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E98521"/>
    <a:srgbClr val="EB7321"/>
    <a:srgbClr val="F19E65"/>
    <a:srgbClr val="F2EC00"/>
    <a:srgbClr val="E26714"/>
    <a:srgbClr val="C0BC00"/>
    <a:srgbClr val="CD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8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9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7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2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7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8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56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6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9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4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5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85A48-54DC-4C62-B80A-ED91B302FDA6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1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Freeform 144"/>
          <p:cNvSpPr>
            <a:spLocks/>
          </p:cNvSpPr>
          <p:nvPr/>
        </p:nvSpPr>
        <p:spPr bwMode="auto">
          <a:xfrm>
            <a:off x="11291075" y="5243811"/>
            <a:ext cx="191237" cy="435710"/>
          </a:xfrm>
          <a:custGeom>
            <a:avLst/>
            <a:gdLst>
              <a:gd name="T0" fmla="*/ 177 w 259"/>
              <a:gd name="T1" fmla="*/ 468 h 476"/>
              <a:gd name="T2" fmla="*/ 92 w 259"/>
              <a:gd name="T3" fmla="*/ 462 h 476"/>
              <a:gd name="T4" fmla="*/ 15 w 259"/>
              <a:gd name="T5" fmla="*/ 458 h 476"/>
              <a:gd name="T6" fmla="*/ 12 w 259"/>
              <a:gd name="T7" fmla="*/ 343 h 476"/>
              <a:gd name="T8" fmla="*/ 8 w 259"/>
              <a:gd name="T9" fmla="*/ 223 h 476"/>
              <a:gd name="T10" fmla="*/ 11 w 259"/>
              <a:gd name="T11" fmla="*/ 80 h 476"/>
              <a:gd name="T12" fmla="*/ 23 w 259"/>
              <a:gd name="T13" fmla="*/ 109 h 476"/>
              <a:gd name="T14" fmla="*/ 24 w 259"/>
              <a:gd name="T15" fmla="*/ 152 h 476"/>
              <a:gd name="T16" fmla="*/ 39 w 259"/>
              <a:gd name="T17" fmla="*/ 203 h 476"/>
              <a:gd name="T18" fmla="*/ 48 w 259"/>
              <a:gd name="T19" fmla="*/ 138 h 476"/>
              <a:gd name="T20" fmla="*/ 46 w 259"/>
              <a:gd name="T21" fmla="*/ 64 h 476"/>
              <a:gd name="T22" fmla="*/ 53 w 259"/>
              <a:gd name="T23" fmla="*/ 24 h 476"/>
              <a:gd name="T24" fmla="*/ 78 w 259"/>
              <a:gd name="T25" fmla="*/ 22 h 476"/>
              <a:gd name="T26" fmla="*/ 73 w 259"/>
              <a:gd name="T27" fmla="*/ 95 h 476"/>
              <a:gd name="T28" fmla="*/ 73 w 259"/>
              <a:gd name="T29" fmla="*/ 148 h 476"/>
              <a:gd name="T30" fmla="*/ 83 w 259"/>
              <a:gd name="T31" fmla="*/ 199 h 476"/>
              <a:gd name="T32" fmla="*/ 84 w 259"/>
              <a:gd name="T33" fmla="*/ 156 h 476"/>
              <a:gd name="T34" fmla="*/ 83 w 259"/>
              <a:gd name="T35" fmla="*/ 85 h 476"/>
              <a:gd name="T36" fmla="*/ 90 w 259"/>
              <a:gd name="T37" fmla="*/ 18 h 476"/>
              <a:gd name="T38" fmla="*/ 117 w 259"/>
              <a:gd name="T39" fmla="*/ 38 h 476"/>
              <a:gd name="T40" fmla="*/ 117 w 259"/>
              <a:gd name="T41" fmla="*/ 109 h 476"/>
              <a:gd name="T42" fmla="*/ 117 w 259"/>
              <a:gd name="T43" fmla="*/ 179 h 476"/>
              <a:gd name="T44" fmla="*/ 123 w 259"/>
              <a:gd name="T45" fmla="*/ 200 h 476"/>
              <a:gd name="T46" fmla="*/ 123 w 259"/>
              <a:gd name="T47" fmla="*/ 128 h 476"/>
              <a:gd name="T48" fmla="*/ 126 w 259"/>
              <a:gd name="T49" fmla="*/ 58 h 476"/>
              <a:gd name="T50" fmla="*/ 136 w 259"/>
              <a:gd name="T51" fmla="*/ 10 h 476"/>
              <a:gd name="T52" fmla="*/ 158 w 259"/>
              <a:gd name="T53" fmla="*/ 8 h 476"/>
              <a:gd name="T54" fmla="*/ 153 w 259"/>
              <a:gd name="T55" fmla="*/ 74 h 476"/>
              <a:gd name="T56" fmla="*/ 151 w 259"/>
              <a:gd name="T57" fmla="*/ 140 h 476"/>
              <a:gd name="T58" fmla="*/ 155 w 259"/>
              <a:gd name="T59" fmla="*/ 184 h 476"/>
              <a:gd name="T60" fmla="*/ 165 w 259"/>
              <a:gd name="T61" fmla="*/ 109 h 476"/>
              <a:gd name="T62" fmla="*/ 165 w 259"/>
              <a:gd name="T63" fmla="*/ 48 h 476"/>
              <a:gd name="T64" fmla="*/ 165 w 259"/>
              <a:gd name="T65" fmla="*/ 4 h 476"/>
              <a:gd name="T66" fmla="*/ 187 w 259"/>
              <a:gd name="T67" fmla="*/ 4 h 476"/>
              <a:gd name="T68" fmla="*/ 190 w 259"/>
              <a:gd name="T69" fmla="*/ 91 h 476"/>
              <a:gd name="T70" fmla="*/ 189 w 259"/>
              <a:gd name="T71" fmla="*/ 155 h 476"/>
              <a:gd name="T72" fmla="*/ 192 w 259"/>
              <a:gd name="T73" fmla="*/ 189 h 476"/>
              <a:gd name="T74" fmla="*/ 198 w 259"/>
              <a:gd name="T75" fmla="*/ 163 h 476"/>
              <a:gd name="T76" fmla="*/ 202 w 259"/>
              <a:gd name="T77" fmla="*/ 95 h 476"/>
              <a:gd name="T78" fmla="*/ 206 w 259"/>
              <a:gd name="T79" fmla="*/ 26 h 476"/>
              <a:gd name="T80" fmla="*/ 230 w 259"/>
              <a:gd name="T81" fmla="*/ 0 h 476"/>
              <a:gd name="T82" fmla="*/ 246 w 259"/>
              <a:gd name="T83" fmla="*/ 63 h 476"/>
              <a:gd name="T84" fmla="*/ 239 w 259"/>
              <a:gd name="T85" fmla="*/ 237 h 476"/>
              <a:gd name="T86" fmla="*/ 245 w 259"/>
              <a:gd name="T87" fmla="*/ 413 h 476"/>
              <a:gd name="T88" fmla="*/ 242 w 259"/>
              <a:gd name="T89" fmla="*/ 47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9" h="476">
                <a:moveTo>
                  <a:pt x="242" y="476"/>
                </a:moveTo>
                <a:lnTo>
                  <a:pt x="208" y="470"/>
                </a:lnTo>
                <a:lnTo>
                  <a:pt x="177" y="468"/>
                </a:lnTo>
                <a:lnTo>
                  <a:pt x="146" y="465"/>
                </a:lnTo>
                <a:lnTo>
                  <a:pt x="120" y="463"/>
                </a:lnTo>
                <a:lnTo>
                  <a:pt x="92" y="462"/>
                </a:lnTo>
                <a:lnTo>
                  <a:pt x="65" y="461"/>
                </a:lnTo>
                <a:lnTo>
                  <a:pt x="40" y="459"/>
                </a:lnTo>
                <a:lnTo>
                  <a:pt x="15" y="458"/>
                </a:lnTo>
                <a:lnTo>
                  <a:pt x="14" y="413"/>
                </a:lnTo>
                <a:lnTo>
                  <a:pt x="14" y="377"/>
                </a:lnTo>
                <a:lnTo>
                  <a:pt x="12" y="343"/>
                </a:lnTo>
                <a:lnTo>
                  <a:pt x="12" y="311"/>
                </a:lnTo>
                <a:lnTo>
                  <a:pt x="9" y="271"/>
                </a:lnTo>
                <a:lnTo>
                  <a:pt x="8" y="223"/>
                </a:lnTo>
                <a:lnTo>
                  <a:pt x="3" y="160"/>
                </a:lnTo>
                <a:lnTo>
                  <a:pt x="0" y="80"/>
                </a:lnTo>
                <a:lnTo>
                  <a:pt x="11" y="80"/>
                </a:lnTo>
                <a:lnTo>
                  <a:pt x="24" y="80"/>
                </a:lnTo>
                <a:lnTo>
                  <a:pt x="23" y="94"/>
                </a:lnTo>
                <a:lnTo>
                  <a:pt x="23" y="109"/>
                </a:lnTo>
                <a:lnTo>
                  <a:pt x="23" y="124"/>
                </a:lnTo>
                <a:lnTo>
                  <a:pt x="24" y="139"/>
                </a:lnTo>
                <a:lnTo>
                  <a:pt x="24" y="152"/>
                </a:lnTo>
                <a:lnTo>
                  <a:pt x="28" y="168"/>
                </a:lnTo>
                <a:lnTo>
                  <a:pt x="31" y="184"/>
                </a:lnTo>
                <a:lnTo>
                  <a:pt x="39" y="203"/>
                </a:lnTo>
                <a:lnTo>
                  <a:pt x="43" y="183"/>
                </a:lnTo>
                <a:lnTo>
                  <a:pt x="46" y="162"/>
                </a:lnTo>
                <a:lnTo>
                  <a:pt x="48" y="138"/>
                </a:lnTo>
                <a:lnTo>
                  <a:pt x="49" y="114"/>
                </a:lnTo>
                <a:lnTo>
                  <a:pt x="48" y="88"/>
                </a:lnTo>
                <a:lnTo>
                  <a:pt x="46" y="64"/>
                </a:lnTo>
                <a:lnTo>
                  <a:pt x="46" y="44"/>
                </a:lnTo>
                <a:lnTo>
                  <a:pt x="48" y="27"/>
                </a:lnTo>
                <a:lnTo>
                  <a:pt x="53" y="24"/>
                </a:lnTo>
                <a:lnTo>
                  <a:pt x="61" y="24"/>
                </a:lnTo>
                <a:lnTo>
                  <a:pt x="70" y="23"/>
                </a:lnTo>
                <a:lnTo>
                  <a:pt x="78" y="22"/>
                </a:lnTo>
                <a:lnTo>
                  <a:pt x="75" y="52"/>
                </a:lnTo>
                <a:lnTo>
                  <a:pt x="74" y="76"/>
                </a:lnTo>
                <a:lnTo>
                  <a:pt x="73" y="95"/>
                </a:lnTo>
                <a:lnTo>
                  <a:pt x="73" y="114"/>
                </a:lnTo>
                <a:lnTo>
                  <a:pt x="73" y="128"/>
                </a:lnTo>
                <a:lnTo>
                  <a:pt x="73" y="148"/>
                </a:lnTo>
                <a:lnTo>
                  <a:pt x="74" y="170"/>
                </a:lnTo>
                <a:lnTo>
                  <a:pt x="75" y="198"/>
                </a:lnTo>
                <a:lnTo>
                  <a:pt x="83" y="199"/>
                </a:lnTo>
                <a:lnTo>
                  <a:pt x="90" y="203"/>
                </a:lnTo>
                <a:lnTo>
                  <a:pt x="86" y="179"/>
                </a:lnTo>
                <a:lnTo>
                  <a:pt x="84" y="156"/>
                </a:lnTo>
                <a:lnTo>
                  <a:pt x="83" y="132"/>
                </a:lnTo>
                <a:lnTo>
                  <a:pt x="83" y="109"/>
                </a:lnTo>
                <a:lnTo>
                  <a:pt x="83" y="85"/>
                </a:lnTo>
                <a:lnTo>
                  <a:pt x="86" y="61"/>
                </a:lnTo>
                <a:lnTo>
                  <a:pt x="87" y="38"/>
                </a:lnTo>
                <a:lnTo>
                  <a:pt x="90" y="18"/>
                </a:lnTo>
                <a:lnTo>
                  <a:pt x="103" y="16"/>
                </a:lnTo>
                <a:lnTo>
                  <a:pt x="117" y="15"/>
                </a:lnTo>
                <a:lnTo>
                  <a:pt x="117" y="38"/>
                </a:lnTo>
                <a:lnTo>
                  <a:pt x="117" y="61"/>
                </a:lnTo>
                <a:lnTo>
                  <a:pt x="117" y="85"/>
                </a:lnTo>
                <a:lnTo>
                  <a:pt x="117" y="109"/>
                </a:lnTo>
                <a:lnTo>
                  <a:pt x="117" y="132"/>
                </a:lnTo>
                <a:lnTo>
                  <a:pt x="117" y="155"/>
                </a:lnTo>
                <a:lnTo>
                  <a:pt x="117" y="179"/>
                </a:lnTo>
                <a:lnTo>
                  <a:pt x="117" y="203"/>
                </a:lnTo>
                <a:lnTo>
                  <a:pt x="118" y="202"/>
                </a:lnTo>
                <a:lnTo>
                  <a:pt x="123" y="200"/>
                </a:lnTo>
                <a:lnTo>
                  <a:pt x="123" y="176"/>
                </a:lnTo>
                <a:lnTo>
                  <a:pt x="123" y="152"/>
                </a:lnTo>
                <a:lnTo>
                  <a:pt x="123" y="128"/>
                </a:lnTo>
                <a:lnTo>
                  <a:pt x="124" y="106"/>
                </a:lnTo>
                <a:lnTo>
                  <a:pt x="124" y="82"/>
                </a:lnTo>
                <a:lnTo>
                  <a:pt x="126" y="58"/>
                </a:lnTo>
                <a:lnTo>
                  <a:pt x="127" y="34"/>
                </a:lnTo>
                <a:lnTo>
                  <a:pt x="128" y="11"/>
                </a:lnTo>
                <a:lnTo>
                  <a:pt x="136" y="10"/>
                </a:lnTo>
                <a:lnTo>
                  <a:pt x="143" y="10"/>
                </a:lnTo>
                <a:lnTo>
                  <a:pt x="151" y="8"/>
                </a:lnTo>
                <a:lnTo>
                  <a:pt x="158" y="8"/>
                </a:lnTo>
                <a:lnTo>
                  <a:pt x="156" y="30"/>
                </a:lnTo>
                <a:lnTo>
                  <a:pt x="155" y="52"/>
                </a:lnTo>
                <a:lnTo>
                  <a:pt x="153" y="74"/>
                </a:lnTo>
                <a:lnTo>
                  <a:pt x="153" y="96"/>
                </a:lnTo>
                <a:lnTo>
                  <a:pt x="152" y="118"/>
                </a:lnTo>
                <a:lnTo>
                  <a:pt x="151" y="140"/>
                </a:lnTo>
                <a:lnTo>
                  <a:pt x="149" y="162"/>
                </a:lnTo>
                <a:lnTo>
                  <a:pt x="149" y="184"/>
                </a:lnTo>
                <a:lnTo>
                  <a:pt x="155" y="184"/>
                </a:lnTo>
                <a:lnTo>
                  <a:pt x="162" y="187"/>
                </a:lnTo>
                <a:lnTo>
                  <a:pt x="164" y="142"/>
                </a:lnTo>
                <a:lnTo>
                  <a:pt x="165" y="109"/>
                </a:lnTo>
                <a:lnTo>
                  <a:pt x="165" y="83"/>
                </a:lnTo>
                <a:lnTo>
                  <a:pt x="167" y="64"/>
                </a:lnTo>
                <a:lnTo>
                  <a:pt x="165" y="48"/>
                </a:lnTo>
                <a:lnTo>
                  <a:pt x="165" y="35"/>
                </a:lnTo>
                <a:lnTo>
                  <a:pt x="165" y="20"/>
                </a:lnTo>
                <a:lnTo>
                  <a:pt x="165" y="4"/>
                </a:lnTo>
                <a:lnTo>
                  <a:pt x="171" y="4"/>
                </a:lnTo>
                <a:lnTo>
                  <a:pt x="180" y="4"/>
                </a:lnTo>
                <a:lnTo>
                  <a:pt x="187" y="4"/>
                </a:lnTo>
                <a:lnTo>
                  <a:pt x="195" y="4"/>
                </a:lnTo>
                <a:lnTo>
                  <a:pt x="192" y="53"/>
                </a:lnTo>
                <a:lnTo>
                  <a:pt x="190" y="91"/>
                </a:lnTo>
                <a:lnTo>
                  <a:pt x="189" y="118"/>
                </a:lnTo>
                <a:lnTo>
                  <a:pt x="189" y="140"/>
                </a:lnTo>
                <a:lnTo>
                  <a:pt x="189" y="155"/>
                </a:lnTo>
                <a:lnTo>
                  <a:pt x="189" y="166"/>
                </a:lnTo>
                <a:lnTo>
                  <a:pt x="190" y="176"/>
                </a:lnTo>
                <a:lnTo>
                  <a:pt x="192" y="189"/>
                </a:lnTo>
                <a:lnTo>
                  <a:pt x="193" y="188"/>
                </a:lnTo>
                <a:lnTo>
                  <a:pt x="198" y="187"/>
                </a:lnTo>
                <a:lnTo>
                  <a:pt x="198" y="163"/>
                </a:lnTo>
                <a:lnTo>
                  <a:pt x="199" y="141"/>
                </a:lnTo>
                <a:lnTo>
                  <a:pt x="201" y="117"/>
                </a:lnTo>
                <a:lnTo>
                  <a:pt x="202" y="95"/>
                </a:lnTo>
                <a:lnTo>
                  <a:pt x="202" y="71"/>
                </a:lnTo>
                <a:lnTo>
                  <a:pt x="205" y="50"/>
                </a:lnTo>
                <a:lnTo>
                  <a:pt x="206" y="26"/>
                </a:lnTo>
                <a:lnTo>
                  <a:pt x="209" y="4"/>
                </a:lnTo>
                <a:lnTo>
                  <a:pt x="218" y="2"/>
                </a:lnTo>
                <a:lnTo>
                  <a:pt x="230" y="0"/>
                </a:lnTo>
                <a:lnTo>
                  <a:pt x="243" y="0"/>
                </a:lnTo>
                <a:lnTo>
                  <a:pt x="259" y="6"/>
                </a:lnTo>
                <a:lnTo>
                  <a:pt x="246" y="63"/>
                </a:lnTo>
                <a:lnTo>
                  <a:pt x="240" y="120"/>
                </a:lnTo>
                <a:lnTo>
                  <a:pt x="237" y="179"/>
                </a:lnTo>
                <a:lnTo>
                  <a:pt x="239" y="237"/>
                </a:lnTo>
                <a:lnTo>
                  <a:pt x="240" y="295"/>
                </a:lnTo>
                <a:lnTo>
                  <a:pt x="243" y="354"/>
                </a:lnTo>
                <a:lnTo>
                  <a:pt x="245" y="413"/>
                </a:lnTo>
                <a:lnTo>
                  <a:pt x="248" y="474"/>
                </a:lnTo>
                <a:lnTo>
                  <a:pt x="243" y="475"/>
                </a:lnTo>
                <a:lnTo>
                  <a:pt x="242" y="476"/>
                </a:lnTo>
                <a:close/>
              </a:path>
            </a:pathLst>
          </a:cu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9" name="Cloud Callout 928"/>
          <p:cNvSpPr/>
          <p:nvPr/>
        </p:nvSpPr>
        <p:spPr>
          <a:xfrm>
            <a:off x="72891" y="209933"/>
            <a:ext cx="3059729" cy="2596896"/>
          </a:xfrm>
          <a:prstGeom prst="cloudCallout">
            <a:avLst>
              <a:gd name="adj1" fmla="val -4716"/>
              <a:gd name="adj2" fmla="val 69418"/>
            </a:avLst>
          </a:prstGeom>
          <a:solidFill>
            <a:schemeClr val="accent6">
              <a:lumMod val="7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30" name="Cloud Callout 929"/>
          <p:cNvSpPr/>
          <p:nvPr/>
        </p:nvSpPr>
        <p:spPr>
          <a:xfrm>
            <a:off x="2672842" y="194046"/>
            <a:ext cx="3252884" cy="2988809"/>
          </a:xfrm>
          <a:prstGeom prst="cloudCallout">
            <a:avLst>
              <a:gd name="adj1" fmla="val -9442"/>
              <a:gd name="adj2" fmla="val 54737"/>
            </a:avLst>
          </a:prstGeom>
          <a:solidFill>
            <a:srgbClr val="F2EC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31" name="Cloud Callout 930"/>
          <p:cNvSpPr/>
          <p:nvPr/>
        </p:nvSpPr>
        <p:spPr>
          <a:xfrm>
            <a:off x="5213976" y="575915"/>
            <a:ext cx="2593387" cy="2253913"/>
          </a:xfrm>
          <a:prstGeom prst="cloudCallout">
            <a:avLst>
              <a:gd name="adj1" fmla="val -6557"/>
              <a:gd name="adj2" fmla="val 62691"/>
            </a:avLst>
          </a:prstGeom>
          <a:solidFill>
            <a:schemeClr val="accent5">
              <a:lumMod val="7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pSp>
        <p:nvGrpSpPr>
          <p:cNvPr id="2498" name="Group 2497"/>
          <p:cNvGrpSpPr/>
          <p:nvPr/>
        </p:nvGrpSpPr>
        <p:grpSpPr>
          <a:xfrm rot="19973964" flipH="1">
            <a:off x="5252629" y="4217164"/>
            <a:ext cx="690491" cy="524713"/>
            <a:chOff x="10593885" y="3140711"/>
            <a:chExt cx="945562" cy="895336"/>
          </a:xfrm>
        </p:grpSpPr>
        <p:sp>
          <p:nvSpPr>
            <p:cNvPr id="2499" name="Line 198"/>
            <p:cNvSpPr>
              <a:spLocks noChangeShapeType="1"/>
            </p:cNvSpPr>
            <p:nvPr/>
          </p:nvSpPr>
          <p:spPr bwMode="auto">
            <a:xfrm rot="598685" flipH="1">
              <a:off x="10779262" y="3365041"/>
              <a:ext cx="0" cy="36850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0" name="Freeform 513"/>
            <p:cNvSpPr>
              <a:spLocks/>
            </p:cNvSpPr>
            <p:nvPr/>
          </p:nvSpPr>
          <p:spPr bwMode="auto">
            <a:xfrm rot="9082100">
              <a:off x="10612087" y="3523604"/>
              <a:ext cx="200025" cy="311421"/>
            </a:xfrm>
            <a:custGeom>
              <a:avLst/>
              <a:gdLst>
                <a:gd name="T0" fmla="*/ 84 w 126"/>
                <a:gd name="T1" fmla="*/ 0 h 176"/>
                <a:gd name="T2" fmla="*/ 84 w 126"/>
                <a:gd name="T3" fmla="*/ 0 h 176"/>
                <a:gd name="T4" fmla="*/ 94 w 126"/>
                <a:gd name="T5" fmla="*/ 6 h 176"/>
                <a:gd name="T6" fmla="*/ 104 w 126"/>
                <a:gd name="T7" fmla="*/ 16 h 176"/>
                <a:gd name="T8" fmla="*/ 114 w 126"/>
                <a:gd name="T9" fmla="*/ 26 h 176"/>
                <a:gd name="T10" fmla="*/ 118 w 126"/>
                <a:gd name="T11" fmla="*/ 34 h 176"/>
                <a:gd name="T12" fmla="*/ 122 w 126"/>
                <a:gd name="T13" fmla="*/ 42 h 176"/>
                <a:gd name="T14" fmla="*/ 124 w 126"/>
                <a:gd name="T15" fmla="*/ 52 h 176"/>
                <a:gd name="T16" fmla="*/ 126 w 126"/>
                <a:gd name="T17" fmla="*/ 60 h 176"/>
                <a:gd name="T18" fmla="*/ 126 w 126"/>
                <a:gd name="T19" fmla="*/ 72 h 176"/>
                <a:gd name="T20" fmla="*/ 124 w 126"/>
                <a:gd name="T21" fmla="*/ 84 h 176"/>
                <a:gd name="T22" fmla="*/ 118 w 126"/>
                <a:gd name="T23" fmla="*/ 96 h 176"/>
                <a:gd name="T24" fmla="*/ 112 w 126"/>
                <a:gd name="T25" fmla="*/ 110 h 176"/>
                <a:gd name="T26" fmla="*/ 112 w 126"/>
                <a:gd name="T27" fmla="*/ 110 h 176"/>
                <a:gd name="T28" fmla="*/ 96 w 126"/>
                <a:gd name="T29" fmla="*/ 134 h 176"/>
                <a:gd name="T30" fmla="*/ 82 w 126"/>
                <a:gd name="T31" fmla="*/ 152 h 176"/>
                <a:gd name="T32" fmla="*/ 68 w 126"/>
                <a:gd name="T33" fmla="*/ 164 h 176"/>
                <a:gd name="T34" fmla="*/ 58 w 126"/>
                <a:gd name="T35" fmla="*/ 172 h 176"/>
                <a:gd name="T36" fmla="*/ 46 w 126"/>
                <a:gd name="T37" fmla="*/ 176 h 176"/>
                <a:gd name="T38" fmla="*/ 36 w 126"/>
                <a:gd name="T39" fmla="*/ 174 h 176"/>
                <a:gd name="T40" fmla="*/ 24 w 126"/>
                <a:gd name="T41" fmla="*/ 170 h 176"/>
                <a:gd name="T42" fmla="*/ 14 w 126"/>
                <a:gd name="T43" fmla="*/ 162 h 176"/>
                <a:gd name="T44" fmla="*/ 14 w 126"/>
                <a:gd name="T45" fmla="*/ 162 h 176"/>
                <a:gd name="T46" fmla="*/ 8 w 126"/>
                <a:gd name="T47" fmla="*/ 158 h 176"/>
                <a:gd name="T48" fmla="*/ 4 w 126"/>
                <a:gd name="T49" fmla="*/ 152 h 176"/>
                <a:gd name="T50" fmla="*/ 0 w 126"/>
                <a:gd name="T51" fmla="*/ 142 h 176"/>
                <a:gd name="T52" fmla="*/ 0 w 126"/>
                <a:gd name="T53" fmla="*/ 130 h 176"/>
                <a:gd name="T54" fmla="*/ 4 w 126"/>
                <a:gd name="T55" fmla="*/ 118 h 176"/>
                <a:gd name="T56" fmla="*/ 10 w 126"/>
                <a:gd name="T57" fmla="*/ 104 h 176"/>
                <a:gd name="T58" fmla="*/ 18 w 126"/>
                <a:gd name="T59" fmla="*/ 92 h 176"/>
                <a:gd name="T60" fmla="*/ 34 w 126"/>
                <a:gd name="T61" fmla="*/ 64 h 176"/>
                <a:gd name="T62" fmla="*/ 34 w 126"/>
                <a:gd name="T63" fmla="*/ 64 h 176"/>
                <a:gd name="T64" fmla="*/ 50 w 126"/>
                <a:gd name="T65" fmla="*/ 40 h 176"/>
                <a:gd name="T66" fmla="*/ 66 w 126"/>
                <a:gd name="T67" fmla="*/ 20 h 176"/>
                <a:gd name="T68" fmla="*/ 84 w 126"/>
                <a:gd name="T69" fmla="*/ 0 h 176"/>
                <a:gd name="T70" fmla="*/ 84 w 126"/>
                <a:gd name="T7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6" h="176">
                  <a:moveTo>
                    <a:pt x="84" y="0"/>
                  </a:moveTo>
                  <a:lnTo>
                    <a:pt x="84" y="0"/>
                  </a:lnTo>
                  <a:lnTo>
                    <a:pt x="94" y="6"/>
                  </a:lnTo>
                  <a:lnTo>
                    <a:pt x="104" y="16"/>
                  </a:lnTo>
                  <a:lnTo>
                    <a:pt x="114" y="26"/>
                  </a:lnTo>
                  <a:lnTo>
                    <a:pt x="118" y="34"/>
                  </a:lnTo>
                  <a:lnTo>
                    <a:pt x="122" y="42"/>
                  </a:lnTo>
                  <a:lnTo>
                    <a:pt x="124" y="52"/>
                  </a:lnTo>
                  <a:lnTo>
                    <a:pt x="126" y="60"/>
                  </a:lnTo>
                  <a:lnTo>
                    <a:pt x="126" y="72"/>
                  </a:lnTo>
                  <a:lnTo>
                    <a:pt x="124" y="84"/>
                  </a:lnTo>
                  <a:lnTo>
                    <a:pt x="118" y="96"/>
                  </a:lnTo>
                  <a:lnTo>
                    <a:pt x="112" y="110"/>
                  </a:lnTo>
                  <a:lnTo>
                    <a:pt x="112" y="110"/>
                  </a:lnTo>
                  <a:lnTo>
                    <a:pt x="96" y="134"/>
                  </a:lnTo>
                  <a:lnTo>
                    <a:pt x="82" y="152"/>
                  </a:lnTo>
                  <a:lnTo>
                    <a:pt x="68" y="164"/>
                  </a:lnTo>
                  <a:lnTo>
                    <a:pt x="58" y="172"/>
                  </a:lnTo>
                  <a:lnTo>
                    <a:pt x="46" y="176"/>
                  </a:lnTo>
                  <a:lnTo>
                    <a:pt x="36" y="174"/>
                  </a:lnTo>
                  <a:lnTo>
                    <a:pt x="24" y="170"/>
                  </a:lnTo>
                  <a:lnTo>
                    <a:pt x="14" y="162"/>
                  </a:lnTo>
                  <a:lnTo>
                    <a:pt x="14" y="162"/>
                  </a:lnTo>
                  <a:lnTo>
                    <a:pt x="8" y="158"/>
                  </a:lnTo>
                  <a:lnTo>
                    <a:pt x="4" y="152"/>
                  </a:lnTo>
                  <a:lnTo>
                    <a:pt x="0" y="142"/>
                  </a:lnTo>
                  <a:lnTo>
                    <a:pt x="0" y="130"/>
                  </a:lnTo>
                  <a:lnTo>
                    <a:pt x="4" y="118"/>
                  </a:lnTo>
                  <a:lnTo>
                    <a:pt x="10" y="104"/>
                  </a:lnTo>
                  <a:lnTo>
                    <a:pt x="18" y="92"/>
                  </a:lnTo>
                  <a:lnTo>
                    <a:pt x="34" y="64"/>
                  </a:lnTo>
                  <a:lnTo>
                    <a:pt x="34" y="64"/>
                  </a:lnTo>
                  <a:lnTo>
                    <a:pt x="50" y="40"/>
                  </a:lnTo>
                  <a:lnTo>
                    <a:pt x="66" y="20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1" name="Freeform 514"/>
            <p:cNvSpPr>
              <a:spLocks noEditPoints="1"/>
            </p:cNvSpPr>
            <p:nvPr/>
          </p:nvSpPr>
          <p:spPr bwMode="auto">
            <a:xfrm rot="9082100">
              <a:off x="10593885" y="3502154"/>
              <a:ext cx="238125" cy="357426"/>
            </a:xfrm>
            <a:custGeom>
              <a:avLst/>
              <a:gdLst>
                <a:gd name="T0" fmla="*/ 86 w 150"/>
                <a:gd name="T1" fmla="*/ 6 h 202"/>
                <a:gd name="T2" fmla="*/ 52 w 150"/>
                <a:gd name="T3" fmla="*/ 48 h 202"/>
                <a:gd name="T4" fmla="*/ 26 w 150"/>
                <a:gd name="T5" fmla="*/ 88 h 202"/>
                <a:gd name="T6" fmla="*/ 12 w 150"/>
                <a:gd name="T7" fmla="*/ 112 h 202"/>
                <a:gd name="T8" fmla="*/ 2 w 150"/>
                <a:gd name="T9" fmla="*/ 138 h 202"/>
                <a:gd name="T10" fmla="*/ 2 w 150"/>
                <a:gd name="T11" fmla="*/ 164 h 202"/>
                <a:gd name="T12" fmla="*/ 18 w 150"/>
                <a:gd name="T13" fmla="*/ 186 h 202"/>
                <a:gd name="T14" fmla="*/ 28 w 150"/>
                <a:gd name="T15" fmla="*/ 192 h 202"/>
                <a:gd name="T16" fmla="*/ 50 w 150"/>
                <a:gd name="T17" fmla="*/ 202 h 202"/>
                <a:gd name="T18" fmla="*/ 64 w 150"/>
                <a:gd name="T19" fmla="*/ 200 h 202"/>
                <a:gd name="T20" fmla="*/ 80 w 150"/>
                <a:gd name="T21" fmla="*/ 194 h 202"/>
                <a:gd name="T22" fmla="*/ 96 w 150"/>
                <a:gd name="T23" fmla="*/ 180 h 202"/>
                <a:gd name="T24" fmla="*/ 134 w 150"/>
                <a:gd name="T25" fmla="*/ 130 h 202"/>
                <a:gd name="T26" fmla="*/ 144 w 150"/>
                <a:gd name="T27" fmla="*/ 110 h 202"/>
                <a:gd name="T28" fmla="*/ 150 w 150"/>
                <a:gd name="T29" fmla="*/ 74 h 202"/>
                <a:gd name="T30" fmla="*/ 146 w 150"/>
                <a:gd name="T31" fmla="*/ 56 h 202"/>
                <a:gd name="T32" fmla="*/ 136 w 150"/>
                <a:gd name="T33" fmla="*/ 34 h 202"/>
                <a:gd name="T34" fmla="*/ 120 w 150"/>
                <a:gd name="T35" fmla="*/ 16 h 202"/>
                <a:gd name="T36" fmla="*/ 100 w 150"/>
                <a:gd name="T37" fmla="*/ 4 h 202"/>
                <a:gd name="T38" fmla="*/ 86 w 150"/>
                <a:gd name="T39" fmla="*/ 6 h 202"/>
                <a:gd name="T40" fmla="*/ 32 w 150"/>
                <a:gd name="T41" fmla="*/ 166 h 202"/>
                <a:gd name="T42" fmla="*/ 24 w 150"/>
                <a:gd name="T43" fmla="*/ 150 h 202"/>
                <a:gd name="T44" fmla="*/ 26 w 150"/>
                <a:gd name="T45" fmla="*/ 142 h 202"/>
                <a:gd name="T46" fmla="*/ 46 w 150"/>
                <a:gd name="T47" fmla="*/ 100 h 202"/>
                <a:gd name="T48" fmla="*/ 56 w 150"/>
                <a:gd name="T49" fmla="*/ 84 h 202"/>
                <a:gd name="T50" fmla="*/ 78 w 150"/>
                <a:gd name="T51" fmla="*/ 52 h 202"/>
                <a:gd name="T52" fmla="*/ 98 w 150"/>
                <a:gd name="T53" fmla="*/ 30 h 202"/>
                <a:gd name="T54" fmla="*/ 112 w 150"/>
                <a:gd name="T55" fmla="*/ 42 h 202"/>
                <a:gd name="T56" fmla="*/ 124 w 150"/>
                <a:gd name="T57" fmla="*/ 64 h 202"/>
                <a:gd name="T58" fmla="*/ 126 w 150"/>
                <a:gd name="T59" fmla="*/ 78 h 202"/>
                <a:gd name="T60" fmla="*/ 126 w 150"/>
                <a:gd name="T61" fmla="*/ 86 h 202"/>
                <a:gd name="T62" fmla="*/ 118 w 150"/>
                <a:gd name="T63" fmla="*/ 106 h 202"/>
                <a:gd name="T64" fmla="*/ 114 w 150"/>
                <a:gd name="T65" fmla="*/ 118 h 202"/>
                <a:gd name="T66" fmla="*/ 84 w 150"/>
                <a:gd name="T67" fmla="*/ 160 h 202"/>
                <a:gd name="T68" fmla="*/ 64 w 150"/>
                <a:gd name="T69" fmla="*/ 176 h 202"/>
                <a:gd name="T70" fmla="*/ 60 w 150"/>
                <a:gd name="T71" fmla="*/ 178 h 202"/>
                <a:gd name="T72" fmla="*/ 48 w 150"/>
                <a:gd name="T73" fmla="*/ 176 h 202"/>
                <a:gd name="T74" fmla="*/ 32 w 150"/>
                <a:gd name="T75" fmla="*/ 166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0" h="202">
                  <a:moveTo>
                    <a:pt x="86" y="6"/>
                  </a:moveTo>
                  <a:lnTo>
                    <a:pt x="86" y="6"/>
                  </a:lnTo>
                  <a:lnTo>
                    <a:pt x="68" y="26"/>
                  </a:lnTo>
                  <a:lnTo>
                    <a:pt x="52" y="48"/>
                  </a:lnTo>
                  <a:lnTo>
                    <a:pt x="34" y="72"/>
                  </a:lnTo>
                  <a:lnTo>
                    <a:pt x="26" y="88"/>
                  </a:lnTo>
                  <a:lnTo>
                    <a:pt x="26" y="88"/>
                  </a:lnTo>
                  <a:lnTo>
                    <a:pt x="12" y="112"/>
                  </a:lnTo>
                  <a:lnTo>
                    <a:pt x="6" y="126"/>
                  </a:lnTo>
                  <a:lnTo>
                    <a:pt x="2" y="138"/>
                  </a:lnTo>
                  <a:lnTo>
                    <a:pt x="0" y="150"/>
                  </a:lnTo>
                  <a:lnTo>
                    <a:pt x="2" y="164"/>
                  </a:lnTo>
                  <a:lnTo>
                    <a:pt x="8" y="174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28" y="192"/>
                  </a:lnTo>
                  <a:lnTo>
                    <a:pt x="38" y="198"/>
                  </a:lnTo>
                  <a:lnTo>
                    <a:pt x="50" y="202"/>
                  </a:lnTo>
                  <a:lnTo>
                    <a:pt x="64" y="200"/>
                  </a:lnTo>
                  <a:lnTo>
                    <a:pt x="64" y="200"/>
                  </a:lnTo>
                  <a:lnTo>
                    <a:pt x="72" y="198"/>
                  </a:lnTo>
                  <a:lnTo>
                    <a:pt x="80" y="194"/>
                  </a:lnTo>
                  <a:lnTo>
                    <a:pt x="88" y="188"/>
                  </a:lnTo>
                  <a:lnTo>
                    <a:pt x="96" y="180"/>
                  </a:lnTo>
                  <a:lnTo>
                    <a:pt x="114" y="160"/>
                  </a:lnTo>
                  <a:lnTo>
                    <a:pt x="134" y="130"/>
                  </a:lnTo>
                  <a:lnTo>
                    <a:pt x="134" y="130"/>
                  </a:lnTo>
                  <a:lnTo>
                    <a:pt x="144" y="110"/>
                  </a:lnTo>
                  <a:lnTo>
                    <a:pt x="148" y="92"/>
                  </a:lnTo>
                  <a:lnTo>
                    <a:pt x="150" y="74"/>
                  </a:lnTo>
                  <a:lnTo>
                    <a:pt x="146" y="56"/>
                  </a:lnTo>
                  <a:lnTo>
                    <a:pt x="146" y="56"/>
                  </a:lnTo>
                  <a:lnTo>
                    <a:pt x="142" y="44"/>
                  </a:lnTo>
                  <a:lnTo>
                    <a:pt x="136" y="34"/>
                  </a:lnTo>
                  <a:lnTo>
                    <a:pt x="128" y="24"/>
                  </a:lnTo>
                  <a:lnTo>
                    <a:pt x="120" y="16"/>
                  </a:lnTo>
                  <a:lnTo>
                    <a:pt x="106" y="6"/>
                  </a:lnTo>
                  <a:lnTo>
                    <a:pt x="100" y="4"/>
                  </a:lnTo>
                  <a:lnTo>
                    <a:pt x="92" y="0"/>
                  </a:lnTo>
                  <a:lnTo>
                    <a:pt x="86" y="6"/>
                  </a:lnTo>
                  <a:close/>
                  <a:moveTo>
                    <a:pt x="32" y="166"/>
                  </a:moveTo>
                  <a:lnTo>
                    <a:pt x="32" y="166"/>
                  </a:lnTo>
                  <a:lnTo>
                    <a:pt x="26" y="160"/>
                  </a:lnTo>
                  <a:lnTo>
                    <a:pt x="24" y="150"/>
                  </a:lnTo>
                  <a:lnTo>
                    <a:pt x="24" y="150"/>
                  </a:lnTo>
                  <a:lnTo>
                    <a:pt x="26" y="142"/>
                  </a:lnTo>
                  <a:lnTo>
                    <a:pt x="30" y="130"/>
                  </a:lnTo>
                  <a:lnTo>
                    <a:pt x="46" y="100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66" y="68"/>
                  </a:lnTo>
                  <a:lnTo>
                    <a:pt x="78" y="52"/>
                  </a:lnTo>
                  <a:lnTo>
                    <a:pt x="98" y="30"/>
                  </a:lnTo>
                  <a:lnTo>
                    <a:pt x="98" y="30"/>
                  </a:lnTo>
                  <a:lnTo>
                    <a:pt x="104" y="34"/>
                  </a:lnTo>
                  <a:lnTo>
                    <a:pt x="112" y="42"/>
                  </a:lnTo>
                  <a:lnTo>
                    <a:pt x="118" y="52"/>
                  </a:lnTo>
                  <a:lnTo>
                    <a:pt x="124" y="64"/>
                  </a:lnTo>
                  <a:lnTo>
                    <a:pt x="124" y="64"/>
                  </a:lnTo>
                  <a:lnTo>
                    <a:pt x="126" y="78"/>
                  </a:lnTo>
                  <a:lnTo>
                    <a:pt x="126" y="78"/>
                  </a:lnTo>
                  <a:lnTo>
                    <a:pt x="126" y="86"/>
                  </a:lnTo>
                  <a:lnTo>
                    <a:pt x="122" y="96"/>
                  </a:lnTo>
                  <a:lnTo>
                    <a:pt x="118" y="106"/>
                  </a:lnTo>
                  <a:lnTo>
                    <a:pt x="114" y="118"/>
                  </a:lnTo>
                  <a:lnTo>
                    <a:pt x="114" y="118"/>
                  </a:lnTo>
                  <a:lnTo>
                    <a:pt x="98" y="142"/>
                  </a:lnTo>
                  <a:lnTo>
                    <a:pt x="84" y="160"/>
                  </a:lnTo>
                  <a:lnTo>
                    <a:pt x="70" y="172"/>
                  </a:lnTo>
                  <a:lnTo>
                    <a:pt x="64" y="176"/>
                  </a:lnTo>
                  <a:lnTo>
                    <a:pt x="60" y="178"/>
                  </a:lnTo>
                  <a:lnTo>
                    <a:pt x="60" y="178"/>
                  </a:lnTo>
                  <a:lnTo>
                    <a:pt x="54" y="178"/>
                  </a:lnTo>
                  <a:lnTo>
                    <a:pt x="48" y="176"/>
                  </a:lnTo>
                  <a:lnTo>
                    <a:pt x="40" y="172"/>
                  </a:lnTo>
                  <a:lnTo>
                    <a:pt x="32" y="166"/>
                  </a:lnTo>
                  <a:lnTo>
                    <a:pt x="32" y="1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2" name="Freeform 515"/>
            <p:cNvSpPr>
              <a:spLocks/>
            </p:cNvSpPr>
            <p:nvPr/>
          </p:nvSpPr>
          <p:spPr bwMode="auto">
            <a:xfrm rot="9082100">
              <a:off x="10612087" y="3523604"/>
              <a:ext cx="200025" cy="311421"/>
            </a:xfrm>
            <a:custGeom>
              <a:avLst/>
              <a:gdLst>
                <a:gd name="T0" fmla="*/ 84 w 126"/>
                <a:gd name="T1" fmla="*/ 0 h 176"/>
                <a:gd name="T2" fmla="*/ 84 w 126"/>
                <a:gd name="T3" fmla="*/ 0 h 176"/>
                <a:gd name="T4" fmla="*/ 94 w 126"/>
                <a:gd name="T5" fmla="*/ 6 h 176"/>
                <a:gd name="T6" fmla="*/ 104 w 126"/>
                <a:gd name="T7" fmla="*/ 16 h 176"/>
                <a:gd name="T8" fmla="*/ 114 w 126"/>
                <a:gd name="T9" fmla="*/ 26 h 176"/>
                <a:gd name="T10" fmla="*/ 118 w 126"/>
                <a:gd name="T11" fmla="*/ 34 h 176"/>
                <a:gd name="T12" fmla="*/ 122 w 126"/>
                <a:gd name="T13" fmla="*/ 42 h 176"/>
                <a:gd name="T14" fmla="*/ 124 w 126"/>
                <a:gd name="T15" fmla="*/ 52 h 176"/>
                <a:gd name="T16" fmla="*/ 126 w 126"/>
                <a:gd name="T17" fmla="*/ 60 h 176"/>
                <a:gd name="T18" fmla="*/ 126 w 126"/>
                <a:gd name="T19" fmla="*/ 72 h 176"/>
                <a:gd name="T20" fmla="*/ 124 w 126"/>
                <a:gd name="T21" fmla="*/ 84 h 176"/>
                <a:gd name="T22" fmla="*/ 118 w 126"/>
                <a:gd name="T23" fmla="*/ 96 h 176"/>
                <a:gd name="T24" fmla="*/ 112 w 126"/>
                <a:gd name="T25" fmla="*/ 110 h 176"/>
                <a:gd name="T26" fmla="*/ 112 w 126"/>
                <a:gd name="T27" fmla="*/ 110 h 176"/>
                <a:gd name="T28" fmla="*/ 96 w 126"/>
                <a:gd name="T29" fmla="*/ 134 h 176"/>
                <a:gd name="T30" fmla="*/ 82 w 126"/>
                <a:gd name="T31" fmla="*/ 152 h 176"/>
                <a:gd name="T32" fmla="*/ 68 w 126"/>
                <a:gd name="T33" fmla="*/ 164 h 176"/>
                <a:gd name="T34" fmla="*/ 58 w 126"/>
                <a:gd name="T35" fmla="*/ 172 h 176"/>
                <a:gd name="T36" fmla="*/ 46 w 126"/>
                <a:gd name="T37" fmla="*/ 176 h 176"/>
                <a:gd name="T38" fmla="*/ 36 w 126"/>
                <a:gd name="T39" fmla="*/ 174 h 176"/>
                <a:gd name="T40" fmla="*/ 24 w 126"/>
                <a:gd name="T41" fmla="*/ 170 h 176"/>
                <a:gd name="T42" fmla="*/ 14 w 126"/>
                <a:gd name="T43" fmla="*/ 162 h 176"/>
                <a:gd name="T44" fmla="*/ 14 w 126"/>
                <a:gd name="T45" fmla="*/ 162 h 176"/>
                <a:gd name="T46" fmla="*/ 8 w 126"/>
                <a:gd name="T47" fmla="*/ 158 h 176"/>
                <a:gd name="T48" fmla="*/ 4 w 126"/>
                <a:gd name="T49" fmla="*/ 152 h 176"/>
                <a:gd name="T50" fmla="*/ 0 w 126"/>
                <a:gd name="T51" fmla="*/ 142 h 176"/>
                <a:gd name="T52" fmla="*/ 0 w 126"/>
                <a:gd name="T53" fmla="*/ 130 h 176"/>
                <a:gd name="T54" fmla="*/ 4 w 126"/>
                <a:gd name="T55" fmla="*/ 118 h 176"/>
                <a:gd name="T56" fmla="*/ 10 w 126"/>
                <a:gd name="T57" fmla="*/ 104 h 176"/>
                <a:gd name="T58" fmla="*/ 18 w 126"/>
                <a:gd name="T59" fmla="*/ 92 h 176"/>
                <a:gd name="T60" fmla="*/ 34 w 126"/>
                <a:gd name="T61" fmla="*/ 64 h 176"/>
                <a:gd name="T62" fmla="*/ 34 w 126"/>
                <a:gd name="T63" fmla="*/ 64 h 176"/>
                <a:gd name="T64" fmla="*/ 50 w 126"/>
                <a:gd name="T65" fmla="*/ 40 h 176"/>
                <a:gd name="T66" fmla="*/ 66 w 126"/>
                <a:gd name="T67" fmla="*/ 20 h 176"/>
                <a:gd name="T68" fmla="*/ 84 w 126"/>
                <a:gd name="T69" fmla="*/ 0 h 176"/>
                <a:gd name="T70" fmla="*/ 84 w 126"/>
                <a:gd name="T7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6" h="176">
                  <a:moveTo>
                    <a:pt x="84" y="0"/>
                  </a:moveTo>
                  <a:lnTo>
                    <a:pt x="84" y="0"/>
                  </a:lnTo>
                  <a:lnTo>
                    <a:pt x="94" y="6"/>
                  </a:lnTo>
                  <a:lnTo>
                    <a:pt x="104" y="16"/>
                  </a:lnTo>
                  <a:lnTo>
                    <a:pt x="114" y="26"/>
                  </a:lnTo>
                  <a:lnTo>
                    <a:pt x="118" y="34"/>
                  </a:lnTo>
                  <a:lnTo>
                    <a:pt x="122" y="42"/>
                  </a:lnTo>
                  <a:lnTo>
                    <a:pt x="124" y="52"/>
                  </a:lnTo>
                  <a:lnTo>
                    <a:pt x="126" y="60"/>
                  </a:lnTo>
                  <a:lnTo>
                    <a:pt x="126" y="72"/>
                  </a:lnTo>
                  <a:lnTo>
                    <a:pt x="124" y="84"/>
                  </a:lnTo>
                  <a:lnTo>
                    <a:pt x="118" y="96"/>
                  </a:lnTo>
                  <a:lnTo>
                    <a:pt x="112" y="110"/>
                  </a:lnTo>
                  <a:lnTo>
                    <a:pt x="112" y="110"/>
                  </a:lnTo>
                  <a:lnTo>
                    <a:pt x="96" y="134"/>
                  </a:lnTo>
                  <a:lnTo>
                    <a:pt x="82" y="152"/>
                  </a:lnTo>
                  <a:lnTo>
                    <a:pt x="68" y="164"/>
                  </a:lnTo>
                  <a:lnTo>
                    <a:pt x="58" y="172"/>
                  </a:lnTo>
                  <a:lnTo>
                    <a:pt x="46" y="176"/>
                  </a:lnTo>
                  <a:lnTo>
                    <a:pt x="36" y="174"/>
                  </a:lnTo>
                  <a:lnTo>
                    <a:pt x="24" y="170"/>
                  </a:lnTo>
                  <a:lnTo>
                    <a:pt x="14" y="162"/>
                  </a:lnTo>
                  <a:lnTo>
                    <a:pt x="14" y="162"/>
                  </a:lnTo>
                  <a:lnTo>
                    <a:pt x="8" y="158"/>
                  </a:lnTo>
                  <a:lnTo>
                    <a:pt x="4" y="152"/>
                  </a:lnTo>
                  <a:lnTo>
                    <a:pt x="0" y="142"/>
                  </a:lnTo>
                  <a:lnTo>
                    <a:pt x="0" y="130"/>
                  </a:lnTo>
                  <a:lnTo>
                    <a:pt x="4" y="118"/>
                  </a:lnTo>
                  <a:lnTo>
                    <a:pt x="10" y="104"/>
                  </a:lnTo>
                  <a:lnTo>
                    <a:pt x="18" y="92"/>
                  </a:lnTo>
                  <a:lnTo>
                    <a:pt x="34" y="64"/>
                  </a:lnTo>
                  <a:lnTo>
                    <a:pt x="34" y="64"/>
                  </a:lnTo>
                  <a:lnTo>
                    <a:pt x="50" y="40"/>
                  </a:lnTo>
                  <a:lnTo>
                    <a:pt x="66" y="20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3" name="Freeform 517"/>
            <p:cNvSpPr>
              <a:spLocks noEditPoints="1"/>
            </p:cNvSpPr>
            <p:nvPr/>
          </p:nvSpPr>
          <p:spPr bwMode="auto">
            <a:xfrm rot="9082100">
              <a:off x="10653622" y="3140711"/>
              <a:ext cx="885825" cy="895336"/>
            </a:xfrm>
            <a:custGeom>
              <a:avLst/>
              <a:gdLst>
                <a:gd name="T0" fmla="*/ 108 w 558"/>
                <a:gd name="T1" fmla="*/ 26 h 506"/>
                <a:gd name="T2" fmla="*/ 90 w 558"/>
                <a:gd name="T3" fmla="*/ 52 h 506"/>
                <a:gd name="T4" fmla="*/ 50 w 558"/>
                <a:gd name="T5" fmla="*/ 84 h 506"/>
                <a:gd name="T6" fmla="*/ 68 w 558"/>
                <a:gd name="T7" fmla="*/ 148 h 506"/>
                <a:gd name="T8" fmla="*/ 152 w 558"/>
                <a:gd name="T9" fmla="*/ 218 h 506"/>
                <a:gd name="T10" fmla="*/ 116 w 558"/>
                <a:gd name="T11" fmla="*/ 206 h 506"/>
                <a:gd name="T12" fmla="*/ 40 w 558"/>
                <a:gd name="T13" fmla="*/ 168 h 506"/>
                <a:gd name="T14" fmla="*/ 6 w 558"/>
                <a:gd name="T15" fmla="*/ 184 h 506"/>
                <a:gd name="T16" fmla="*/ 2 w 558"/>
                <a:gd name="T17" fmla="*/ 220 h 506"/>
                <a:gd name="T18" fmla="*/ 60 w 558"/>
                <a:gd name="T19" fmla="*/ 284 h 506"/>
                <a:gd name="T20" fmla="*/ 162 w 558"/>
                <a:gd name="T21" fmla="*/ 332 h 506"/>
                <a:gd name="T22" fmla="*/ 242 w 558"/>
                <a:gd name="T23" fmla="*/ 382 h 506"/>
                <a:gd name="T24" fmla="*/ 222 w 558"/>
                <a:gd name="T25" fmla="*/ 392 h 506"/>
                <a:gd name="T26" fmla="*/ 164 w 558"/>
                <a:gd name="T27" fmla="*/ 408 h 506"/>
                <a:gd name="T28" fmla="*/ 128 w 558"/>
                <a:gd name="T29" fmla="*/ 466 h 506"/>
                <a:gd name="T30" fmla="*/ 146 w 558"/>
                <a:gd name="T31" fmla="*/ 500 h 506"/>
                <a:gd name="T32" fmla="*/ 214 w 558"/>
                <a:gd name="T33" fmla="*/ 490 h 506"/>
                <a:gd name="T34" fmla="*/ 244 w 558"/>
                <a:gd name="T35" fmla="*/ 470 h 506"/>
                <a:gd name="T36" fmla="*/ 300 w 558"/>
                <a:gd name="T37" fmla="*/ 468 h 506"/>
                <a:gd name="T38" fmla="*/ 368 w 558"/>
                <a:gd name="T39" fmla="*/ 470 h 506"/>
                <a:gd name="T40" fmla="*/ 472 w 558"/>
                <a:gd name="T41" fmla="*/ 410 h 506"/>
                <a:gd name="T42" fmla="*/ 530 w 558"/>
                <a:gd name="T43" fmla="*/ 362 h 506"/>
                <a:gd name="T44" fmla="*/ 554 w 558"/>
                <a:gd name="T45" fmla="*/ 298 h 506"/>
                <a:gd name="T46" fmla="*/ 544 w 558"/>
                <a:gd name="T47" fmla="*/ 204 h 506"/>
                <a:gd name="T48" fmla="*/ 482 w 558"/>
                <a:gd name="T49" fmla="*/ 142 h 506"/>
                <a:gd name="T50" fmla="*/ 370 w 558"/>
                <a:gd name="T51" fmla="*/ 84 h 506"/>
                <a:gd name="T52" fmla="*/ 286 w 558"/>
                <a:gd name="T53" fmla="*/ 12 h 506"/>
                <a:gd name="T54" fmla="*/ 234 w 558"/>
                <a:gd name="T55" fmla="*/ 30 h 506"/>
                <a:gd name="T56" fmla="*/ 234 w 558"/>
                <a:gd name="T57" fmla="*/ 64 h 506"/>
                <a:gd name="T58" fmla="*/ 192 w 558"/>
                <a:gd name="T59" fmla="*/ 24 h 506"/>
                <a:gd name="T60" fmla="*/ 142 w 558"/>
                <a:gd name="T61" fmla="*/ 0 h 506"/>
                <a:gd name="T62" fmla="*/ 126 w 558"/>
                <a:gd name="T63" fmla="*/ 46 h 506"/>
                <a:gd name="T64" fmla="*/ 150 w 558"/>
                <a:gd name="T65" fmla="*/ 24 h 506"/>
                <a:gd name="T66" fmla="*/ 204 w 558"/>
                <a:gd name="T67" fmla="*/ 70 h 506"/>
                <a:gd name="T68" fmla="*/ 278 w 558"/>
                <a:gd name="T69" fmla="*/ 102 h 506"/>
                <a:gd name="T70" fmla="*/ 254 w 558"/>
                <a:gd name="T71" fmla="*/ 46 h 506"/>
                <a:gd name="T72" fmla="*/ 278 w 558"/>
                <a:gd name="T73" fmla="*/ 36 h 506"/>
                <a:gd name="T74" fmla="*/ 376 w 558"/>
                <a:gd name="T75" fmla="*/ 116 h 506"/>
                <a:gd name="T76" fmla="*/ 482 w 558"/>
                <a:gd name="T77" fmla="*/ 174 h 506"/>
                <a:gd name="T78" fmla="*/ 532 w 558"/>
                <a:gd name="T79" fmla="*/ 238 h 506"/>
                <a:gd name="T80" fmla="*/ 524 w 558"/>
                <a:gd name="T81" fmla="*/ 306 h 506"/>
                <a:gd name="T82" fmla="*/ 490 w 558"/>
                <a:gd name="T83" fmla="*/ 366 h 506"/>
                <a:gd name="T84" fmla="*/ 440 w 558"/>
                <a:gd name="T85" fmla="*/ 406 h 506"/>
                <a:gd name="T86" fmla="*/ 342 w 558"/>
                <a:gd name="T87" fmla="*/ 446 h 506"/>
                <a:gd name="T88" fmla="*/ 300 w 558"/>
                <a:gd name="T89" fmla="*/ 442 h 506"/>
                <a:gd name="T90" fmla="*/ 256 w 558"/>
                <a:gd name="T91" fmla="*/ 444 h 506"/>
                <a:gd name="T92" fmla="*/ 206 w 558"/>
                <a:gd name="T93" fmla="*/ 466 h 506"/>
                <a:gd name="T94" fmla="*/ 162 w 558"/>
                <a:gd name="T95" fmla="*/ 480 h 506"/>
                <a:gd name="T96" fmla="*/ 156 w 558"/>
                <a:gd name="T97" fmla="*/ 454 h 506"/>
                <a:gd name="T98" fmla="*/ 208 w 558"/>
                <a:gd name="T99" fmla="*/ 416 h 506"/>
                <a:gd name="T100" fmla="*/ 248 w 558"/>
                <a:gd name="T101" fmla="*/ 410 h 506"/>
                <a:gd name="T102" fmla="*/ 264 w 558"/>
                <a:gd name="T103" fmla="*/ 392 h 506"/>
                <a:gd name="T104" fmla="*/ 248 w 558"/>
                <a:gd name="T105" fmla="*/ 350 h 506"/>
                <a:gd name="T106" fmla="*/ 138 w 558"/>
                <a:gd name="T107" fmla="*/ 296 h 506"/>
                <a:gd name="T108" fmla="*/ 48 w 558"/>
                <a:gd name="T109" fmla="*/ 244 h 506"/>
                <a:gd name="T110" fmla="*/ 24 w 558"/>
                <a:gd name="T111" fmla="*/ 204 h 506"/>
                <a:gd name="T112" fmla="*/ 40 w 558"/>
                <a:gd name="T113" fmla="*/ 192 h 506"/>
                <a:gd name="T114" fmla="*/ 110 w 558"/>
                <a:gd name="T115" fmla="*/ 232 h 506"/>
                <a:gd name="T116" fmla="*/ 202 w 558"/>
                <a:gd name="T117" fmla="*/ 254 h 506"/>
                <a:gd name="T118" fmla="*/ 214 w 558"/>
                <a:gd name="T119" fmla="*/ 232 h 506"/>
                <a:gd name="T120" fmla="*/ 120 w 558"/>
                <a:gd name="T121" fmla="*/ 172 h 506"/>
                <a:gd name="T122" fmla="*/ 74 w 558"/>
                <a:gd name="T123" fmla="*/ 104 h 506"/>
                <a:gd name="T124" fmla="*/ 98 w 558"/>
                <a:gd name="T125" fmla="*/ 7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58" h="506">
                  <a:moveTo>
                    <a:pt x="132" y="4"/>
                  </a:moveTo>
                  <a:lnTo>
                    <a:pt x="132" y="4"/>
                  </a:lnTo>
                  <a:lnTo>
                    <a:pt x="124" y="8"/>
                  </a:lnTo>
                  <a:lnTo>
                    <a:pt x="116" y="14"/>
                  </a:lnTo>
                  <a:lnTo>
                    <a:pt x="112" y="20"/>
                  </a:lnTo>
                  <a:lnTo>
                    <a:pt x="108" y="26"/>
                  </a:lnTo>
                  <a:lnTo>
                    <a:pt x="104" y="3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90" y="52"/>
                  </a:lnTo>
                  <a:lnTo>
                    <a:pt x="76" y="56"/>
                  </a:lnTo>
                  <a:lnTo>
                    <a:pt x="64" y="62"/>
                  </a:lnTo>
                  <a:lnTo>
                    <a:pt x="58" y="6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0" y="84"/>
                  </a:lnTo>
                  <a:lnTo>
                    <a:pt x="50" y="94"/>
                  </a:lnTo>
                  <a:lnTo>
                    <a:pt x="50" y="94"/>
                  </a:lnTo>
                  <a:lnTo>
                    <a:pt x="50" y="108"/>
                  </a:lnTo>
                  <a:lnTo>
                    <a:pt x="54" y="122"/>
                  </a:lnTo>
                  <a:lnTo>
                    <a:pt x="60" y="136"/>
                  </a:lnTo>
                  <a:lnTo>
                    <a:pt x="68" y="148"/>
                  </a:lnTo>
                  <a:lnTo>
                    <a:pt x="76" y="162"/>
                  </a:lnTo>
                  <a:lnTo>
                    <a:pt x="86" y="174"/>
                  </a:lnTo>
                  <a:lnTo>
                    <a:pt x="98" y="184"/>
                  </a:lnTo>
                  <a:lnTo>
                    <a:pt x="108" y="192"/>
                  </a:lnTo>
                  <a:lnTo>
                    <a:pt x="108" y="192"/>
                  </a:lnTo>
                  <a:lnTo>
                    <a:pt x="152" y="218"/>
                  </a:lnTo>
                  <a:lnTo>
                    <a:pt x="152" y="218"/>
                  </a:lnTo>
                  <a:lnTo>
                    <a:pt x="166" y="228"/>
                  </a:lnTo>
                  <a:lnTo>
                    <a:pt x="166" y="228"/>
                  </a:lnTo>
                  <a:lnTo>
                    <a:pt x="138" y="218"/>
                  </a:lnTo>
                  <a:lnTo>
                    <a:pt x="126" y="214"/>
                  </a:lnTo>
                  <a:lnTo>
                    <a:pt x="116" y="206"/>
                  </a:lnTo>
                  <a:lnTo>
                    <a:pt x="116" y="206"/>
                  </a:lnTo>
                  <a:lnTo>
                    <a:pt x="98" y="194"/>
                  </a:lnTo>
                  <a:lnTo>
                    <a:pt x="76" y="180"/>
                  </a:lnTo>
                  <a:lnTo>
                    <a:pt x="64" y="174"/>
                  </a:lnTo>
                  <a:lnTo>
                    <a:pt x="52" y="170"/>
                  </a:lnTo>
                  <a:lnTo>
                    <a:pt x="40" y="168"/>
                  </a:lnTo>
                  <a:lnTo>
                    <a:pt x="30" y="170"/>
                  </a:lnTo>
                  <a:lnTo>
                    <a:pt x="30" y="170"/>
                  </a:lnTo>
                  <a:lnTo>
                    <a:pt x="22" y="170"/>
                  </a:lnTo>
                  <a:lnTo>
                    <a:pt x="16" y="174"/>
                  </a:lnTo>
                  <a:lnTo>
                    <a:pt x="10" y="178"/>
                  </a:lnTo>
                  <a:lnTo>
                    <a:pt x="6" y="184"/>
                  </a:lnTo>
                  <a:lnTo>
                    <a:pt x="6" y="184"/>
                  </a:lnTo>
                  <a:lnTo>
                    <a:pt x="2" y="194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2" y="220"/>
                  </a:lnTo>
                  <a:lnTo>
                    <a:pt x="2" y="220"/>
                  </a:lnTo>
                  <a:lnTo>
                    <a:pt x="8" y="230"/>
                  </a:lnTo>
                  <a:lnTo>
                    <a:pt x="14" y="242"/>
                  </a:lnTo>
                  <a:lnTo>
                    <a:pt x="22" y="252"/>
                  </a:lnTo>
                  <a:lnTo>
                    <a:pt x="34" y="264"/>
                  </a:lnTo>
                  <a:lnTo>
                    <a:pt x="46" y="274"/>
                  </a:lnTo>
                  <a:lnTo>
                    <a:pt x="60" y="284"/>
                  </a:lnTo>
                  <a:lnTo>
                    <a:pt x="76" y="292"/>
                  </a:lnTo>
                  <a:lnTo>
                    <a:pt x="92" y="302"/>
                  </a:lnTo>
                  <a:lnTo>
                    <a:pt x="92" y="302"/>
                  </a:lnTo>
                  <a:lnTo>
                    <a:pt x="130" y="318"/>
                  </a:lnTo>
                  <a:lnTo>
                    <a:pt x="162" y="332"/>
                  </a:lnTo>
                  <a:lnTo>
                    <a:pt x="162" y="332"/>
                  </a:lnTo>
                  <a:lnTo>
                    <a:pt x="206" y="348"/>
                  </a:lnTo>
                  <a:lnTo>
                    <a:pt x="220" y="356"/>
                  </a:lnTo>
                  <a:lnTo>
                    <a:pt x="228" y="364"/>
                  </a:lnTo>
                  <a:lnTo>
                    <a:pt x="238" y="376"/>
                  </a:lnTo>
                  <a:lnTo>
                    <a:pt x="238" y="376"/>
                  </a:lnTo>
                  <a:lnTo>
                    <a:pt x="242" y="382"/>
                  </a:lnTo>
                  <a:lnTo>
                    <a:pt x="242" y="382"/>
                  </a:lnTo>
                  <a:lnTo>
                    <a:pt x="240" y="388"/>
                  </a:lnTo>
                  <a:lnTo>
                    <a:pt x="240" y="388"/>
                  </a:lnTo>
                  <a:lnTo>
                    <a:pt x="230" y="388"/>
                  </a:lnTo>
                  <a:lnTo>
                    <a:pt x="222" y="392"/>
                  </a:lnTo>
                  <a:lnTo>
                    <a:pt x="222" y="392"/>
                  </a:lnTo>
                  <a:lnTo>
                    <a:pt x="218" y="392"/>
                  </a:lnTo>
                  <a:lnTo>
                    <a:pt x="218" y="392"/>
                  </a:lnTo>
                  <a:lnTo>
                    <a:pt x="206" y="392"/>
                  </a:lnTo>
                  <a:lnTo>
                    <a:pt x="190" y="394"/>
                  </a:lnTo>
                  <a:lnTo>
                    <a:pt x="172" y="402"/>
                  </a:lnTo>
                  <a:lnTo>
                    <a:pt x="164" y="408"/>
                  </a:lnTo>
                  <a:lnTo>
                    <a:pt x="154" y="414"/>
                  </a:lnTo>
                  <a:lnTo>
                    <a:pt x="154" y="414"/>
                  </a:lnTo>
                  <a:lnTo>
                    <a:pt x="144" y="426"/>
                  </a:lnTo>
                  <a:lnTo>
                    <a:pt x="136" y="440"/>
                  </a:lnTo>
                  <a:lnTo>
                    <a:pt x="130" y="454"/>
                  </a:lnTo>
                  <a:lnTo>
                    <a:pt x="128" y="466"/>
                  </a:lnTo>
                  <a:lnTo>
                    <a:pt x="128" y="466"/>
                  </a:lnTo>
                  <a:lnTo>
                    <a:pt x="130" y="474"/>
                  </a:lnTo>
                  <a:lnTo>
                    <a:pt x="132" y="482"/>
                  </a:lnTo>
                  <a:lnTo>
                    <a:pt x="132" y="482"/>
                  </a:lnTo>
                  <a:lnTo>
                    <a:pt x="138" y="492"/>
                  </a:lnTo>
                  <a:lnTo>
                    <a:pt x="146" y="500"/>
                  </a:lnTo>
                  <a:lnTo>
                    <a:pt x="156" y="504"/>
                  </a:lnTo>
                  <a:lnTo>
                    <a:pt x="170" y="506"/>
                  </a:lnTo>
                  <a:lnTo>
                    <a:pt x="170" y="506"/>
                  </a:lnTo>
                  <a:lnTo>
                    <a:pt x="188" y="504"/>
                  </a:lnTo>
                  <a:lnTo>
                    <a:pt x="202" y="498"/>
                  </a:lnTo>
                  <a:lnTo>
                    <a:pt x="214" y="490"/>
                  </a:lnTo>
                  <a:lnTo>
                    <a:pt x="222" y="484"/>
                  </a:lnTo>
                  <a:lnTo>
                    <a:pt x="222" y="484"/>
                  </a:lnTo>
                  <a:lnTo>
                    <a:pt x="232" y="474"/>
                  </a:lnTo>
                  <a:lnTo>
                    <a:pt x="238" y="472"/>
                  </a:lnTo>
                  <a:lnTo>
                    <a:pt x="244" y="470"/>
                  </a:lnTo>
                  <a:lnTo>
                    <a:pt x="244" y="470"/>
                  </a:lnTo>
                  <a:lnTo>
                    <a:pt x="256" y="468"/>
                  </a:lnTo>
                  <a:lnTo>
                    <a:pt x="266" y="466"/>
                  </a:lnTo>
                  <a:lnTo>
                    <a:pt x="278" y="468"/>
                  </a:lnTo>
                  <a:lnTo>
                    <a:pt x="288" y="470"/>
                  </a:lnTo>
                  <a:lnTo>
                    <a:pt x="288" y="470"/>
                  </a:lnTo>
                  <a:lnTo>
                    <a:pt x="300" y="468"/>
                  </a:lnTo>
                  <a:lnTo>
                    <a:pt x="308" y="466"/>
                  </a:lnTo>
                  <a:lnTo>
                    <a:pt x="308" y="466"/>
                  </a:lnTo>
                  <a:lnTo>
                    <a:pt x="326" y="470"/>
                  </a:lnTo>
                  <a:lnTo>
                    <a:pt x="338" y="470"/>
                  </a:lnTo>
                  <a:lnTo>
                    <a:pt x="352" y="470"/>
                  </a:lnTo>
                  <a:lnTo>
                    <a:pt x="368" y="470"/>
                  </a:lnTo>
                  <a:lnTo>
                    <a:pt x="384" y="466"/>
                  </a:lnTo>
                  <a:lnTo>
                    <a:pt x="402" y="458"/>
                  </a:lnTo>
                  <a:lnTo>
                    <a:pt x="420" y="448"/>
                  </a:lnTo>
                  <a:lnTo>
                    <a:pt x="420" y="448"/>
                  </a:lnTo>
                  <a:lnTo>
                    <a:pt x="450" y="428"/>
                  </a:lnTo>
                  <a:lnTo>
                    <a:pt x="472" y="410"/>
                  </a:lnTo>
                  <a:lnTo>
                    <a:pt x="496" y="390"/>
                  </a:lnTo>
                  <a:lnTo>
                    <a:pt x="496" y="390"/>
                  </a:lnTo>
                  <a:lnTo>
                    <a:pt x="504" y="386"/>
                  </a:lnTo>
                  <a:lnTo>
                    <a:pt x="516" y="380"/>
                  </a:lnTo>
                  <a:lnTo>
                    <a:pt x="526" y="368"/>
                  </a:lnTo>
                  <a:lnTo>
                    <a:pt x="530" y="362"/>
                  </a:lnTo>
                  <a:lnTo>
                    <a:pt x="534" y="352"/>
                  </a:lnTo>
                  <a:lnTo>
                    <a:pt x="534" y="352"/>
                  </a:lnTo>
                  <a:lnTo>
                    <a:pt x="546" y="316"/>
                  </a:lnTo>
                  <a:lnTo>
                    <a:pt x="546" y="316"/>
                  </a:lnTo>
                  <a:lnTo>
                    <a:pt x="550" y="310"/>
                  </a:lnTo>
                  <a:lnTo>
                    <a:pt x="554" y="298"/>
                  </a:lnTo>
                  <a:lnTo>
                    <a:pt x="558" y="282"/>
                  </a:lnTo>
                  <a:lnTo>
                    <a:pt x="558" y="262"/>
                  </a:lnTo>
                  <a:lnTo>
                    <a:pt x="558" y="262"/>
                  </a:lnTo>
                  <a:lnTo>
                    <a:pt x="558" y="244"/>
                  </a:lnTo>
                  <a:lnTo>
                    <a:pt x="552" y="224"/>
                  </a:lnTo>
                  <a:lnTo>
                    <a:pt x="544" y="204"/>
                  </a:lnTo>
                  <a:lnTo>
                    <a:pt x="536" y="194"/>
                  </a:lnTo>
                  <a:lnTo>
                    <a:pt x="528" y="184"/>
                  </a:lnTo>
                  <a:lnTo>
                    <a:pt x="528" y="184"/>
                  </a:lnTo>
                  <a:lnTo>
                    <a:pt x="512" y="168"/>
                  </a:lnTo>
                  <a:lnTo>
                    <a:pt x="498" y="154"/>
                  </a:lnTo>
                  <a:lnTo>
                    <a:pt x="482" y="142"/>
                  </a:lnTo>
                  <a:lnTo>
                    <a:pt x="466" y="132"/>
                  </a:lnTo>
                  <a:lnTo>
                    <a:pt x="436" y="116"/>
                  </a:lnTo>
                  <a:lnTo>
                    <a:pt x="410" y="104"/>
                  </a:lnTo>
                  <a:lnTo>
                    <a:pt x="386" y="94"/>
                  </a:lnTo>
                  <a:lnTo>
                    <a:pt x="386" y="94"/>
                  </a:lnTo>
                  <a:lnTo>
                    <a:pt x="370" y="84"/>
                  </a:lnTo>
                  <a:lnTo>
                    <a:pt x="352" y="68"/>
                  </a:lnTo>
                  <a:lnTo>
                    <a:pt x="316" y="36"/>
                  </a:lnTo>
                  <a:lnTo>
                    <a:pt x="298" y="20"/>
                  </a:lnTo>
                  <a:lnTo>
                    <a:pt x="298" y="20"/>
                  </a:lnTo>
                  <a:lnTo>
                    <a:pt x="292" y="16"/>
                  </a:lnTo>
                  <a:lnTo>
                    <a:pt x="286" y="12"/>
                  </a:lnTo>
                  <a:lnTo>
                    <a:pt x="272" y="10"/>
                  </a:lnTo>
                  <a:lnTo>
                    <a:pt x="258" y="12"/>
                  </a:lnTo>
                  <a:lnTo>
                    <a:pt x="248" y="18"/>
                  </a:lnTo>
                  <a:lnTo>
                    <a:pt x="248" y="18"/>
                  </a:lnTo>
                  <a:lnTo>
                    <a:pt x="240" y="24"/>
                  </a:lnTo>
                  <a:lnTo>
                    <a:pt x="234" y="30"/>
                  </a:lnTo>
                  <a:lnTo>
                    <a:pt x="232" y="38"/>
                  </a:lnTo>
                  <a:lnTo>
                    <a:pt x="230" y="46"/>
                  </a:lnTo>
                  <a:lnTo>
                    <a:pt x="230" y="46"/>
                  </a:lnTo>
                  <a:lnTo>
                    <a:pt x="232" y="56"/>
                  </a:lnTo>
                  <a:lnTo>
                    <a:pt x="232" y="56"/>
                  </a:lnTo>
                  <a:lnTo>
                    <a:pt x="234" y="64"/>
                  </a:lnTo>
                  <a:lnTo>
                    <a:pt x="234" y="64"/>
                  </a:lnTo>
                  <a:lnTo>
                    <a:pt x="220" y="52"/>
                  </a:lnTo>
                  <a:lnTo>
                    <a:pt x="220" y="52"/>
                  </a:lnTo>
                  <a:lnTo>
                    <a:pt x="204" y="38"/>
                  </a:lnTo>
                  <a:lnTo>
                    <a:pt x="192" y="24"/>
                  </a:lnTo>
                  <a:lnTo>
                    <a:pt x="192" y="24"/>
                  </a:lnTo>
                  <a:lnTo>
                    <a:pt x="180" y="12"/>
                  </a:lnTo>
                  <a:lnTo>
                    <a:pt x="174" y="8"/>
                  </a:lnTo>
                  <a:lnTo>
                    <a:pt x="166" y="2"/>
                  </a:lnTo>
                  <a:lnTo>
                    <a:pt x="158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32" y="4"/>
                  </a:lnTo>
                  <a:lnTo>
                    <a:pt x="132" y="4"/>
                  </a:lnTo>
                  <a:close/>
                  <a:moveTo>
                    <a:pt x="128" y="62"/>
                  </a:moveTo>
                  <a:lnTo>
                    <a:pt x="128" y="62"/>
                  </a:lnTo>
                  <a:lnTo>
                    <a:pt x="126" y="56"/>
                  </a:lnTo>
                  <a:lnTo>
                    <a:pt x="126" y="46"/>
                  </a:lnTo>
                  <a:lnTo>
                    <a:pt x="128" y="40"/>
                  </a:lnTo>
                  <a:lnTo>
                    <a:pt x="130" y="36"/>
                  </a:lnTo>
                  <a:lnTo>
                    <a:pt x="134" y="30"/>
                  </a:lnTo>
                  <a:lnTo>
                    <a:pt x="142" y="26"/>
                  </a:lnTo>
                  <a:lnTo>
                    <a:pt x="142" y="26"/>
                  </a:lnTo>
                  <a:lnTo>
                    <a:pt x="150" y="24"/>
                  </a:lnTo>
                  <a:lnTo>
                    <a:pt x="156" y="24"/>
                  </a:lnTo>
                  <a:lnTo>
                    <a:pt x="164" y="30"/>
                  </a:lnTo>
                  <a:lnTo>
                    <a:pt x="174" y="40"/>
                  </a:lnTo>
                  <a:lnTo>
                    <a:pt x="174" y="40"/>
                  </a:lnTo>
                  <a:lnTo>
                    <a:pt x="186" y="54"/>
                  </a:lnTo>
                  <a:lnTo>
                    <a:pt x="204" y="70"/>
                  </a:lnTo>
                  <a:lnTo>
                    <a:pt x="204" y="70"/>
                  </a:lnTo>
                  <a:lnTo>
                    <a:pt x="232" y="92"/>
                  </a:lnTo>
                  <a:lnTo>
                    <a:pt x="248" y="102"/>
                  </a:lnTo>
                  <a:lnTo>
                    <a:pt x="256" y="104"/>
                  </a:lnTo>
                  <a:lnTo>
                    <a:pt x="260" y="104"/>
                  </a:lnTo>
                  <a:lnTo>
                    <a:pt x="278" y="102"/>
                  </a:lnTo>
                  <a:lnTo>
                    <a:pt x="270" y="86"/>
                  </a:lnTo>
                  <a:lnTo>
                    <a:pt x="270" y="86"/>
                  </a:lnTo>
                  <a:lnTo>
                    <a:pt x="264" y="76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54" y="46"/>
                  </a:lnTo>
                  <a:lnTo>
                    <a:pt x="256" y="42"/>
                  </a:lnTo>
                  <a:lnTo>
                    <a:pt x="260" y="38"/>
                  </a:lnTo>
                  <a:lnTo>
                    <a:pt x="260" y="38"/>
                  </a:lnTo>
                  <a:lnTo>
                    <a:pt x="266" y="36"/>
                  </a:lnTo>
                  <a:lnTo>
                    <a:pt x="272" y="34"/>
                  </a:lnTo>
                  <a:lnTo>
                    <a:pt x="278" y="36"/>
                  </a:lnTo>
                  <a:lnTo>
                    <a:pt x="282" y="38"/>
                  </a:lnTo>
                  <a:lnTo>
                    <a:pt x="300" y="54"/>
                  </a:lnTo>
                  <a:lnTo>
                    <a:pt x="300" y="54"/>
                  </a:lnTo>
                  <a:lnTo>
                    <a:pt x="336" y="88"/>
                  </a:lnTo>
                  <a:lnTo>
                    <a:pt x="356" y="104"/>
                  </a:lnTo>
                  <a:lnTo>
                    <a:pt x="376" y="116"/>
                  </a:lnTo>
                  <a:lnTo>
                    <a:pt x="400" y="126"/>
                  </a:lnTo>
                  <a:lnTo>
                    <a:pt x="400" y="126"/>
                  </a:lnTo>
                  <a:lnTo>
                    <a:pt x="426" y="138"/>
                  </a:lnTo>
                  <a:lnTo>
                    <a:pt x="452" y="152"/>
                  </a:lnTo>
                  <a:lnTo>
                    <a:pt x="468" y="162"/>
                  </a:lnTo>
                  <a:lnTo>
                    <a:pt x="482" y="174"/>
                  </a:lnTo>
                  <a:lnTo>
                    <a:pt x="496" y="186"/>
                  </a:lnTo>
                  <a:lnTo>
                    <a:pt x="510" y="200"/>
                  </a:lnTo>
                  <a:lnTo>
                    <a:pt x="510" y="200"/>
                  </a:lnTo>
                  <a:lnTo>
                    <a:pt x="518" y="210"/>
                  </a:lnTo>
                  <a:lnTo>
                    <a:pt x="524" y="220"/>
                  </a:lnTo>
                  <a:lnTo>
                    <a:pt x="532" y="238"/>
                  </a:lnTo>
                  <a:lnTo>
                    <a:pt x="534" y="256"/>
                  </a:lnTo>
                  <a:lnTo>
                    <a:pt x="534" y="270"/>
                  </a:lnTo>
                  <a:lnTo>
                    <a:pt x="532" y="284"/>
                  </a:lnTo>
                  <a:lnTo>
                    <a:pt x="530" y="294"/>
                  </a:lnTo>
                  <a:lnTo>
                    <a:pt x="524" y="306"/>
                  </a:lnTo>
                  <a:lnTo>
                    <a:pt x="524" y="306"/>
                  </a:lnTo>
                  <a:lnTo>
                    <a:pt x="512" y="346"/>
                  </a:lnTo>
                  <a:lnTo>
                    <a:pt x="512" y="346"/>
                  </a:lnTo>
                  <a:lnTo>
                    <a:pt x="508" y="352"/>
                  </a:lnTo>
                  <a:lnTo>
                    <a:pt x="506" y="356"/>
                  </a:lnTo>
                  <a:lnTo>
                    <a:pt x="498" y="362"/>
                  </a:lnTo>
                  <a:lnTo>
                    <a:pt x="490" y="366"/>
                  </a:lnTo>
                  <a:lnTo>
                    <a:pt x="488" y="368"/>
                  </a:lnTo>
                  <a:lnTo>
                    <a:pt x="484" y="368"/>
                  </a:lnTo>
                  <a:lnTo>
                    <a:pt x="482" y="370"/>
                  </a:lnTo>
                  <a:lnTo>
                    <a:pt x="482" y="370"/>
                  </a:lnTo>
                  <a:lnTo>
                    <a:pt x="464" y="386"/>
                  </a:lnTo>
                  <a:lnTo>
                    <a:pt x="440" y="406"/>
                  </a:lnTo>
                  <a:lnTo>
                    <a:pt x="406" y="428"/>
                  </a:lnTo>
                  <a:lnTo>
                    <a:pt x="406" y="428"/>
                  </a:lnTo>
                  <a:lnTo>
                    <a:pt x="388" y="438"/>
                  </a:lnTo>
                  <a:lnTo>
                    <a:pt x="372" y="444"/>
                  </a:lnTo>
                  <a:lnTo>
                    <a:pt x="356" y="446"/>
                  </a:lnTo>
                  <a:lnTo>
                    <a:pt x="342" y="446"/>
                  </a:lnTo>
                  <a:lnTo>
                    <a:pt x="330" y="446"/>
                  </a:lnTo>
                  <a:lnTo>
                    <a:pt x="320" y="444"/>
                  </a:lnTo>
                  <a:lnTo>
                    <a:pt x="312" y="442"/>
                  </a:lnTo>
                  <a:lnTo>
                    <a:pt x="306" y="438"/>
                  </a:lnTo>
                  <a:lnTo>
                    <a:pt x="300" y="442"/>
                  </a:lnTo>
                  <a:lnTo>
                    <a:pt x="300" y="442"/>
                  </a:lnTo>
                  <a:lnTo>
                    <a:pt x="296" y="444"/>
                  </a:lnTo>
                  <a:lnTo>
                    <a:pt x="288" y="446"/>
                  </a:lnTo>
                  <a:lnTo>
                    <a:pt x="282" y="446"/>
                  </a:lnTo>
                  <a:lnTo>
                    <a:pt x="282" y="446"/>
                  </a:lnTo>
                  <a:lnTo>
                    <a:pt x="268" y="444"/>
                  </a:lnTo>
                  <a:lnTo>
                    <a:pt x="256" y="444"/>
                  </a:lnTo>
                  <a:lnTo>
                    <a:pt x="240" y="446"/>
                  </a:lnTo>
                  <a:lnTo>
                    <a:pt x="240" y="446"/>
                  </a:lnTo>
                  <a:lnTo>
                    <a:pt x="228" y="450"/>
                  </a:lnTo>
                  <a:lnTo>
                    <a:pt x="220" y="454"/>
                  </a:lnTo>
                  <a:lnTo>
                    <a:pt x="206" y="466"/>
                  </a:lnTo>
                  <a:lnTo>
                    <a:pt x="206" y="466"/>
                  </a:lnTo>
                  <a:lnTo>
                    <a:pt x="198" y="472"/>
                  </a:lnTo>
                  <a:lnTo>
                    <a:pt x="192" y="478"/>
                  </a:lnTo>
                  <a:lnTo>
                    <a:pt x="182" y="480"/>
                  </a:lnTo>
                  <a:lnTo>
                    <a:pt x="170" y="482"/>
                  </a:lnTo>
                  <a:lnTo>
                    <a:pt x="170" y="482"/>
                  </a:lnTo>
                  <a:lnTo>
                    <a:pt x="162" y="480"/>
                  </a:lnTo>
                  <a:lnTo>
                    <a:pt x="158" y="478"/>
                  </a:lnTo>
                  <a:lnTo>
                    <a:pt x="154" y="476"/>
                  </a:lnTo>
                  <a:lnTo>
                    <a:pt x="154" y="474"/>
                  </a:lnTo>
                  <a:lnTo>
                    <a:pt x="154" y="474"/>
                  </a:lnTo>
                  <a:lnTo>
                    <a:pt x="152" y="464"/>
                  </a:lnTo>
                  <a:lnTo>
                    <a:pt x="156" y="454"/>
                  </a:lnTo>
                  <a:lnTo>
                    <a:pt x="162" y="444"/>
                  </a:lnTo>
                  <a:lnTo>
                    <a:pt x="170" y="432"/>
                  </a:lnTo>
                  <a:lnTo>
                    <a:pt x="170" y="432"/>
                  </a:lnTo>
                  <a:lnTo>
                    <a:pt x="184" y="422"/>
                  </a:lnTo>
                  <a:lnTo>
                    <a:pt x="196" y="418"/>
                  </a:lnTo>
                  <a:lnTo>
                    <a:pt x="208" y="416"/>
                  </a:lnTo>
                  <a:lnTo>
                    <a:pt x="218" y="416"/>
                  </a:lnTo>
                  <a:lnTo>
                    <a:pt x="218" y="416"/>
                  </a:lnTo>
                  <a:lnTo>
                    <a:pt x="226" y="416"/>
                  </a:lnTo>
                  <a:lnTo>
                    <a:pt x="234" y="412"/>
                  </a:lnTo>
                  <a:lnTo>
                    <a:pt x="234" y="412"/>
                  </a:lnTo>
                  <a:lnTo>
                    <a:pt x="248" y="410"/>
                  </a:lnTo>
                  <a:lnTo>
                    <a:pt x="250" y="410"/>
                  </a:lnTo>
                  <a:lnTo>
                    <a:pt x="254" y="408"/>
                  </a:lnTo>
                  <a:lnTo>
                    <a:pt x="254" y="408"/>
                  </a:lnTo>
                  <a:lnTo>
                    <a:pt x="258" y="404"/>
                  </a:lnTo>
                  <a:lnTo>
                    <a:pt x="264" y="392"/>
                  </a:lnTo>
                  <a:lnTo>
                    <a:pt x="264" y="392"/>
                  </a:lnTo>
                  <a:lnTo>
                    <a:pt x="268" y="382"/>
                  </a:lnTo>
                  <a:lnTo>
                    <a:pt x="266" y="374"/>
                  </a:lnTo>
                  <a:lnTo>
                    <a:pt x="262" y="366"/>
                  </a:lnTo>
                  <a:lnTo>
                    <a:pt x="256" y="360"/>
                  </a:lnTo>
                  <a:lnTo>
                    <a:pt x="248" y="350"/>
                  </a:lnTo>
                  <a:lnTo>
                    <a:pt x="248" y="350"/>
                  </a:lnTo>
                  <a:lnTo>
                    <a:pt x="238" y="340"/>
                  </a:lnTo>
                  <a:lnTo>
                    <a:pt x="224" y="332"/>
                  </a:lnTo>
                  <a:lnTo>
                    <a:pt x="202" y="322"/>
                  </a:lnTo>
                  <a:lnTo>
                    <a:pt x="172" y="308"/>
                  </a:lnTo>
                  <a:lnTo>
                    <a:pt x="172" y="308"/>
                  </a:lnTo>
                  <a:lnTo>
                    <a:pt x="138" y="296"/>
                  </a:lnTo>
                  <a:lnTo>
                    <a:pt x="102" y="280"/>
                  </a:lnTo>
                  <a:lnTo>
                    <a:pt x="102" y="280"/>
                  </a:lnTo>
                  <a:lnTo>
                    <a:pt x="86" y="270"/>
                  </a:lnTo>
                  <a:lnTo>
                    <a:pt x="72" y="262"/>
                  </a:lnTo>
                  <a:lnTo>
                    <a:pt x="58" y="254"/>
                  </a:lnTo>
                  <a:lnTo>
                    <a:pt x="48" y="244"/>
                  </a:lnTo>
                  <a:lnTo>
                    <a:pt x="40" y="236"/>
                  </a:lnTo>
                  <a:lnTo>
                    <a:pt x="34" y="228"/>
                  </a:lnTo>
                  <a:lnTo>
                    <a:pt x="28" y="220"/>
                  </a:lnTo>
                  <a:lnTo>
                    <a:pt x="26" y="212"/>
                  </a:lnTo>
                  <a:lnTo>
                    <a:pt x="26" y="212"/>
                  </a:lnTo>
                  <a:lnTo>
                    <a:pt x="24" y="204"/>
                  </a:lnTo>
                  <a:lnTo>
                    <a:pt x="26" y="196"/>
                  </a:lnTo>
                  <a:lnTo>
                    <a:pt x="26" y="196"/>
                  </a:lnTo>
                  <a:lnTo>
                    <a:pt x="28" y="194"/>
                  </a:lnTo>
                  <a:lnTo>
                    <a:pt x="34" y="192"/>
                  </a:lnTo>
                  <a:lnTo>
                    <a:pt x="34" y="192"/>
                  </a:lnTo>
                  <a:lnTo>
                    <a:pt x="40" y="192"/>
                  </a:lnTo>
                  <a:lnTo>
                    <a:pt x="48" y="194"/>
                  </a:lnTo>
                  <a:lnTo>
                    <a:pt x="66" y="202"/>
                  </a:lnTo>
                  <a:lnTo>
                    <a:pt x="84" y="212"/>
                  </a:lnTo>
                  <a:lnTo>
                    <a:pt x="100" y="224"/>
                  </a:lnTo>
                  <a:lnTo>
                    <a:pt x="100" y="224"/>
                  </a:lnTo>
                  <a:lnTo>
                    <a:pt x="110" y="232"/>
                  </a:lnTo>
                  <a:lnTo>
                    <a:pt x="124" y="240"/>
                  </a:lnTo>
                  <a:lnTo>
                    <a:pt x="138" y="244"/>
                  </a:lnTo>
                  <a:lnTo>
                    <a:pt x="154" y="250"/>
                  </a:lnTo>
                  <a:lnTo>
                    <a:pt x="182" y="254"/>
                  </a:lnTo>
                  <a:lnTo>
                    <a:pt x="202" y="254"/>
                  </a:lnTo>
                  <a:lnTo>
                    <a:pt x="202" y="254"/>
                  </a:lnTo>
                  <a:lnTo>
                    <a:pt x="210" y="252"/>
                  </a:lnTo>
                  <a:lnTo>
                    <a:pt x="214" y="246"/>
                  </a:lnTo>
                  <a:lnTo>
                    <a:pt x="214" y="246"/>
                  </a:lnTo>
                  <a:lnTo>
                    <a:pt x="216" y="242"/>
                  </a:lnTo>
                  <a:lnTo>
                    <a:pt x="216" y="236"/>
                  </a:lnTo>
                  <a:lnTo>
                    <a:pt x="214" y="232"/>
                  </a:lnTo>
                  <a:lnTo>
                    <a:pt x="208" y="226"/>
                  </a:lnTo>
                  <a:lnTo>
                    <a:pt x="190" y="214"/>
                  </a:lnTo>
                  <a:lnTo>
                    <a:pt x="164" y="198"/>
                  </a:lnTo>
                  <a:lnTo>
                    <a:pt x="164" y="198"/>
                  </a:lnTo>
                  <a:lnTo>
                    <a:pt x="120" y="172"/>
                  </a:lnTo>
                  <a:lnTo>
                    <a:pt x="120" y="172"/>
                  </a:lnTo>
                  <a:lnTo>
                    <a:pt x="110" y="164"/>
                  </a:lnTo>
                  <a:lnTo>
                    <a:pt x="100" y="152"/>
                  </a:lnTo>
                  <a:lnTo>
                    <a:pt x="90" y="140"/>
                  </a:lnTo>
                  <a:lnTo>
                    <a:pt x="84" y="128"/>
                  </a:lnTo>
                  <a:lnTo>
                    <a:pt x="78" y="114"/>
                  </a:lnTo>
                  <a:lnTo>
                    <a:pt x="74" y="104"/>
                  </a:lnTo>
                  <a:lnTo>
                    <a:pt x="74" y="94"/>
                  </a:lnTo>
                  <a:lnTo>
                    <a:pt x="74" y="86"/>
                  </a:lnTo>
                  <a:lnTo>
                    <a:pt x="74" y="86"/>
                  </a:lnTo>
                  <a:lnTo>
                    <a:pt x="78" y="82"/>
                  </a:lnTo>
                  <a:lnTo>
                    <a:pt x="84" y="78"/>
                  </a:lnTo>
                  <a:lnTo>
                    <a:pt x="98" y="76"/>
                  </a:lnTo>
                  <a:lnTo>
                    <a:pt x="108" y="76"/>
                  </a:lnTo>
                  <a:lnTo>
                    <a:pt x="114" y="78"/>
                  </a:lnTo>
                  <a:lnTo>
                    <a:pt x="132" y="82"/>
                  </a:lnTo>
                  <a:lnTo>
                    <a:pt x="128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4" name="Freeform 520"/>
            <p:cNvSpPr>
              <a:spLocks/>
            </p:cNvSpPr>
            <p:nvPr/>
          </p:nvSpPr>
          <p:spPr bwMode="auto">
            <a:xfrm rot="9082100">
              <a:off x="11025153" y="3759964"/>
              <a:ext cx="76200" cy="31850"/>
            </a:xfrm>
            <a:custGeom>
              <a:avLst/>
              <a:gdLst>
                <a:gd name="T0" fmla="*/ 48 w 48"/>
                <a:gd name="T1" fmla="*/ 6 h 18"/>
                <a:gd name="T2" fmla="*/ 48 w 48"/>
                <a:gd name="T3" fmla="*/ 6 h 18"/>
                <a:gd name="T4" fmla="*/ 36 w 48"/>
                <a:gd name="T5" fmla="*/ 6 h 18"/>
                <a:gd name="T6" fmla="*/ 26 w 48"/>
                <a:gd name="T7" fmla="*/ 6 h 18"/>
                <a:gd name="T8" fmla="*/ 20 w 48"/>
                <a:gd name="T9" fmla="*/ 8 h 18"/>
                <a:gd name="T10" fmla="*/ 16 w 48"/>
                <a:gd name="T11" fmla="*/ 12 h 18"/>
                <a:gd name="T12" fmla="*/ 16 w 48"/>
                <a:gd name="T13" fmla="*/ 12 h 18"/>
                <a:gd name="T14" fmla="*/ 6 w 48"/>
                <a:gd name="T15" fmla="*/ 16 h 18"/>
                <a:gd name="T16" fmla="*/ 2 w 48"/>
                <a:gd name="T17" fmla="*/ 18 h 18"/>
                <a:gd name="T18" fmla="*/ 0 w 48"/>
                <a:gd name="T19" fmla="*/ 18 h 18"/>
                <a:gd name="T20" fmla="*/ 0 w 48"/>
                <a:gd name="T21" fmla="*/ 16 h 18"/>
                <a:gd name="T22" fmla="*/ 4 w 48"/>
                <a:gd name="T23" fmla="*/ 12 h 18"/>
                <a:gd name="T24" fmla="*/ 4 w 48"/>
                <a:gd name="T25" fmla="*/ 12 h 18"/>
                <a:gd name="T26" fmla="*/ 12 w 48"/>
                <a:gd name="T27" fmla="*/ 8 h 18"/>
                <a:gd name="T28" fmla="*/ 20 w 48"/>
                <a:gd name="T29" fmla="*/ 4 h 18"/>
                <a:gd name="T30" fmla="*/ 34 w 48"/>
                <a:gd name="T31" fmla="*/ 0 h 18"/>
                <a:gd name="T32" fmla="*/ 34 w 48"/>
                <a:gd name="T33" fmla="*/ 0 h 18"/>
                <a:gd name="T34" fmla="*/ 40 w 48"/>
                <a:gd name="T35" fmla="*/ 0 h 18"/>
                <a:gd name="T36" fmla="*/ 44 w 48"/>
                <a:gd name="T37" fmla="*/ 2 h 18"/>
                <a:gd name="T38" fmla="*/ 48 w 48"/>
                <a:gd name="T39" fmla="*/ 6 h 18"/>
                <a:gd name="T40" fmla="*/ 48 w 48"/>
                <a:gd name="T4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18">
                  <a:moveTo>
                    <a:pt x="48" y="6"/>
                  </a:moveTo>
                  <a:lnTo>
                    <a:pt x="48" y="6"/>
                  </a:lnTo>
                  <a:lnTo>
                    <a:pt x="36" y="6"/>
                  </a:lnTo>
                  <a:lnTo>
                    <a:pt x="26" y="6"/>
                  </a:lnTo>
                  <a:lnTo>
                    <a:pt x="20" y="8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6" y="16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12" y="8"/>
                  </a:lnTo>
                  <a:lnTo>
                    <a:pt x="20" y="4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4" y="2"/>
                  </a:lnTo>
                  <a:lnTo>
                    <a:pt x="48" y="6"/>
                  </a:lnTo>
                  <a:lnTo>
                    <a:pt x="48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5" name="Freeform 521"/>
            <p:cNvSpPr>
              <a:spLocks/>
            </p:cNvSpPr>
            <p:nvPr/>
          </p:nvSpPr>
          <p:spPr bwMode="auto">
            <a:xfrm rot="9082100">
              <a:off x="11107917" y="3711593"/>
              <a:ext cx="133350" cy="152172"/>
            </a:xfrm>
            <a:custGeom>
              <a:avLst/>
              <a:gdLst>
                <a:gd name="T0" fmla="*/ 0 w 84"/>
                <a:gd name="T1" fmla="*/ 0 h 86"/>
                <a:gd name="T2" fmla="*/ 0 w 84"/>
                <a:gd name="T3" fmla="*/ 0 h 86"/>
                <a:gd name="T4" fmla="*/ 36 w 84"/>
                <a:gd name="T5" fmla="*/ 46 h 86"/>
                <a:gd name="T6" fmla="*/ 56 w 84"/>
                <a:gd name="T7" fmla="*/ 70 h 86"/>
                <a:gd name="T8" fmla="*/ 64 w 84"/>
                <a:gd name="T9" fmla="*/ 78 h 86"/>
                <a:gd name="T10" fmla="*/ 70 w 84"/>
                <a:gd name="T11" fmla="*/ 80 h 86"/>
                <a:gd name="T12" fmla="*/ 70 w 84"/>
                <a:gd name="T13" fmla="*/ 80 h 86"/>
                <a:gd name="T14" fmla="*/ 84 w 84"/>
                <a:gd name="T15" fmla="*/ 86 h 86"/>
                <a:gd name="T16" fmla="*/ 84 w 84"/>
                <a:gd name="T17" fmla="*/ 86 h 86"/>
                <a:gd name="T18" fmla="*/ 84 w 84"/>
                <a:gd name="T19" fmla="*/ 86 h 86"/>
                <a:gd name="T20" fmla="*/ 80 w 84"/>
                <a:gd name="T21" fmla="*/ 80 h 86"/>
                <a:gd name="T22" fmla="*/ 80 w 84"/>
                <a:gd name="T23" fmla="*/ 80 h 86"/>
                <a:gd name="T24" fmla="*/ 70 w 84"/>
                <a:gd name="T25" fmla="*/ 68 h 86"/>
                <a:gd name="T26" fmla="*/ 56 w 84"/>
                <a:gd name="T27" fmla="*/ 56 h 86"/>
                <a:gd name="T28" fmla="*/ 40 w 84"/>
                <a:gd name="T29" fmla="*/ 42 h 86"/>
                <a:gd name="T30" fmla="*/ 26 w 84"/>
                <a:gd name="T31" fmla="*/ 26 h 86"/>
                <a:gd name="T32" fmla="*/ 26 w 84"/>
                <a:gd name="T33" fmla="*/ 26 h 86"/>
                <a:gd name="T34" fmla="*/ 14 w 84"/>
                <a:gd name="T35" fmla="*/ 12 h 86"/>
                <a:gd name="T36" fmla="*/ 4 w 84"/>
                <a:gd name="T37" fmla="*/ 2 h 86"/>
                <a:gd name="T38" fmla="*/ 4 w 84"/>
                <a:gd name="T39" fmla="*/ 2 h 86"/>
                <a:gd name="T40" fmla="*/ 0 w 84"/>
                <a:gd name="T41" fmla="*/ 0 h 86"/>
                <a:gd name="T42" fmla="*/ 0 w 84"/>
                <a:gd name="T4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86">
                  <a:moveTo>
                    <a:pt x="0" y="0"/>
                  </a:moveTo>
                  <a:lnTo>
                    <a:pt x="0" y="0"/>
                  </a:lnTo>
                  <a:lnTo>
                    <a:pt x="36" y="46"/>
                  </a:lnTo>
                  <a:lnTo>
                    <a:pt x="56" y="70"/>
                  </a:lnTo>
                  <a:lnTo>
                    <a:pt x="64" y="78"/>
                  </a:lnTo>
                  <a:lnTo>
                    <a:pt x="70" y="80"/>
                  </a:lnTo>
                  <a:lnTo>
                    <a:pt x="70" y="80"/>
                  </a:lnTo>
                  <a:lnTo>
                    <a:pt x="84" y="86"/>
                  </a:lnTo>
                  <a:lnTo>
                    <a:pt x="84" y="86"/>
                  </a:lnTo>
                  <a:lnTo>
                    <a:pt x="84" y="86"/>
                  </a:lnTo>
                  <a:lnTo>
                    <a:pt x="80" y="80"/>
                  </a:lnTo>
                  <a:lnTo>
                    <a:pt x="80" y="80"/>
                  </a:lnTo>
                  <a:lnTo>
                    <a:pt x="70" y="68"/>
                  </a:lnTo>
                  <a:lnTo>
                    <a:pt x="56" y="56"/>
                  </a:lnTo>
                  <a:lnTo>
                    <a:pt x="40" y="42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14" y="12"/>
                  </a:lnTo>
                  <a:lnTo>
                    <a:pt x="4" y="2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6" name="Freeform 522"/>
            <p:cNvSpPr>
              <a:spLocks/>
            </p:cNvSpPr>
            <p:nvPr/>
          </p:nvSpPr>
          <p:spPr bwMode="auto">
            <a:xfrm rot="9082100">
              <a:off x="11169310" y="3591584"/>
              <a:ext cx="282575" cy="247721"/>
            </a:xfrm>
            <a:custGeom>
              <a:avLst/>
              <a:gdLst>
                <a:gd name="T0" fmla="*/ 178 w 178"/>
                <a:gd name="T1" fmla="*/ 124 h 140"/>
                <a:gd name="T2" fmla="*/ 178 w 178"/>
                <a:gd name="T3" fmla="*/ 124 h 140"/>
                <a:gd name="T4" fmla="*/ 170 w 178"/>
                <a:gd name="T5" fmla="*/ 124 h 140"/>
                <a:gd name="T6" fmla="*/ 164 w 178"/>
                <a:gd name="T7" fmla="*/ 126 h 140"/>
                <a:gd name="T8" fmla="*/ 158 w 178"/>
                <a:gd name="T9" fmla="*/ 128 h 140"/>
                <a:gd name="T10" fmla="*/ 158 w 178"/>
                <a:gd name="T11" fmla="*/ 128 h 140"/>
                <a:gd name="T12" fmla="*/ 152 w 178"/>
                <a:gd name="T13" fmla="*/ 128 h 140"/>
                <a:gd name="T14" fmla="*/ 140 w 178"/>
                <a:gd name="T15" fmla="*/ 126 h 140"/>
                <a:gd name="T16" fmla="*/ 124 w 178"/>
                <a:gd name="T17" fmla="*/ 120 h 140"/>
                <a:gd name="T18" fmla="*/ 108 w 178"/>
                <a:gd name="T19" fmla="*/ 112 h 140"/>
                <a:gd name="T20" fmla="*/ 88 w 178"/>
                <a:gd name="T21" fmla="*/ 100 h 140"/>
                <a:gd name="T22" fmla="*/ 70 w 178"/>
                <a:gd name="T23" fmla="*/ 88 h 140"/>
                <a:gd name="T24" fmla="*/ 54 w 178"/>
                <a:gd name="T25" fmla="*/ 74 h 140"/>
                <a:gd name="T26" fmla="*/ 40 w 178"/>
                <a:gd name="T27" fmla="*/ 58 h 140"/>
                <a:gd name="T28" fmla="*/ 40 w 178"/>
                <a:gd name="T29" fmla="*/ 58 h 140"/>
                <a:gd name="T30" fmla="*/ 18 w 178"/>
                <a:gd name="T31" fmla="*/ 22 h 140"/>
                <a:gd name="T32" fmla="*/ 4 w 178"/>
                <a:gd name="T33" fmla="*/ 0 h 140"/>
                <a:gd name="T34" fmla="*/ 4 w 178"/>
                <a:gd name="T35" fmla="*/ 0 h 140"/>
                <a:gd name="T36" fmla="*/ 6 w 178"/>
                <a:gd name="T37" fmla="*/ 4 h 140"/>
                <a:gd name="T38" fmla="*/ 6 w 178"/>
                <a:gd name="T39" fmla="*/ 4 h 140"/>
                <a:gd name="T40" fmla="*/ 0 w 178"/>
                <a:gd name="T41" fmla="*/ 2 h 140"/>
                <a:gd name="T42" fmla="*/ 0 w 178"/>
                <a:gd name="T43" fmla="*/ 2 h 140"/>
                <a:gd name="T44" fmla="*/ 2 w 178"/>
                <a:gd name="T45" fmla="*/ 10 h 140"/>
                <a:gd name="T46" fmla="*/ 6 w 178"/>
                <a:gd name="T47" fmla="*/ 20 h 140"/>
                <a:gd name="T48" fmla="*/ 12 w 178"/>
                <a:gd name="T49" fmla="*/ 32 h 140"/>
                <a:gd name="T50" fmla="*/ 20 w 178"/>
                <a:gd name="T51" fmla="*/ 44 h 140"/>
                <a:gd name="T52" fmla="*/ 20 w 178"/>
                <a:gd name="T53" fmla="*/ 44 h 140"/>
                <a:gd name="T54" fmla="*/ 32 w 178"/>
                <a:gd name="T55" fmla="*/ 58 h 140"/>
                <a:gd name="T56" fmla="*/ 48 w 178"/>
                <a:gd name="T57" fmla="*/ 72 h 140"/>
                <a:gd name="T58" fmla="*/ 86 w 178"/>
                <a:gd name="T59" fmla="*/ 104 h 140"/>
                <a:gd name="T60" fmla="*/ 124 w 178"/>
                <a:gd name="T61" fmla="*/ 130 h 140"/>
                <a:gd name="T62" fmla="*/ 136 w 178"/>
                <a:gd name="T63" fmla="*/ 138 h 140"/>
                <a:gd name="T64" fmla="*/ 146 w 178"/>
                <a:gd name="T65" fmla="*/ 140 h 140"/>
                <a:gd name="T66" fmla="*/ 146 w 178"/>
                <a:gd name="T67" fmla="*/ 140 h 140"/>
                <a:gd name="T68" fmla="*/ 154 w 178"/>
                <a:gd name="T69" fmla="*/ 138 h 140"/>
                <a:gd name="T70" fmla="*/ 160 w 178"/>
                <a:gd name="T71" fmla="*/ 136 h 140"/>
                <a:gd name="T72" fmla="*/ 170 w 178"/>
                <a:gd name="T73" fmla="*/ 128 h 140"/>
                <a:gd name="T74" fmla="*/ 170 w 178"/>
                <a:gd name="T75" fmla="*/ 128 h 140"/>
                <a:gd name="T76" fmla="*/ 176 w 178"/>
                <a:gd name="T77" fmla="*/ 124 h 140"/>
                <a:gd name="T78" fmla="*/ 178 w 178"/>
                <a:gd name="T79" fmla="*/ 124 h 140"/>
                <a:gd name="T80" fmla="*/ 178 w 178"/>
                <a:gd name="T81" fmla="*/ 12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8" h="140">
                  <a:moveTo>
                    <a:pt x="178" y="124"/>
                  </a:moveTo>
                  <a:lnTo>
                    <a:pt x="178" y="124"/>
                  </a:lnTo>
                  <a:lnTo>
                    <a:pt x="170" y="124"/>
                  </a:lnTo>
                  <a:lnTo>
                    <a:pt x="164" y="126"/>
                  </a:lnTo>
                  <a:lnTo>
                    <a:pt x="158" y="128"/>
                  </a:lnTo>
                  <a:lnTo>
                    <a:pt x="158" y="128"/>
                  </a:lnTo>
                  <a:lnTo>
                    <a:pt x="152" y="128"/>
                  </a:lnTo>
                  <a:lnTo>
                    <a:pt x="140" y="126"/>
                  </a:lnTo>
                  <a:lnTo>
                    <a:pt x="124" y="120"/>
                  </a:lnTo>
                  <a:lnTo>
                    <a:pt x="108" y="112"/>
                  </a:lnTo>
                  <a:lnTo>
                    <a:pt x="88" y="100"/>
                  </a:lnTo>
                  <a:lnTo>
                    <a:pt x="70" y="88"/>
                  </a:lnTo>
                  <a:lnTo>
                    <a:pt x="54" y="74"/>
                  </a:lnTo>
                  <a:lnTo>
                    <a:pt x="40" y="58"/>
                  </a:lnTo>
                  <a:lnTo>
                    <a:pt x="40" y="58"/>
                  </a:lnTo>
                  <a:lnTo>
                    <a:pt x="18" y="22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4"/>
                  </a:lnTo>
                  <a:lnTo>
                    <a:pt x="6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10"/>
                  </a:lnTo>
                  <a:lnTo>
                    <a:pt x="6" y="20"/>
                  </a:lnTo>
                  <a:lnTo>
                    <a:pt x="12" y="32"/>
                  </a:lnTo>
                  <a:lnTo>
                    <a:pt x="20" y="44"/>
                  </a:lnTo>
                  <a:lnTo>
                    <a:pt x="20" y="44"/>
                  </a:lnTo>
                  <a:lnTo>
                    <a:pt x="32" y="58"/>
                  </a:lnTo>
                  <a:lnTo>
                    <a:pt x="48" y="72"/>
                  </a:lnTo>
                  <a:lnTo>
                    <a:pt x="86" y="104"/>
                  </a:lnTo>
                  <a:lnTo>
                    <a:pt x="124" y="130"/>
                  </a:lnTo>
                  <a:lnTo>
                    <a:pt x="136" y="138"/>
                  </a:lnTo>
                  <a:lnTo>
                    <a:pt x="146" y="140"/>
                  </a:lnTo>
                  <a:lnTo>
                    <a:pt x="146" y="140"/>
                  </a:lnTo>
                  <a:lnTo>
                    <a:pt x="154" y="138"/>
                  </a:lnTo>
                  <a:lnTo>
                    <a:pt x="160" y="136"/>
                  </a:lnTo>
                  <a:lnTo>
                    <a:pt x="170" y="128"/>
                  </a:lnTo>
                  <a:lnTo>
                    <a:pt x="170" y="128"/>
                  </a:lnTo>
                  <a:lnTo>
                    <a:pt x="176" y="124"/>
                  </a:lnTo>
                  <a:lnTo>
                    <a:pt x="178" y="124"/>
                  </a:lnTo>
                  <a:lnTo>
                    <a:pt x="178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87" name="Group 2386"/>
          <p:cNvGrpSpPr/>
          <p:nvPr/>
        </p:nvGrpSpPr>
        <p:grpSpPr>
          <a:xfrm>
            <a:off x="5353452" y="2536889"/>
            <a:ext cx="1946985" cy="3427583"/>
            <a:chOff x="6883139" y="1981005"/>
            <a:chExt cx="1946985" cy="3670963"/>
          </a:xfrm>
        </p:grpSpPr>
        <p:grpSp>
          <p:nvGrpSpPr>
            <p:cNvPr id="2388" name="Group 2387"/>
            <p:cNvGrpSpPr/>
            <p:nvPr/>
          </p:nvGrpSpPr>
          <p:grpSpPr>
            <a:xfrm>
              <a:off x="6883139" y="3373906"/>
              <a:ext cx="1773492" cy="2278062"/>
              <a:chOff x="7932293" y="3056272"/>
              <a:chExt cx="1773492" cy="2278062"/>
            </a:xfrm>
          </p:grpSpPr>
          <p:sp>
            <p:nvSpPr>
              <p:cNvPr id="2430" name="Freeform 136"/>
              <p:cNvSpPr>
                <a:spLocks/>
              </p:cNvSpPr>
              <p:nvPr/>
            </p:nvSpPr>
            <p:spPr bwMode="auto">
              <a:xfrm>
                <a:off x="8470551" y="5098961"/>
                <a:ext cx="635482" cy="235373"/>
              </a:xfrm>
              <a:custGeom>
                <a:avLst/>
                <a:gdLst>
                  <a:gd name="T0" fmla="*/ 703 w 1000"/>
                  <a:gd name="T1" fmla="*/ 559 h 559"/>
                  <a:gd name="T2" fmla="*/ 572 w 1000"/>
                  <a:gd name="T3" fmla="*/ 546 h 559"/>
                  <a:gd name="T4" fmla="*/ 434 w 1000"/>
                  <a:gd name="T5" fmla="*/ 529 h 559"/>
                  <a:gd name="T6" fmla="*/ 297 w 1000"/>
                  <a:gd name="T7" fmla="*/ 503 h 559"/>
                  <a:gd name="T8" fmla="*/ 176 w 1000"/>
                  <a:gd name="T9" fmla="*/ 466 h 559"/>
                  <a:gd name="T10" fmla="*/ 78 w 1000"/>
                  <a:gd name="T11" fmla="*/ 414 h 559"/>
                  <a:gd name="T12" fmla="*/ 16 w 1000"/>
                  <a:gd name="T13" fmla="*/ 346 h 559"/>
                  <a:gd name="T14" fmla="*/ 0 w 1000"/>
                  <a:gd name="T15" fmla="*/ 258 h 559"/>
                  <a:gd name="T16" fmla="*/ 43 w 1000"/>
                  <a:gd name="T17" fmla="*/ 148 h 559"/>
                  <a:gd name="T18" fmla="*/ 60 w 1000"/>
                  <a:gd name="T19" fmla="*/ 127 h 559"/>
                  <a:gd name="T20" fmla="*/ 79 w 1000"/>
                  <a:gd name="T21" fmla="*/ 105 h 559"/>
                  <a:gd name="T22" fmla="*/ 100 w 1000"/>
                  <a:gd name="T23" fmla="*/ 84 h 559"/>
                  <a:gd name="T24" fmla="*/ 122 w 1000"/>
                  <a:gd name="T25" fmla="*/ 65 h 559"/>
                  <a:gd name="T26" fmla="*/ 143 w 1000"/>
                  <a:gd name="T27" fmla="*/ 44 h 559"/>
                  <a:gd name="T28" fmla="*/ 166 w 1000"/>
                  <a:gd name="T29" fmla="*/ 28 h 559"/>
                  <a:gd name="T30" fmla="*/ 191 w 1000"/>
                  <a:gd name="T31" fmla="*/ 12 h 559"/>
                  <a:gd name="T32" fmla="*/ 219 w 1000"/>
                  <a:gd name="T33" fmla="*/ 0 h 559"/>
                  <a:gd name="T34" fmla="*/ 337 w 1000"/>
                  <a:gd name="T35" fmla="*/ 13 h 559"/>
                  <a:gd name="T36" fmla="*/ 465 w 1000"/>
                  <a:gd name="T37" fmla="*/ 45 h 559"/>
                  <a:gd name="T38" fmla="*/ 594 w 1000"/>
                  <a:gd name="T39" fmla="*/ 91 h 559"/>
                  <a:gd name="T40" fmla="*/ 719 w 1000"/>
                  <a:gd name="T41" fmla="*/ 152 h 559"/>
                  <a:gd name="T42" fmla="*/ 829 w 1000"/>
                  <a:gd name="T43" fmla="*/ 223 h 559"/>
                  <a:gd name="T44" fmla="*/ 919 w 1000"/>
                  <a:gd name="T45" fmla="*/ 305 h 559"/>
                  <a:gd name="T46" fmla="*/ 978 w 1000"/>
                  <a:gd name="T47" fmla="*/ 396 h 559"/>
                  <a:gd name="T48" fmla="*/ 1000 w 1000"/>
                  <a:gd name="T49" fmla="*/ 496 h 559"/>
                  <a:gd name="T50" fmla="*/ 957 w 1000"/>
                  <a:gd name="T51" fmla="*/ 513 h 559"/>
                  <a:gd name="T52" fmla="*/ 922 w 1000"/>
                  <a:gd name="T53" fmla="*/ 527 h 559"/>
                  <a:gd name="T54" fmla="*/ 888 w 1000"/>
                  <a:gd name="T55" fmla="*/ 536 h 559"/>
                  <a:gd name="T56" fmla="*/ 859 w 1000"/>
                  <a:gd name="T57" fmla="*/ 544 h 559"/>
                  <a:gd name="T58" fmla="*/ 825 w 1000"/>
                  <a:gd name="T59" fmla="*/ 548 h 559"/>
                  <a:gd name="T60" fmla="*/ 790 w 1000"/>
                  <a:gd name="T61" fmla="*/ 553 h 559"/>
                  <a:gd name="T62" fmla="*/ 749 w 1000"/>
                  <a:gd name="T63" fmla="*/ 555 h 559"/>
                  <a:gd name="T64" fmla="*/ 703 w 1000"/>
                  <a:gd name="T65" fmla="*/ 559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0" h="559">
                    <a:moveTo>
                      <a:pt x="703" y="559"/>
                    </a:moveTo>
                    <a:lnTo>
                      <a:pt x="572" y="546"/>
                    </a:lnTo>
                    <a:lnTo>
                      <a:pt x="434" y="529"/>
                    </a:lnTo>
                    <a:lnTo>
                      <a:pt x="297" y="503"/>
                    </a:lnTo>
                    <a:lnTo>
                      <a:pt x="176" y="466"/>
                    </a:lnTo>
                    <a:lnTo>
                      <a:pt x="78" y="414"/>
                    </a:lnTo>
                    <a:lnTo>
                      <a:pt x="16" y="346"/>
                    </a:lnTo>
                    <a:lnTo>
                      <a:pt x="0" y="258"/>
                    </a:lnTo>
                    <a:lnTo>
                      <a:pt x="43" y="148"/>
                    </a:lnTo>
                    <a:lnTo>
                      <a:pt x="60" y="127"/>
                    </a:lnTo>
                    <a:lnTo>
                      <a:pt x="79" y="105"/>
                    </a:lnTo>
                    <a:lnTo>
                      <a:pt x="100" y="84"/>
                    </a:lnTo>
                    <a:lnTo>
                      <a:pt x="122" y="65"/>
                    </a:lnTo>
                    <a:lnTo>
                      <a:pt x="143" y="44"/>
                    </a:lnTo>
                    <a:lnTo>
                      <a:pt x="166" y="28"/>
                    </a:lnTo>
                    <a:lnTo>
                      <a:pt x="191" y="12"/>
                    </a:lnTo>
                    <a:lnTo>
                      <a:pt x="219" y="0"/>
                    </a:lnTo>
                    <a:lnTo>
                      <a:pt x="337" y="13"/>
                    </a:lnTo>
                    <a:lnTo>
                      <a:pt x="465" y="45"/>
                    </a:lnTo>
                    <a:lnTo>
                      <a:pt x="594" y="91"/>
                    </a:lnTo>
                    <a:lnTo>
                      <a:pt x="719" y="152"/>
                    </a:lnTo>
                    <a:lnTo>
                      <a:pt x="829" y="223"/>
                    </a:lnTo>
                    <a:lnTo>
                      <a:pt x="919" y="305"/>
                    </a:lnTo>
                    <a:lnTo>
                      <a:pt x="978" y="396"/>
                    </a:lnTo>
                    <a:lnTo>
                      <a:pt x="1000" y="496"/>
                    </a:lnTo>
                    <a:lnTo>
                      <a:pt x="957" y="513"/>
                    </a:lnTo>
                    <a:lnTo>
                      <a:pt x="922" y="527"/>
                    </a:lnTo>
                    <a:lnTo>
                      <a:pt x="888" y="536"/>
                    </a:lnTo>
                    <a:lnTo>
                      <a:pt x="859" y="544"/>
                    </a:lnTo>
                    <a:lnTo>
                      <a:pt x="825" y="548"/>
                    </a:lnTo>
                    <a:lnTo>
                      <a:pt x="790" y="553"/>
                    </a:lnTo>
                    <a:lnTo>
                      <a:pt x="749" y="555"/>
                    </a:lnTo>
                    <a:lnTo>
                      <a:pt x="703" y="55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1" name="Freeform 137"/>
              <p:cNvSpPr>
                <a:spLocks/>
              </p:cNvSpPr>
              <p:nvPr/>
            </p:nvSpPr>
            <p:spPr bwMode="auto">
              <a:xfrm>
                <a:off x="9100308" y="5087107"/>
                <a:ext cx="297703" cy="199813"/>
              </a:xfrm>
              <a:custGeom>
                <a:avLst/>
                <a:gdLst>
                  <a:gd name="T0" fmla="*/ 56 w 469"/>
                  <a:gd name="T1" fmla="*/ 473 h 473"/>
                  <a:gd name="T2" fmla="*/ 35 w 469"/>
                  <a:gd name="T3" fmla="*/ 417 h 473"/>
                  <a:gd name="T4" fmla="*/ 16 w 469"/>
                  <a:gd name="T5" fmla="*/ 379 h 473"/>
                  <a:gd name="T6" fmla="*/ 3 w 469"/>
                  <a:gd name="T7" fmla="*/ 353 h 473"/>
                  <a:gd name="T8" fmla="*/ 0 w 469"/>
                  <a:gd name="T9" fmla="*/ 333 h 473"/>
                  <a:gd name="T10" fmla="*/ 6 w 469"/>
                  <a:gd name="T11" fmla="*/ 314 h 473"/>
                  <a:gd name="T12" fmla="*/ 31 w 469"/>
                  <a:gd name="T13" fmla="*/ 291 h 473"/>
                  <a:gd name="T14" fmla="*/ 72 w 469"/>
                  <a:gd name="T15" fmla="*/ 258 h 473"/>
                  <a:gd name="T16" fmla="*/ 137 w 469"/>
                  <a:gd name="T17" fmla="*/ 211 h 473"/>
                  <a:gd name="T18" fmla="*/ 181 w 469"/>
                  <a:gd name="T19" fmla="*/ 187 h 473"/>
                  <a:gd name="T20" fmla="*/ 226 w 469"/>
                  <a:gd name="T21" fmla="*/ 166 h 473"/>
                  <a:gd name="T22" fmla="*/ 270 w 469"/>
                  <a:gd name="T23" fmla="*/ 147 h 473"/>
                  <a:gd name="T24" fmla="*/ 312 w 469"/>
                  <a:gd name="T25" fmla="*/ 129 h 473"/>
                  <a:gd name="T26" fmla="*/ 345 w 469"/>
                  <a:gd name="T27" fmla="*/ 105 h 473"/>
                  <a:gd name="T28" fmla="*/ 376 w 469"/>
                  <a:gd name="T29" fmla="*/ 77 h 473"/>
                  <a:gd name="T30" fmla="*/ 398 w 469"/>
                  <a:gd name="T31" fmla="*/ 43 h 473"/>
                  <a:gd name="T32" fmla="*/ 413 w 469"/>
                  <a:gd name="T33" fmla="*/ 0 h 473"/>
                  <a:gd name="T34" fmla="*/ 440 w 469"/>
                  <a:gd name="T35" fmla="*/ 13 h 473"/>
                  <a:gd name="T36" fmla="*/ 459 w 469"/>
                  <a:gd name="T37" fmla="*/ 36 h 473"/>
                  <a:gd name="T38" fmla="*/ 468 w 469"/>
                  <a:gd name="T39" fmla="*/ 64 h 473"/>
                  <a:gd name="T40" fmla="*/ 469 w 469"/>
                  <a:gd name="T41" fmla="*/ 100 h 473"/>
                  <a:gd name="T42" fmla="*/ 460 w 469"/>
                  <a:gd name="T43" fmla="*/ 135 h 473"/>
                  <a:gd name="T44" fmla="*/ 447 w 469"/>
                  <a:gd name="T45" fmla="*/ 171 h 473"/>
                  <a:gd name="T46" fmla="*/ 428 w 469"/>
                  <a:gd name="T47" fmla="*/ 202 h 473"/>
                  <a:gd name="T48" fmla="*/ 404 w 469"/>
                  <a:gd name="T49" fmla="*/ 227 h 473"/>
                  <a:gd name="T50" fmla="*/ 359 w 469"/>
                  <a:gd name="T51" fmla="*/ 242 h 473"/>
                  <a:gd name="T52" fmla="*/ 323 w 469"/>
                  <a:gd name="T53" fmla="*/ 254 h 473"/>
                  <a:gd name="T54" fmla="*/ 294 w 469"/>
                  <a:gd name="T55" fmla="*/ 266 h 473"/>
                  <a:gd name="T56" fmla="*/ 269 w 469"/>
                  <a:gd name="T57" fmla="*/ 278 h 473"/>
                  <a:gd name="T58" fmla="*/ 242 w 469"/>
                  <a:gd name="T59" fmla="*/ 291 h 473"/>
                  <a:gd name="T60" fmla="*/ 219 w 469"/>
                  <a:gd name="T61" fmla="*/ 307 h 473"/>
                  <a:gd name="T62" fmla="*/ 191 w 469"/>
                  <a:gd name="T63" fmla="*/ 329 h 473"/>
                  <a:gd name="T64" fmla="*/ 160 w 469"/>
                  <a:gd name="T65" fmla="*/ 357 h 473"/>
                  <a:gd name="T66" fmla="*/ 151 w 469"/>
                  <a:gd name="T67" fmla="*/ 369 h 473"/>
                  <a:gd name="T68" fmla="*/ 141 w 469"/>
                  <a:gd name="T69" fmla="*/ 383 h 473"/>
                  <a:gd name="T70" fmla="*/ 128 w 469"/>
                  <a:gd name="T71" fmla="*/ 401 h 473"/>
                  <a:gd name="T72" fmla="*/ 115 w 469"/>
                  <a:gd name="T73" fmla="*/ 420 h 473"/>
                  <a:gd name="T74" fmla="*/ 98 w 469"/>
                  <a:gd name="T75" fmla="*/ 437 h 473"/>
                  <a:gd name="T76" fmla="*/ 85 w 469"/>
                  <a:gd name="T77" fmla="*/ 453 h 473"/>
                  <a:gd name="T78" fmla="*/ 69 w 469"/>
                  <a:gd name="T79" fmla="*/ 466 h 473"/>
                  <a:gd name="T80" fmla="*/ 56 w 469"/>
                  <a:gd name="T81" fmla="*/ 473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9" h="473">
                    <a:moveTo>
                      <a:pt x="56" y="473"/>
                    </a:moveTo>
                    <a:lnTo>
                      <a:pt x="35" y="417"/>
                    </a:lnTo>
                    <a:lnTo>
                      <a:pt x="16" y="379"/>
                    </a:lnTo>
                    <a:lnTo>
                      <a:pt x="3" y="353"/>
                    </a:lnTo>
                    <a:lnTo>
                      <a:pt x="0" y="333"/>
                    </a:lnTo>
                    <a:lnTo>
                      <a:pt x="6" y="314"/>
                    </a:lnTo>
                    <a:lnTo>
                      <a:pt x="31" y="291"/>
                    </a:lnTo>
                    <a:lnTo>
                      <a:pt x="72" y="258"/>
                    </a:lnTo>
                    <a:lnTo>
                      <a:pt x="137" y="211"/>
                    </a:lnTo>
                    <a:lnTo>
                      <a:pt x="181" y="187"/>
                    </a:lnTo>
                    <a:lnTo>
                      <a:pt x="226" y="166"/>
                    </a:lnTo>
                    <a:lnTo>
                      <a:pt x="270" y="147"/>
                    </a:lnTo>
                    <a:lnTo>
                      <a:pt x="312" y="129"/>
                    </a:lnTo>
                    <a:lnTo>
                      <a:pt x="345" y="105"/>
                    </a:lnTo>
                    <a:lnTo>
                      <a:pt x="376" y="77"/>
                    </a:lnTo>
                    <a:lnTo>
                      <a:pt x="398" y="43"/>
                    </a:lnTo>
                    <a:lnTo>
                      <a:pt x="413" y="0"/>
                    </a:lnTo>
                    <a:lnTo>
                      <a:pt x="440" y="13"/>
                    </a:lnTo>
                    <a:lnTo>
                      <a:pt x="459" y="36"/>
                    </a:lnTo>
                    <a:lnTo>
                      <a:pt x="468" y="64"/>
                    </a:lnTo>
                    <a:lnTo>
                      <a:pt x="469" y="100"/>
                    </a:lnTo>
                    <a:lnTo>
                      <a:pt x="460" y="135"/>
                    </a:lnTo>
                    <a:lnTo>
                      <a:pt x="447" y="171"/>
                    </a:lnTo>
                    <a:lnTo>
                      <a:pt x="428" y="202"/>
                    </a:lnTo>
                    <a:lnTo>
                      <a:pt x="404" y="227"/>
                    </a:lnTo>
                    <a:lnTo>
                      <a:pt x="359" y="242"/>
                    </a:lnTo>
                    <a:lnTo>
                      <a:pt x="323" y="254"/>
                    </a:lnTo>
                    <a:lnTo>
                      <a:pt x="294" y="266"/>
                    </a:lnTo>
                    <a:lnTo>
                      <a:pt x="269" y="278"/>
                    </a:lnTo>
                    <a:lnTo>
                      <a:pt x="242" y="291"/>
                    </a:lnTo>
                    <a:lnTo>
                      <a:pt x="219" y="307"/>
                    </a:lnTo>
                    <a:lnTo>
                      <a:pt x="191" y="329"/>
                    </a:lnTo>
                    <a:lnTo>
                      <a:pt x="160" y="357"/>
                    </a:lnTo>
                    <a:lnTo>
                      <a:pt x="151" y="369"/>
                    </a:lnTo>
                    <a:lnTo>
                      <a:pt x="141" y="383"/>
                    </a:lnTo>
                    <a:lnTo>
                      <a:pt x="128" y="401"/>
                    </a:lnTo>
                    <a:lnTo>
                      <a:pt x="115" y="420"/>
                    </a:lnTo>
                    <a:lnTo>
                      <a:pt x="98" y="437"/>
                    </a:lnTo>
                    <a:lnTo>
                      <a:pt x="85" y="453"/>
                    </a:lnTo>
                    <a:lnTo>
                      <a:pt x="69" y="466"/>
                    </a:lnTo>
                    <a:lnTo>
                      <a:pt x="56" y="473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2" name="Freeform 138"/>
              <p:cNvSpPr>
                <a:spLocks/>
              </p:cNvSpPr>
              <p:nvPr/>
            </p:nvSpPr>
            <p:spPr bwMode="auto">
              <a:xfrm>
                <a:off x="8665203" y="4973654"/>
                <a:ext cx="664107" cy="240453"/>
              </a:xfrm>
              <a:custGeom>
                <a:avLst/>
                <a:gdLst>
                  <a:gd name="T0" fmla="*/ 554 w 1046"/>
                  <a:gd name="T1" fmla="*/ 512 h 568"/>
                  <a:gd name="T2" fmla="*/ 410 w 1046"/>
                  <a:gd name="T3" fmla="*/ 418 h 568"/>
                  <a:gd name="T4" fmla="*/ 259 w 1046"/>
                  <a:gd name="T5" fmla="*/ 347 h 568"/>
                  <a:gd name="T6" fmla="*/ 91 w 1046"/>
                  <a:gd name="T7" fmla="*/ 295 h 568"/>
                  <a:gd name="T8" fmla="*/ 1 w 1046"/>
                  <a:gd name="T9" fmla="*/ 268 h 568"/>
                  <a:gd name="T10" fmla="*/ 28 w 1046"/>
                  <a:gd name="T11" fmla="*/ 261 h 568"/>
                  <a:gd name="T12" fmla="*/ 79 w 1046"/>
                  <a:gd name="T13" fmla="*/ 261 h 568"/>
                  <a:gd name="T14" fmla="*/ 129 w 1046"/>
                  <a:gd name="T15" fmla="*/ 260 h 568"/>
                  <a:gd name="T16" fmla="*/ 182 w 1046"/>
                  <a:gd name="T17" fmla="*/ 258 h 568"/>
                  <a:gd name="T18" fmla="*/ 253 w 1046"/>
                  <a:gd name="T19" fmla="*/ 311 h 568"/>
                  <a:gd name="T20" fmla="*/ 359 w 1046"/>
                  <a:gd name="T21" fmla="*/ 354 h 568"/>
                  <a:gd name="T22" fmla="*/ 478 w 1046"/>
                  <a:gd name="T23" fmla="*/ 355 h 568"/>
                  <a:gd name="T24" fmla="*/ 590 w 1046"/>
                  <a:gd name="T25" fmla="*/ 370 h 568"/>
                  <a:gd name="T26" fmla="*/ 646 w 1046"/>
                  <a:gd name="T27" fmla="*/ 401 h 568"/>
                  <a:gd name="T28" fmla="*/ 659 w 1046"/>
                  <a:gd name="T29" fmla="*/ 400 h 568"/>
                  <a:gd name="T30" fmla="*/ 671 w 1046"/>
                  <a:gd name="T31" fmla="*/ 384 h 568"/>
                  <a:gd name="T32" fmla="*/ 687 w 1046"/>
                  <a:gd name="T33" fmla="*/ 362 h 568"/>
                  <a:gd name="T34" fmla="*/ 704 w 1046"/>
                  <a:gd name="T35" fmla="*/ 345 h 568"/>
                  <a:gd name="T36" fmla="*/ 719 w 1046"/>
                  <a:gd name="T37" fmla="*/ 328 h 568"/>
                  <a:gd name="T38" fmla="*/ 709 w 1046"/>
                  <a:gd name="T39" fmla="*/ 313 h 568"/>
                  <a:gd name="T40" fmla="*/ 684 w 1046"/>
                  <a:gd name="T41" fmla="*/ 299 h 568"/>
                  <a:gd name="T42" fmla="*/ 674 w 1046"/>
                  <a:gd name="T43" fmla="*/ 287 h 568"/>
                  <a:gd name="T44" fmla="*/ 674 w 1046"/>
                  <a:gd name="T45" fmla="*/ 279 h 568"/>
                  <a:gd name="T46" fmla="*/ 678 w 1046"/>
                  <a:gd name="T47" fmla="*/ 269 h 568"/>
                  <a:gd name="T48" fmla="*/ 691 w 1046"/>
                  <a:gd name="T49" fmla="*/ 263 h 568"/>
                  <a:gd name="T50" fmla="*/ 707 w 1046"/>
                  <a:gd name="T51" fmla="*/ 271 h 568"/>
                  <a:gd name="T52" fmla="*/ 729 w 1046"/>
                  <a:gd name="T53" fmla="*/ 281 h 568"/>
                  <a:gd name="T54" fmla="*/ 751 w 1046"/>
                  <a:gd name="T55" fmla="*/ 269 h 568"/>
                  <a:gd name="T56" fmla="*/ 769 w 1046"/>
                  <a:gd name="T57" fmla="*/ 253 h 568"/>
                  <a:gd name="T58" fmla="*/ 787 w 1046"/>
                  <a:gd name="T59" fmla="*/ 240 h 568"/>
                  <a:gd name="T60" fmla="*/ 809 w 1046"/>
                  <a:gd name="T61" fmla="*/ 225 h 568"/>
                  <a:gd name="T62" fmla="*/ 819 w 1046"/>
                  <a:gd name="T63" fmla="*/ 208 h 568"/>
                  <a:gd name="T64" fmla="*/ 812 w 1046"/>
                  <a:gd name="T65" fmla="*/ 193 h 568"/>
                  <a:gd name="T66" fmla="*/ 799 w 1046"/>
                  <a:gd name="T67" fmla="*/ 177 h 568"/>
                  <a:gd name="T68" fmla="*/ 793 w 1046"/>
                  <a:gd name="T69" fmla="*/ 135 h 568"/>
                  <a:gd name="T70" fmla="*/ 801 w 1046"/>
                  <a:gd name="T71" fmla="*/ 91 h 568"/>
                  <a:gd name="T72" fmla="*/ 807 w 1046"/>
                  <a:gd name="T73" fmla="*/ 59 h 568"/>
                  <a:gd name="T74" fmla="*/ 813 w 1046"/>
                  <a:gd name="T75" fmla="*/ 24 h 568"/>
                  <a:gd name="T76" fmla="*/ 834 w 1046"/>
                  <a:gd name="T77" fmla="*/ 12 h 568"/>
                  <a:gd name="T78" fmla="*/ 868 w 1046"/>
                  <a:gd name="T79" fmla="*/ 43 h 568"/>
                  <a:gd name="T80" fmla="*/ 899 w 1046"/>
                  <a:gd name="T81" fmla="*/ 79 h 568"/>
                  <a:gd name="T82" fmla="*/ 929 w 1046"/>
                  <a:gd name="T83" fmla="*/ 119 h 568"/>
                  <a:gd name="T84" fmla="*/ 1012 w 1046"/>
                  <a:gd name="T85" fmla="*/ 191 h 568"/>
                  <a:gd name="T86" fmla="*/ 1046 w 1046"/>
                  <a:gd name="T87" fmla="*/ 276 h 568"/>
                  <a:gd name="T88" fmla="*/ 985 w 1046"/>
                  <a:gd name="T89" fmla="*/ 348 h 568"/>
                  <a:gd name="T90" fmla="*/ 874 w 1046"/>
                  <a:gd name="T91" fmla="*/ 411 h 568"/>
                  <a:gd name="T92" fmla="*/ 794 w 1046"/>
                  <a:gd name="T93" fmla="*/ 458 h 568"/>
                  <a:gd name="T94" fmla="*/ 750 w 1046"/>
                  <a:gd name="T95" fmla="*/ 496 h 568"/>
                  <a:gd name="T96" fmla="*/ 701 w 1046"/>
                  <a:gd name="T97" fmla="*/ 534 h 568"/>
                  <a:gd name="T98" fmla="*/ 651 w 1046"/>
                  <a:gd name="T99" fmla="*/ 561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6" h="568">
                    <a:moveTo>
                      <a:pt x="626" y="568"/>
                    </a:moveTo>
                    <a:lnTo>
                      <a:pt x="554" y="512"/>
                    </a:lnTo>
                    <a:lnTo>
                      <a:pt x="484" y="463"/>
                    </a:lnTo>
                    <a:lnTo>
                      <a:pt x="410" y="418"/>
                    </a:lnTo>
                    <a:lnTo>
                      <a:pt x="337" y="382"/>
                    </a:lnTo>
                    <a:lnTo>
                      <a:pt x="259" y="347"/>
                    </a:lnTo>
                    <a:lnTo>
                      <a:pt x="178" y="319"/>
                    </a:lnTo>
                    <a:lnTo>
                      <a:pt x="91" y="295"/>
                    </a:lnTo>
                    <a:lnTo>
                      <a:pt x="0" y="274"/>
                    </a:lnTo>
                    <a:lnTo>
                      <a:pt x="1" y="268"/>
                    </a:lnTo>
                    <a:lnTo>
                      <a:pt x="3" y="263"/>
                    </a:lnTo>
                    <a:lnTo>
                      <a:pt x="28" y="261"/>
                    </a:lnTo>
                    <a:lnTo>
                      <a:pt x="54" y="261"/>
                    </a:lnTo>
                    <a:lnTo>
                      <a:pt x="79" y="261"/>
                    </a:lnTo>
                    <a:lnTo>
                      <a:pt x="106" y="261"/>
                    </a:lnTo>
                    <a:lnTo>
                      <a:pt x="129" y="260"/>
                    </a:lnTo>
                    <a:lnTo>
                      <a:pt x="156" y="259"/>
                    </a:lnTo>
                    <a:lnTo>
                      <a:pt x="182" y="258"/>
                    </a:lnTo>
                    <a:lnTo>
                      <a:pt x="212" y="257"/>
                    </a:lnTo>
                    <a:lnTo>
                      <a:pt x="253" y="311"/>
                    </a:lnTo>
                    <a:lnTo>
                      <a:pt x="304" y="341"/>
                    </a:lnTo>
                    <a:lnTo>
                      <a:pt x="359" y="354"/>
                    </a:lnTo>
                    <a:lnTo>
                      <a:pt x="419" y="357"/>
                    </a:lnTo>
                    <a:lnTo>
                      <a:pt x="478" y="355"/>
                    </a:lnTo>
                    <a:lnTo>
                      <a:pt x="535" y="357"/>
                    </a:lnTo>
                    <a:lnTo>
                      <a:pt x="590" y="370"/>
                    </a:lnTo>
                    <a:lnTo>
                      <a:pt x="638" y="401"/>
                    </a:lnTo>
                    <a:lnTo>
                      <a:pt x="646" y="401"/>
                    </a:lnTo>
                    <a:lnTo>
                      <a:pt x="653" y="401"/>
                    </a:lnTo>
                    <a:lnTo>
                      <a:pt x="659" y="400"/>
                    </a:lnTo>
                    <a:lnTo>
                      <a:pt x="668" y="399"/>
                    </a:lnTo>
                    <a:lnTo>
                      <a:pt x="671" y="384"/>
                    </a:lnTo>
                    <a:lnTo>
                      <a:pt x="679" y="372"/>
                    </a:lnTo>
                    <a:lnTo>
                      <a:pt x="687" y="362"/>
                    </a:lnTo>
                    <a:lnTo>
                      <a:pt x="697" y="354"/>
                    </a:lnTo>
                    <a:lnTo>
                      <a:pt x="704" y="345"/>
                    </a:lnTo>
                    <a:lnTo>
                      <a:pt x="713" y="337"/>
                    </a:lnTo>
                    <a:lnTo>
                      <a:pt x="719" y="328"/>
                    </a:lnTo>
                    <a:lnTo>
                      <a:pt x="722" y="320"/>
                    </a:lnTo>
                    <a:lnTo>
                      <a:pt x="709" y="313"/>
                    </a:lnTo>
                    <a:lnTo>
                      <a:pt x="697" y="306"/>
                    </a:lnTo>
                    <a:lnTo>
                      <a:pt x="684" y="299"/>
                    </a:lnTo>
                    <a:lnTo>
                      <a:pt x="674" y="295"/>
                    </a:lnTo>
                    <a:lnTo>
                      <a:pt x="674" y="287"/>
                    </a:lnTo>
                    <a:lnTo>
                      <a:pt x="674" y="282"/>
                    </a:lnTo>
                    <a:lnTo>
                      <a:pt x="674" y="279"/>
                    </a:lnTo>
                    <a:lnTo>
                      <a:pt x="675" y="275"/>
                    </a:lnTo>
                    <a:lnTo>
                      <a:pt x="678" y="269"/>
                    </a:lnTo>
                    <a:lnTo>
                      <a:pt x="685" y="263"/>
                    </a:lnTo>
                    <a:lnTo>
                      <a:pt x="691" y="263"/>
                    </a:lnTo>
                    <a:lnTo>
                      <a:pt x="697" y="263"/>
                    </a:lnTo>
                    <a:lnTo>
                      <a:pt x="707" y="271"/>
                    </a:lnTo>
                    <a:lnTo>
                      <a:pt x="719" y="281"/>
                    </a:lnTo>
                    <a:lnTo>
                      <a:pt x="729" y="281"/>
                    </a:lnTo>
                    <a:lnTo>
                      <a:pt x="743" y="281"/>
                    </a:lnTo>
                    <a:lnTo>
                      <a:pt x="751" y="269"/>
                    </a:lnTo>
                    <a:lnTo>
                      <a:pt x="762" y="261"/>
                    </a:lnTo>
                    <a:lnTo>
                      <a:pt x="769" y="253"/>
                    </a:lnTo>
                    <a:lnTo>
                      <a:pt x="778" y="247"/>
                    </a:lnTo>
                    <a:lnTo>
                      <a:pt x="787" y="240"/>
                    </a:lnTo>
                    <a:lnTo>
                      <a:pt x="797" y="233"/>
                    </a:lnTo>
                    <a:lnTo>
                      <a:pt x="809" y="225"/>
                    </a:lnTo>
                    <a:lnTo>
                      <a:pt x="824" y="218"/>
                    </a:lnTo>
                    <a:lnTo>
                      <a:pt x="819" y="208"/>
                    </a:lnTo>
                    <a:lnTo>
                      <a:pt x="816" y="200"/>
                    </a:lnTo>
                    <a:lnTo>
                      <a:pt x="812" y="193"/>
                    </a:lnTo>
                    <a:lnTo>
                      <a:pt x="809" y="188"/>
                    </a:lnTo>
                    <a:lnTo>
                      <a:pt x="799" y="177"/>
                    </a:lnTo>
                    <a:lnTo>
                      <a:pt x="787" y="167"/>
                    </a:lnTo>
                    <a:lnTo>
                      <a:pt x="793" y="135"/>
                    </a:lnTo>
                    <a:lnTo>
                      <a:pt x="799" y="111"/>
                    </a:lnTo>
                    <a:lnTo>
                      <a:pt x="801" y="91"/>
                    </a:lnTo>
                    <a:lnTo>
                      <a:pt x="806" y="76"/>
                    </a:lnTo>
                    <a:lnTo>
                      <a:pt x="807" y="59"/>
                    </a:lnTo>
                    <a:lnTo>
                      <a:pt x="810" y="43"/>
                    </a:lnTo>
                    <a:lnTo>
                      <a:pt x="813" y="24"/>
                    </a:lnTo>
                    <a:lnTo>
                      <a:pt x="818" y="0"/>
                    </a:lnTo>
                    <a:lnTo>
                      <a:pt x="834" y="12"/>
                    </a:lnTo>
                    <a:lnTo>
                      <a:pt x="851" y="27"/>
                    </a:lnTo>
                    <a:lnTo>
                      <a:pt x="868" y="43"/>
                    </a:lnTo>
                    <a:lnTo>
                      <a:pt x="884" y="61"/>
                    </a:lnTo>
                    <a:lnTo>
                      <a:pt x="899" y="79"/>
                    </a:lnTo>
                    <a:lnTo>
                      <a:pt x="915" y="98"/>
                    </a:lnTo>
                    <a:lnTo>
                      <a:pt x="929" y="119"/>
                    </a:lnTo>
                    <a:lnTo>
                      <a:pt x="946" y="139"/>
                    </a:lnTo>
                    <a:lnTo>
                      <a:pt x="1012" y="191"/>
                    </a:lnTo>
                    <a:lnTo>
                      <a:pt x="1044" y="236"/>
                    </a:lnTo>
                    <a:lnTo>
                      <a:pt x="1046" y="276"/>
                    </a:lnTo>
                    <a:lnTo>
                      <a:pt x="1025" y="314"/>
                    </a:lnTo>
                    <a:lnTo>
                      <a:pt x="985" y="348"/>
                    </a:lnTo>
                    <a:lnTo>
                      <a:pt x="934" y="380"/>
                    </a:lnTo>
                    <a:lnTo>
                      <a:pt x="874" y="411"/>
                    </a:lnTo>
                    <a:lnTo>
                      <a:pt x="813" y="443"/>
                    </a:lnTo>
                    <a:lnTo>
                      <a:pt x="794" y="458"/>
                    </a:lnTo>
                    <a:lnTo>
                      <a:pt x="774" y="476"/>
                    </a:lnTo>
                    <a:lnTo>
                      <a:pt x="750" y="496"/>
                    </a:lnTo>
                    <a:lnTo>
                      <a:pt x="728" y="516"/>
                    </a:lnTo>
                    <a:lnTo>
                      <a:pt x="701" y="534"/>
                    </a:lnTo>
                    <a:lnTo>
                      <a:pt x="676" y="550"/>
                    </a:lnTo>
                    <a:lnTo>
                      <a:pt x="651" y="561"/>
                    </a:lnTo>
                    <a:lnTo>
                      <a:pt x="626" y="568"/>
                    </a:lnTo>
                    <a:close/>
                  </a:path>
                </a:pathLst>
              </a:custGeom>
              <a:solidFill>
                <a:srgbClr val="990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3" name="Freeform 139"/>
              <p:cNvSpPr>
                <a:spLocks/>
              </p:cNvSpPr>
              <p:nvPr/>
            </p:nvSpPr>
            <p:spPr bwMode="auto">
              <a:xfrm>
                <a:off x="8850313" y="5056627"/>
                <a:ext cx="238544" cy="64347"/>
              </a:xfrm>
              <a:custGeom>
                <a:avLst/>
                <a:gdLst>
                  <a:gd name="T0" fmla="*/ 342 w 375"/>
                  <a:gd name="T1" fmla="*/ 152 h 152"/>
                  <a:gd name="T2" fmla="*/ 295 w 375"/>
                  <a:gd name="T3" fmla="*/ 128 h 152"/>
                  <a:gd name="T4" fmla="*/ 253 w 375"/>
                  <a:gd name="T5" fmla="*/ 108 h 152"/>
                  <a:gd name="T6" fmla="*/ 211 w 375"/>
                  <a:gd name="T7" fmla="*/ 91 h 152"/>
                  <a:gd name="T8" fmla="*/ 173 w 375"/>
                  <a:gd name="T9" fmla="*/ 77 h 152"/>
                  <a:gd name="T10" fmla="*/ 132 w 375"/>
                  <a:gd name="T11" fmla="*/ 62 h 152"/>
                  <a:gd name="T12" fmla="*/ 92 w 375"/>
                  <a:gd name="T13" fmla="*/ 51 h 152"/>
                  <a:gd name="T14" fmla="*/ 47 w 375"/>
                  <a:gd name="T15" fmla="*/ 38 h 152"/>
                  <a:gd name="T16" fmla="*/ 0 w 375"/>
                  <a:gd name="T17" fmla="*/ 27 h 152"/>
                  <a:gd name="T18" fmla="*/ 13 w 375"/>
                  <a:gd name="T19" fmla="*/ 3 h 152"/>
                  <a:gd name="T20" fmla="*/ 51 w 375"/>
                  <a:gd name="T21" fmla="*/ 0 h 152"/>
                  <a:gd name="T22" fmla="*/ 105 w 375"/>
                  <a:gd name="T23" fmla="*/ 12 h 152"/>
                  <a:gd name="T24" fmla="*/ 172 w 375"/>
                  <a:gd name="T25" fmla="*/ 36 h 152"/>
                  <a:gd name="T26" fmla="*/ 236 w 375"/>
                  <a:gd name="T27" fmla="*/ 63 h 152"/>
                  <a:gd name="T28" fmla="*/ 298 w 375"/>
                  <a:gd name="T29" fmla="*/ 91 h 152"/>
                  <a:gd name="T30" fmla="*/ 345 w 375"/>
                  <a:gd name="T31" fmla="*/ 115 h 152"/>
                  <a:gd name="T32" fmla="*/ 375 w 375"/>
                  <a:gd name="T33" fmla="*/ 128 h 152"/>
                  <a:gd name="T34" fmla="*/ 375 w 375"/>
                  <a:gd name="T35" fmla="*/ 134 h 152"/>
                  <a:gd name="T36" fmla="*/ 375 w 375"/>
                  <a:gd name="T37" fmla="*/ 140 h 152"/>
                  <a:gd name="T38" fmla="*/ 363 w 375"/>
                  <a:gd name="T39" fmla="*/ 147 h 152"/>
                  <a:gd name="T40" fmla="*/ 357 w 375"/>
                  <a:gd name="T41" fmla="*/ 150 h 152"/>
                  <a:gd name="T42" fmla="*/ 350 w 375"/>
                  <a:gd name="T43" fmla="*/ 151 h 152"/>
                  <a:gd name="T44" fmla="*/ 342 w 375"/>
                  <a:gd name="T45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5" h="152">
                    <a:moveTo>
                      <a:pt x="342" y="152"/>
                    </a:moveTo>
                    <a:lnTo>
                      <a:pt x="295" y="128"/>
                    </a:lnTo>
                    <a:lnTo>
                      <a:pt x="253" y="108"/>
                    </a:lnTo>
                    <a:lnTo>
                      <a:pt x="211" y="91"/>
                    </a:lnTo>
                    <a:lnTo>
                      <a:pt x="173" y="77"/>
                    </a:lnTo>
                    <a:lnTo>
                      <a:pt x="132" y="62"/>
                    </a:lnTo>
                    <a:lnTo>
                      <a:pt x="92" y="51"/>
                    </a:lnTo>
                    <a:lnTo>
                      <a:pt x="47" y="38"/>
                    </a:lnTo>
                    <a:lnTo>
                      <a:pt x="0" y="27"/>
                    </a:lnTo>
                    <a:lnTo>
                      <a:pt x="13" y="3"/>
                    </a:lnTo>
                    <a:lnTo>
                      <a:pt x="51" y="0"/>
                    </a:lnTo>
                    <a:lnTo>
                      <a:pt x="105" y="12"/>
                    </a:lnTo>
                    <a:lnTo>
                      <a:pt x="172" y="36"/>
                    </a:lnTo>
                    <a:lnTo>
                      <a:pt x="236" y="63"/>
                    </a:lnTo>
                    <a:lnTo>
                      <a:pt x="298" y="91"/>
                    </a:lnTo>
                    <a:lnTo>
                      <a:pt x="345" y="115"/>
                    </a:lnTo>
                    <a:lnTo>
                      <a:pt x="375" y="128"/>
                    </a:lnTo>
                    <a:lnTo>
                      <a:pt x="375" y="134"/>
                    </a:lnTo>
                    <a:lnTo>
                      <a:pt x="375" y="140"/>
                    </a:lnTo>
                    <a:lnTo>
                      <a:pt x="363" y="147"/>
                    </a:lnTo>
                    <a:lnTo>
                      <a:pt x="357" y="150"/>
                    </a:lnTo>
                    <a:lnTo>
                      <a:pt x="350" y="151"/>
                    </a:lnTo>
                    <a:lnTo>
                      <a:pt x="342" y="15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4" name="Freeform 140"/>
              <p:cNvSpPr>
                <a:spLocks/>
              </p:cNvSpPr>
              <p:nvPr/>
            </p:nvSpPr>
            <p:spPr bwMode="auto">
              <a:xfrm>
                <a:off x="8825505" y="5078641"/>
                <a:ext cx="158393" cy="37253"/>
              </a:xfrm>
              <a:custGeom>
                <a:avLst/>
                <a:gdLst>
                  <a:gd name="T0" fmla="*/ 170 w 248"/>
                  <a:gd name="T1" fmla="*/ 88 h 88"/>
                  <a:gd name="T2" fmla="*/ 138 w 248"/>
                  <a:gd name="T3" fmla="*/ 81 h 88"/>
                  <a:gd name="T4" fmla="*/ 112 w 248"/>
                  <a:gd name="T5" fmla="*/ 75 h 88"/>
                  <a:gd name="T6" fmla="*/ 87 w 248"/>
                  <a:gd name="T7" fmla="*/ 65 h 88"/>
                  <a:gd name="T8" fmla="*/ 65 w 248"/>
                  <a:gd name="T9" fmla="*/ 56 h 88"/>
                  <a:gd name="T10" fmla="*/ 44 w 248"/>
                  <a:gd name="T11" fmla="*/ 43 h 88"/>
                  <a:gd name="T12" fmla="*/ 28 w 248"/>
                  <a:gd name="T13" fmla="*/ 29 h 88"/>
                  <a:gd name="T14" fmla="*/ 12 w 248"/>
                  <a:gd name="T15" fmla="*/ 15 h 88"/>
                  <a:gd name="T16" fmla="*/ 0 w 248"/>
                  <a:gd name="T17" fmla="*/ 0 h 88"/>
                  <a:gd name="T18" fmla="*/ 19 w 248"/>
                  <a:gd name="T19" fmla="*/ 2 h 88"/>
                  <a:gd name="T20" fmla="*/ 51 w 248"/>
                  <a:gd name="T21" fmla="*/ 9 h 88"/>
                  <a:gd name="T22" fmla="*/ 90 w 248"/>
                  <a:gd name="T23" fmla="*/ 15 h 88"/>
                  <a:gd name="T24" fmla="*/ 132 w 248"/>
                  <a:gd name="T25" fmla="*/ 25 h 88"/>
                  <a:gd name="T26" fmla="*/ 172 w 248"/>
                  <a:gd name="T27" fmla="*/ 34 h 88"/>
                  <a:gd name="T28" fmla="*/ 207 w 248"/>
                  <a:gd name="T29" fmla="*/ 47 h 88"/>
                  <a:gd name="T30" fmla="*/ 234 w 248"/>
                  <a:gd name="T31" fmla="*/ 58 h 88"/>
                  <a:gd name="T32" fmla="*/ 248 w 248"/>
                  <a:gd name="T33" fmla="*/ 72 h 88"/>
                  <a:gd name="T34" fmla="*/ 240 w 248"/>
                  <a:gd name="T35" fmla="*/ 76 h 88"/>
                  <a:gd name="T36" fmla="*/ 231 w 248"/>
                  <a:gd name="T37" fmla="*/ 81 h 88"/>
                  <a:gd name="T38" fmla="*/ 220 w 248"/>
                  <a:gd name="T39" fmla="*/ 83 h 88"/>
                  <a:gd name="T40" fmla="*/ 210 w 248"/>
                  <a:gd name="T41" fmla="*/ 87 h 88"/>
                  <a:gd name="T42" fmla="*/ 198 w 248"/>
                  <a:gd name="T43" fmla="*/ 87 h 88"/>
                  <a:gd name="T44" fmla="*/ 190 w 248"/>
                  <a:gd name="T45" fmla="*/ 87 h 88"/>
                  <a:gd name="T46" fmla="*/ 179 w 248"/>
                  <a:gd name="T47" fmla="*/ 87 h 88"/>
                  <a:gd name="T48" fmla="*/ 170 w 248"/>
                  <a:gd name="T49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8" h="88">
                    <a:moveTo>
                      <a:pt x="170" y="88"/>
                    </a:moveTo>
                    <a:lnTo>
                      <a:pt x="138" y="81"/>
                    </a:lnTo>
                    <a:lnTo>
                      <a:pt x="112" y="75"/>
                    </a:lnTo>
                    <a:lnTo>
                      <a:pt x="87" y="65"/>
                    </a:lnTo>
                    <a:lnTo>
                      <a:pt x="65" y="56"/>
                    </a:lnTo>
                    <a:lnTo>
                      <a:pt x="44" y="43"/>
                    </a:lnTo>
                    <a:lnTo>
                      <a:pt x="28" y="29"/>
                    </a:lnTo>
                    <a:lnTo>
                      <a:pt x="12" y="15"/>
                    </a:lnTo>
                    <a:lnTo>
                      <a:pt x="0" y="0"/>
                    </a:lnTo>
                    <a:lnTo>
                      <a:pt x="19" y="2"/>
                    </a:lnTo>
                    <a:lnTo>
                      <a:pt x="51" y="9"/>
                    </a:lnTo>
                    <a:lnTo>
                      <a:pt x="90" y="15"/>
                    </a:lnTo>
                    <a:lnTo>
                      <a:pt x="132" y="25"/>
                    </a:lnTo>
                    <a:lnTo>
                      <a:pt x="172" y="34"/>
                    </a:lnTo>
                    <a:lnTo>
                      <a:pt x="207" y="47"/>
                    </a:lnTo>
                    <a:lnTo>
                      <a:pt x="234" y="58"/>
                    </a:lnTo>
                    <a:lnTo>
                      <a:pt x="248" y="72"/>
                    </a:lnTo>
                    <a:lnTo>
                      <a:pt x="240" y="76"/>
                    </a:lnTo>
                    <a:lnTo>
                      <a:pt x="231" y="81"/>
                    </a:lnTo>
                    <a:lnTo>
                      <a:pt x="220" y="83"/>
                    </a:lnTo>
                    <a:lnTo>
                      <a:pt x="210" y="87"/>
                    </a:lnTo>
                    <a:lnTo>
                      <a:pt x="198" y="87"/>
                    </a:lnTo>
                    <a:lnTo>
                      <a:pt x="190" y="87"/>
                    </a:lnTo>
                    <a:lnTo>
                      <a:pt x="179" y="87"/>
                    </a:lnTo>
                    <a:lnTo>
                      <a:pt x="170" y="88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5" name="Freeform 141"/>
              <p:cNvSpPr>
                <a:spLocks/>
              </p:cNvSpPr>
              <p:nvPr/>
            </p:nvSpPr>
            <p:spPr bwMode="auto">
              <a:xfrm>
                <a:off x="8945731" y="5051547"/>
                <a:ext cx="135493" cy="33867"/>
              </a:xfrm>
              <a:custGeom>
                <a:avLst/>
                <a:gdLst>
                  <a:gd name="T0" fmla="*/ 177 w 215"/>
                  <a:gd name="T1" fmla="*/ 79 h 79"/>
                  <a:gd name="T2" fmla="*/ 152 w 215"/>
                  <a:gd name="T3" fmla="*/ 66 h 79"/>
                  <a:gd name="T4" fmla="*/ 128 w 215"/>
                  <a:gd name="T5" fmla="*/ 56 h 79"/>
                  <a:gd name="T6" fmla="*/ 106 w 215"/>
                  <a:gd name="T7" fmla="*/ 46 h 79"/>
                  <a:gd name="T8" fmla="*/ 84 w 215"/>
                  <a:gd name="T9" fmla="*/ 38 h 79"/>
                  <a:gd name="T10" fmla="*/ 62 w 215"/>
                  <a:gd name="T11" fmla="*/ 29 h 79"/>
                  <a:gd name="T12" fmla="*/ 40 w 215"/>
                  <a:gd name="T13" fmla="*/ 19 h 79"/>
                  <a:gd name="T14" fmla="*/ 19 w 215"/>
                  <a:gd name="T15" fmla="*/ 9 h 79"/>
                  <a:gd name="T16" fmla="*/ 0 w 215"/>
                  <a:gd name="T17" fmla="*/ 0 h 79"/>
                  <a:gd name="T18" fmla="*/ 24 w 215"/>
                  <a:gd name="T19" fmla="*/ 0 h 79"/>
                  <a:gd name="T20" fmla="*/ 50 w 215"/>
                  <a:gd name="T21" fmla="*/ 3 h 79"/>
                  <a:gd name="T22" fmla="*/ 78 w 215"/>
                  <a:gd name="T23" fmla="*/ 7 h 79"/>
                  <a:gd name="T24" fmla="*/ 106 w 215"/>
                  <a:gd name="T25" fmla="*/ 14 h 79"/>
                  <a:gd name="T26" fmla="*/ 132 w 215"/>
                  <a:gd name="T27" fmla="*/ 21 h 79"/>
                  <a:gd name="T28" fmla="*/ 160 w 215"/>
                  <a:gd name="T29" fmla="*/ 30 h 79"/>
                  <a:gd name="T30" fmla="*/ 187 w 215"/>
                  <a:gd name="T31" fmla="*/ 40 h 79"/>
                  <a:gd name="T32" fmla="*/ 215 w 215"/>
                  <a:gd name="T33" fmla="*/ 53 h 79"/>
                  <a:gd name="T34" fmla="*/ 206 w 215"/>
                  <a:gd name="T35" fmla="*/ 59 h 79"/>
                  <a:gd name="T36" fmla="*/ 197 w 215"/>
                  <a:gd name="T37" fmla="*/ 67 h 79"/>
                  <a:gd name="T38" fmla="*/ 187 w 215"/>
                  <a:gd name="T39" fmla="*/ 74 h 79"/>
                  <a:gd name="T40" fmla="*/ 177 w 215"/>
                  <a:gd name="T4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5" h="79">
                    <a:moveTo>
                      <a:pt x="177" y="79"/>
                    </a:moveTo>
                    <a:lnTo>
                      <a:pt x="152" y="66"/>
                    </a:lnTo>
                    <a:lnTo>
                      <a:pt x="128" y="56"/>
                    </a:lnTo>
                    <a:lnTo>
                      <a:pt x="106" y="46"/>
                    </a:lnTo>
                    <a:lnTo>
                      <a:pt x="84" y="38"/>
                    </a:lnTo>
                    <a:lnTo>
                      <a:pt x="62" y="29"/>
                    </a:lnTo>
                    <a:lnTo>
                      <a:pt x="40" y="19"/>
                    </a:lnTo>
                    <a:lnTo>
                      <a:pt x="19" y="9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50" y="3"/>
                    </a:lnTo>
                    <a:lnTo>
                      <a:pt x="78" y="7"/>
                    </a:lnTo>
                    <a:lnTo>
                      <a:pt x="106" y="14"/>
                    </a:lnTo>
                    <a:lnTo>
                      <a:pt x="132" y="21"/>
                    </a:lnTo>
                    <a:lnTo>
                      <a:pt x="160" y="30"/>
                    </a:lnTo>
                    <a:lnTo>
                      <a:pt x="187" y="40"/>
                    </a:lnTo>
                    <a:lnTo>
                      <a:pt x="215" y="53"/>
                    </a:lnTo>
                    <a:lnTo>
                      <a:pt x="206" y="59"/>
                    </a:lnTo>
                    <a:lnTo>
                      <a:pt x="197" y="67"/>
                    </a:lnTo>
                    <a:lnTo>
                      <a:pt x="187" y="74"/>
                    </a:lnTo>
                    <a:lnTo>
                      <a:pt x="177" y="79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6" name="Freeform 142"/>
              <p:cNvSpPr>
                <a:spLocks/>
              </p:cNvSpPr>
              <p:nvPr/>
            </p:nvSpPr>
            <p:spPr bwMode="auto">
              <a:xfrm>
                <a:off x="8892297" y="5010907"/>
                <a:ext cx="261444" cy="62653"/>
              </a:xfrm>
              <a:custGeom>
                <a:avLst/>
                <a:gdLst>
                  <a:gd name="T0" fmla="*/ 362 w 412"/>
                  <a:gd name="T1" fmla="*/ 145 h 145"/>
                  <a:gd name="T2" fmla="*/ 355 w 412"/>
                  <a:gd name="T3" fmla="*/ 143 h 145"/>
                  <a:gd name="T4" fmla="*/ 349 w 412"/>
                  <a:gd name="T5" fmla="*/ 143 h 145"/>
                  <a:gd name="T6" fmla="*/ 349 w 412"/>
                  <a:gd name="T7" fmla="*/ 137 h 145"/>
                  <a:gd name="T8" fmla="*/ 349 w 412"/>
                  <a:gd name="T9" fmla="*/ 134 h 145"/>
                  <a:gd name="T10" fmla="*/ 303 w 412"/>
                  <a:gd name="T11" fmla="*/ 116 h 145"/>
                  <a:gd name="T12" fmla="*/ 259 w 412"/>
                  <a:gd name="T13" fmla="*/ 102 h 145"/>
                  <a:gd name="T14" fmla="*/ 216 w 412"/>
                  <a:gd name="T15" fmla="*/ 88 h 145"/>
                  <a:gd name="T16" fmla="*/ 175 w 412"/>
                  <a:gd name="T17" fmla="*/ 79 h 145"/>
                  <a:gd name="T18" fmla="*/ 133 w 412"/>
                  <a:gd name="T19" fmla="*/ 70 h 145"/>
                  <a:gd name="T20" fmla="*/ 90 w 412"/>
                  <a:gd name="T21" fmla="*/ 64 h 145"/>
                  <a:gd name="T22" fmla="*/ 44 w 412"/>
                  <a:gd name="T23" fmla="*/ 60 h 145"/>
                  <a:gd name="T24" fmla="*/ 0 w 412"/>
                  <a:gd name="T25" fmla="*/ 62 h 145"/>
                  <a:gd name="T26" fmla="*/ 16 w 412"/>
                  <a:gd name="T27" fmla="*/ 20 h 145"/>
                  <a:gd name="T28" fmla="*/ 64 w 412"/>
                  <a:gd name="T29" fmla="*/ 1 h 145"/>
                  <a:gd name="T30" fmla="*/ 130 w 412"/>
                  <a:gd name="T31" fmla="*/ 0 h 145"/>
                  <a:gd name="T32" fmla="*/ 206 w 412"/>
                  <a:gd name="T33" fmla="*/ 14 h 145"/>
                  <a:gd name="T34" fmla="*/ 281 w 412"/>
                  <a:gd name="T35" fmla="*/ 35 h 145"/>
                  <a:gd name="T36" fmla="*/ 347 w 412"/>
                  <a:gd name="T37" fmla="*/ 64 h 145"/>
                  <a:gd name="T38" fmla="*/ 393 w 412"/>
                  <a:gd name="T39" fmla="*/ 94 h 145"/>
                  <a:gd name="T40" fmla="*/ 412 w 412"/>
                  <a:gd name="T41" fmla="*/ 122 h 145"/>
                  <a:gd name="T42" fmla="*/ 397 w 412"/>
                  <a:gd name="T43" fmla="*/ 129 h 145"/>
                  <a:gd name="T44" fmla="*/ 387 w 412"/>
                  <a:gd name="T45" fmla="*/ 136 h 145"/>
                  <a:gd name="T46" fmla="*/ 375 w 412"/>
                  <a:gd name="T47" fmla="*/ 140 h 145"/>
                  <a:gd name="T48" fmla="*/ 362 w 412"/>
                  <a:gd name="T4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2" h="145">
                    <a:moveTo>
                      <a:pt x="362" y="145"/>
                    </a:moveTo>
                    <a:lnTo>
                      <a:pt x="355" y="143"/>
                    </a:lnTo>
                    <a:lnTo>
                      <a:pt x="349" y="143"/>
                    </a:lnTo>
                    <a:lnTo>
                      <a:pt x="349" y="137"/>
                    </a:lnTo>
                    <a:lnTo>
                      <a:pt x="349" y="134"/>
                    </a:lnTo>
                    <a:lnTo>
                      <a:pt x="303" y="116"/>
                    </a:lnTo>
                    <a:lnTo>
                      <a:pt x="259" y="102"/>
                    </a:lnTo>
                    <a:lnTo>
                      <a:pt x="216" y="88"/>
                    </a:lnTo>
                    <a:lnTo>
                      <a:pt x="175" y="79"/>
                    </a:lnTo>
                    <a:lnTo>
                      <a:pt x="133" y="70"/>
                    </a:lnTo>
                    <a:lnTo>
                      <a:pt x="90" y="64"/>
                    </a:lnTo>
                    <a:lnTo>
                      <a:pt x="44" y="60"/>
                    </a:lnTo>
                    <a:lnTo>
                      <a:pt x="0" y="62"/>
                    </a:lnTo>
                    <a:lnTo>
                      <a:pt x="16" y="20"/>
                    </a:lnTo>
                    <a:lnTo>
                      <a:pt x="64" y="1"/>
                    </a:lnTo>
                    <a:lnTo>
                      <a:pt x="130" y="0"/>
                    </a:lnTo>
                    <a:lnTo>
                      <a:pt x="206" y="14"/>
                    </a:lnTo>
                    <a:lnTo>
                      <a:pt x="281" y="35"/>
                    </a:lnTo>
                    <a:lnTo>
                      <a:pt x="347" y="64"/>
                    </a:lnTo>
                    <a:lnTo>
                      <a:pt x="393" y="94"/>
                    </a:lnTo>
                    <a:lnTo>
                      <a:pt x="412" y="122"/>
                    </a:lnTo>
                    <a:lnTo>
                      <a:pt x="397" y="129"/>
                    </a:lnTo>
                    <a:lnTo>
                      <a:pt x="387" y="136"/>
                    </a:lnTo>
                    <a:lnTo>
                      <a:pt x="375" y="140"/>
                    </a:lnTo>
                    <a:lnTo>
                      <a:pt x="362" y="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7" name="Freeform 143"/>
              <p:cNvSpPr>
                <a:spLocks/>
              </p:cNvSpPr>
              <p:nvPr/>
            </p:nvSpPr>
            <p:spPr bwMode="auto">
              <a:xfrm>
                <a:off x="8955273" y="4946561"/>
                <a:ext cx="196560" cy="86360"/>
              </a:xfrm>
              <a:custGeom>
                <a:avLst/>
                <a:gdLst>
                  <a:gd name="T0" fmla="*/ 278 w 310"/>
                  <a:gd name="T1" fmla="*/ 197 h 201"/>
                  <a:gd name="T2" fmla="*/ 238 w 310"/>
                  <a:gd name="T3" fmla="*/ 182 h 201"/>
                  <a:gd name="T4" fmla="*/ 203 w 310"/>
                  <a:gd name="T5" fmla="*/ 170 h 201"/>
                  <a:gd name="T6" fmla="*/ 169 w 310"/>
                  <a:gd name="T7" fmla="*/ 159 h 201"/>
                  <a:gd name="T8" fmla="*/ 138 w 310"/>
                  <a:gd name="T9" fmla="*/ 151 h 201"/>
                  <a:gd name="T10" fmla="*/ 106 w 310"/>
                  <a:gd name="T11" fmla="*/ 143 h 201"/>
                  <a:gd name="T12" fmla="*/ 73 w 310"/>
                  <a:gd name="T13" fmla="*/ 137 h 201"/>
                  <a:gd name="T14" fmla="*/ 38 w 310"/>
                  <a:gd name="T15" fmla="*/ 131 h 201"/>
                  <a:gd name="T16" fmla="*/ 0 w 310"/>
                  <a:gd name="T17" fmla="*/ 127 h 201"/>
                  <a:gd name="T18" fmla="*/ 1 w 310"/>
                  <a:gd name="T19" fmla="*/ 90 h 201"/>
                  <a:gd name="T20" fmla="*/ 6 w 310"/>
                  <a:gd name="T21" fmla="*/ 64 h 201"/>
                  <a:gd name="T22" fmla="*/ 13 w 310"/>
                  <a:gd name="T23" fmla="*/ 46 h 201"/>
                  <a:gd name="T24" fmla="*/ 26 w 310"/>
                  <a:gd name="T25" fmla="*/ 33 h 201"/>
                  <a:gd name="T26" fmla="*/ 42 w 310"/>
                  <a:gd name="T27" fmla="*/ 24 h 201"/>
                  <a:gd name="T28" fmla="*/ 67 w 310"/>
                  <a:gd name="T29" fmla="*/ 16 h 201"/>
                  <a:gd name="T30" fmla="*/ 100 w 310"/>
                  <a:gd name="T31" fmla="*/ 8 h 201"/>
                  <a:gd name="T32" fmla="*/ 142 w 310"/>
                  <a:gd name="T33" fmla="*/ 0 h 201"/>
                  <a:gd name="T34" fmla="*/ 191 w 310"/>
                  <a:gd name="T35" fmla="*/ 3 h 201"/>
                  <a:gd name="T36" fmla="*/ 229 w 310"/>
                  <a:gd name="T37" fmla="*/ 6 h 201"/>
                  <a:gd name="T38" fmla="*/ 259 w 310"/>
                  <a:gd name="T39" fmla="*/ 8 h 201"/>
                  <a:gd name="T40" fmla="*/ 281 w 310"/>
                  <a:gd name="T41" fmla="*/ 15 h 201"/>
                  <a:gd name="T42" fmla="*/ 294 w 310"/>
                  <a:gd name="T43" fmla="*/ 24 h 201"/>
                  <a:gd name="T44" fmla="*/ 304 w 310"/>
                  <a:gd name="T45" fmla="*/ 42 h 201"/>
                  <a:gd name="T46" fmla="*/ 309 w 310"/>
                  <a:gd name="T47" fmla="*/ 68 h 201"/>
                  <a:gd name="T48" fmla="*/ 310 w 310"/>
                  <a:gd name="T49" fmla="*/ 109 h 201"/>
                  <a:gd name="T50" fmla="*/ 301 w 310"/>
                  <a:gd name="T51" fmla="*/ 137 h 201"/>
                  <a:gd name="T52" fmla="*/ 297 w 310"/>
                  <a:gd name="T53" fmla="*/ 159 h 201"/>
                  <a:gd name="T54" fmla="*/ 293 w 310"/>
                  <a:gd name="T55" fmla="*/ 174 h 201"/>
                  <a:gd name="T56" fmla="*/ 291 w 310"/>
                  <a:gd name="T57" fmla="*/ 185 h 201"/>
                  <a:gd name="T58" fmla="*/ 288 w 310"/>
                  <a:gd name="T59" fmla="*/ 192 h 201"/>
                  <a:gd name="T60" fmla="*/ 287 w 310"/>
                  <a:gd name="T61" fmla="*/ 197 h 201"/>
                  <a:gd name="T62" fmla="*/ 285 w 310"/>
                  <a:gd name="T63" fmla="*/ 199 h 201"/>
                  <a:gd name="T64" fmla="*/ 284 w 310"/>
                  <a:gd name="T65" fmla="*/ 201 h 201"/>
                  <a:gd name="T66" fmla="*/ 281 w 310"/>
                  <a:gd name="T67" fmla="*/ 198 h 201"/>
                  <a:gd name="T68" fmla="*/ 278 w 310"/>
                  <a:gd name="T69" fmla="*/ 19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0" h="201">
                    <a:moveTo>
                      <a:pt x="278" y="197"/>
                    </a:moveTo>
                    <a:lnTo>
                      <a:pt x="238" y="182"/>
                    </a:lnTo>
                    <a:lnTo>
                      <a:pt x="203" y="170"/>
                    </a:lnTo>
                    <a:lnTo>
                      <a:pt x="169" y="159"/>
                    </a:lnTo>
                    <a:lnTo>
                      <a:pt x="138" y="151"/>
                    </a:lnTo>
                    <a:lnTo>
                      <a:pt x="106" y="143"/>
                    </a:lnTo>
                    <a:lnTo>
                      <a:pt x="73" y="137"/>
                    </a:lnTo>
                    <a:lnTo>
                      <a:pt x="38" y="131"/>
                    </a:lnTo>
                    <a:lnTo>
                      <a:pt x="0" y="127"/>
                    </a:lnTo>
                    <a:lnTo>
                      <a:pt x="1" y="90"/>
                    </a:lnTo>
                    <a:lnTo>
                      <a:pt x="6" y="64"/>
                    </a:lnTo>
                    <a:lnTo>
                      <a:pt x="13" y="46"/>
                    </a:lnTo>
                    <a:lnTo>
                      <a:pt x="26" y="33"/>
                    </a:lnTo>
                    <a:lnTo>
                      <a:pt x="42" y="24"/>
                    </a:lnTo>
                    <a:lnTo>
                      <a:pt x="67" y="16"/>
                    </a:lnTo>
                    <a:lnTo>
                      <a:pt x="100" y="8"/>
                    </a:lnTo>
                    <a:lnTo>
                      <a:pt x="142" y="0"/>
                    </a:lnTo>
                    <a:lnTo>
                      <a:pt x="191" y="3"/>
                    </a:lnTo>
                    <a:lnTo>
                      <a:pt x="229" y="6"/>
                    </a:lnTo>
                    <a:lnTo>
                      <a:pt x="259" y="8"/>
                    </a:lnTo>
                    <a:lnTo>
                      <a:pt x="281" y="15"/>
                    </a:lnTo>
                    <a:lnTo>
                      <a:pt x="294" y="24"/>
                    </a:lnTo>
                    <a:lnTo>
                      <a:pt x="304" y="42"/>
                    </a:lnTo>
                    <a:lnTo>
                      <a:pt x="309" y="68"/>
                    </a:lnTo>
                    <a:lnTo>
                      <a:pt x="310" y="109"/>
                    </a:lnTo>
                    <a:lnTo>
                      <a:pt x="301" y="137"/>
                    </a:lnTo>
                    <a:lnTo>
                      <a:pt x="297" y="159"/>
                    </a:lnTo>
                    <a:lnTo>
                      <a:pt x="293" y="174"/>
                    </a:lnTo>
                    <a:lnTo>
                      <a:pt x="291" y="185"/>
                    </a:lnTo>
                    <a:lnTo>
                      <a:pt x="288" y="192"/>
                    </a:lnTo>
                    <a:lnTo>
                      <a:pt x="287" y="197"/>
                    </a:lnTo>
                    <a:lnTo>
                      <a:pt x="285" y="199"/>
                    </a:lnTo>
                    <a:lnTo>
                      <a:pt x="284" y="201"/>
                    </a:lnTo>
                    <a:lnTo>
                      <a:pt x="281" y="198"/>
                    </a:lnTo>
                    <a:lnTo>
                      <a:pt x="278" y="197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8" name="Freeform 144"/>
              <p:cNvSpPr>
                <a:spLocks/>
              </p:cNvSpPr>
              <p:nvPr/>
            </p:nvSpPr>
            <p:spPr bwMode="auto">
              <a:xfrm>
                <a:off x="9012524" y="4496134"/>
                <a:ext cx="202286" cy="445347"/>
              </a:xfrm>
              <a:custGeom>
                <a:avLst/>
                <a:gdLst>
                  <a:gd name="T0" fmla="*/ 177 w 259"/>
                  <a:gd name="T1" fmla="*/ 468 h 476"/>
                  <a:gd name="T2" fmla="*/ 92 w 259"/>
                  <a:gd name="T3" fmla="*/ 462 h 476"/>
                  <a:gd name="T4" fmla="*/ 15 w 259"/>
                  <a:gd name="T5" fmla="*/ 458 h 476"/>
                  <a:gd name="T6" fmla="*/ 12 w 259"/>
                  <a:gd name="T7" fmla="*/ 343 h 476"/>
                  <a:gd name="T8" fmla="*/ 8 w 259"/>
                  <a:gd name="T9" fmla="*/ 223 h 476"/>
                  <a:gd name="T10" fmla="*/ 11 w 259"/>
                  <a:gd name="T11" fmla="*/ 80 h 476"/>
                  <a:gd name="T12" fmla="*/ 23 w 259"/>
                  <a:gd name="T13" fmla="*/ 109 h 476"/>
                  <a:gd name="T14" fmla="*/ 24 w 259"/>
                  <a:gd name="T15" fmla="*/ 152 h 476"/>
                  <a:gd name="T16" fmla="*/ 39 w 259"/>
                  <a:gd name="T17" fmla="*/ 203 h 476"/>
                  <a:gd name="T18" fmla="*/ 48 w 259"/>
                  <a:gd name="T19" fmla="*/ 138 h 476"/>
                  <a:gd name="T20" fmla="*/ 46 w 259"/>
                  <a:gd name="T21" fmla="*/ 64 h 476"/>
                  <a:gd name="T22" fmla="*/ 53 w 259"/>
                  <a:gd name="T23" fmla="*/ 24 h 476"/>
                  <a:gd name="T24" fmla="*/ 78 w 259"/>
                  <a:gd name="T25" fmla="*/ 22 h 476"/>
                  <a:gd name="T26" fmla="*/ 73 w 259"/>
                  <a:gd name="T27" fmla="*/ 95 h 476"/>
                  <a:gd name="T28" fmla="*/ 73 w 259"/>
                  <a:gd name="T29" fmla="*/ 148 h 476"/>
                  <a:gd name="T30" fmla="*/ 83 w 259"/>
                  <a:gd name="T31" fmla="*/ 199 h 476"/>
                  <a:gd name="T32" fmla="*/ 84 w 259"/>
                  <a:gd name="T33" fmla="*/ 156 h 476"/>
                  <a:gd name="T34" fmla="*/ 83 w 259"/>
                  <a:gd name="T35" fmla="*/ 85 h 476"/>
                  <a:gd name="T36" fmla="*/ 90 w 259"/>
                  <a:gd name="T37" fmla="*/ 18 h 476"/>
                  <a:gd name="T38" fmla="*/ 117 w 259"/>
                  <a:gd name="T39" fmla="*/ 38 h 476"/>
                  <a:gd name="T40" fmla="*/ 117 w 259"/>
                  <a:gd name="T41" fmla="*/ 109 h 476"/>
                  <a:gd name="T42" fmla="*/ 117 w 259"/>
                  <a:gd name="T43" fmla="*/ 179 h 476"/>
                  <a:gd name="T44" fmla="*/ 123 w 259"/>
                  <a:gd name="T45" fmla="*/ 200 h 476"/>
                  <a:gd name="T46" fmla="*/ 123 w 259"/>
                  <a:gd name="T47" fmla="*/ 128 h 476"/>
                  <a:gd name="T48" fmla="*/ 126 w 259"/>
                  <a:gd name="T49" fmla="*/ 58 h 476"/>
                  <a:gd name="T50" fmla="*/ 136 w 259"/>
                  <a:gd name="T51" fmla="*/ 10 h 476"/>
                  <a:gd name="T52" fmla="*/ 158 w 259"/>
                  <a:gd name="T53" fmla="*/ 8 h 476"/>
                  <a:gd name="T54" fmla="*/ 153 w 259"/>
                  <a:gd name="T55" fmla="*/ 74 h 476"/>
                  <a:gd name="T56" fmla="*/ 151 w 259"/>
                  <a:gd name="T57" fmla="*/ 140 h 476"/>
                  <a:gd name="T58" fmla="*/ 155 w 259"/>
                  <a:gd name="T59" fmla="*/ 184 h 476"/>
                  <a:gd name="T60" fmla="*/ 165 w 259"/>
                  <a:gd name="T61" fmla="*/ 109 h 476"/>
                  <a:gd name="T62" fmla="*/ 165 w 259"/>
                  <a:gd name="T63" fmla="*/ 48 h 476"/>
                  <a:gd name="T64" fmla="*/ 165 w 259"/>
                  <a:gd name="T65" fmla="*/ 4 h 476"/>
                  <a:gd name="T66" fmla="*/ 187 w 259"/>
                  <a:gd name="T67" fmla="*/ 4 h 476"/>
                  <a:gd name="T68" fmla="*/ 190 w 259"/>
                  <a:gd name="T69" fmla="*/ 91 h 476"/>
                  <a:gd name="T70" fmla="*/ 189 w 259"/>
                  <a:gd name="T71" fmla="*/ 155 h 476"/>
                  <a:gd name="T72" fmla="*/ 192 w 259"/>
                  <a:gd name="T73" fmla="*/ 189 h 476"/>
                  <a:gd name="T74" fmla="*/ 198 w 259"/>
                  <a:gd name="T75" fmla="*/ 163 h 476"/>
                  <a:gd name="T76" fmla="*/ 202 w 259"/>
                  <a:gd name="T77" fmla="*/ 95 h 476"/>
                  <a:gd name="T78" fmla="*/ 206 w 259"/>
                  <a:gd name="T79" fmla="*/ 26 h 476"/>
                  <a:gd name="T80" fmla="*/ 230 w 259"/>
                  <a:gd name="T81" fmla="*/ 0 h 476"/>
                  <a:gd name="T82" fmla="*/ 246 w 259"/>
                  <a:gd name="T83" fmla="*/ 63 h 476"/>
                  <a:gd name="T84" fmla="*/ 239 w 259"/>
                  <a:gd name="T85" fmla="*/ 237 h 476"/>
                  <a:gd name="T86" fmla="*/ 245 w 259"/>
                  <a:gd name="T87" fmla="*/ 413 h 476"/>
                  <a:gd name="T88" fmla="*/ 242 w 259"/>
                  <a:gd name="T89" fmla="*/ 476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59" h="476">
                    <a:moveTo>
                      <a:pt x="242" y="476"/>
                    </a:moveTo>
                    <a:lnTo>
                      <a:pt x="208" y="470"/>
                    </a:lnTo>
                    <a:lnTo>
                      <a:pt x="177" y="468"/>
                    </a:lnTo>
                    <a:lnTo>
                      <a:pt x="146" y="465"/>
                    </a:lnTo>
                    <a:lnTo>
                      <a:pt x="120" y="463"/>
                    </a:lnTo>
                    <a:lnTo>
                      <a:pt x="92" y="462"/>
                    </a:lnTo>
                    <a:lnTo>
                      <a:pt x="65" y="461"/>
                    </a:lnTo>
                    <a:lnTo>
                      <a:pt x="40" y="459"/>
                    </a:lnTo>
                    <a:lnTo>
                      <a:pt x="15" y="458"/>
                    </a:lnTo>
                    <a:lnTo>
                      <a:pt x="14" y="413"/>
                    </a:lnTo>
                    <a:lnTo>
                      <a:pt x="14" y="377"/>
                    </a:lnTo>
                    <a:lnTo>
                      <a:pt x="12" y="343"/>
                    </a:lnTo>
                    <a:lnTo>
                      <a:pt x="12" y="311"/>
                    </a:lnTo>
                    <a:lnTo>
                      <a:pt x="9" y="271"/>
                    </a:lnTo>
                    <a:lnTo>
                      <a:pt x="8" y="223"/>
                    </a:lnTo>
                    <a:lnTo>
                      <a:pt x="3" y="160"/>
                    </a:lnTo>
                    <a:lnTo>
                      <a:pt x="0" y="80"/>
                    </a:lnTo>
                    <a:lnTo>
                      <a:pt x="11" y="80"/>
                    </a:lnTo>
                    <a:lnTo>
                      <a:pt x="24" y="80"/>
                    </a:lnTo>
                    <a:lnTo>
                      <a:pt x="23" y="94"/>
                    </a:lnTo>
                    <a:lnTo>
                      <a:pt x="23" y="109"/>
                    </a:lnTo>
                    <a:lnTo>
                      <a:pt x="23" y="124"/>
                    </a:lnTo>
                    <a:lnTo>
                      <a:pt x="24" y="139"/>
                    </a:lnTo>
                    <a:lnTo>
                      <a:pt x="24" y="152"/>
                    </a:lnTo>
                    <a:lnTo>
                      <a:pt x="28" y="168"/>
                    </a:lnTo>
                    <a:lnTo>
                      <a:pt x="31" y="184"/>
                    </a:lnTo>
                    <a:lnTo>
                      <a:pt x="39" y="203"/>
                    </a:lnTo>
                    <a:lnTo>
                      <a:pt x="43" y="183"/>
                    </a:lnTo>
                    <a:lnTo>
                      <a:pt x="46" y="162"/>
                    </a:lnTo>
                    <a:lnTo>
                      <a:pt x="48" y="138"/>
                    </a:lnTo>
                    <a:lnTo>
                      <a:pt x="49" y="114"/>
                    </a:lnTo>
                    <a:lnTo>
                      <a:pt x="48" y="88"/>
                    </a:lnTo>
                    <a:lnTo>
                      <a:pt x="46" y="64"/>
                    </a:lnTo>
                    <a:lnTo>
                      <a:pt x="46" y="44"/>
                    </a:lnTo>
                    <a:lnTo>
                      <a:pt x="48" y="27"/>
                    </a:lnTo>
                    <a:lnTo>
                      <a:pt x="53" y="24"/>
                    </a:lnTo>
                    <a:lnTo>
                      <a:pt x="61" y="24"/>
                    </a:lnTo>
                    <a:lnTo>
                      <a:pt x="70" y="23"/>
                    </a:lnTo>
                    <a:lnTo>
                      <a:pt x="78" y="22"/>
                    </a:lnTo>
                    <a:lnTo>
                      <a:pt x="75" y="52"/>
                    </a:lnTo>
                    <a:lnTo>
                      <a:pt x="74" y="76"/>
                    </a:lnTo>
                    <a:lnTo>
                      <a:pt x="73" y="95"/>
                    </a:lnTo>
                    <a:lnTo>
                      <a:pt x="73" y="114"/>
                    </a:lnTo>
                    <a:lnTo>
                      <a:pt x="73" y="128"/>
                    </a:lnTo>
                    <a:lnTo>
                      <a:pt x="73" y="148"/>
                    </a:lnTo>
                    <a:lnTo>
                      <a:pt x="74" y="170"/>
                    </a:lnTo>
                    <a:lnTo>
                      <a:pt x="75" y="198"/>
                    </a:lnTo>
                    <a:lnTo>
                      <a:pt x="83" y="199"/>
                    </a:lnTo>
                    <a:lnTo>
                      <a:pt x="90" y="203"/>
                    </a:lnTo>
                    <a:lnTo>
                      <a:pt x="86" y="179"/>
                    </a:lnTo>
                    <a:lnTo>
                      <a:pt x="84" y="156"/>
                    </a:lnTo>
                    <a:lnTo>
                      <a:pt x="83" y="132"/>
                    </a:lnTo>
                    <a:lnTo>
                      <a:pt x="83" y="109"/>
                    </a:lnTo>
                    <a:lnTo>
                      <a:pt x="83" y="85"/>
                    </a:lnTo>
                    <a:lnTo>
                      <a:pt x="86" y="61"/>
                    </a:lnTo>
                    <a:lnTo>
                      <a:pt x="87" y="38"/>
                    </a:lnTo>
                    <a:lnTo>
                      <a:pt x="90" y="18"/>
                    </a:lnTo>
                    <a:lnTo>
                      <a:pt x="103" y="16"/>
                    </a:lnTo>
                    <a:lnTo>
                      <a:pt x="117" y="15"/>
                    </a:lnTo>
                    <a:lnTo>
                      <a:pt x="117" y="38"/>
                    </a:lnTo>
                    <a:lnTo>
                      <a:pt x="117" y="61"/>
                    </a:lnTo>
                    <a:lnTo>
                      <a:pt x="117" y="85"/>
                    </a:lnTo>
                    <a:lnTo>
                      <a:pt x="117" y="109"/>
                    </a:lnTo>
                    <a:lnTo>
                      <a:pt x="117" y="132"/>
                    </a:lnTo>
                    <a:lnTo>
                      <a:pt x="117" y="155"/>
                    </a:lnTo>
                    <a:lnTo>
                      <a:pt x="117" y="179"/>
                    </a:lnTo>
                    <a:lnTo>
                      <a:pt x="117" y="203"/>
                    </a:lnTo>
                    <a:lnTo>
                      <a:pt x="118" y="202"/>
                    </a:lnTo>
                    <a:lnTo>
                      <a:pt x="123" y="200"/>
                    </a:lnTo>
                    <a:lnTo>
                      <a:pt x="123" y="176"/>
                    </a:lnTo>
                    <a:lnTo>
                      <a:pt x="123" y="152"/>
                    </a:lnTo>
                    <a:lnTo>
                      <a:pt x="123" y="128"/>
                    </a:lnTo>
                    <a:lnTo>
                      <a:pt x="124" y="106"/>
                    </a:lnTo>
                    <a:lnTo>
                      <a:pt x="124" y="82"/>
                    </a:lnTo>
                    <a:lnTo>
                      <a:pt x="126" y="58"/>
                    </a:lnTo>
                    <a:lnTo>
                      <a:pt x="127" y="34"/>
                    </a:lnTo>
                    <a:lnTo>
                      <a:pt x="128" y="11"/>
                    </a:lnTo>
                    <a:lnTo>
                      <a:pt x="136" y="10"/>
                    </a:lnTo>
                    <a:lnTo>
                      <a:pt x="143" y="10"/>
                    </a:lnTo>
                    <a:lnTo>
                      <a:pt x="151" y="8"/>
                    </a:lnTo>
                    <a:lnTo>
                      <a:pt x="158" y="8"/>
                    </a:lnTo>
                    <a:lnTo>
                      <a:pt x="156" y="30"/>
                    </a:lnTo>
                    <a:lnTo>
                      <a:pt x="155" y="52"/>
                    </a:lnTo>
                    <a:lnTo>
                      <a:pt x="153" y="74"/>
                    </a:lnTo>
                    <a:lnTo>
                      <a:pt x="153" y="96"/>
                    </a:lnTo>
                    <a:lnTo>
                      <a:pt x="152" y="118"/>
                    </a:lnTo>
                    <a:lnTo>
                      <a:pt x="151" y="140"/>
                    </a:lnTo>
                    <a:lnTo>
                      <a:pt x="149" y="162"/>
                    </a:lnTo>
                    <a:lnTo>
                      <a:pt x="149" y="184"/>
                    </a:lnTo>
                    <a:lnTo>
                      <a:pt x="155" y="184"/>
                    </a:lnTo>
                    <a:lnTo>
                      <a:pt x="162" y="187"/>
                    </a:lnTo>
                    <a:lnTo>
                      <a:pt x="164" y="142"/>
                    </a:lnTo>
                    <a:lnTo>
                      <a:pt x="165" y="109"/>
                    </a:lnTo>
                    <a:lnTo>
                      <a:pt x="165" y="83"/>
                    </a:lnTo>
                    <a:lnTo>
                      <a:pt x="167" y="64"/>
                    </a:lnTo>
                    <a:lnTo>
                      <a:pt x="165" y="48"/>
                    </a:lnTo>
                    <a:lnTo>
                      <a:pt x="165" y="35"/>
                    </a:lnTo>
                    <a:lnTo>
                      <a:pt x="165" y="20"/>
                    </a:lnTo>
                    <a:lnTo>
                      <a:pt x="165" y="4"/>
                    </a:lnTo>
                    <a:lnTo>
                      <a:pt x="171" y="4"/>
                    </a:lnTo>
                    <a:lnTo>
                      <a:pt x="180" y="4"/>
                    </a:lnTo>
                    <a:lnTo>
                      <a:pt x="187" y="4"/>
                    </a:lnTo>
                    <a:lnTo>
                      <a:pt x="195" y="4"/>
                    </a:lnTo>
                    <a:lnTo>
                      <a:pt x="192" y="53"/>
                    </a:lnTo>
                    <a:lnTo>
                      <a:pt x="190" y="91"/>
                    </a:lnTo>
                    <a:lnTo>
                      <a:pt x="189" y="118"/>
                    </a:lnTo>
                    <a:lnTo>
                      <a:pt x="189" y="140"/>
                    </a:lnTo>
                    <a:lnTo>
                      <a:pt x="189" y="155"/>
                    </a:lnTo>
                    <a:lnTo>
                      <a:pt x="189" y="166"/>
                    </a:lnTo>
                    <a:lnTo>
                      <a:pt x="190" y="176"/>
                    </a:lnTo>
                    <a:lnTo>
                      <a:pt x="192" y="189"/>
                    </a:lnTo>
                    <a:lnTo>
                      <a:pt x="193" y="188"/>
                    </a:lnTo>
                    <a:lnTo>
                      <a:pt x="198" y="187"/>
                    </a:lnTo>
                    <a:lnTo>
                      <a:pt x="198" y="163"/>
                    </a:lnTo>
                    <a:lnTo>
                      <a:pt x="199" y="141"/>
                    </a:lnTo>
                    <a:lnTo>
                      <a:pt x="201" y="117"/>
                    </a:lnTo>
                    <a:lnTo>
                      <a:pt x="202" y="95"/>
                    </a:lnTo>
                    <a:lnTo>
                      <a:pt x="202" y="71"/>
                    </a:lnTo>
                    <a:lnTo>
                      <a:pt x="205" y="50"/>
                    </a:lnTo>
                    <a:lnTo>
                      <a:pt x="206" y="26"/>
                    </a:lnTo>
                    <a:lnTo>
                      <a:pt x="209" y="4"/>
                    </a:lnTo>
                    <a:lnTo>
                      <a:pt x="218" y="2"/>
                    </a:lnTo>
                    <a:lnTo>
                      <a:pt x="230" y="0"/>
                    </a:lnTo>
                    <a:lnTo>
                      <a:pt x="243" y="0"/>
                    </a:lnTo>
                    <a:lnTo>
                      <a:pt x="259" y="6"/>
                    </a:lnTo>
                    <a:lnTo>
                      <a:pt x="246" y="63"/>
                    </a:lnTo>
                    <a:lnTo>
                      <a:pt x="240" y="120"/>
                    </a:lnTo>
                    <a:lnTo>
                      <a:pt x="237" y="179"/>
                    </a:lnTo>
                    <a:lnTo>
                      <a:pt x="239" y="237"/>
                    </a:lnTo>
                    <a:lnTo>
                      <a:pt x="240" y="295"/>
                    </a:lnTo>
                    <a:lnTo>
                      <a:pt x="243" y="354"/>
                    </a:lnTo>
                    <a:lnTo>
                      <a:pt x="245" y="413"/>
                    </a:lnTo>
                    <a:lnTo>
                      <a:pt x="248" y="474"/>
                    </a:lnTo>
                    <a:lnTo>
                      <a:pt x="243" y="475"/>
                    </a:lnTo>
                    <a:lnTo>
                      <a:pt x="242" y="476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9" name="Freeform 145"/>
              <p:cNvSpPr>
                <a:spLocks/>
              </p:cNvSpPr>
              <p:nvPr/>
            </p:nvSpPr>
            <p:spPr bwMode="auto">
              <a:xfrm>
                <a:off x="8693828" y="4807707"/>
                <a:ext cx="24809" cy="45720"/>
              </a:xfrm>
              <a:custGeom>
                <a:avLst/>
                <a:gdLst>
                  <a:gd name="T0" fmla="*/ 31 w 37"/>
                  <a:gd name="T1" fmla="*/ 109 h 109"/>
                  <a:gd name="T2" fmla="*/ 26 w 37"/>
                  <a:gd name="T3" fmla="*/ 95 h 109"/>
                  <a:gd name="T4" fmla="*/ 22 w 37"/>
                  <a:gd name="T5" fmla="*/ 82 h 109"/>
                  <a:gd name="T6" fmla="*/ 18 w 37"/>
                  <a:gd name="T7" fmla="*/ 68 h 109"/>
                  <a:gd name="T8" fmla="*/ 15 w 37"/>
                  <a:gd name="T9" fmla="*/ 54 h 109"/>
                  <a:gd name="T10" fmla="*/ 10 w 37"/>
                  <a:gd name="T11" fmla="*/ 40 h 109"/>
                  <a:gd name="T12" fmla="*/ 6 w 37"/>
                  <a:gd name="T13" fmla="*/ 27 h 109"/>
                  <a:gd name="T14" fmla="*/ 3 w 37"/>
                  <a:gd name="T15" fmla="*/ 13 h 109"/>
                  <a:gd name="T16" fmla="*/ 0 w 37"/>
                  <a:gd name="T17" fmla="*/ 0 h 109"/>
                  <a:gd name="T18" fmla="*/ 12 w 37"/>
                  <a:gd name="T19" fmla="*/ 5 h 109"/>
                  <a:gd name="T20" fmla="*/ 21 w 37"/>
                  <a:gd name="T21" fmla="*/ 14 h 109"/>
                  <a:gd name="T22" fmla="*/ 26 w 37"/>
                  <a:gd name="T23" fmla="*/ 25 h 109"/>
                  <a:gd name="T24" fmla="*/ 32 w 37"/>
                  <a:gd name="T25" fmla="*/ 41 h 109"/>
                  <a:gd name="T26" fmla="*/ 34 w 37"/>
                  <a:gd name="T27" fmla="*/ 57 h 109"/>
                  <a:gd name="T28" fmla="*/ 35 w 37"/>
                  <a:gd name="T29" fmla="*/ 74 h 109"/>
                  <a:gd name="T30" fmla="*/ 35 w 37"/>
                  <a:gd name="T31" fmla="*/ 90 h 109"/>
                  <a:gd name="T32" fmla="*/ 37 w 37"/>
                  <a:gd name="T33" fmla="*/ 107 h 109"/>
                  <a:gd name="T34" fmla="*/ 32 w 37"/>
                  <a:gd name="T35" fmla="*/ 107 h 109"/>
                  <a:gd name="T36" fmla="*/ 31 w 37"/>
                  <a:gd name="T37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7" h="109">
                    <a:moveTo>
                      <a:pt x="31" y="109"/>
                    </a:moveTo>
                    <a:lnTo>
                      <a:pt x="26" y="95"/>
                    </a:lnTo>
                    <a:lnTo>
                      <a:pt x="22" y="82"/>
                    </a:lnTo>
                    <a:lnTo>
                      <a:pt x="18" y="68"/>
                    </a:lnTo>
                    <a:lnTo>
                      <a:pt x="15" y="54"/>
                    </a:lnTo>
                    <a:lnTo>
                      <a:pt x="10" y="40"/>
                    </a:lnTo>
                    <a:lnTo>
                      <a:pt x="6" y="27"/>
                    </a:lnTo>
                    <a:lnTo>
                      <a:pt x="3" y="13"/>
                    </a:lnTo>
                    <a:lnTo>
                      <a:pt x="0" y="0"/>
                    </a:lnTo>
                    <a:lnTo>
                      <a:pt x="12" y="5"/>
                    </a:lnTo>
                    <a:lnTo>
                      <a:pt x="21" y="14"/>
                    </a:lnTo>
                    <a:lnTo>
                      <a:pt x="26" y="25"/>
                    </a:lnTo>
                    <a:lnTo>
                      <a:pt x="32" y="41"/>
                    </a:lnTo>
                    <a:lnTo>
                      <a:pt x="34" y="57"/>
                    </a:lnTo>
                    <a:lnTo>
                      <a:pt x="35" y="74"/>
                    </a:lnTo>
                    <a:lnTo>
                      <a:pt x="35" y="90"/>
                    </a:lnTo>
                    <a:lnTo>
                      <a:pt x="37" y="107"/>
                    </a:lnTo>
                    <a:lnTo>
                      <a:pt x="32" y="107"/>
                    </a:lnTo>
                    <a:lnTo>
                      <a:pt x="31" y="109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0" name="Freeform 148"/>
              <p:cNvSpPr>
                <a:spLocks/>
              </p:cNvSpPr>
              <p:nvPr/>
            </p:nvSpPr>
            <p:spPr bwMode="auto">
              <a:xfrm>
                <a:off x="7932293" y="4985084"/>
                <a:ext cx="550373" cy="220663"/>
              </a:xfrm>
              <a:custGeom>
                <a:avLst/>
                <a:gdLst>
                  <a:gd name="T0" fmla="*/ 703 w 1000"/>
                  <a:gd name="T1" fmla="*/ 559 h 559"/>
                  <a:gd name="T2" fmla="*/ 572 w 1000"/>
                  <a:gd name="T3" fmla="*/ 546 h 559"/>
                  <a:gd name="T4" fmla="*/ 434 w 1000"/>
                  <a:gd name="T5" fmla="*/ 529 h 559"/>
                  <a:gd name="T6" fmla="*/ 297 w 1000"/>
                  <a:gd name="T7" fmla="*/ 503 h 559"/>
                  <a:gd name="T8" fmla="*/ 176 w 1000"/>
                  <a:gd name="T9" fmla="*/ 466 h 559"/>
                  <a:gd name="T10" fmla="*/ 78 w 1000"/>
                  <a:gd name="T11" fmla="*/ 414 h 559"/>
                  <a:gd name="T12" fmla="*/ 16 w 1000"/>
                  <a:gd name="T13" fmla="*/ 346 h 559"/>
                  <a:gd name="T14" fmla="*/ 0 w 1000"/>
                  <a:gd name="T15" fmla="*/ 258 h 559"/>
                  <a:gd name="T16" fmla="*/ 43 w 1000"/>
                  <a:gd name="T17" fmla="*/ 148 h 559"/>
                  <a:gd name="T18" fmla="*/ 60 w 1000"/>
                  <a:gd name="T19" fmla="*/ 127 h 559"/>
                  <a:gd name="T20" fmla="*/ 79 w 1000"/>
                  <a:gd name="T21" fmla="*/ 105 h 559"/>
                  <a:gd name="T22" fmla="*/ 100 w 1000"/>
                  <a:gd name="T23" fmla="*/ 84 h 559"/>
                  <a:gd name="T24" fmla="*/ 122 w 1000"/>
                  <a:gd name="T25" fmla="*/ 65 h 559"/>
                  <a:gd name="T26" fmla="*/ 143 w 1000"/>
                  <a:gd name="T27" fmla="*/ 44 h 559"/>
                  <a:gd name="T28" fmla="*/ 166 w 1000"/>
                  <a:gd name="T29" fmla="*/ 28 h 559"/>
                  <a:gd name="T30" fmla="*/ 191 w 1000"/>
                  <a:gd name="T31" fmla="*/ 12 h 559"/>
                  <a:gd name="T32" fmla="*/ 219 w 1000"/>
                  <a:gd name="T33" fmla="*/ 0 h 559"/>
                  <a:gd name="T34" fmla="*/ 337 w 1000"/>
                  <a:gd name="T35" fmla="*/ 13 h 559"/>
                  <a:gd name="T36" fmla="*/ 465 w 1000"/>
                  <a:gd name="T37" fmla="*/ 45 h 559"/>
                  <a:gd name="T38" fmla="*/ 594 w 1000"/>
                  <a:gd name="T39" fmla="*/ 91 h 559"/>
                  <a:gd name="T40" fmla="*/ 719 w 1000"/>
                  <a:gd name="T41" fmla="*/ 152 h 559"/>
                  <a:gd name="T42" fmla="*/ 829 w 1000"/>
                  <a:gd name="T43" fmla="*/ 223 h 559"/>
                  <a:gd name="T44" fmla="*/ 919 w 1000"/>
                  <a:gd name="T45" fmla="*/ 305 h 559"/>
                  <a:gd name="T46" fmla="*/ 978 w 1000"/>
                  <a:gd name="T47" fmla="*/ 396 h 559"/>
                  <a:gd name="T48" fmla="*/ 1000 w 1000"/>
                  <a:gd name="T49" fmla="*/ 496 h 559"/>
                  <a:gd name="T50" fmla="*/ 957 w 1000"/>
                  <a:gd name="T51" fmla="*/ 513 h 559"/>
                  <a:gd name="T52" fmla="*/ 922 w 1000"/>
                  <a:gd name="T53" fmla="*/ 527 h 559"/>
                  <a:gd name="T54" fmla="*/ 888 w 1000"/>
                  <a:gd name="T55" fmla="*/ 536 h 559"/>
                  <a:gd name="T56" fmla="*/ 859 w 1000"/>
                  <a:gd name="T57" fmla="*/ 544 h 559"/>
                  <a:gd name="T58" fmla="*/ 825 w 1000"/>
                  <a:gd name="T59" fmla="*/ 548 h 559"/>
                  <a:gd name="T60" fmla="*/ 790 w 1000"/>
                  <a:gd name="T61" fmla="*/ 553 h 559"/>
                  <a:gd name="T62" fmla="*/ 749 w 1000"/>
                  <a:gd name="T63" fmla="*/ 555 h 559"/>
                  <a:gd name="T64" fmla="*/ 703 w 1000"/>
                  <a:gd name="T65" fmla="*/ 559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0" h="559">
                    <a:moveTo>
                      <a:pt x="703" y="559"/>
                    </a:moveTo>
                    <a:lnTo>
                      <a:pt x="572" y="546"/>
                    </a:lnTo>
                    <a:lnTo>
                      <a:pt x="434" y="529"/>
                    </a:lnTo>
                    <a:lnTo>
                      <a:pt x="297" y="503"/>
                    </a:lnTo>
                    <a:lnTo>
                      <a:pt x="176" y="466"/>
                    </a:lnTo>
                    <a:lnTo>
                      <a:pt x="78" y="414"/>
                    </a:lnTo>
                    <a:lnTo>
                      <a:pt x="16" y="346"/>
                    </a:lnTo>
                    <a:lnTo>
                      <a:pt x="0" y="258"/>
                    </a:lnTo>
                    <a:lnTo>
                      <a:pt x="43" y="148"/>
                    </a:lnTo>
                    <a:lnTo>
                      <a:pt x="60" y="127"/>
                    </a:lnTo>
                    <a:lnTo>
                      <a:pt x="79" y="105"/>
                    </a:lnTo>
                    <a:lnTo>
                      <a:pt x="100" y="84"/>
                    </a:lnTo>
                    <a:lnTo>
                      <a:pt x="122" y="65"/>
                    </a:lnTo>
                    <a:lnTo>
                      <a:pt x="143" y="44"/>
                    </a:lnTo>
                    <a:lnTo>
                      <a:pt x="166" y="28"/>
                    </a:lnTo>
                    <a:lnTo>
                      <a:pt x="191" y="12"/>
                    </a:lnTo>
                    <a:lnTo>
                      <a:pt x="219" y="0"/>
                    </a:lnTo>
                    <a:lnTo>
                      <a:pt x="337" y="13"/>
                    </a:lnTo>
                    <a:lnTo>
                      <a:pt x="465" y="45"/>
                    </a:lnTo>
                    <a:lnTo>
                      <a:pt x="594" y="91"/>
                    </a:lnTo>
                    <a:lnTo>
                      <a:pt x="719" y="152"/>
                    </a:lnTo>
                    <a:lnTo>
                      <a:pt x="829" y="223"/>
                    </a:lnTo>
                    <a:lnTo>
                      <a:pt x="919" y="305"/>
                    </a:lnTo>
                    <a:lnTo>
                      <a:pt x="978" y="396"/>
                    </a:lnTo>
                    <a:lnTo>
                      <a:pt x="1000" y="496"/>
                    </a:lnTo>
                    <a:lnTo>
                      <a:pt x="957" y="513"/>
                    </a:lnTo>
                    <a:lnTo>
                      <a:pt x="922" y="527"/>
                    </a:lnTo>
                    <a:lnTo>
                      <a:pt x="888" y="536"/>
                    </a:lnTo>
                    <a:lnTo>
                      <a:pt x="859" y="544"/>
                    </a:lnTo>
                    <a:lnTo>
                      <a:pt x="825" y="548"/>
                    </a:lnTo>
                    <a:lnTo>
                      <a:pt x="790" y="553"/>
                    </a:lnTo>
                    <a:lnTo>
                      <a:pt x="749" y="555"/>
                    </a:lnTo>
                    <a:lnTo>
                      <a:pt x="703" y="55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1" name="Freeform 149"/>
              <p:cNvSpPr>
                <a:spLocks/>
              </p:cNvSpPr>
              <p:nvPr/>
            </p:nvSpPr>
            <p:spPr bwMode="auto">
              <a:xfrm>
                <a:off x="8477708" y="4973972"/>
                <a:ext cx="257832" cy="187325"/>
              </a:xfrm>
              <a:custGeom>
                <a:avLst/>
                <a:gdLst>
                  <a:gd name="T0" fmla="*/ 56 w 469"/>
                  <a:gd name="T1" fmla="*/ 473 h 473"/>
                  <a:gd name="T2" fmla="*/ 35 w 469"/>
                  <a:gd name="T3" fmla="*/ 417 h 473"/>
                  <a:gd name="T4" fmla="*/ 16 w 469"/>
                  <a:gd name="T5" fmla="*/ 379 h 473"/>
                  <a:gd name="T6" fmla="*/ 3 w 469"/>
                  <a:gd name="T7" fmla="*/ 353 h 473"/>
                  <a:gd name="T8" fmla="*/ 0 w 469"/>
                  <a:gd name="T9" fmla="*/ 333 h 473"/>
                  <a:gd name="T10" fmla="*/ 6 w 469"/>
                  <a:gd name="T11" fmla="*/ 314 h 473"/>
                  <a:gd name="T12" fmla="*/ 31 w 469"/>
                  <a:gd name="T13" fmla="*/ 291 h 473"/>
                  <a:gd name="T14" fmla="*/ 72 w 469"/>
                  <a:gd name="T15" fmla="*/ 258 h 473"/>
                  <a:gd name="T16" fmla="*/ 137 w 469"/>
                  <a:gd name="T17" fmla="*/ 211 h 473"/>
                  <a:gd name="T18" fmla="*/ 181 w 469"/>
                  <a:gd name="T19" fmla="*/ 187 h 473"/>
                  <a:gd name="T20" fmla="*/ 226 w 469"/>
                  <a:gd name="T21" fmla="*/ 166 h 473"/>
                  <a:gd name="T22" fmla="*/ 270 w 469"/>
                  <a:gd name="T23" fmla="*/ 147 h 473"/>
                  <a:gd name="T24" fmla="*/ 312 w 469"/>
                  <a:gd name="T25" fmla="*/ 129 h 473"/>
                  <a:gd name="T26" fmla="*/ 345 w 469"/>
                  <a:gd name="T27" fmla="*/ 105 h 473"/>
                  <a:gd name="T28" fmla="*/ 376 w 469"/>
                  <a:gd name="T29" fmla="*/ 77 h 473"/>
                  <a:gd name="T30" fmla="*/ 398 w 469"/>
                  <a:gd name="T31" fmla="*/ 43 h 473"/>
                  <a:gd name="T32" fmla="*/ 413 w 469"/>
                  <a:gd name="T33" fmla="*/ 0 h 473"/>
                  <a:gd name="T34" fmla="*/ 440 w 469"/>
                  <a:gd name="T35" fmla="*/ 13 h 473"/>
                  <a:gd name="T36" fmla="*/ 459 w 469"/>
                  <a:gd name="T37" fmla="*/ 36 h 473"/>
                  <a:gd name="T38" fmla="*/ 468 w 469"/>
                  <a:gd name="T39" fmla="*/ 64 h 473"/>
                  <a:gd name="T40" fmla="*/ 469 w 469"/>
                  <a:gd name="T41" fmla="*/ 100 h 473"/>
                  <a:gd name="T42" fmla="*/ 460 w 469"/>
                  <a:gd name="T43" fmla="*/ 135 h 473"/>
                  <a:gd name="T44" fmla="*/ 447 w 469"/>
                  <a:gd name="T45" fmla="*/ 171 h 473"/>
                  <a:gd name="T46" fmla="*/ 428 w 469"/>
                  <a:gd name="T47" fmla="*/ 202 h 473"/>
                  <a:gd name="T48" fmla="*/ 404 w 469"/>
                  <a:gd name="T49" fmla="*/ 227 h 473"/>
                  <a:gd name="T50" fmla="*/ 359 w 469"/>
                  <a:gd name="T51" fmla="*/ 242 h 473"/>
                  <a:gd name="T52" fmla="*/ 323 w 469"/>
                  <a:gd name="T53" fmla="*/ 254 h 473"/>
                  <a:gd name="T54" fmla="*/ 294 w 469"/>
                  <a:gd name="T55" fmla="*/ 266 h 473"/>
                  <a:gd name="T56" fmla="*/ 269 w 469"/>
                  <a:gd name="T57" fmla="*/ 278 h 473"/>
                  <a:gd name="T58" fmla="*/ 242 w 469"/>
                  <a:gd name="T59" fmla="*/ 291 h 473"/>
                  <a:gd name="T60" fmla="*/ 219 w 469"/>
                  <a:gd name="T61" fmla="*/ 307 h 473"/>
                  <a:gd name="T62" fmla="*/ 191 w 469"/>
                  <a:gd name="T63" fmla="*/ 329 h 473"/>
                  <a:gd name="T64" fmla="*/ 160 w 469"/>
                  <a:gd name="T65" fmla="*/ 357 h 473"/>
                  <a:gd name="T66" fmla="*/ 151 w 469"/>
                  <a:gd name="T67" fmla="*/ 369 h 473"/>
                  <a:gd name="T68" fmla="*/ 141 w 469"/>
                  <a:gd name="T69" fmla="*/ 383 h 473"/>
                  <a:gd name="T70" fmla="*/ 128 w 469"/>
                  <a:gd name="T71" fmla="*/ 401 h 473"/>
                  <a:gd name="T72" fmla="*/ 115 w 469"/>
                  <a:gd name="T73" fmla="*/ 420 h 473"/>
                  <a:gd name="T74" fmla="*/ 98 w 469"/>
                  <a:gd name="T75" fmla="*/ 437 h 473"/>
                  <a:gd name="T76" fmla="*/ 85 w 469"/>
                  <a:gd name="T77" fmla="*/ 453 h 473"/>
                  <a:gd name="T78" fmla="*/ 69 w 469"/>
                  <a:gd name="T79" fmla="*/ 466 h 473"/>
                  <a:gd name="T80" fmla="*/ 56 w 469"/>
                  <a:gd name="T81" fmla="*/ 473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9" h="473">
                    <a:moveTo>
                      <a:pt x="56" y="473"/>
                    </a:moveTo>
                    <a:lnTo>
                      <a:pt x="35" y="417"/>
                    </a:lnTo>
                    <a:lnTo>
                      <a:pt x="16" y="379"/>
                    </a:lnTo>
                    <a:lnTo>
                      <a:pt x="3" y="353"/>
                    </a:lnTo>
                    <a:lnTo>
                      <a:pt x="0" y="333"/>
                    </a:lnTo>
                    <a:lnTo>
                      <a:pt x="6" y="314"/>
                    </a:lnTo>
                    <a:lnTo>
                      <a:pt x="31" y="291"/>
                    </a:lnTo>
                    <a:lnTo>
                      <a:pt x="72" y="258"/>
                    </a:lnTo>
                    <a:lnTo>
                      <a:pt x="137" y="211"/>
                    </a:lnTo>
                    <a:lnTo>
                      <a:pt x="181" y="187"/>
                    </a:lnTo>
                    <a:lnTo>
                      <a:pt x="226" y="166"/>
                    </a:lnTo>
                    <a:lnTo>
                      <a:pt x="270" y="147"/>
                    </a:lnTo>
                    <a:lnTo>
                      <a:pt x="312" y="129"/>
                    </a:lnTo>
                    <a:lnTo>
                      <a:pt x="345" y="105"/>
                    </a:lnTo>
                    <a:lnTo>
                      <a:pt x="376" y="77"/>
                    </a:lnTo>
                    <a:lnTo>
                      <a:pt x="398" y="43"/>
                    </a:lnTo>
                    <a:lnTo>
                      <a:pt x="413" y="0"/>
                    </a:lnTo>
                    <a:lnTo>
                      <a:pt x="440" y="13"/>
                    </a:lnTo>
                    <a:lnTo>
                      <a:pt x="459" y="36"/>
                    </a:lnTo>
                    <a:lnTo>
                      <a:pt x="468" y="64"/>
                    </a:lnTo>
                    <a:lnTo>
                      <a:pt x="469" y="100"/>
                    </a:lnTo>
                    <a:lnTo>
                      <a:pt x="460" y="135"/>
                    </a:lnTo>
                    <a:lnTo>
                      <a:pt x="447" y="171"/>
                    </a:lnTo>
                    <a:lnTo>
                      <a:pt x="428" y="202"/>
                    </a:lnTo>
                    <a:lnTo>
                      <a:pt x="404" y="227"/>
                    </a:lnTo>
                    <a:lnTo>
                      <a:pt x="359" y="242"/>
                    </a:lnTo>
                    <a:lnTo>
                      <a:pt x="323" y="254"/>
                    </a:lnTo>
                    <a:lnTo>
                      <a:pt x="294" y="266"/>
                    </a:lnTo>
                    <a:lnTo>
                      <a:pt x="269" y="278"/>
                    </a:lnTo>
                    <a:lnTo>
                      <a:pt x="242" y="291"/>
                    </a:lnTo>
                    <a:lnTo>
                      <a:pt x="219" y="307"/>
                    </a:lnTo>
                    <a:lnTo>
                      <a:pt x="191" y="329"/>
                    </a:lnTo>
                    <a:lnTo>
                      <a:pt x="160" y="357"/>
                    </a:lnTo>
                    <a:lnTo>
                      <a:pt x="151" y="369"/>
                    </a:lnTo>
                    <a:lnTo>
                      <a:pt x="141" y="383"/>
                    </a:lnTo>
                    <a:lnTo>
                      <a:pt x="128" y="401"/>
                    </a:lnTo>
                    <a:lnTo>
                      <a:pt x="115" y="420"/>
                    </a:lnTo>
                    <a:lnTo>
                      <a:pt x="98" y="437"/>
                    </a:lnTo>
                    <a:lnTo>
                      <a:pt x="85" y="453"/>
                    </a:lnTo>
                    <a:lnTo>
                      <a:pt x="69" y="466"/>
                    </a:lnTo>
                    <a:lnTo>
                      <a:pt x="56" y="473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2" name="Freeform 150"/>
              <p:cNvSpPr>
                <a:spLocks/>
              </p:cNvSpPr>
              <p:nvPr/>
            </p:nvSpPr>
            <p:spPr bwMode="auto">
              <a:xfrm>
                <a:off x="8100876" y="4867609"/>
                <a:ext cx="575165" cy="225425"/>
              </a:xfrm>
              <a:custGeom>
                <a:avLst/>
                <a:gdLst>
                  <a:gd name="T0" fmla="*/ 554 w 1046"/>
                  <a:gd name="T1" fmla="*/ 512 h 568"/>
                  <a:gd name="T2" fmla="*/ 410 w 1046"/>
                  <a:gd name="T3" fmla="*/ 418 h 568"/>
                  <a:gd name="T4" fmla="*/ 259 w 1046"/>
                  <a:gd name="T5" fmla="*/ 347 h 568"/>
                  <a:gd name="T6" fmla="*/ 91 w 1046"/>
                  <a:gd name="T7" fmla="*/ 295 h 568"/>
                  <a:gd name="T8" fmla="*/ 1 w 1046"/>
                  <a:gd name="T9" fmla="*/ 268 h 568"/>
                  <a:gd name="T10" fmla="*/ 28 w 1046"/>
                  <a:gd name="T11" fmla="*/ 261 h 568"/>
                  <a:gd name="T12" fmla="*/ 79 w 1046"/>
                  <a:gd name="T13" fmla="*/ 261 h 568"/>
                  <a:gd name="T14" fmla="*/ 129 w 1046"/>
                  <a:gd name="T15" fmla="*/ 260 h 568"/>
                  <a:gd name="T16" fmla="*/ 182 w 1046"/>
                  <a:gd name="T17" fmla="*/ 258 h 568"/>
                  <a:gd name="T18" fmla="*/ 253 w 1046"/>
                  <a:gd name="T19" fmla="*/ 311 h 568"/>
                  <a:gd name="T20" fmla="*/ 359 w 1046"/>
                  <a:gd name="T21" fmla="*/ 354 h 568"/>
                  <a:gd name="T22" fmla="*/ 478 w 1046"/>
                  <a:gd name="T23" fmla="*/ 355 h 568"/>
                  <a:gd name="T24" fmla="*/ 590 w 1046"/>
                  <a:gd name="T25" fmla="*/ 370 h 568"/>
                  <a:gd name="T26" fmla="*/ 646 w 1046"/>
                  <a:gd name="T27" fmla="*/ 401 h 568"/>
                  <a:gd name="T28" fmla="*/ 659 w 1046"/>
                  <a:gd name="T29" fmla="*/ 400 h 568"/>
                  <a:gd name="T30" fmla="*/ 671 w 1046"/>
                  <a:gd name="T31" fmla="*/ 384 h 568"/>
                  <a:gd name="T32" fmla="*/ 687 w 1046"/>
                  <a:gd name="T33" fmla="*/ 362 h 568"/>
                  <a:gd name="T34" fmla="*/ 704 w 1046"/>
                  <a:gd name="T35" fmla="*/ 345 h 568"/>
                  <a:gd name="T36" fmla="*/ 719 w 1046"/>
                  <a:gd name="T37" fmla="*/ 328 h 568"/>
                  <a:gd name="T38" fmla="*/ 709 w 1046"/>
                  <a:gd name="T39" fmla="*/ 313 h 568"/>
                  <a:gd name="T40" fmla="*/ 684 w 1046"/>
                  <a:gd name="T41" fmla="*/ 299 h 568"/>
                  <a:gd name="T42" fmla="*/ 674 w 1046"/>
                  <a:gd name="T43" fmla="*/ 287 h 568"/>
                  <a:gd name="T44" fmla="*/ 674 w 1046"/>
                  <a:gd name="T45" fmla="*/ 279 h 568"/>
                  <a:gd name="T46" fmla="*/ 678 w 1046"/>
                  <a:gd name="T47" fmla="*/ 269 h 568"/>
                  <a:gd name="T48" fmla="*/ 691 w 1046"/>
                  <a:gd name="T49" fmla="*/ 263 h 568"/>
                  <a:gd name="T50" fmla="*/ 707 w 1046"/>
                  <a:gd name="T51" fmla="*/ 271 h 568"/>
                  <a:gd name="T52" fmla="*/ 729 w 1046"/>
                  <a:gd name="T53" fmla="*/ 281 h 568"/>
                  <a:gd name="T54" fmla="*/ 751 w 1046"/>
                  <a:gd name="T55" fmla="*/ 269 h 568"/>
                  <a:gd name="T56" fmla="*/ 769 w 1046"/>
                  <a:gd name="T57" fmla="*/ 253 h 568"/>
                  <a:gd name="T58" fmla="*/ 787 w 1046"/>
                  <a:gd name="T59" fmla="*/ 240 h 568"/>
                  <a:gd name="T60" fmla="*/ 809 w 1046"/>
                  <a:gd name="T61" fmla="*/ 225 h 568"/>
                  <a:gd name="T62" fmla="*/ 819 w 1046"/>
                  <a:gd name="T63" fmla="*/ 208 h 568"/>
                  <a:gd name="T64" fmla="*/ 812 w 1046"/>
                  <a:gd name="T65" fmla="*/ 193 h 568"/>
                  <a:gd name="T66" fmla="*/ 799 w 1046"/>
                  <a:gd name="T67" fmla="*/ 177 h 568"/>
                  <a:gd name="T68" fmla="*/ 793 w 1046"/>
                  <a:gd name="T69" fmla="*/ 135 h 568"/>
                  <a:gd name="T70" fmla="*/ 801 w 1046"/>
                  <a:gd name="T71" fmla="*/ 91 h 568"/>
                  <a:gd name="T72" fmla="*/ 807 w 1046"/>
                  <a:gd name="T73" fmla="*/ 59 h 568"/>
                  <a:gd name="T74" fmla="*/ 813 w 1046"/>
                  <a:gd name="T75" fmla="*/ 24 h 568"/>
                  <a:gd name="T76" fmla="*/ 834 w 1046"/>
                  <a:gd name="T77" fmla="*/ 12 h 568"/>
                  <a:gd name="T78" fmla="*/ 868 w 1046"/>
                  <a:gd name="T79" fmla="*/ 43 h 568"/>
                  <a:gd name="T80" fmla="*/ 899 w 1046"/>
                  <a:gd name="T81" fmla="*/ 79 h 568"/>
                  <a:gd name="T82" fmla="*/ 929 w 1046"/>
                  <a:gd name="T83" fmla="*/ 119 h 568"/>
                  <a:gd name="T84" fmla="*/ 1012 w 1046"/>
                  <a:gd name="T85" fmla="*/ 191 h 568"/>
                  <a:gd name="T86" fmla="*/ 1046 w 1046"/>
                  <a:gd name="T87" fmla="*/ 276 h 568"/>
                  <a:gd name="T88" fmla="*/ 985 w 1046"/>
                  <a:gd name="T89" fmla="*/ 348 h 568"/>
                  <a:gd name="T90" fmla="*/ 874 w 1046"/>
                  <a:gd name="T91" fmla="*/ 411 h 568"/>
                  <a:gd name="T92" fmla="*/ 794 w 1046"/>
                  <a:gd name="T93" fmla="*/ 458 h 568"/>
                  <a:gd name="T94" fmla="*/ 750 w 1046"/>
                  <a:gd name="T95" fmla="*/ 496 h 568"/>
                  <a:gd name="T96" fmla="*/ 701 w 1046"/>
                  <a:gd name="T97" fmla="*/ 534 h 568"/>
                  <a:gd name="T98" fmla="*/ 651 w 1046"/>
                  <a:gd name="T99" fmla="*/ 561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6" h="568">
                    <a:moveTo>
                      <a:pt x="626" y="568"/>
                    </a:moveTo>
                    <a:lnTo>
                      <a:pt x="554" y="512"/>
                    </a:lnTo>
                    <a:lnTo>
                      <a:pt x="484" y="463"/>
                    </a:lnTo>
                    <a:lnTo>
                      <a:pt x="410" y="418"/>
                    </a:lnTo>
                    <a:lnTo>
                      <a:pt x="337" y="382"/>
                    </a:lnTo>
                    <a:lnTo>
                      <a:pt x="259" y="347"/>
                    </a:lnTo>
                    <a:lnTo>
                      <a:pt x="178" y="319"/>
                    </a:lnTo>
                    <a:lnTo>
                      <a:pt x="91" y="295"/>
                    </a:lnTo>
                    <a:lnTo>
                      <a:pt x="0" y="274"/>
                    </a:lnTo>
                    <a:lnTo>
                      <a:pt x="1" y="268"/>
                    </a:lnTo>
                    <a:lnTo>
                      <a:pt x="3" y="263"/>
                    </a:lnTo>
                    <a:lnTo>
                      <a:pt x="28" y="261"/>
                    </a:lnTo>
                    <a:lnTo>
                      <a:pt x="54" y="261"/>
                    </a:lnTo>
                    <a:lnTo>
                      <a:pt x="79" y="261"/>
                    </a:lnTo>
                    <a:lnTo>
                      <a:pt x="106" y="261"/>
                    </a:lnTo>
                    <a:lnTo>
                      <a:pt x="129" y="260"/>
                    </a:lnTo>
                    <a:lnTo>
                      <a:pt x="156" y="259"/>
                    </a:lnTo>
                    <a:lnTo>
                      <a:pt x="182" y="258"/>
                    </a:lnTo>
                    <a:lnTo>
                      <a:pt x="212" y="257"/>
                    </a:lnTo>
                    <a:lnTo>
                      <a:pt x="253" y="311"/>
                    </a:lnTo>
                    <a:lnTo>
                      <a:pt x="304" y="341"/>
                    </a:lnTo>
                    <a:lnTo>
                      <a:pt x="359" y="354"/>
                    </a:lnTo>
                    <a:lnTo>
                      <a:pt x="419" y="357"/>
                    </a:lnTo>
                    <a:lnTo>
                      <a:pt x="478" y="355"/>
                    </a:lnTo>
                    <a:lnTo>
                      <a:pt x="535" y="357"/>
                    </a:lnTo>
                    <a:lnTo>
                      <a:pt x="590" y="370"/>
                    </a:lnTo>
                    <a:lnTo>
                      <a:pt x="638" y="401"/>
                    </a:lnTo>
                    <a:lnTo>
                      <a:pt x="646" y="401"/>
                    </a:lnTo>
                    <a:lnTo>
                      <a:pt x="653" y="401"/>
                    </a:lnTo>
                    <a:lnTo>
                      <a:pt x="659" y="400"/>
                    </a:lnTo>
                    <a:lnTo>
                      <a:pt x="668" y="399"/>
                    </a:lnTo>
                    <a:lnTo>
                      <a:pt x="671" y="384"/>
                    </a:lnTo>
                    <a:lnTo>
                      <a:pt x="679" y="372"/>
                    </a:lnTo>
                    <a:lnTo>
                      <a:pt x="687" y="362"/>
                    </a:lnTo>
                    <a:lnTo>
                      <a:pt x="697" y="354"/>
                    </a:lnTo>
                    <a:lnTo>
                      <a:pt x="704" y="345"/>
                    </a:lnTo>
                    <a:lnTo>
                      <a:pt x="713" y="337"/>
                    </a:lnTo>
                    <a:lnTo>
                      <a:pt x="719" y="328"/>
                    </a:lnTo>
                    <a:lnTo>
                      <a:pt x="722" y="320"/>
                    </a:lnTo>
                    <a:lnTo>
                      <a:pt x="709" y="313"/>
                    </a:lnTo>
                    <a:lnTo>
                      <a:pt x="697" y="306"/>
                    </a:lnTo>
                    <a:lnTo>
                      <a:pt x="684" y="299"/>
                    </a:lnTo>
                    <a:lnTo>
                      <a:pt x="674" y="295"/>
                    </a:lnTo>
                    <a:lnTo>
                      <a:pt x="674" y="287"/>
                    </a:lnTo>
                    <a:lnTo>
                      <a:pt x="674" y="282"/>
                    </a:lnTo>
                    <a:lnTo>
                      <a:pt x="674" y="279"/>
                    </a:lnTo>
                    <a:lnTo>
                      <a:pt x="675" y="275"/>
                    </a:lnTo>
                    <a:lnTo>
                      <a:pt x="678" y="269"/>
                    </a:lnTo>
                    <a:lnTo>
                      <a:pt x="685" y="263"/>
                    </a:lnTo>
                    <a:lnTo>
                      <a:pt x="691" y="263"/>
                    </a:lnTo>
                    <a:lnTo>
                      <a:pt x="697" y="263"/>
                    </a:lnTo>
                    <a:lnTo>
                      <a:pt x="707" y="271"/>
                    </a:lnTo>
                    <a:lnTo>
                      <a:pt x="719" y="281"/>
                    </a:lnTo>
                    <a:lnTo>
                      <a:pt x="729" y="281"/>
                    </a:lnTo>
                    <a:lnTo>
                      <a:pt x="743" y="281"/>
                    </a:lnTo>
                    <a:lnTo>
                      <a:pt x="751" y="269"/>
                    </a:lnTo>
                    <a:lnTo>
                      <a:pt x="762" y="261"/>
                    </a:lnTo>
                    <a:lnTo>
                      <a:pt x="769" y="253"/>
                    </a:lnTo>
                    <a:lnTo>
                      <a:pt x="778" y="247"/>
                    </a:lnTo>
                    <a:lnTo>
                      <a:pt x="787" y="240"/>
                    </a:lnTo>
                    <a:lnTo>
                      <a:pt x="797" y="233"/>
                    </a:lnTo>
                    <a:lnTo>
                      <a:pt x="809" y="225"/>
                    </a:lnTo>
                    <a:lnTo>
                      <a:pt x="824" y="218"/>
                    </a:lnTo>
                    <a:lnTo>
                      <a:pt x="819" y="208"/>
                    </a:lnTo>
                    <a:lnTo>
                      <a:pt x="816" y="200"/>
                    </a:lnTo>
                    <a:lnTo>
                      <a:pt x="812" y="193"/>
                    </a:lnTo>
                    <a:lnTo>
                      <a:pt x="809" y="188"/>
                    </a:lnTo>
                    <a:lnTo>
                      <a:pt x="799" y="177"/>
                    </a:lnTo>
                    <a:lnTo>
                      <a:pt x="787" y="167"/>
                    </a:lnTo>
                    <a:lnTo>
                      <a:pt x="793" y="135"/>
                    </a:lnTo>
                    <a:lnTo>
                      <a:pt x="799" y="111"/>
                    </a:lnTo>
                    <a:lnTo>
                      <a:pt x="801" y="91"/>
                    </a:lnTo>
                    <a:lnTo>
                      <a:pt x="806" y="76"/>
                    </a:lnTo>
                    <a:lnTo>
                      <a:pt x="807" y="59"/>
                    </a:lnTo>
                    <a:lnTo>
                      <a:pt x="810" y="43"/>
                    </a:lnTo>
                    <a:lnTo>
                      <a:pt x="813" y="24"/>
                    </a:lnTo>
                    <a:lnTo>
                      <a:pt x="818" y="0"/>
                    </a:lnTo>
                    <a:lnTo>
                      <a:pt x="834" y="12"/>
                    </a:lnTo>
                    <a:lnTo>
                      <a:pt x="851" y="27"/>
                    </a:lnTo>
                    <a:lnTo>
                      <a:pt x="868" y="43"/>
                    </a:lnTo>
                    <a:lnTo>
                      <a:pt x="884" y="61"/>
                    </a:lnTo>
                    <a:lnTo>
                      <a:pt x="899" y="79"/>
                    </a:lnTo>
                    <a:lnTo>
                      <a:pt x="915" y="98"/>
                    </a:lnTo>
                    <a:lnTo>
                      <a:pt x="929" y="119"/>
                    </a:lnTo>
                    <a:lnTo>
                      <a:pt x="946" y="139"/>
                    </a:lnTo>
                    <a:lnTo>
                      <a:pt x="1012" y="191"/>
                    </a:lnTo>
                    <a:lnTo>
                      <a:pt x="1044" y="236"/>
                    </a:lnTo>
                    <a:lnTo>
                      <a:pt x="1046" y="276"/>
                    </a:lnTo>
                    <a:lnTo>
                      <a:pt x="1025" y="314"/>
                    </a:lnTo>
                    <a:lnTo>
                      <a:pt x="985" y="348"/>
                    </a:lnTo>
                    <a:lnTo>
                      <a:pt x="934" y="380"/>
                    </a:lnTo>
                    <a:lnTo>
                      <a:pt x="874" y="411"/>
                    </a:lnTo>
                    <a:lnTo>
                      <a:pt x="813" y="443"/>
                    </a:lnTo>
                    <a:lnTo>
                      <a:pt x="794" y="458"/>
                    </a:lnTo>
                    <a:lnTo>
                      <a:pt x="774" y="476"/>
                    </a:lnTo>
                    <a:lnTo>
                      <a:pt x="750" y="496"/>
                    </a:lnTo>
                    <a:lnTo>
                      <a:pt x="728" y="516"/>
                    </a:lnTo>
                    <a:lnTo>
                      <a:pt x="701" y="534"/>
                    </a:lnTo>
                    <a:lnTo>
                      <a:pt x="676" y="550"/>
                    </a:lnTo>
                    <a:lnTo>
                      <a:pt x="651" y="561"/>
                    </a:lnTo>
                    <a:lnTo>
                      <a:pt x="626" y="568"/>
                    </a:lnTo>
                    <a:close/>
                  </a:path>
                </a:pathLst>
              </a:custGeom>
              <a:solidFill>
                <a:srgbClr val="990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3" name="Freeform 151"/>
              <p:cNvSpPr>
                <a:spLocks/>
              </p:cNvSpPr>
              <p:nvPr/>
            </p:nvSpPr>
            <p:spPr bwMode="auto">
              <a:xfrm>
                <a:off x="8261195" y="4945397"/>
                <a:ext cx="206596" cy="60325"/>
              </a:xfrm>
              <a:custGeom>
                <a:avLst/>
                <a:gdLst>
                  <a:gd name="T0" fmla="*/ 342 w 375"/>
                  <a:gd name="T1" fmla="*/ 152 h 152"/>
                  <a:gd name="T2" fmla="*/ 295 w 375"/>
                  <a:gd name="T3" fmla="*/ 128 h 152"/>
                  <a:gd name="T4" fmla="*/ 253 w 375"/>
                  <a:gd name="T5" fmla="*/ 108 h 152"/>
                  <a:gd name="T6" fmla="*/ 211 w 375"/>
                  <a:gd name="T7" fmla="*/ 91 h 152"/>
                  <a:gd name="T8" fmla="*/ 173 w 375"/>
                  <a:gd name="T9" fmla="*/ 77 h 152"/>
                  <a:gd name="T10" fmla="*/ 132 w 375"/>
                  <a:gd name="T11" fmla="*/ 62 h 152"/>
                  <a:gd name="T12" fmla="*/ 92 w 375"/>
                  <a:gd name="T13" fmla="*/ 51 h 152"/>
                  <a:gd name="T14" fmla="*/ 47 w 375"/>
                  <a:gd name="T15" fmla="*/ 38 h 152"/>
                  <a:gd name="T16" fmla="*/ 0 w 375"/>
                  <a:gd name="T17" fmla="*/ 27 h 152"/>
                  <a:gd name="T18" fmla="*/ 13 w 375"/>
                  <a:gd name="T19" fmla="*/ 3 h 152"/>
                  <a:gd name="T20" fmla="*/ 51 w 375"/>
                  <a:gd name="T21" fmla="*/ 0 h 152"/>
                  <a:gd name="T22" fmla="*/ 105 w 375"/>
                  <a:gd name="T23" fmla="*/ 12 h 152"/>
                  <a:gd name="T24" fmla="*/ 172 w 375"/>
                  <a:gd name="T25" fmla="*/ 36 h 152"/>
                  <a:gd name="T26" fmla="*/ 236 w 375"/>
                  <a:gd name="T27" fmla="*/ 63 h 152"/>
                  <a:gd name="T28" fmla="*/ 298 w 375"/>
                  <a:gd name="T29" fmla="*/ 91 h 152"/>
                  <a:gd name="T30" fmla="*/ 345 w 375"/>
                  <a:gd name="T31" fmla="*/ 115 h 152"/>
                  <a:gd name="T32" fmla="*/ 375 w 375"/>
                  <a:gd name="T33" fmla="*/ 128 h 152"/>
                  <a:gd name="T34" fmla="*/ 375 w 375"/>
                  <a:gd name="T35" fmla="*/ 134 h 152"/>
                  <a:gd name="T36" fmla="*/ 375 w 375"/>
                  <a:gd name="T37" fmla="*/ 140 h 152"/>
                  <a:gd name="T38" fmla="*/ 363 w 375"/>
                  <a:gd name="T39" fmla="*/ 147 h 152"/>
                  <a:gd name="T40" fmla="*/ 357 w 375"/>
                  <a:gd name="T41" fmla="*/ 150 h 152"/>
                  <a:gd name="T42" fmla="*/ 350 w 375"/>
                  <a:gd name="T43" fmla="*/ 151 h 152"/>
                  <a:gd name="T44" fmla="*/ 342 w 375"/>
                  <a:gd name="T45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5" h="152">
                    <a:moveTo>
                      <a:pt x="342" y="152"/>
                    </a:moveTo>
                    <a:lnTo>
                      <a:pt x="295" y="128"/>
                    </a:lnTo>
                    <a:lnTo>
                      <a:pt x="253" y="108"/>
                    </a:lnTo>
                    <a:lnTo>
                      <a:pt x="211" y="91"/>
                    </a:lnTo>
                    <a:lnTo>
                      <a:pt x="173" y="77"/>
                    </a:lnTo>
                    <a:lnTo>
                      <a:pt x="132" y="62"/>
                    </a:lnTo>
                    <a:lnTo>
                      <a:pt x="92" y="51"/>
                    </a:lnTo>
                    <a:lnTo>
                      <a:pt x="47" y="38"/>
                    </a:lnTo>
                    <a:lnTo>
                      <a:pt x="0" y="27"/>
                    </a:lnTo>
                    <a:lnTo>
                      <a:pt x="13" y="3"/>
                    </a:lnTo>
                    <a:lnTo>
                      <a:pt x="51" y="0"/>
                    </a:lnTo>
                    <a:lnTo>
                      <a:pt x="105" y="12"/>
                    </a:lnTo>
                    <a:lnTo>
                      <a:pt x="172" y="36"/>
                    </a:lnTo>
                    <a:lnTo>
                      <a:pt x="236" y="63"/>
                    </a:lnTo>
                    <a:lnTo>
                      <a:pt x="298" y="91"/>
                    </a:lnTo>
                    <a:lnTo>
                      <a:pt x="345" y="115"/>
                    </a:lnTo>
                    <a:lnTo>
                      <a:pt x="375" y="128"/>
                    </a:lnTo>
                    <a:lnTo>
                      <a:pt x="375" y="134"/>
                    </a:lnTo>
                    <a:lnTo>
                      <a:pt x="375" y="140"/>
                    </a:lnTo>
                    <a:lnTo>
                      <a:pt x="363" y="147"/>
                    </a:lnTo>
                    <a:lnTo>
                      <a:pt x="357" y="150"/>
                    </a:lnTo>
                    <a:lnTo>
                      <a:pt x="350" y="151"/>
                    </a:lnTo>
                    <a:lnTo>
                      <a:pt x="342" y="15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4" name="Freeform 152"/>
              <p:cNvSpPr>
                <a:spLocks/>
              </p:cNvSpPr>
              <p:nvPr/>
            </p:nvSpPr>
            <p:spPr bwMode="auto">
              <a:xfrm>
                <a:off x="8239709" y="4966034"/>
                <a:ext cx="137180" cy="34925"/>
              </a:xfrm>
              <a:custGeom>
                <a:avLst/>
                <a:gdLst>
                  <a:gd name="T0" fmla="*/ 170 w 248"/>
                  <a:gd name="T1" fmla="*/ 88 h 88"/>
                  <a:gd name="T2" fmla="*/ 138 w 248"/>
                  <a:gd name="T3" fmla="*/ 81 h 88"/>
                  <a:gd name="T4" fmla="*/ 112 w 248"/>
                  <a:gd name="T5" fmla="*/ 75 h 88"/>
                  <a:gd name="T6" fmla="*/ 87 w 248"/>
                  <a:gd name="T7" fmla="*/ 65 h 88"/>
                  <a:gd name="T8" fmla="*/ 65 w 248"/>
                  <a:gd name="T9" fmla="*/ 56 h 88"/>
                  <a:gd name="T10" fmla="*/ 44 w 248"/>
                  <a:gd name="T11" fmla="*/ 43 h 88"/>
                  <a:gd name="T12" fmla="*/ 28 w 248"/>
                  <a:gd name="T13" fmla="*/ 29 h 88"/>
                  <a:gd name="T14" fmla="*/ 12 w 248"/>
                  <a:gd name="T15" fmla="*/ 15 h 88"/>
                  <a:gd name="T16" fmla="*/ 0 w 248"/>
                  <a:gd name="T17" fmla="*/ 0 h 88"/>
                  <a:gd name="T18" fmla="*/ 19 w 248"/>
                  <a:gd name="T19" fmla="*/ 2 h 88"/>
                  <a:gd name="T20" fmla="*/ 51 w 248"/>
                  <a:gd name="T21" fmla="*/ 9 h 88"/>
                  <a:gd name="T22" fmla="*/ 90 w 248"/>
                  <a:gd name="T23" fmla="*/ 15 h 88"/>
                  <a:gd name="T24" fmla="*/ 132 w 248"/>
                  <a:gd name="T25" fmla="*/ 25 h 88"/>
                  <a:gd name="T26" fmla="*/ 172 w 248"/>
                  <a:gd name="T27" fmla="*/ 34 h 88"/>
                  <a:gd name="T28" fmla="*/ 207 w 248"/>
                  <a:gd name="T29" fmla="*/ 47 h 88"/>
                  <a:gd name="T30" fmla="*/ 234 w 248"/>
                  <a:gd name="T31" fmla="*/ 58 h 88"/>
                  <a:gd name="T32" fmla="*/ 248 w 248"/>
                  <a:gd name="T33" fmla="*/ 72 h 88"/>
                  <a:gd name="T34" fmla="*/ 240 w 248"/>
                  <a:gd name="T35" fmla="*/ 76 h 88"/>
                  <a:gd name="T36" fmla="*/ 231 w 248"/>
                  <a:gd name="T37" fmla="*/ 81 h 88"/>
                  <a:gd name="T38" fmla="*/ 220 w 248"/>
                  <a:gd name="T39" fmla="*/ 83 h 88"/>
                  <a:gd name="T40" fmla="*/ 210 w 248"/>
                  <a:gd name="T41" fmla="*/ 87 h 88"/>
                  <a:gd name="T42" fmla="*/ 198 w 248"/>
                  <a:gd name="T43" fmla="*/ 87 h 88"/>
                  <a:gd name="T44" fmla="*/ 190 w 248"/>
                  <a:gd name="T45" fmla="*/ 87 h 88"/>
                  <a:gd name="T46" fmla="*/ 179 w 248"/>
                  <a:gd name="T47" fmla="*/ 87 h 88"/>
                  <a:gd name="T48" fmla="*/ 170 w 248"/>
                  <a:gd name="T49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8" h="88">
                    <a:moveTo>
                      <a:pt x="170" y="88"/>
                    </a:moveTo>
                    <a:lnTo>
                      <a:pt x="138" y="81"/>
                    </a:lnTo>
                    <a:lnTo>
                      <a:pt x="112" y="75"/>
                    </a:lnTo>
                    <a:lnTo>
                      <a:pt x="87" y="65"/>
                    </a:lnTo>
                    <a:lnTo>
                      <a:pt x="65" y="56"/>
                    </a:lnTo>
                    <a:lnTo>
                      <a:pt x="44" y="43"/>
                    </a:lnTo>
                    <a:lnTo>
                      <a:pt x="28" y="29"/>
                    </a:lnTo>
                    <a:lnTo>
                      <a:pt x="12" y="15"/>
                    </a:lnTo>
                    <a:lnTo>
                      <a:pt x="0" y="0"/>
                    </a:lnTo>
                    <a:lnTo>
                      <a:pt x="19" y="2"/>
                    </a:lnTo>
                    <a:lnTo>
                      <a:pt x="51" y="9"/>
                    </a:lnTo>
                    <a:lnTo>
                      <a:pt x="90" y="15"/>
                    </a:lnTo>
                    <a:lnTo>
                      <a:pt x="132" y="25"/>
                    </a:lnTo>
                    <a:lnTo>
                      <a:pt x="172" y="34"/>
                    </a:lnTo>
                    <a:lnTo>
                      <a:pt x="207" y="47"/>
                    </a:lnTo>
                    <a:lnTo>
                      <a:pt x="234" y="58"/>
                    </a:lnTo>
                    <a:lnTo>
                      <a:pt x="248" y="72"/>
                    </a:lnTo>
                    <a:lnTo>
                      <a:pt x="240" y="76"/>
                    </a:lnTo>
                    <a:lnTo>
                      <a:pt x="231" y="81"/>
                    </a:lnTo>
                    <a:lnTo>
                      <a:pt x="220" y="83"/>
                    </a:lnTo>
                    <a:lnTo>
                      <a:pt x="210" y="87"/>
                    </a:lnTo>
                    <a:lnTo>
                      <a:pt x="198" y="87"/>
                    </a:lnTo>
                    <a:lnTo>
                      <a:pt x="190" y="87"/>
                    </a:lnTo>
                    <a:lnTo>
                      <a:pt x="179" y="87"/>
                    </a:lnTo>
                    <a:lnTo>
                      <a:pt x="170" y="88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5" name="Freeform 153"/>
              <p:cNvSpPr>
                <a:spLocks/>
              </p:cNvSpPr>
              <p:nvPr/>
            </p:nvSpPr>
            <p:spPr bwMode="auto">
              <a:xfrm>
                <a:off x="8343833" y="4940634"/>
                <a:ext cx="117347" cy="31750"/>
              </a:xfrm>
              <a:custGeom>
                <a:avLst/>
                <a:gdLst>
                  <a:gd name="T0" fmla="*/ 177 w 215"/>
                  <a:gd name="T1" fmla="*/ 79 h 79"/>
                  <a:gd name="T2" fmla="*/ 152 w 215"/>
                  <a:gd name="T3" fmla="*/ 66 h 79"/>
                  <a:gd name="T4" fmla="*/ 128 w 215"/>
                  <a:gd name="T5" fmla="*/ 56 h 79"/>
                  <a:gd name="T6" fmla="*/ 106 w 215"/>
                  <a:gd name="T7" fmla="*/ 46 h 79"/>
                  <a:gd name="T8" fmla="*/ 84 w 215"/>
                  <a:gd name="T9" fmla="*/ 38 h 79"/>
                  <a:gd name="T10" fmla="*/ 62 w 215"/>
                  <a:gd name="T11" fmla="*/ 29 h 79"/>
                  <a:gd name="T12" fmla="*/ 40 w 215"/>
                  <a:gd name="T13" fmla="*/ 19 h 79"/>
                  <a:gd name="T14" fmla="*/ 19 w 215"/>
                  <a:gd name="T15" fmla="*/ 9 h 79"/>
                  <a:gd name="T16" fmla="*/ 0 w 215"/>
                  <a:gd name="T17" fmla="*/ 0 h 79"/>
                  <a:gd name="T18" fmla="*/ 24 w 215"/>
                  <a:gd name="T19" fmla="*/ 0 h 79"/>
                  <a:gd name="T20" fmla="*/ 50 w 215"/>
                  <a:gd name="T21" fmla="*/ 3 h 79"/>
                  <a:gd name="T22" fmla="*/ 78 w 215"/>
                  <a:gd name="T23" fmla="*/ 7 h 79"/>
                  <a:gd name="T24" fmla="*/ 106 w 215"/>
                  <a:gd name="T25" fmla="*/ 14 h 79"/>
                  <a:gd name="T26" fmla="*/ 132 w 215"/>
                  <a:gd name="T27" fmla="*/ 21 h 79"/>
                  <a:gd name="T28" fmla="*/ 160 w 215"/>
                  <a:gd name="T29" fmla="*/ 30 h 79"/>
                  <a:gd name="T30" fmla="*/ 187 w 215"/>
                  <a:gd name="T31" fmla="*/ 40 h 79"/>
                  <a:gd name="T32" fmla="*/ 215 w 215"/>
                  <a:gd name="T33" fmla="*/ 53 h 79"/>
                  <a:gd name="T34" fmla="*/ 206 w 215"/>
                  <a:gd name="T35" fmla="*/ 59 h 79"/>
                  <a:gd name="T36" fmla="*/ 197 w 215"/>
                  <a:gd name="T37" fmla="*/ 67 h 79"/>
                  <a:gd name="T38" fmla="*/ 187 w 215"/>
                  <a:gd name="T39" fmla="*/ 74 h 79"/>
                  <a:gd name="T40" fmla="*/ 177 w 215"/>
                  <a:gd name="T4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5" h="79">
                    <a:moveTo>
                      <a:pt x="177" y="79"/>
                    </a:moveTo>
                    <a:lnTo>
                      <a:pt x="152" y="66"/>
                    </a:lnTo>
                    <a:lnTo>
                      <a:pt x="128" y="56"/>
                    </a:lnTo>
                    <a:lnTo>
                      <a:pt x="106" y="46"/>
                    </a:lnTo>
                    <a:lnTo>
                      <a:pt x="84" y="38"/>
                    </a:lnTo>
                    <a:lnTo>
                      <a:pt x="62" y="29"/>
                    </a:lnTo>
                    <a:lnTo>
                      <a:pt x="40" y="19"/>
                    </a:lnTo>
                    <a:lnTo>
                      <a:pt x="19" y="9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50" y="3"/>
                    </a:lnTo>
                    <a:lnTo>
                      <a:pt x="78" y="7"/>
                    </a:lnTo>
                    <a:lnTo>
                      <a:pt x="106" y="14"/>
                    </a:lnTo>
                    <a:lnTo>
                      <a:pt x="132" y="21"/>
                    </a:lnTo>
                    <a:lnTo>
                      <a:pt x="160" y="30"/>
                    </a:lnTo>
                    <a:lnTo>
                      <a:pt x="187" y="40"/>
                    </a:lnTo>
                    <a:lnTo>
                      <a:pt x="215" y="53"/>
                    </a:lnTo>
                    <a:lnTo>
                      <a:pt x="206" y="59"/>
                    </a:lnTo>
                    <a:lnTo>
                      <a:pt x="197" y="67"/>
                    </a:lnTo>
                    <a:lnTo>
                      <a:pt x="187" y="74"/>
                    </a:lnTo>
                    <a:lnTo>
                      <a:pt x="177" y="79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6" name="Freeform 154"/>
              <p:cNvSpPr>
                <a:spLocks/>
              </p:cNvSpPr>
              <p:nvPr/>
            </p:nvSpPr>
            <p:spPr bwMode="auto">
              <a:xfrm>
                <a:off x="8297556" y="4902534"/>
                <a:ext cx="226430" cy="58738"/>
              </a:xfrm>
              <a:custGeom>
                <a:avLst/>
                <a:gdLst>
                  <a:gd name="T0" fmla="*/ 362 w 412"/>
                  <a:gd name="T1" fmla="*/ 145 h 145"/>
                  <a:gd name="T2" fmla="*/ 355 w 412"/>
                  <a:gd name="T3" fmla="*/ 143 h 145"/>
                  <a:gd name="T4" fmla="*/ 349 w 412"/>
                  <a:gd name="T5" fmla="*/ 143 h 145"/>
                  <a:gd name="T6" fmla="*/ 349 w 412"/>
                  <a:gd name="T7" fmla="*/ 137 h 145"/>
                  <a:gd name="T8" fmla="*/ 349 w 412"/>
                  <a:gd name="T9" fmla="*/ 134 h 145"/>
                  <a:gd name="T10" fmla="*/ 303 w 412"/>
                  <a:gd name="T11" fmla="*/ 116 h 145"/>
                  <a:gd name="T12" fmla="*/ 259 w 412"/>
                  <a:gd name="T13" fmla="*/ 102 h 145"/>
                  <a:gd name="T14" fmla="*/ 216 w 412"/>
                  <a:gd name="T15" fmla="*/ 88 h 145"/>
                  <a:gd name="T16" fmla="*/ 175 w 412"/>
                  <a:gd name="T17" fmla="*/ 79 h 145"/>
                  <a:gd name="T18" fmla="*/ 133 w 412"/>
                  <a:gd name="T19" fmla="*/ 70 h 145"/>
                  <a:gd name="T20" fmla="*/ 90 w 412"/>
                  <a:gd name="T21" fmla="*/ 64 h 145"/>
                  <a:gd name="T22" fmla="*/ 44 w 412"/>
                  <a:gd name="T23" fmla="*/ 60 h 145"/>
                  <a:gd name="T24" fmla="*/ 0 w 412"/>
                  <a:gd name="T25" fmla="*/ 62 h 145"/>
                  <a:gd name="T26" fmla="*/ 16 w 412"/>
                  <a:gd name="T27" fmla="*/ 20 h 145"/>
                  <a:gd name="T28" fmla="*/ 64 w 412"/>
                  <a:gd name="T29" fmla="*/ 1 h 145"/>
                  <a:gd name="T30" fmla="*/ 130 w 412"/>
                  <a:gd name="T31" fmla="*/ 0 h 145"/>
                  <a:gd name="T32" fmla="*/ 206 w 412"/>
                  <a:gd name="T33" fmla="*/ 14 h 145"/>
                  <a:gd name="T34" fmla="*/ 281 w 412"/>
                  <a:gd name="T35" fmla="*/ 35 h 145"/>
                  <a:gd name="T36" fmla="*/ 347 w 412"/>
                  <a:gd name="T37" fmla="*/ 64 h 145"/>
                  <a:gd name="T38" fmla="*/ 393 w 412"/>
                  <a:gd name="T39" fmla="*/ 94 h 145"/>
                  <a:gd name="T40" fmla="*/ 412 w 412"/>
                  <a:gd name="T41" fmla="*/ 122 h 145"/>
                  <a:gd name="T42" fmla="*/ 397 w 412"/>
                  <a:gd name="T43" fmla="*/ 129 h 145"/>
                  <a:gd name="T44" fmla="*/ 387 w 412"/>
                  <a:gd name="T45" fmla="*/ 136 h 145"/>
                  <a:gd name="T46" fmla="*/ 375 w 412"/>
                  <a:gd name="T47" fmla="*/ 140 h 145"/>
                  <a:gd name="T48" fmla="*/ 362 w 412"/>
                  <a:gd name="T4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2" h="145">
                    <a:moveTo>
                      <a:pt x="362" y="145"/>
                    </a:moveTo>
                    <a:lnTo>
                      <a:pt x="355" y="143"/>
                    </a:lnTo>
                    <a:lnTo>
                      <a:pt x="349" y="143"/>
                    </a:lnTo>
                    <a:lnTo>
                      <a:pt x="349" y="137"/>
                    </a:lnTo>
                    <a:lnTo>
                      <a:pt x="349" y="134"/>
                    </a:lnTo>
                    <a:lnTo>
                      <a:pt x="303" y="116"/>
                    </a:lnTo>
                    <a:lnTo>
                      <a:pt x="259" y="102"/>
                    </a:lnTo>
                    <a:lnTo>
                      <a:pt x="216" y="88"/>
                    </a:lnTo>
                    <a:lnTo>
                      <a:pt x="175" y="79"/>
                    </a:lnTo>
                    <a:lnTo>
                      <a:pt x="133" y="70"/>
                    </a:lnTo>
                    <a:lnTo>
                      <a:pt x="90" y="64"/>
                    </a:lnTo>
                    <a:lnTo>
                      <a:pt x="44" y="60"/>
                    </a:lnTo>
                    <a:lnTo>
                      <a:pt x="0" y="62"/>
                    </a:lnTo>
                    <a:lnTo>
                      <a:pt x="16" y="20"/>
                    </a:lnTo>
                    <a:lnTo>
                      <a:pt x="64" y="1"/>
                    </a:lnTo>
                    <a:lnTo>
                      <a:pt x="130" y="0"/>
                    </a:lnTo>
                    <a:lnTo>
                      <a:pt x="206" y="14"/>
                    </a:lnTo>
                    <a:lnTo>
                      <a:pt x="281" y="35"/>
                    </a:lnTo>
                    <a:lnTo>
                      <a:pt x="347" y="64"/>
                    </a:lnTo>
                    <a:lnTo>
                      <a:pt x="393" y="94"/>
                    </a:lnTo>
                    <a:lnTo>
                      <a:pt x="412" y="122"/>
                    </a:lnTo>
                    <a:lnTo>
                      <a:pt x="397" y="129"/>
                    </a:lnTo>
                    <a:lnTo>
                      <a:pt x="387" y="136"/>
                    </a:lnTo>
                    <a:lnTo>
                      <a:pt x="375" y="140"/>
                    </a:lnTo>
                    <a:lnTo>
                      <a:pt x="362" y="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7" name="Freeform 155"/>
              <p:cNvSpPr>
                <a:spLocks/>
              </p:cNvSpPr>
              <p:nvPr/>
            </p:nvSpPr>
            <p:spPr bwMode="auto">
              <a:xfrm>
                <a:off x="8352097" y="4842209"/>
                <a:ext cx="170235" cy="80963"/>
              </a:xfrm>
              <a:custGeom>
                <a:avLst/>
                <a:gdLst>
                  <a:gd name="T0" fmla="*/ 278 w 310"/>
                  <a:gd name="T1" fmla="*/ 197 h 201"/>
                  <a:gd name="T2" fmla="*/ 238 w 310"/>
                  <a:gd name="T3" fmla="*/ 182 h 201"/>
                  <a:gd name="T4" fmla="*/ 203 w 310"/>
                  <a:gd name="T5" fmla="*/ 170 h 201"/>
                  <a:gd name="T6" fmla="*/ 169 w 310"/>
                  <a:gd name="T7" fmla="*/ 159 h 201"/>
                  <a:gd name="T8" fmla="*/ 138 w 310"/>
                  <a:gd name="T9" fmla="*/ 151 h 201"/>
                  <a:gd name="T10" fmla="*/ 106 w 310"/>
                  <a:gd name="T11" fmla="*/ 143 h 201"/>
                  <a:gd name="T12" fmla="*/ 73 w 310"/>
                  <a:gd name="T13" fmla="*/ 137 h 201"/>
                  <a:gd name="T14" fmla="*/ 38 w 310"/>
                  <a:gd name="T15" fmla="*/ 131 h 201"/>
                  <a:gd name="T16" fmla="*/ 0 w 310"/>
                  <a:gd name="T17" fmla="*/ 127 h 201"/>
                  <a:gd name="T18" fmla="*/ 1 w 310"/>
                  <a:gd name="T19" fmla="*/ 90 h 201"/>
                  <a:gd name="T20" fmla="*/ 6 w 310"/>
                  <a:gd name="T21" fmla="*/ 64 h 201"/>
                  <a:gd name="T22" fmla="*/ 13 w 310"/>
                  <a:gd name="T23" fmla="*/ 46 h 201"/>
                  <a:gd name="T24" fmla="*/ 26 w 310"/>
                  <a:gd name="T25" fmla="*/ 33 h 201"/>
                  <a:gd name="T26" fmla="*/ 42 w 310"/>
                  <a:gd name="T27" fmla="*/ 24 h 201"/>
                  <a:gd name="T28" fmla="*/ 67 w 310"/>
                  <a:gd name="T29" fmla="*/ 16 h 201"/>
                  <a:gd name="T30" fmla="*/ 100 w 310"/>
                  <a:gd name="T31" fmla="*/ 8 h 201"/>
                  <a:gd name="T32" fmla="*/ 142 w 310"/>
                  <a:gd name="T33" fmla="*/ 0 h 201"/>
                  <a:gd name="T34" fmla="*/ 191 w 310"/>
                  <a:gd name="T35" fmla="*/ 3 h 201"/>
                  <a:gd name="T36" fmla="*/ 229 w 310"/>
                  <a:gd name="T37" fmla="*/ 6 h 201"/>
                  <a:gd name="T38" fmla="*/ 259 w 310"/>
                  <a:gd name="T39" fmla="*/ 8 h 201"/>
                  <a:gd name="T40" fmla="*/ 281 w 310"/>
                  <a:gd name="T41" fmla="*/ 15 h 201"/>
                  <a:gd name="T42" fmla="*/ 294 w 310"/>
                  <a:gd name="T43" fmla="*/ 24 h 201"/>
                  <a:gd name="T44" fmla="*/ 304 w 310"/>
                  <a:gd name="T45" fmla="*/ 42 h 201"/>
                  <a:gd name="T46" fmla="*/ 309 w 310"/>
                  <a:gd name="T47" fmla="*/ 68 h 201"/>
                  <a:gd name="T48" fmla="*/ 310 w 310"/>
                  <a:gd name="T49" fmla="*/ 109 h 201"/>
                  <a:gd name="T50" fmla="*/ 301 w 310"/>
                  <a:gd name="T51" fmla="*/ 137 h 201"/>
                  <a:gd name="T52" fmla="*/ 297 w 310"/>
                  <a:gd name="T53" fmla="*/ 159 h 201"/>
                  <a:gd name="T54" fmla="*/ 293 w 310"/>
                  <a:gd name="T55" fmla="*/ 174 h 201"/>
                  <a:gd name="T56" fmla="*/ 291 w 310"/>
                  <a:gd name="T57" fmla="*/ 185 h 201"/>
                  <a:gd name="T58" fmla="*/ 288 w 310"/>
                  <a:gd name="T59" fmla="*/ 192 h 201"/>
                  <a:gd name="T60" fmla="*/ 287 w 310"/>
                  <a:gd name="T61" fmla="*/ 197 h 201"/>
                  <a:gd name="T62" fmla="*/ 285 w 310"/>
                  <a:gd name="T63" fmla="*/ 199 h 201"/>
                  <a:gd name="T64" fmla="*/ 284 w 310"/>
                  <a:gd name="T65" fmla="*/ 201 h 201"/>
                  <a:gd name="T66" fmla="*/ 281 w 310"/>
                  <a:gd name="T67" fmla="*/ 198 h 201"/>
                  <a:gd name="T68" fmla="*/ 278 w 310"/>
                  <a:gd name="T69" fmla="*/ 19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0" h="201">
                    <a:moveTo>
                      <a:pt x="278" y="197"/>
                    </a:moveTo>
                    <a:lnTo>
                      <a:pt x="238" y="182"/>
                    </a:lnTo>
                    <a:lnTo>
                      <a:pt x="203" y="170"/>
                    </a:lnTo>
                    <a:lnTo>
                      <a:pt x="169" y="159"/>
                    </a:lnTo>
                    <a:lnTo>
                      <a:pt x="138" y="151"/>
                    </a:lnTo>
                    <a:lnTo>
                      <a:pt x="106" y="143"/>
                    </a:lnTo>
                    <a:lnTo>
                      <a:pt x="73" y="137"/>
                    </a:lnTo>
                    <a:lnTo>
                      <a:pt x="38" y="131"/>
                    </a:lnTo>
                    <a:lnTo>
                      <a:pt x="0" y="127"/>
                    </a:lnTo>
                    <a:lnTo>
                      <a:pt x="1" y="90"/>
                    </a:lnTo>
                    <a:lnTo>
                      <a:pt x="6" y="64"/>
                    </a:lnTo>
                    <a:lnTo>
                      <a:pt x="13" y="46"/>
                    </a:lnTo>
                    <a:lnTo>
                      <a:pt x="26" y="33"/>
                    </a:lnTo>
                    <a:lnTo>
                      <a:pt x="42" y="24"/>
                    </a:lnTo>
                    <a:lnTo>
                      <a:pt x="67" y="16"/>
                    </a:lnTo>
                    <a:lnTo>
                      <a:pt x="100" y="8"/>
                    </a:lnTo>
                    <a:lnTo>
                      <a:pt x="142" y="0"/>
                    </a:lnTo>
                    <a:lnTo>
                      <a:pt x="191" y="3"/>
                    </a:lnTo>
                    <a:lnTo>
                      <a:pt x="229" y="6"/>
                    </a:lnTo>
                    <a:lnTo>
                      <a:pt x="259" y="8"/>
                    </a:lnTo>
                    <a:lnTo>
                      <a:pt x="281" y="15"/>
                    </a:lnTo>
                    <a:lnTo>
                      <a:pt x="294" y="24"/>
                    </a:lnTo>
                    <a:lnTo>
                      <a:pt x="304" y="42"/>
                    </a:lnTo>
                    <a:lnTo>
                      <a:pt x="309" y="68"/>
                    </a:lnTo>
                    <a:lnTo>
                      <a:pt x="310" y="109"/>
                    </a:lnTo>
                    <a:lnTo>
                      <a:pt x="301" y="137"/>
                    </a:lnTo>
                    <a:lnTo>
                      <a:pt x="297" y="159"/>
                    </a:lnTo>
                    <a:lnTo>
                      <a:pt x="293" y="174"/>
                    </a:lnTo>
                    <a:lnTo>
                      <a:pt x="291" y="185"/>
                    </a:lnTo>
                    <a:lnTo>
                      <a:pt x="288" y="192"/>
                    </a:lnTo>
                    <a:lnTo>
                      <a:pt x="287" y="197"/>
                    </a:lnTo>
                    <a:lnTo>
                      <a:pt x="285" y="199"/>
                    </a:lnTo>
                    <a:lnTo>
                      <a:pt x="284" y="201"/>
                    </a:lnTo>
                    <a:lnTo>
                      <a:pt x="281" y="198"/>
                    </a:lnTo>
                    <a:lnTo>
                      <a:pt x="278" y="197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8" name="Freeform 156"/>
              <p:cNvSpPr>
                <a:spLocks/>
              </p:cNvSpPr>
              <p:nvPr/>
            </p:nvSpPr>
            <p:spPr bwMode="auto">
              <a:xfrm>
                <a:off x="8401680" y="4419934"/>
                <a:ext cx="175194" cy="417513"/>
              </a:xfrm>
              <a:custGeom>
                <a:avLst/>
                <a:gdLst>
                  <a:gd name="T0" fmla="*/ 177 w 259"/>
                  <a:gd name="T1" fmla="*/ 468 h 476"/>
                  <a:gd name="T2" fmla="*/ 92 w 259"/>
                  <a:gd name="T3" fmla="*/ 462 h 476"/>
                  <a:gd name="T4" fmla="*/ 15 w 259"/>
                  <a:gd name="T5" fmla="*/ 458 h 476"/>
                  <a:gd name="T6" fmla="*/ 12 w 259"/>
                  <a:gd name="T7" fmla="*/ 343 h 476"/>
                  <a:gd name="T8" fmla="*/ 8 w 259"/>
                  <a:gd name="T9" fmla="*/ 223 h 476"/>
                  <a:gd name="T10" fmla="*/ 11 w 259"/>
                  <a:gd name="T11" fmla="*/ 80 h 476"/>
                  <a:gd name="T12" fmla="*/ 23 w 259"/>
                  <a:gd name="T13" fmla="*/ 109 h 476"/>
                  <a:gd name="T14" fmla="*/ 24 w 259"/>
                  <a:gd name="T15" fmla="*/ 152 h 476"/>
                  <a:gd name="T16" fmla="*/ 39 w 259"/>
                  <a:gd name="T17" fmla="*/ 203 h 476"/>
                  <a:gd name="T18" fmla="*/ 48 w 259"/>
                  <a:gd name="T19" fmla="*/ 138 h 476"/>
                  <a:gd name="T20" fmla="*/ 46 w 259"/>
                  <a:gd name="T21" fmla="*/ 64 h 476"/>
                  <a:gd name="T22" fmla="*/ 53 w 259"/>
                  <a:gd name="T23" fmla="*/ 24 h 476"/>
                  <a:gd name="T24" fmla="*/ 78 w 259"/>
                  <a:gd name="T25" fmla="*/ 22 h 476"/>
                  <a:gd name="T26" fmla="*/ 73 w 259"/>
                  <a:gd name="T27" fmla="*/ 95 h 476"/>
                  <a:gd name="T28" fmla="*/ 73 w 259"/>
                  <a:gd name="T29" fmla="*/ 148 h 476"/>
                  <a:gd name="T30" fmla="*/ 83 w 259"/>
                  <a:gd name="T31" fmla="*/ 199 h 476"/>
                  <a:gd name="T32" fmla="*/ 84 w 259"/>
                  <a:gd name="T33" fmla="*/ 156 h 476"/>
                  <a:gd name="T34" fmla="*/ 83 w 259"/>
                  <a:gd name="T35" fmla="*/ 85 h 476"/>
                  <a:gd name="T36" fmla="*/ 90 w 259"/>
                  <a:gd name="T37" fmla="*/ 18 h 476"/>
                  <a:gd name="T38" fmla="*/ 117 w 259"/>
                  <a:gd name="T39" fmla="*/ 38 h 476"/>
                  <a:gd name="T40" fmla="*/ 117 w 259"/>
                  <a:gd name="T41" fmla="*/ 109 h 476"/>
                  <a:gd name="T42" fmla="*/ 117 w 259"/>
                  <a:gd name="T43" fmla="*/ 179 h 476"/>
                  <a:gd name="T44" fmla="*/ 123 w 259"/>
                  <a:gd name="T45" fmla="*/ 200 h 476"/>
                  <a:gd name="T46" fmla="*/ 123 w 259"/>
                  <a:gd name="T47" fmla="*/ 128 h 476"/>
                  <a:gd name="T48" fmla="*/ 126 w 259"/>
                  <a:gd name="T49" fmla="*/ 58 h 476"/>
                  <a:gd name="T50" fmla="*/ 136 w 259"/>
                  <a:gd name="T51" fmla="*/ 10 h 476"/>
                  <a:gd name="T52" fmla="*/ 158 w 259"/>
                  <a:gd name="T53" fmla="*/ 8 h 476"/>
                  <a:gd name="T54" fmla="*/ 153 w 259"/>
                  <a:gd name="T55" fmla="*/ 74 h 476"/>
                  <a:gd name="T56" fmla="*/ 151 w 259"/>
                  <a:gd name="T57" fmla="*/ 140 h 476"/>
                  <a:gd name="T58" fmla="*/ 155 w 259"/>
                  <a:gd name="T59" fmla="*/ 184 h 476"/>
                  <a:gd name="T60" fmla="*/ 165 w 259"/>
                  <a:gd name="T61" fmla="*/ 109 h 476"/>
                  <a:gd name="T62" fmla="*/ 165 w 259"/>
                  <a:gd name="T63" fmla="*/ 48 h 476"/>
                  <a:gd name="T64" fmla="*/ 165 w 259"/>
                  <a:gd name="T65" fmla="*/ 4 h 476"/>
                  <a:gd name="T66" fmla="*/ 187 w 259"/>
                  <a:gd name="T67" fmla="*/ 4 h 476"/>
                  <a:gd name="T68" fmla="*/ 190 w 259"/>
                  <a:gd name="T69" fmla="*/ 91 h 476"/>
                  <a:gd name="T70" fmla="*/ 189 w 259"/>
                  <a:gd name="T71" fmla="*/ 155 h 476"/>
                  <a:gd name="T72" fmla="*/ 192 w 259"/>
                  <a:gd name="T73" fmla="*/ 189 h 476"/>
                  <a:gd name="T74" fmla="*/ 198 w 259"/>
                  <a:gd name="T75" fmla="*/ 163 h 476"/>
                  <a:gd name="T76" fmla="*/ 202 w 259"/>
                  <a:gd name="T77" fmla="*/ 95 h 476"/>
                  <a:gd name="T78" fmla="*/ 206 w 259"/>
                  <a:gd name="T79" fmla="*/ 26 h 476"/>
                  <a:gd name="T80" fmla="*/ 230 w 259"/>
                  <a:gd name="T81" fmla="*/ 0 h 476"/>
                  <a:gd name="T82" fmla="*/ 246 w 259"/>
                  <a:gd name="T83" fmla="*/ 63 h 476"/>
                  <a:gd name="T84" fmla="*/ 239 w 259"/>
                  <a:gd name="T85" fmla="*/ 237 h 476"/>
                  <a:gd name="T86" fmla="*/ 245 w 259"/>
                  <a:gd name="T87" fmla="*/ 413 h 476"/>
                  <a:gd name="T88" fmla="*/ 242 w 259"/>
                  <a:gd name="T89" fmla="*/ 476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59" h="476">
                    <a:moveTo>
                      <a:pt x="242" y="476"/>
                    </a:moveTo>
                    <a:lnTo>
                      <a:pt x="208" y="470"/>
                    </a:lnTo>
                    <a:lnTo>
                      <a:pt x="177" y="468"/>
                    </a:lnTo>
                    <a:lnTo>
                      <a:pt x="146" y="465"/>
                    </a:lnTo>
                    <a:lnTo>
                      <a:pt x="120" y="463"/>
                    </a:lnTo>
                    <a:lnTo>
                      <a:pt x="92" y="462"/>
                    </a:lnTo>
                    <a:lnTo>
                      <a:pt x="65" y="461"/>
                    </a:lnTo>
                    <a:lnTo>
                      <a:pt x="40" y="459"/>
                    </a:lnTo>
                    <a:lnTo>
                      <a:pt x="15" y="458"/>
                    </a:lnTo>
                    <a:lnTo>
                      <a:pt x="14" y="413"/>
                    </a:lnTo>
                    <a:lnTo>
                      <a:pt x="14" y="377"/>
                    </a:lnTo>
                    <a:lnTo>
                      <a:pt x="12" y="343"/>
                    </a:lnTo>
                    <a:lnTo>
                      <a:pt x="12" y="311"/>
                    </a:lnTo>
                    <a:lnTo>
                      <a:pt x="9" y="271"/>
                    </a:lnTo>
                    <a:lnTo>
                      <a:pt x="8" y="223"/>
                    </a:lnTo>
                    <a:lnTo>
                      <a:pt x="3" y="160"/>
                    </a:lnTo>
                    <a:lnTo>
                      <a:pt x="0" y="80"/>
                    </a:lnTo>
                    <a:lnTo>
                      <a:pt x="11" y="80"/>
                    </a:lnTo>
                    <a:lnTo>
                      <a:pt x="24" y="80"/>
                    </a:lnTo>
                    <a:lnTo>
                      <a:pt x="23" y="94"/>
                    </a:lnTo>
                    <a:lnTo>
                      <a:pt x="23" y="109"/>
                    </a:lnTo>
                    <a:lnTo>
                      <a:pt x="23" y="124"/>
                    </a:lnTo>
                    <a:lnTo>
                      <a:pt x="24" y="139"/>
                    </a:lnTo>
                    <a:lnTo>
                      <a:pt x="24" y="152"/>
                    </a:lnTo>
                    <a:lnTo>
                      <a:pt x="28" y="168"/>
                    </a:lnTo>
                    <a:lnTo>
                      <a:pt x="31" y="184"/>
                    </a:lnTo>
                    <a:lnTo>
                      <a:pt x="39" y="203"/>
                    </a:lnTo>
                    <a:lnTo>
                      <a:pt x="43" y="183"/>
                    </a:lnTo>
                    <a:lnTo>
                      <a:pt x="46" y="162"/>
                    </a:lnTo>
                    <a:lnTo>
                      <a:pt x="48" y="138"/>
                    </a:lnTo>
                    <a:lnTo>
                      <a:pt x="49" y="114"/>
                    </a:lnTo>
                    <a:lnTo>
                      <a:pt x="48" y="88"/>
                    </a:lnTo>
                    <a:lnTo>
                      <a:pt x="46" y="64"/>
                    </a:lnTo>
                    <a:lnTo>
                      <a:pt x="46" y="44"/>
                    </a:lnTo>
                    <a:lnTo>
                      <a:pt x="48" y="27"/>
                    </a:lnTo>
                    <a:lnTo>
                      <a:pt x="53" y="24"/>
                    </a:lnTo>
                    <a:lnTo>
                      <a:pt x="61" y="24"/>
                    </a:lnTo>
                    <a:lnTo>
                      <a:pt x="70" y="23"/>
                    </a:lnTo>
                    <a:lnTo>
                      <a:pt x="78" y="22"/>
                    </a:lnTo>
                    <a:lnTo>
                      <a:pt x="75" y="52"/>
                    </a:lnTo>
                    <a:lnTo>
                      <a:pt x="74" y="76"/>
                    </a:lnTo>
                    <a:lnTo>
                      <a:pt x="73" y="95"/>
                    </a:lnTo>
                    <a:lnTo>
                      <a:pt x="73" y="114"/>
                    </a:lnTo>
                    <a:lnTo>
                      <a:pt x="73" y="128"/>
                    </a:lnTo>
                    <a:lnTo>
                      <a:pt x="73" y="148"/>
                    </a:lnTo>
                    <a:lnTo>
                      <a:pt x="74" y="170"/>
                    </a:lnTo>
                    <a:lnTo>
                      <a:pt x="75" y="198"/>
                    </a:lnTo>
                    <a:lnTo>
                      <a:pt x="83" y="199"/>
                    </a:lnTo>
                    <a:lnTo>
                      <a:pt x="90" y="203"/>
                    </a:lnTo>
                    <a:lnTo>
                      <a:pt x="86" y="179"/>
                    </a:lnTo>
                    <a:lnTo>
                      <a:pt x="84" y="156"/>
                    </a:lnTo>
                    <a:lnTo>
                      <a:pt x="83" y="132"/>
                    </a:lnTo>
                    <a:lnTo>
                      <a:pt x="83" y="109"/>
                    </a:lnTo>
                    <a:lnTo>
                      <a:pt x="83" y="85"/>
                    </a:lnTo>
                    <a:lnTo>
                      <a:pt x="86" y="61"/>
                    </a:lnTo>
                    <a:lnTo>
                      <a:pt x="87" y="38"/>
                    </a:lnTo>
                    <a:lnTo>
                      <a:pt x="90" y="18"/>
                    </a:lnTo>
                    <a:lnTo>
                      <a:pt x="103" y="16"/>
                    </a:lnTo>
                    <a:lnTo>
                      <a:pt x="117" y="15"/>
                    </a:lnTo>
                    <a:lnTo>
                      <a:pt x="117" y="38"/>
                    </a:lnTo>
                    <a:lnTo>
                      <a:pt x="117" y="61"/>
                    </a:lnTo>
                    <a:lnTo>
                      <a:pt x="117" y="85"/>
                    </a:lnTo>
                    <a:lnTo>
                      <a:pt x="117" y="109"/>
                    </a:lnTo>
                    <a:lnTo>
                      <a:pt x="117" y="132"/>
                    </a:lnTo>
                    <a:lnTo>
                      <a:pt x="117" y="155"/>
                    </a:lnTo>
                    <a:lnTo>
                      <a:pt x="117" y="179"/>
                    </a:lnTo>
                    <a:lnTo>
                      <a:pt x="117" y="203"/>
                    </a:lnTo>
                    <a:lnTo>
                      <a:pt x="118" y="202"/>
                    </a:lnTo>
                    <a:lnTo>
                      <a:pt x="123" y="200"/>
                    </a:lnTo>
                    <a:lnTo>
                      <a:pt x="123" y="176"/>
                    </a:lnTo>
                    <a:lnTo>
                      <a:pt x="123" y="152"/>
                    </a:lnTo>
                    <a:lnTo>
                      <a:pt x="123" y="128"/>
                    </a:lnTo>
                    <a:lnTo>
                      <a:pt x="124" y="106"/>
                    </a:lnTo>
                    <a:lnTo>
                      <a:pt x="124" y="82"/>
                    </a:lnTo>
                    <a:lnTo>
                      <a:pt x="126" y="58"/>
                    </a:lnTo>
                    <a:lnTo>
                      <a:pt x="127" y="34"/>
                    </a:lnTo>
                    <a:lnTo>
                      <a:pt x="128" y="11"/>
                    </a:lnTo>
                    <a:lnTo>
                      <a:pt x="136" y="10"/>
                    </a:lnTo>
                    <a:lnTo>
                      <a:pt x="143" y="10"/>
                    </a:lnTo>
                    <a:lnTo>
                      <a:pt x="151" y="8"/>
                    </a:lnTo>
                    <a:lnTo>
                      <a:pt x="158" y="8"/>
                    </a:lnTo>
                    <a:lnTo>
                      <a:pt x="156" y="30"/>
                    </a:lnTo>
                    <a:lnTo>
                      <a:pt x="155" y="52"/>
                    </a:lnTo>
                    <a:lnTo>
                      <a:pt x="153" y="74"/>
                    </a:lnTo>
                    <a:lnTo>
                      <a:pt x="153" y="96"/>
                    </a:lnTo>
                    <a:lnTo>
                      <a:pt x="152" y="118"/>
                    </a:lnTo>
                    <a:lnTo>
                      <a:pt x="151" y="140"/>
                    </a:lnTo>
                    <a:lnTo>
                      <a:pt x="149" y="162"/>
                    </a:lnTo>
                    <a:lnTo>
                      <a:pt x="149" y="184"/>
                    </a:lnTo>
                    <a:lnTo>
                      <a:pt x="155" y="184"/>
                    </a:lnTo>
                    <a:lnTo>
                      <a:pt x="162" y="187"/>
                    </a:lnTo>
                    <a:lnTo>
                      <a:pt x="164" y="142"/>
                    </a:lnTo>
                    <a:lnTo>
                      <a:pt x="165" y="109"/>
                    </a:lnTo>
                    <a:lnTo>
                      <a:pt x="165" y="83"/>
                    </a:lnTo>
                    <a:lnTo>
                      <a:pt x="167" y="64"/>
                    </a:lnTo>
                    <a:lnTo>
                      <a:pt x="165" y="48"/>
                    </a:lnTo>
                    <a:lnTo>
                      <a:pt x="165" y="35"/>
                    </a:lnTo>
                    <a:lnTo>
                      <a:pt x="165" y="20"/>
                    </a:lnTo>
                    <a:lnTo>
                      <a:pt x="165" y="4"/>
                    </a:lnTo>
                    <a:lnTo>
                      <a:pt x="171" y="4"/>
                    </a:lnTo>
                    <a:lnTo>
                      <a:pt x="180" y="4"/>
                    </a:lnTo>
                    <a:lnTo>
                      <a:pt x="187" y="4"/>
                    </a:lnTo>
                    <a:lnTo>
                      <a:pt x="195" y="4"/>
                    </a:lnTo>
                    <a:lnTo>
                      <a:pt x="192" y="53"/>
                    </a:lnTo>
                    <a:lnTo>
                      <a:pt x="190" y="91"/>
                    </a:lnTo>
                    <a:lnTo>
                      <a:pt x="189" y="118"/>
                    </a:lnTo>
                    <a:lnTo>
                      <a:pt x="189" y="140"/>
                    </a:lnTo>
                    <a:lnTo>
                      <a:pt x="189" y="155"/>
                    </a:lnTo>
                    <a:lnTo>
                      <a:pt x="189" y="166"/>
                    </a:lnTo>
                    <a:lnTo>
                      <a:pt x="190" y="176"/>
                    </a:lnTo>
                    <a:lnTo>
                      <a:pt x="192" y="189"/>
                    </a:lnTo>
                    <a:lnTo>
                      <a:pt x="193" y="188"/>
                    </a:lnTo>
                    <a:lnTo>
                      <a:pt x="198" y="187"/>
                    </a:lnTo>
                    <a:lnTo>
                      <a:pt x="198" y="163"/>
                    </a:lnTo>
                    <a:lnTo>
                      <a:pt x="199" y="141"/>
                    </a:lnTo>
                    <a:lnTo>
                      <a:pt x="201" y="117"/>
                    </a:lnTo>
                    <a:lnTo>
                      <a:pt x="202" y="95"/>
                    </a:lnTo>
                    <a:lnTo>
                      <a:pt x="202" y="71"/>
                    </a:lnTo>
                    <a:lnTo>
                      <a:pt x="205" y="50"/>
                    </a:lnTo>
                    <a:lnTo>
                      <a:pt x="206" y="26"/>
                    </a:lnTo>
                    <a:lnTo>
                      <a:pt x="209" y="4"/>
                    </a:lnTo>
                    <a:lnTo>
                      <a:pt x="218" y="2"/>
                    </a:lnTo>
                    <a:lnTo>
                      <a:pt x="230" y="0"/>
                    </a:lnTo>
                    <a:lnTo>
                      <a:pt x="243" y="0"/>
                    </a:lnTo>
                    <a:lnTo>
                      <a:pt x="259" y="6"/>
                    </a:lnTo>
                    <a:lnTo>
                      <a:pt x="246" y="63"/>
                    </a:lnTo>
                    <a:lnTo>
                      <a:pt x="240" y="120"/>
                    </a:lnTo>
                    <a:lnTo>
                      <a:pt x="237" y="179"/>
                    </a:lnTo>
                    <a:lnTo>
                      <a:pt x="239" y="237"/>
                    </a:lnTo>
                    <a:lnTo>
                      <a:pt x="240" y="295"/>
                    </a:lnTo>
                    <a:lnTo>
                      <a:pt x="243" y="354"/>
                    </a:lnTo>
                    <a:lnTo>
                      <a:pt x="245" y="413"/>
                    </a:lnTo>
                    <a:lnTo>
                      <a:pt x="248" y="474"/>
                    </a:lnTo>
                    <a:lnTo>
                      <a:pt x="243" y="475"/>
                    </a:lnTo>
                    <a:lnTo>
                      <a:pt x="242" y="476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9" name="Freeform 158"/>
              <p:cNvSpPr>
                <a:spLocks/>
              </p:cNvSpPr>
              <p:nvPr/>
            </p:nvSpPr>
            <p:spPr bwMode="auto">
              <a:xfrm>
                <a:off x="8398375" y="4667584"/>
                <a:ext cx="14875" cy="9525"/>
              </a:xfrm>
              <a:custGeom>
                <a:avLst/>
                <a:gdLst>
                  <a:gd name="T0" fmla="*/ 11 w 29"/>
                  <a:gd name="T1" fmla="*/ 24 h 27"/>
                  <a:gd name="T2" fmla="*/ 4 w 29"/>
                  <a:gd name="T3" fmla="*/ 24 h 27"/>
                  <a:gd name="T4" fmla="*/ 0 w 29"/>
                  <a:gd name="T5" fmla="*/ 24 h 27"/>
                  <a:gd name="T6" fmla="*/ 0 w 29"/>
                  <a:gd name="T7" fmla="*/ 17 h 27"/>
                  <a:gd name="T8" fmla="*/ 1 w 29"/>
                  <a:gd name="T9" fmla="*/ 12 h 27"/>
                  <a:gd name="T10" fmla="*/ 3 w 29"/>
                  <a:gd name="T11" fmla="*/ 5 h 27"/>
                  <a:gd name="T12" fmla="*/ 6 w 29"/>
                  <a:gd name="T13" fmla="*/ 0 h 27"/>
                  <a:gd name="T14" fmla="*/ 11 w 29"/>
                  <a:gd name="T15" fmla="*/ 0 h 27"/>
                  <a:gd name="T16" fmla="*/ 20 w 29"/>
                  <a:gd name="T17" fmla="*/ 0 h 27"/>
                  <a:gd name="T18" fmla="*/ 25 w 29"/>
                  <a:gd name="T19" fmla="*/ 4 h 27"/>
                  <a:gd name="T20" fmla="*/ 28 w 29"/>
                  <a:gd name="T21" fmla="*/ 8 h 27"/>
                  <a:gd name="T22" fmla="*/ 28 w 29"/>
                  <a:gd name="T23" fmla="*/ 11 h 27"/>
                  <a:gd name="T24" fmla="*/ 28 w 29"/>
                  <a:gd name="T25" fmla="*/ 15 h 27"/>
                  <a:gd name="T26" fmla="*/ 28 w 29"/>
                  <a:gd name="T27" fmla="*/ 20 h 27"/>
                  <a:gd name="T28" fmla="*/ 29 w 29"/>
                  <a:gd name="T29" fmla="*/ 27 h 27"/>
                  <a:gd name="T30" fmla="*/ 20 w 29"/>
                  <a:gd name="T31" fmla="*/ 25 h 27"/>
                  <a:gd name="T32" fmla="*/ 11 w 29"/>
                  <a:gd name="T33" fmla="*/ 2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27">
                    <a:moveTo>
                      <a:pt x="11" y="24"/>
                    </a:moveTo>
                    <a:lnTo>
                      <a:pt x="4" y="24"/>
                    </a:lnTo>
                    <a:lnTo>
                      <a:pt x="0" y="24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3" y="5"/>
                    </a:lnTo>
                    <a:lnTo>
                      <a:pt x="6" y="0"/>
                    </a:lnTo>
                    <a:lnTo>
                      <a:pt x="11" y="0"/>
                    </a:lnTo>
                    <a:lnTo>
                      <a:pt x="20" y="0"/>
                    </a:lnTo>
                    <a:lnTo>
                      <a:pt x="25" y="4"/>
                    </a:lnTo>
                    <a:lnTo>
                      <a:pt x="28" y="8"/>
                    </a:lnTo>
                    <a:lnTo>
                      <a:pt x="28" y="11"/>
                    </a:lnTo>
                    <a:lnTo>
                      <a:pt x="28" y="15"/>
                    </a:lnTo>
                    <a:lnTo>
                      <a:pt x="28" y="20"/>
                    </a:lnTo>
                    <a:lnTo>
                      <a:pt x="29" y="27"/>
                    </a:lnTo>
                    <a:lnTo>
                      <a:pt x="20" y="25"/>
                    </a:lnTo>
                    <a:lnTo>
                      <a:pt x="11" y="24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0" name="Freeform 159"/>
              <p:cNvSpPr>
                <a:spLocks/>
              </p:cNvSpPr>
              <p:nvPr/>
            </p:nvSpPr>
            <p:spPr bwMode="auto">
              <a:xfrm flipH="1">
                <a:off x="8125514" y="3113422"/>
                <a:ext cx="1580271" cy="1684338"/>
              </a:xfrm>
              <a:custGeom>
                <a:avLst/>
                <a:gdLst>
                  <a:gd name="T0" fmla="*/ 448 w 894"/>
                  <a:gd name="T1" fmla="*/ 0 h 880"/>
                  <a:gd name="T2" fmla="*/ 358 w 894"/>
                  <a:gd name="T3" fmla="*/ 8 h 880"/>
                  <a:gd name="T4" fmla="*/ 274 w 894"/>
                  <a:gd name="T5" fmla="*/ 34 h 880"/>
                  <a:gd name="T6" fmla="*/ 198 w 894"/>
                  <a:gd name="T7" fmla="*/ 76 h 880"/>
                  <a:gd name="T8" fmla="*/ 132 w 894"/>
                  <a:gd name="T9" fmla="*/ 128 h 880"/>
                  <a:gd name="T10" fmla="*/ 78 w 894"/>
                  <a:gd name="T11" fmla="*/ 194 h 880"/>
                  <a:gd name="T12" fmla="*/ 36 w 894"/>
                  <a:gd name="T13" fmla="*/ 268 h 880"/>
                  <a:gd name="T14" fmla="*/ 10 w 894"/>
                  <a:gd name="T15" fmla="*/ 352 h 880"/>
                  <a:gd name="T16" fmla="*/ 0 w 894"/>
                  <a:gd name="T17" fmla="*/ 440 h 880"/>
                  <a:gd name="T18" fmla="*/ 4 w 894"/>
                  <a:gd name="T19" fmla="*/ 484 h 880"/>
                  <a:gd name="T20" fmla="*/ 20 w 894"/>
                  <a:gd name="T21" fmla="*/ 570 h 880"/>
                  <a:gd name="T22" fmla="*/ 54 w 894"/>
                  <a:gd name="T23" fmla="*/ 648 h 880"/>
                  <a:gd name="T24" fmla="*/ 104 w 894"/>
                  <a:gd name="T25" fmla="*/ 720 h 880"/>
                  <a:gd name="T26" fmla="*/ 164 w 894"/>
                  <a:gd name="T27" fmla="*/ 778 h 880"/>
                  <a:gd name="T28" fmla="*/ 234 w 894"/>
                  <a:gd name="T29" fmla="*/ 826 h 880"/>
                  <a:gd name="T30" fmla="*/ 314 w 894"/>
                  <a:gd name="T31" fmla="*/ 860 h 880"/>
                  <a:gd name="T32" fmla="*/ 402 w 894"/>
                  <a:gd name="T33" fmla="*/ 878 h 880"/>
                  <a:gd name="T34" fmla="*/ 448 w 894"/>
                  <a:gd name="T35" fmla="*/ 880 h 880"/>
                  <a:gd name="T36" fmla="*/ 538 w 894"/>
                  <a:gd name="T37" fmla="*/ 870 h 880"/>
                  <a:gd name="T38" fmla="*/ 620 w 894"/>
                  <a:gd name="T39" fmla="*/ 844 h 880"/>
                  <a:gd name="T40" fmla="*/ 696 w 894"/>
                  <a:gd name="T41" fmla="*/ 804 h 880"/>
                  <a:gd name="T42" fmla="*/ 762 w 894"/>
                  <a:gd name="T43" fmla="*/ 750 h 880"/>
                  <a:gd name="T44" fmla="*/ 818 w 894"/>
                  <a:gd name="T45" fmla="*/ 686 h 880"/>
                  <a:gd name="T46" fmla="*/ 858 w 894"/>
                  <a:gd name="T47" fmla="*/ 610 h 880"/>
                  <a:gd name="T48" fmla="*/ 884 w 894"/>
                  <a:gd name="T49" fmla="*/ 528 h 880"/>
                  <a:gd name="T50" fmla="*/ 894 w 894"/>
                  <a:gd name="T51" fmla="*/ 440 h 880"/>
                  <a:gd name="T52" fmla="*/ 892 w 894"/>
                  <a:gd name="T53" fmla="*/ 394 h 880"/>
                  <a:gd name="T54" fmla="*/ 874 w 894"/>
                  <a:gd name="T55" fmla="*/ 310 h 880"/>
                  <a:gd name="T56" fmla="*/ 840 w 894"/>
                  <a:gd name="T57" fmla="*/ 230 h 880"/>
                  <a:gd name="T58" fmla="*/ 792 w 894"/>
                  <a:gd name="T59" fmla="*/ 160 h 880"/>
                  <a:gd name="T60" fmla="*/ 730 w 894"/>
                  <a:gd name="T61" fmla="*/ 100 h 880"/>
                  <a:gd name="T62" fmla="*/ 660 w 894"/>
                  <a:gd name="T63" fmla="*/ 54 h 880"/>
                  <a:gd name="T64" fmla="*/ 580 w 894"/>
                  <a:gd name="T65" fmla="*/ 20 h 880"/>
                  <a:gd name="T66" fmla="*/ 492 w 894"/>
                  <a:gd name="T67" fmla="*/ 2 h 880"/>
                  <a:gd name="T68" fmla="*/ 448 w 894"/>
                  <a:gd name="T69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94" h="880">
                    <a:moveTo>
                      <a:pt x="448" y="0"/>
                    </a:moveTo>
                    <a:lnTo>
                      <a:pt x="448" y="0"/>
                    </a:lnTo>
                    <a:lnTo>
                      <a:pt x="402" y="2"/>
                    </a:lnTo>
                    <a:lnTo>
                      <a:pt x="358" y="8"/>
                    </a:lnTo>
                    <a:lnTo>
                      <a:pt x="314" y="20"/>
                    </a:lnTo>
                    <a:lnTo>
                      <a:pt x="274" y="34"/>
                    </a:lnTo>
                    <a:lnTo>
                      <a:pt x="234" y="54"/>
                    </a:lnTo>
                    <a:lnTo>
                      <a:pt x="198" y="76"/>
                    </a:lnTo>
                    <a:lnTo>
                      <a:pt x="164" y="100"/>
                    </a:lnTo>
                    <a:lnTo>
                      <a:pt x="132" y="128"/>
                    </a:lnTo>
                    <a:lnTo>
                      <a:pt x="104" y="160"/>
                    </a:lnTo>
                    <a:lnTo>
                      <a:pt x="78" y="194"/>
                    </a:lnTo>
                    <a:lnTo>
                      <a:pt x="54" y="230"/>
                    </a:lnTo>
                    <a:lnTo>
                      <a:pt x="36" y="268"/>
                    </a:lnTo>
                    <a:lnTo>
                      <a:pt x="20" y="310"/>
                    </a:lnTo>
                    <a:lnTo>
                      <a:pt x="10" y="352"/>
                    </a:lnTo>
                    <a:lnTo>
                      <a:pt x="4" y="394"/>
                    </a:lnTo>
                    <a:lnTo>
                      <a:pt x="0" y="440"/>
                    </a:lnTo>
                    <a:lnTo>
                      <a:pt x="0" y="440"/>
                    </a:lnTo>
                    <a:lnTo>
                      <a:pt x="4" y="484"/>
                    </a:lnTo>
                    <a:lnTo>
                      <a:pt x="10" y="528"/>
                    </a:lnTo>
                    <a:lnTo>
                      <a:pt x="20" y="570"/>
                    </a:lnTo>
                    <a:lnTo>
                      <a:pt x="36" y="610"/>
                    </a:lnTo>
                    <a:lnTo>
                      <a:pt x="54" y="648"/>
                    </a:lnTo>
                    <a:lnTo>
                      <a:pt x="78" y="686"/>
                    </a:lnTo>
                    <a:lnTo>
                      <a:pt x="104" y="720"/>
                    </a:lnTo>
                    <a:lnTo>
                      <a:pt x="132" y="750"/>
                    </a:lnTo>
                    <a:lnTo>
                      <a:pt x="164" y="778"/>
                    </a:lnTo>
                    <a:lnTo>
                      <a:pt x="198" y="804"/>
                    </a:lnTo>
                    <a:lnTo>
                      <a:pt x="234" y="826"/>
                    </a:lnTo>
                    <a:lnTo>
                      <a:pt x="274" y="844"/>
                    </a:lnTo>
                    <a:lnTo>
                      <a:pt x="314" y="860"/>
                    </a:lnTo>
                    <a:lnTo>
                      <a:pt x="358" y="870"/>
                    </a:lnTo>
                    <a:lnTo>
                      <a:pt x="402" y="878"/>
                    </a:lnTo>
                    <a:lnTo>
                      <a:pt x="448" y="880"/>
                    </a:lnTo>
                    <a:lnTo>
                      <a:pt x="448" y="880"/>
                    </a:lnTo>
                    <a:lnTo>
                      <a:pt x="492" y="878"/>
                    </a:lnTo>
                    <a:lnTo>
                      <a:pt x="538" y="870"/>
                    </a:lnTo>
                    <a:lnTo>
                      <a:pt x="580" y="860"/>
                    </a:lnTo>
                    <a:lnTo>
                      <a:pt x="620" y="844"/>
                    </a:lnTo>
                    <a:lnTo>
                      <a:pt x="660" y="826"/>
                    </a:lnTo>
                    <a:lnTo>
                      <a:pt x="696" y="804"/>
                    </a:lnTo>
                    <a:lnTo>
                      <a:pt x="730" y="778"/>
                    </a:lnTo>
                    <a:lnTo>
                      <a:pt x="762" y="750"/>
                    </a:lnTo>
                    <a:lnTo>
                      <a:pt x="792" y="720"/>
                    </a:lnTo>
                    <a:lnTo>
                      <a:pt x="818" y="686"/>
                    </a:lnTo>
                    <a:lnTo>
                      <a:pt x="840" y="648"/>
                    </a:lnTo>
                    <a:lnTo>
                      <a:pt x="858" y="610"/>
                    </a:lnTo>
                    <a:lnTo>
                      <a:pt x="874" y="570"/>
                    </a:lnTo>
                    <a:lnTo>
                      <a:pt x="884" y="528"/>
                    </a:lnTo>
                    <a:lnTo>
                      <a:pt x="892" y="484"/>
                    </a:lnTo>
                    <a:lnTo>
                      <a:pt x="894" y="440"/>
                    </a:lnTo>
                    <a:lnTo>
                      <a:pt x="894" y="440"/>
                    </a:lnTo>
                    <a:lnTo>
                      <a:pt x="892" y="394"/>
                    </a:lnTo>
                    <a:lnTo>
                      <a:pt x="884" y="352"/>
                    </a:lnTo>
                    <a:lnTo>
                      <a:pt x="874" y="310"/>
                    </a:lnTo>
                    <a:lnTo>
                      <a:pt x="858" y="268"/>
                    </a:lnTo>
                    <a:lnTo>
                      <a:pt x="840" y="230"/>
                    </a:lnTo>
                    <a:lnTo>
                      <a:pt x="818" y="194"/>
                    </a:lnTo>
                    <a:lnTo>
                      <a:pt x="792" y="160"/>
                    </a:lnTo>
                    <a:lnTo>
                      <a:pt x="762" y="128"/>
                    </a:lnTo>
                    <a:lnTo>
                      <a:pt x="730" y="100"/>
                    </a:lnTo>
                    <a:lnTo>
                      <a:pt x="696" y="76"/>
                    </a:lnTo>
                    <a:lnTo>
                      <a:pt x="660" y="54"/>
                    </a:lnTo>
                    <a:lnTo>
                      <a:pt x="620" y="34"/>
                    </a:lnTo>
                    <a:lnTo>
                      <a:pt x="580" y="20"/>
                    </a:lnTo>
                    <a:lnTo>
                      <a:pt x="538" y="8"/>
                    </a:lnTo>
                    <a:lnTo>
                      <a:pt x="492" y="2"/>
                    </a:lnTo>
                    <a:lnTo>
                      <a:pt x="448" y="0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1" name="Freeform 160"/>
              <p:cNvSpPr>
                <a:spLocks/>
              </p:cNvSpPr>
              <p:nvPr/>
            </p:nvSpPr>
            <p:spPr bwMode="auto">
              <a:xfrm flipH="1">
                <a:off x="8118614" y="3105484"/>
                <a:ext cx="1587171" cy="1692275"/>
              </a:xfrm>
              <a:custGeom>
                <a:avLst/>
                <a:gdLst>
                  <a:gd name="T0" fmla="*/ 448 w 898"/>
                  <a:gd name="T1" fmla="*/ 0 h 884"/>
                  <a:gd name="T2" fmla="*/ 358 w 898"/>
                  <a:gd name="T3" fmla="*/ 10 h 884"/>
                  <a:gd name="T4" fmla="*/ 274 w 898"/>
                  <a:gd name="T5" fmla="*/ 36 h 884"/>
                  <a:gd name="T6" fmla="*/ 198 w 898"/>
                  <a:gd name="T7" fmla="*/ 76 h 884"/>
                  <a:gd name="T8" fmla="*/ 132 w 898"/>
                  <a:gd name="T9" fmla="*/ 130 h 884"/>
                  <a:gd name="T10" fmla="*/ 78 w 898"/>
                  <a:gd name="T11" fmla="*/ 196 h 884"/>
                  <a:gd name="T12" fmla="*/ 36 w 898"/>
                  <a:gd name="T13" fmla="*/ 270 h 884"/>
                  <a:gd name="T14" fmla="*/ 10 w 898"/>
                  <a:gd name="T15" fmla="*/ 354 h 884"/>
                  <a:gd name="T16" fmla="*/ 0 w 898"/>
                  <a:gd name="T17" fmla="*/ 442 h 884"/>
                  <a:gd name="T18" fmla="*/ 2 w 898"/>
                  <a:gd name="T19" fmla="*/ 488 h 884"/>
                  <a:gd name="T20" fmla="*/ 20 w 898"/>
                  <a:gd name="T21" fmla="*/ 574 h 884"/>
                  <a:gd name="T22" fmla="*/ 54 w 898"/>
                  <a:gd name="T23" fmla="*/ 652 h 884"/>
                  <a:gd name="T24" fmla="*/ 102 w 898"/>
                  <a:gd name="T25" fmla="*/ 724 h 884"/>
                  <a:gd name="T26" fmla="*/ 164 w 898"/>
                  <a:gd name="T27" fmla="*/ 784 h 884"/>
                  <a:gd name="T28" fmla="*/ 236 w 898"/>
                  <a:gd name="T29" fmla="*/ 830 h 884"/>
                  <a:gd name="T30" fmla="*/ 316 w 898"/>
                  <a:gd name="T31" fmla="*/ 864 h 884"/>
                  <a:gd name="T32" fmla="*/ 404 w 898"/>
                  <a:gd name="T33" fmla="*/ 882 h 884"/>
                  <a:gd name="T34" fmla="*/ 448 w 898"/>
                  <a:gd name="T35" fmla="*/ 884 h 884"/>
                  <a:gd name="T36" fmla="*/ 540 w 898"/>
                  <a:gd name="T37" fmla="*/ 876 h 884"/>
                  <a:gd name="T38" fmla="*/ 624 w 898"/>
                  <a:gd name="T39" fmla="*/ 850 h 884"/>
                  <a:gd name="T40" fmla="*/ 700 w 898"/>
                  <a:gd name="T41" fmla="*/ 808 h 884"/>
                  <a:gd name="T42" fmla="*/ 766 w 898"/>
                  <a:gd name="T43" fmla="*/ 754 h 884"/>
                  <a:gd name="T44" fmla="*/ 820 w 898"/>
                  <a:gd name="T45" fmla="*/ 690 h 884"/>
                  <a:gd name="T46" fmla="*/ 862 w 898"/>
                  <a:gd name="T47" fmla="*/ 614 h 884"/>
                  <a:gd name="T48" fmla="*/ 888 w 898"/>
                  <a:gd name="T49" fmla="*/ 532 h 884"/>
                  <a:gd name="T50" fmla="*/ 898 w 898"/>
                  <a:gd name="T51" fmla="*/ 442 h 884"/>
                  <a:gd name="T52" fmla="*/ 896 w 898"/>
                  <a:gd name="T53" fmla="*/ 398 h 884"/>
                  <a:gd name="T54" fmla="*/ 878 w 898"/>
                  <a:gd name="T55" fmla="*/ 312 h 884"/>
                  <a:gd name="T56" fmla="*/ 844 w 898"/>
                  <a:gd name="T57" fmla="*/ 232 h 884"/>
                  <a:gd name="T58" fmla="*/ 794 w 898"/>
                  <a:gd name="T59" fmla="*/ 162 h 884"/>
                  <a:gd name="T60" fmla="*/ 734 w 898"/>
                  <a:gd name="T61" fmla="*/ 102 h 884"/>
                  <a:gd name="T62" fmla="*/ 662 w 898"/>
                  <a:gd name="T63" fmla="*/ 54 h 884"/>
                  <a:gd name="T64" fmla="*/ 582 w 898"/>
                  <a:gd name="T65" fmla="*/ 20 h 884"/>
                  <a:gd name="T66" fmla="*/ 494 w 898"/>
                  <a:gd name="T67" fmla="*/ 2 h 884"/>
                  <a:gd name="T68" fmla="*/ 448 w 898"/>
                  <a:gd name="T69" fmla="*/ 0 h 8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98" h="884">
                    <a:moveTo>
                      <a:pt x="448" y="0"/>
                    </a:moveTo>
                    <a:lnTo>
                      <a:pt x="448" y="0"/>
                    </a:lnTo>
                    <a:lnTo>
                      <a:pt x="404" y="2"/>
                    </a:lnTo>
                    <a:lnTo>
                      <a:pt x="358" y="10"/>
                    </a:lnTo>
                    <a:lnTo>
                      <a:pt x="316" y="20"/>
                    </a:lnTo>
                    <a:lnTo>
                      <a:pt x="274" y="36"/>
                    </a:lnTo>
                    <a:lnTo>
                      <a:pt x="236" y="54"/>
                    </a:lnTo>
                    <a:lnTo>
                      <a:pt x="198" y="76"/>
                    </a:lnTo>
                    <a:lnTo>
                      <a:pt x="164" y="102"/>
                    </a:lnTo>
                    <a:lnTo>
                      <a:pt x="132" y="130"/>
                    </a:lnTo>
                    <a:lnTo>
                      <a:pt x="102" y="162"/>
                    </a:lnTo>
                    <a:lnTo>
                      <a:pt x="78" y="196"/>
                    </a:lnTo>
                    <a:lnTo>
                      <a:pt x="54" y="232"/>
                    </a:lnTo>
                    <a:lnTo>
                      <a:pt x="36" y="270"/>
                    </a:lnTo>
                    <a:lnTo>
                      <a:pt x="20" y="312"/>
                    </a:lnTo>
                    <a:lnTo>
                      <a:pt x="10" y="354"/>
                    </a:lnTo>
                    <a:lnTo>
                      <a:pt x="2" y="398"/>
                    </a:lnTo>
                    <a:lnTo>
                      <a:pt x="0" y="442"/>
                    </a:lnTo>
                    <a:lnTo>
                      <a:pt x="0" y="442"/>
                    </a:lnTo>
                    <a:lnTo>
                      <a:pt x="2" y="488"/>
                    </a:lnTo>
                    <a:lnTo>
                      <a:pt x="10" y="532"/>
                    </a:lnTo>
                    <a:lnTo>
                      <a:pt x="20" y="574"/>
                    </a:lnTo>
                    <a:lnTo>
                      <a:pt x="36" y="614"/>
                    </a:lnTo>
                    <a:lnTo>
                      <a:pt x="54" y="652"/>
                    </a:lnTo>
                    <a:lnTo>
                      <a:pt x="78" y="690"/>
                    </a:lnTo>
                    <a:lnTo>
                      <a:pt x="102" y="724"/>
                    </a:lnTo>
                    <a:lnTo>
                      <a:pt x="132" y="754"/>
                    </a:lnTo>
                    <a:lnTo>
                      <a:pt x="164" y="784"/>
                    </a:lnTo>
                    <a:lnTo>
                      <a:pt x="198" y="808"/>
                    </a:lnTo>
                    <a:lnTo>
                      <a:pt x="236" y="830"/>
                    </a:lnTo>
                    <a:lnTo>
                      <a:pt x="274" y="850"/>
                    </a:lnTo>
                    <a:lnTo>
                      <a:pt x="316" y="864"/>
                    </a:lnTo>
                    <a:lnTo>
                      <a:pt x="358" y="876"/>
                    </a:lnTo>
                    <a:lnTo>
                      <a:pt x="404" y="882"/>
                    </a:lnTo>
                    <a:lnTo>
                      <a:pt x="448" y="884"/>
                    </a:lnTo>
                    <a:lnTo>
                      <a:pt x="448" y="884"/>
                    </a:lnTo>
                    <a:lnTo>
                      <a:pt x="494" y="882"/>
                    </a:lnTo>
                    <a:lnTo>
                      <a:pt x="540" y="876"/>
                    </a:lnTo>
                    <a:lnTo>
                      <a:pt x="582" y="864"/>
                    </a:lnTo>
                    <a:lnTo>
                      <a:pt x="624" y="850"/>
                    </a:lnTo>
                    <a:lnTo>
                      <a:pt x="662" y="830"/>
                    </a:lnTo>
                    <a:lnTo>
                      <a:pt x="700" y="808"/>
                    </a:lnTo>
                    <a:lnTo>
                      <a:pt x="734" y="784"/>
                    </a:lnTo>
                    <a:lnTo>
                      <a:pt x="766" y="754"/>
                    </a:lnTo>
                    <a:lnTo>
                      <a:pt x="794" y="724"/>
                    </a:lnTo>
                    <a:lnTo>
                      <a:pt x="820" y="690"/>
                    </a:lnTo>
                    <a:lnTo>
                      <a:pt x="844" y="652"/>
                    </a:lnTo>
                    <a:lnTo>
                      <a:pt x="862" y="614"/>
                    </a:lnTo>
                    <a:lnTo>
                      <a:pt x="878" y="574"/>
                    </a:lnTo>
                    <a:lnTo>
                      <a:pt x="888" y="532"/>
                    </a:lnTo>
                    <a:lnTo>
                      <a:pt x="896" y="488"/>
                    </a:lnTo>
                    <a:lnTo>
                      <a:pt x="898" y="442"/>
                    </a:lnTo>
                    <a:lnTo>
                      <a:pt x="898" y="442"/>
                    </a:lnTo>
                    <a:lnTo>
                      <a:pt x="896" y="398"/>
                    </a:lnTo>
                    <a:lnTo>
                      <a:pt x="888" y="354"/>
                    </a:lnTo>
                    <a:lnTo>
                      <a:pt x="878" y="312"/>
                    </a:lnTo>
                    <a:lnTo>
                      <a:pt x="862" y="270"/>
                    </a:lnTo>
                    <a:lnTo>
                      <a:pt x="844" y="232"/>
                    </a:lnTo>
                    <a:lnTo>
                      <a:pt x="820" y="196"/>
                    </a:lnTo>
                    <a:lnTo>
                      <a:pt x="794" y="162"/>
                    </a:lnTo>
                    <a:lnTo>
                      <a:pt x="766" y="130"/>
                    </a:lnTo>
                    <a:lnTo>
                      <a:pt x="734" y="102"/>
                    </a:lnTo>
                    <a:lnTo>
                      <a:pt x="700" y="76"/>
                    </a:lnTo>
                    <a:lnTo>
                      <a:pt x="662" y="54"/>
                    </a:lnTo>
                    <a:lnTo>
                      <a:pt x="624" y="36"/>
                    </a:lnTo>
                    <a:lnTo>
                      <a:pt x="582" y="20"/>
                    </a:lnTo>
                    <a:lnTo>
                      <a:pt x="540" y="10"/>
                    </a:lnTo>
                    <a:lnTo>
                      <a:pt x="494" y="2"/>
                    </a:lnTo>
                    <a:lnTo>
                      <a:pt x="448" y="0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FFF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2" name="Freeform 161"/>
              <p:cNvSpPr>
                <a:spLocks/>
              </p:cNvSpPr>
              <p:nvPr/>
            </p:nvSpPr>
            <p:spPr bwMode="auto">
              <a:xfrm flipH="1">
                <a:off x="8111712" y="3102309"/>
                <a:ext cx="1594073" cy="1698625"/>
              </a:xfrm>
              <a:custGeom>
                <a:avLst/>
                <a:gdLst>
                  <a:gd name="T0" fmla="*/ 450 w 902"/>
                  <a:gd name="T1" fmla="*/ 0 h 888"/>
                  <a:gd name="T2" fmla="*/ 360 w 902"/>
                  <a:gd name="T3" fmla="*/ 8 h 888"/>
                  <a:gd name="T4" fmla="*/ 276 w 902"/>
                  <a:gd name="T5" fmla="*/ 34 h 888"/>
                  <a:gd name="T6" fmla="*/ 198 w 902"/>
                  <a:gd name="T7" fmla="*/ 76 h 888"/>
                  <a:gd name="T8" fmla="*/ 132 w 902"/>
                  <a:gd name="T9" fmla="*/ 130 h 888"/>
                  <a:gd name="T10" fmla="*/ 76 w 902"/>
                  <a:gd name="T11" fmla="*/ 196 h 888"/>
                  <a:gd name="T12" fmla="*/ 36 w 902"/>
                  <a:gd name="T13" fmla="*/ 270 h 888"/>
                  <a:gd name="T14" fmla="*/ 8 w 902"/>
                  <a:gd name="T15" fmla="*/ 354 h 888"/>
                  <a:gd name="T16" fmla="*/ 0 w 902"/>
                  <a:gd name="T17" fmla="*/ 444 h 888"/>
                  <a:gd name="T18" fmla="*/ 2 w 902"/>
                  <a:gd name="T19" fmla="*/ 488 h 888"/>
                  <a:gd name="T20" fmla="*/ 20 w 902"/>
                  <a:gd name="T21" fmla="*/ 574 h 888"/>
                  <a:gd name="T22" fmla="*/ 54 w 902"/>
                  <a:gd name="T23" fmla="*/ 654 h 888"/>
                  <a:gd name="T24" fmla="*/ 102 w 902"/>
                  <a:gd name="T25" fmla="*/ 726 h 888"/>
                  <a:gd name="T26" fmla="*/ 164 w 902"/>
                  <a:gd name="T27" fmla="*/ 786 h 888"/>
                  <a:gd name="T28" fmla="*/ 236 w 902"/>
                  <a:gd name="T29" fmla="*/ 834 h 888"/>
                  <a:gd name="T30" fmla="*/ 316 w 902"/>
                  <a:gd name="T31" fmla="*/ 868 h 888"/>
                  <a:gd name="T32" fmla="*/ 404 w 902"/>
                  <a:gd name="T33" fmla="*/ 884 h 888"/>
                  <a:gd name="T34" fmla="*/ 450 w 902"/>
                  <a:gd name="T35" fmla="*/ 888 h 888"/>
                  <a:gd name="T36" fmla="*/ 542 w 902"/>
                  <a:gd name="T37" fmla="*/ 878 h 888"/>
                  <a:gd name="T38" fmla="*/ 626 w 902"/>
                  <a:gd name="T39" fmla="*/ 852 h 888"/>
                  <a:gd name="T40" fmla="*/ 702 w 902"/>
                  <a:gd name="T41" fmla="*/ 812 h 888"/>
                  <a:gd name="T42" fmla="*/ 768 w 902"/>
                  <a:gd name="T43" fmla="*/ 756 h 888"/>
                  <a:gd name="T44" fmla="*/ 824 w 902"/>
                  <a:gd name="T45" fmla="*/ 692 h 888"/>
                  <a:gd name="T46" fmla="*/ 866 w 902"/>
                  <a:gd name="T47" fmla="*/ 616 h 888"/>
                  <a:gd name="T48" fmla="*/ 892 w 902"/>
                  <a:gd name="T49" fmla="*/ 532 h 888"/>
                  <a:gd name="T50" fmla="*/ 902 w 902"/>
                  <a:gd name="T51" fmla="*/ 444 h 888"/>
                  <a:gd name="T52" fmla="*/ 898 w 902"/>
                  <a:gd name="T53" fmla="*/ 398 h 888"/>
                  <a:gd name="T54" fmla="*/ 880 w 902"/>
                  <a:gd name="T55" fmla="*/ 312 h 888"/>
                  <a:gd name="T56" fmla="*/ 846 w 902"/>
                  <a:gd name="T57" fmla="*/ 232 h 888"/>
                  <a:gd name="T58" fmla="*/ 798 w 902"/>
                  <a:gd name="T59" fmla="*/ 162 h 888"/>
                  <a:gd name="T60" fmla="*/ 736 w 902"/>
                  <a:gd name="T61" fmla="*/ 100 h 888"/>
                  <a:gd name="T62" fmla="*/ 664 w 902"/>
                  <a:gd name="T63" fmla="*/ 52 h 888"/>
                  <a:gd name="T64" fmla="*/ 584 w 902"/>
                  <a:gd name="T65" fmla="*/ 20 h 888"/>
                  <a:gd name="T66" fmla="*/ 496 w 902"/>
                  <a:gd name="T67" fmla="*/ 2 h 888"/>
                  <a:gd name="T68" fmla="*/ 450 w 902"/>
                  <a:gd name="T69" fmla="*/ 0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2" h="888">
                    <a:moveTo>
                      <a:pt x="450" y="0"/>
                    </a:moveTo>
                    <a:lnTo>
                      <a:pt x="450" y="0"/>
                    </a:lnTo>
                    <a:lnTo>
                      <a:pt x="404" y="2"/>
                    </a:lnTo>
                    <a:lnTo>
                      <a:pt x="360" y="8"/>
                    </a:lnTo>
                    <a:lnTo>
                      <a:pt x="316" y="20"/>
                    </a:lnTo>
                    <a:lnTo>
                      <a:pt x="276" y="34"/>
                    </a:lnTo>
                    <a:lnTo>
                      <a:pt x="236" y="52"/>
                    </a:lnTo>
                    <a:lnTo>
                      <a:pt x="198" y="76"/>
                    </a:lnTo>
                    <a:lnTo>
                      <a:pt x="164" y="100"/>
                    </a:lnTo>
                    <a:lnTo>
                      <a:pt x="132" y="130"/>
                    </a:lnTo>
                    <a:lnTo>
                      <a:pt x="102" y="162"/>
                    </a:lnTo>
                    <a:lnTo>
                      <a:pt x="76" y="196"/>
                    </a:lnTo>
                    <a:lnTo>
                      <a:pt x="54" y="232"/>
                    </a:lnTo>
                    <a:lnTo>
                      <a:pt x="36" y="270"/>
                    </a:lnTo>
                    <a:lnTo>
                      <a:pt x="20" y="312"/>
                    </a:lnTo>
                    <a:lnTo>
                      <a:pt x="8" y="354"/>
                    </a:lnTo>
                    <a:lnTo>
                      <a:pt x="2" y="398"/>
                    </a:lnTo>
                    <a:lnTo>
                      <a:pt x="0" y="444"/>
                    </a:lnTo>
                    <a:lnTo>
                      <a:pt x="0" y="444"/>
                    </a:lnTo>
                    <a:lnTo>
                      <a:pt x="2" y="488"/>
                    </a:lnTo>
                    <a:lnTo>
                      <a:pt x="8" y="532"/>
                    </a:lnTo>
                    <a:lnTo>
                      <a:pt x="20" y="574"/>
                    </a:lnTo>
                    <a:lnTo>
                      <a:pt x="36" y="616"/>
                    </a:lnTo>
                    <a:lnTo>
                      <a:pt x="54" y="654"/>
                    </a:lnTo>
                    <a:lnTo>
                      <a:pt x="76" y="692"/>
                    </a:lnTo>
                    <a:lnTo>
                      <a:pt x="102" y="726"/>
                    </a:lnTo>
                    <a:lnTo>
                      <a:pt x="132" y="756"/>
                    </a:lnTo>
                    <a:lnTo>
                      <a:pt x="164" y="786"/>
                    </a:lnTo>
                    <a:lnTo>
                      <a:pt x="198" y="812"/>
                    </a:lnTo>
                    <a:lnTo>
                      <a:pt x="236" y="834"/>
                    </a:lnTo>
                    <a:lnTo>
                      <a:pt x="276" y="852"/>
                    </a:lnTo>
                    <a:lnTo>
                      <a:pt x="316" y="868"/>
                    </a:lnTo>
                    <a:lnTo>
                      <a:pt x="360" y="878"/>
                    </a:lnTo>
                    <a:lnTo>
                      <a:pt x="404" y="884"/>
                    </a:lnTo>
                    <a:lnTo>
                      <a:pt x="450" y="888"/>
                    </a:lnTo>
                    <a:lnTo>
                      <a:pt x="450" y="888"/>
                    </a:lnTo>
                    <a:lnTo>
                      <a:pt x="496" y="884"/>
                    </a:lnTo>
                    <a:lnTo>
                      <a:pt x="542" y="878"/>
                    </a:lnTo>
                    <a:lnTo>
                      <a:pt x="584" y="868"/>
                    </a:lnTo>
                    <a:lnTo>
                      <a:pt x="626" y="852"/>
                    </a:lnTo>
                    <a:lnTo>
                      <a:pt x="664" y="834"/>
                    </a:lnTo>
                    <a:lnTo>
                      <a:pt x="702" y="812"/>
                    </a:lnTo>
                    <a:lnTo>
                      <a:pt x="736" y="786"/>
                    </a:lnTo>
                    <a:lnTo>
                      <a:pt x="768" y="756"/>
                    </a:lnTo>
                    <a:lnTo>
                      <a:pt x="798" y="726"/>
                    </a:lnTo>
                    <a:lnTo>
                      <a:pt x="824" y="692"/>
                    </a:lnTo>
                    <a:lnTo>
                      <a:pt x="846" y="654"/>
                    </a:lnTo>
                    <a:lnTo>
                      <a:pt x="866" y="616"/>
                    </a:lnTo>
                    <a:lnTo>
                      <a:pt x="880" y="574"/>
                    </a:lnTo>
                    <a:lnTo>
                      <a:pt x="892" y="532"/>
                    </a:lnTo>
                    <a:lnTo>
                      <a:pt x="898" y="488"/>
                    </a:lnTo>
                    <a:lnTo>
                      <a:pt x="902" y="444"/>
                    </a:lnTo>
                    <a:lnTo>
                      <a:pt x="902" y="444"/>
                    </a:lnTo>
                    <a:lnTo>
                      <a:pt x="898" y="398"/>
                    </a:lnTo>
                    <a:lnTo>
                      <a:pt x="892" y="354"/>
                    </a:lnTo>
                    <a:lnTo>
                      <a:pt x="880" y="312"/>
                    </a:lnTo>
                    <a:lnTo>
                      <a:pt x="866" y="270"/>
                    </a:lnTo>
                    <a:lnTo>
                      <a:pt x="846" y="232"/>
                    </a:lnTo>
                    <a:lnTo>
                      <a:pt x="824" y="196"/>
                    </a:lnTo>
                    <a:lnTo>
                      <a:pt x="798" y="162"/>
                    </a:lnTo>
                    <a:lnTo>
                      <a:pt x="768" y="130"/>
                    </a:lnTo>
                    <a:lnTo>
                      <a:pt x="736" y="100"/>
                    </a:lnTo>
                    <a:lnTo>
                      <a:pt x="702" y="76"/>
                    </a:lnTo>
                    <a:lnTo>
                      <a:pt x="664" y="52"/>
                    </a:lnTo>
                    <a:lnTo>
                      <a:pt x="626" y="34"/>
                    </a:lnTo>
                    <a:lnTo>
                      <a:pt x="584" y="20"/>
                    </a:lnTo>
                    <a:lnTo>
                      <a:pt x="542" y="8"/>
                    </a:lnTo>
                    <a:lnTo>
                      <a:pt x="496" y="2"/>
                    </a:lnTo>
                    <a:lnTo>
                      <a:pt x="450" y="0"/>
                    </a:lnTo>
                    <a:lnTo>
                      <a:pt x="450" y="0"/>
                    </a:lnTo>
                    <a:close/>
                  </a:path>
                </a:pathLst>
              </a:custGeom>
              <a:solidFill>
                <a:srgbClr val="FFF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3" name="Freeform 162"/>
              <p:cNvSpPr>
                <a:spLocks/>
              </p:cNvSpPr>
              <p:nvPr/>
            </p:nvSpPr>
            <p:spPr bwMode="auto">
              <a:xfrm flipH="1">
                <a:off x="8182100" y="3102309"/>
                <a:ext cx="1374628" cy="1514475"/>
              </a:xfrm>
              <a:custGeom>
                <a:avLst/>
                <a:gdLst>
                  <a:gd name="T0" fmla="*/ 380 w 778"/>
                  <a:gd name="T1" fmla="*/ 0 h 792"/>
                  <a:gd name="T2" fmla="*/ 302 w 778"/>
                  <a:gd name="T3" fmla="*/ 10 h 792"/>
                  <a:gd name="T4" fmla="*/ 228 w 778"/>
                  <a:gd name="T5" fmla="*/ 36 h 792"/>
                  <a:gd name="T6" fmla="*/ 164 w 778"/>
                  <a:gd name="T7" fmla="*/ 74 h 792"/>
                  <a:gd name="T8" fmla="*/ 106 w 778"/>
                  <a:gd name="T9" fmla="*/ 124 h 792"/>
                  <a:gd name="T10" fmla="*/ 60 w 778"/>
                  <a:gd name="T11" fmla="*/ 184 h 792"/>
                  <a:gd name="T12" fmla="*/ 26 w 778"/>
                  <a:gd name="T13" fmla="*/ 252 h 792"/>
                  <a:gd name="T14" fmla="*/ 6 w 778"/>
                  <a:gd name="T15" fmla="*/ 328 h 792"/>
                  <a:gd name="T16" fmla="*/ 0 w 778"/>
                  <a:gd name="T17" fmla="*/ 408 h 792"/>
                  <a:gd name="T18" fmla="*/ 2 w 778"/>
                  <a:gd name="T19" fmla="*/ 448 h 792"/>
                  <a:gd name="T20" fmla="*/ 20 w 778"/>
                  <a:gd name="T21" fmla="*/ 524 h 792"/>
                  <a:gd name="T22" fmla="*/ 50 w 778"/>
                  <a:gd name="T23" fmla="*/ 594 h 792"/>
                  <a:gd name="T24" fmla="*/ 94 w 778"/>
                  <a:gd name="T25" fmla="*/ 656 h 792"/>
                  <a:gd name="T26" fmla="*/ 148 w 778"/>
                  <a:gd name="T27" fmla="*/ 708 h 792"/>
                  <a:gd name="T28" fmla="*/ 212 w 778"/>
                  <a:gd name="T29" fmla="*/ 750 h 792"/>
                  <a:gd name="T30" fmla="*/ 282 w 778"/>
                  <a:gd name="T31" fmla="*/ 778 h 792"/>
                  <a:gd name="T32" fmla="*/ 358 w 778"/>
                  <a:gd name="T33" fmla="*/ 790 h 792"/>
                  <a:gd name="T34" fmla="*/ 398 w 778"/>
                  <a:gd name="T35" fmla="*/ 792 h 792"/>
                  <a:gd name="T36" fmla="*/ 476 w 778"/>
                  <a:gd name="T37" fmla="*/ 782 h 792"/>
                  <a:gd name="T38" fmla="*/ 548 w 778"/>
                  <a:gd name="T39" fmla="*/ 756 h 792"/>
                  <a:gd name="T40" fmla="*/ 614 w 778"/>
                  <a:gd name="T41" fmla="*/ 718 h 792"/>
                  <a:gd name="T42" fmla="*/ 670 w 778"/>
                  <a:gd name="T43" fmla="*/ 668 h 792"/>
                  <a:gd name="T44" fmla="*/ 716 w 778"/>
                  <a:gd name="T45" fmla="*/ 608 h 792"/>
                  <a:gd name="T46" fmla="*/ 750 w 778"/>
                  <a:gd name="T47" fmla="*/ 538 h 792"/>
                  <a:gd name="T48" fmla="*/ 772 w 778"/>
                  <a:gd name="T49" fmla="*/ 464 h 792"/>
                  <a:gd name="T50" fmla="*/ 778 w 778"/>
                  <a:gd name="T51" fmla="*/ 384 h 792"/>
                  <a:gd name="T52" fmla="*/ 774 w 778"/>
                  <a:gd name="T53" fmla="*/ 344 h 792"/>
                  <a:gd name="T54" fmla="*/ 756 w 778"/>
                  <a:gd name="T55" fmla="*/ 268 h 792"/>
                  <a:gd name="T56" fmla="*/ 726 w 778"/>
                  <a:gd name="T57" fmla="*/ 198 h 792"/>
                  <a:gd name="T58" fmla="*/ 682 w 778"/>
                  <a:gd name="T59" fmla="*/ 136 h 792"/>
                  <a:gd name="T60" fmla="*/ 628 w 778"/>
                  <a:gd name="T61" fmla="*/ 84 h 792"/>
                  <a:gd name="T62" fmla="*/ 566 w 778"/>
                  <a:gd name="T63" fmla="*/ 42 h 792"/>
                  <a:gd name="T64" fmla="*/ 494 w 778"/>
                  <a:gd name="T65" fmla="*/ 14 h 792"/>
                  <a:gd name="T66" fmla="*/ 418 w 778"/>
                  <a:gd name="T67" fmla="*/ 0 h 792"/>
                  <a:gd name="T68" fmla="*/ 380 w 778"/>
                  <a:gd name="T69" fmla="*/ 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78" h="792">
                    <a:moveTo>
                      <a:pt x="380" y="0"/>
                    </a:moveTo>
                    <a:lnTo>
                      <a:pt x="380" y="0"/>
                    </a:lnTo>
                    <a:lnTo>
                      <a:pt x="340" y="4"/>
                    </a:lnTo>
                    <a:lnTo>
                      <a:pt x="302" y="10"/>
                    </a:lnTo>
                    <a:lnTo>
                      <a:pt x="264" y="22"/>
                    </a:lnTo>
                    <a:lnTo>
                      <a:pt x="228" y="36"/>
                    </a:lnTo>
                    <a:lnTo>
                      <a:pt x="196" y="54"/>
                    </a:lnTo>
                    <a:lnTo>
                      <a:pt x="164" y="74"/>
                    </a:lnTo>
                    <a:lnTo>
                      <a:pt x="134" y="98"/>
                    </a:lnTo>
                    <a:lnTo>
                      <a:pt x="106" y="124"/>
                    </a:lnTo>
                    <a:lnTo>
                      <a:pt x="82" y="154"/>
                    </a:lnTo>
                    <a:lnTo>
                      <a:pt x="60" y="184"/>
                    </a:lnTo>
                    <a:lnTo>
                      <a:pt x="42" y="218"/>
                    </a:lnTo>
                    <a:lnTo>
                      <a:pt x="26" y="252"/>
                    </a:lnTo>
                    <a:lnTo>
                      <a:pt x="14" y="290"/>
                    </a:lnTo>
                    <a:lnTo>
                      <a:pt x="6" y="328"/>
                    </a:lnTo>
                    <a:lnTo>
                      <a:pt x="0" y="366"/>
                    </a:lnTo>
                    <a:lnTo>
                      <a:pt x="0" y="408"/>
                    </a:lnTo>
                    <a:lnTo>
                      <a:pt x="0" y="408"/>
                    </a:lnTo>
                    <a:lnTo>
                      <a:pt x="2" y="448"/>
                    </a:lnTo>
                    <a:lnTo>
                      <a:pt x="10" y="486"/>
                    </a:lnTo>
                    <a:lnTo>
                      <a:pt x="20" y="524"/>
                    </a:lnTo>
                    <a:lnTo>
                      <a:pt x="34" y="560"/>
                    </a:lnTo>
                    <a:lnTo>
                      <a:pt x="50" y="594"/>
                    </a:lnTo>
                    <a:lnTo>
                      <a:pt x="72" y="626"/>
                    </a:lnTo>
                    <a:lnTo>
                      <a:pt x="94" y="656"/>
                    </a:lnTo>
                    <a:lnTo>
                      <a:pt x="120" y="684"/>
                    </a:lnTo>
                    <a:lnTo>
                      <a:pt x="148" y="708"/>
                    </a:lnTo>
                    <a:lnTo>
                      <a:pt x="178" y="730"/>
                    </a:lnTo>
                    <a:lnTo>
                      <a:pt x="212" y="750"/>
                    </a:lnTo>
                    <a:lnTo>
                      <a:pt x="246" y="764"/>
                    </a:lnTo>
                    <a:lnTo>
                      <a:pt x="282" y="778"/>
                    </a:lnTo>
                    <a:lnTo>
                      <a:pt x="320" y="786"/>
                    </a:lnTo>
                    <a:lnTo>
                      <a:pt x="358" y="790"/>
                    </a:lnTo>
                    <a:lnTo>
                      <a:pt x="398" y="792"/>
                    </a:lnTo>
                    <a:lnTo>
                      <a:pt x="398" y="792"/>
                    </a:lnTo>
                    <a:lnTo>
                      <a:pt x="438" y="788"/>
                    </a:lnTo>
                    <a:lnTo>
                      <a:pt x="476" y="782"/>
                    </a:lnTo>
                    <a:lnTo>
                      <a:pt x="512" y="770"/>
                    </a:lnTo>
                    <a:lnTo>
                      <a:pt x="548" y="756"/>
                    </a:lnTo>
                    <a:lnTo>
                      <a:pt x="582" y="738"/>
                    </a:lnTo>
                    <a:lnTo>
                      <a:pt x="614" y="718"/>
                    </a:lnTo>
                    <a:lnTo>
                      <a:pt x="642" y="694"/>
                    </a:lnTo>
                    <a:lnTo>
                      <a:pt x="670" y="668"/>
                    </a:lnTo>
                    <a:lnTo>
                      <a:pt x="694" y="638"/>
                    </a:lnTo>
                    <a:lnTo>
                      <a:pt x="716" y="608"/>
                    </a:lnTo>
                    <a:lnTo>
                      <a:pt x="734" y="574"/>
                    </a:lnTo>
                    <a:lnTo>
                      <a:pt x="750" y="538"/>
                    </a:lnTo>
                    <a:lnTo>
                      <a:pt x="762" y="502"/>
                    </a:lnTo>
                    <a:lnTo>
                      <a:pt x="772" y="464"/>
                    </a:lnTo>
                    <a:lnTo>
                      <a:pt x="776" y="424"/>
                    </a:lnTo>
                    <a:lnTo>
                      <a:pt x="778" y="384"/>
                    </a:lnTo>
                    <a:lnTo>
                      <a:pt x="778" y="384"/>
                    </a:lnTo>
                    <a:lnTo>
                      <a:pt x="774" y="344"/>
                    </a:lnTo>
                    <a:lnTo>
                      <a:pt x="768" y="304"/>
                    </a:lnTo>
                    <a:lnTo>
                      <a:pt x="756" y="268"/>
                    </a:lnTo>
                    <a:lnTo>
                      <a:pt x="744" y="232"/>
                    </a:lnTo>
                    <a:lnTo>
                      <a:pt x="726" y="198"/>
                    </a:lnTo>
                    <a:lnTo>
                      <a:pt x="706" y="164"/>
                    </a:lnTo>
                    <a:lnTo>
                      <a:pt x="682" y="136"/>
                    </a:lnTo>
                    <a:lnTo>
                      <a:pt x="656" y="108"/>
                    </a:lnTo>
                    <a:lnTo>
                      <a:pt x="628" y="84"/>
                    </a:lnTo>
                    <a:lnTo>
                      <a:pt x="598" y="62"/>
                    </a:lnTo>
                    <a:lnTo>
                      <a:pt x="566" y="42"/>
                    </a:lnTo>
                    <a:lnTo>
                      <a:pt x="530" y="26"/>
                    </a:lnTo>
                    <a:lnTo>
                      <a:pt x="494" y="14"/>
                    </a:lnTo>
                    <a:lnTo>
                      <a:pt x="458" y="6"/>
                    </a:lnTo>
                    <a:lnTo>
                      <a:pt x="418" y="0"/>
                    </a:lnTo>
                    <a:lnTo>
                      <a:pt x="380" y="0"/>
                    </a:lnTo>
                    <a:lnTo>
                      <a:pt x="380" y="0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4" name="Freeform 163"/>
              <p:cNvSpPr>
                <a:spLocks/>
              </p:cNvSpPr>
              <p:nvPr/>
            </p:nvSpPr>
            <p:spPr bwMode="auto">
              <a:xfrm flipH="1">
                <a:off x="8213843" y="3140409"/>
                <a:ext cx="1335984" cy="1473200"/>
              </a:xfrm>
              <a:custGeom>
                <a:avLst/>
                <a:gdLst>
                  <a:gd name="T0" fmla="*/ 368 w 756"/>
                  <a:gd name="T1" fmla="*/ 0 h 770"/>
                  <a:gd name="T2" fmla="*/ 292 w 756"/>
                  <a:gd name="T3" fmla="*/ 10 h 770"/>
                  <a:gd name="T4" fmla="*/ 222 w 756"/>
                  <a:gd name="T5" fmla="*/ 34 h 770"/>
                  <a:gd name="T6" fmla="*/ 158 w 756"/>
                  <a:gd name="T7" fmla="*/ 72 h 770"/>
                  <a:gd name="T8" fmla="*/ 104 w 756"/>
                  <a:gd name="T9" fmla="*/ 122 h 770"/>
                  <a:gd name="T10" fmla="*/ 58 w 756"/>
                  <a:gd name="T11" fmla="*/ 180 h 770"/>
                  <a:gd name="T12" fmla="*/ 26 w 756"/>
                  <a:gd name="T13" fmla="*/ 248 h 770"/>
                  <a:gd name="T14" fmla="*/ 6 w 756"/>
                  <a:gd name="T15" fmla="*/ 320 h 770"/>
                  <a:gd name="T16" fmla="*/ 0 w 756"/>
                  <a:gd name="T17" fmla="*/ 398 h 770"/>
                  <a:gd name="T18" fmla="*/ 4 w 756"/>
                  <a:gd name="T19" fmla="*/ 438 h 770"/>
                  <a:gd name="T20" fmla="*/ 20 w 756"/>
                  <a:gd name="T21" fmla="*/ 512 h 770"/>
                  <a:gd name="T22" fmla="*/ 52 w 756"/>
                  <a:gd name="T23" fmla="*/ 580 h 770"/>
                  <a:gd name="T24" fmla="*/ 94 w 756"/>
                  <a:gd name="T25" fmla="*/ 640 h 770"/>
                  <a:gd name="T26" fmla="*/ 146 w 756"/>
                  <a:gd name="T27" fmla="*/ 690 h 770"/>
                  <a:gd name="T28" fmla="*/ 208 w 756"/>
                  <a:gd name="T29" fmla="*/ 730 h 770"/>
                  <a:gd name="T30" fmla="*/ 276 w 756"/>
                  <a:gd name="T31" fmla="*/ 758 h 770"/>
                  <a:gd name="T32" fmla="*/ 350 w 756"/>
                  <a:gd name="T33" fmla="*/ 770 h 770"/>
                  <a:gd name="T34" fmla="*/ 388 w 756"/>
                  <a:gd name="T35" fmla="*/ 770 h 770"/>
                  <a:gd name="T36" fmla="*/ 464 w 756"/>
                  <a:gd name="T37" fmla="*/ 760 h 770"/>
                  <a:gd name="T38" fmla="*/ 534 w 756"/>
                  <a:gd name="T39" fmla="*/ 734 h 770"/>
                  <a:gd name="T40" fmla="*/ 598 w 756"/>
                  <a:gd name="T41" fmla="*/ 696 h 770"/>
                  <a:gd name="T42" fmla="*/ 652 w 756"/>
                  <a:gd name="T43" fmla="*/ 648 h 770"/>
                  <a:gd name="T44" fmla="*/ 696 w 756"/>
                  <a:gd name="T45" fmla="*/ 588 h 770"/>
                  <a:gd name="T46" fmla="*/ 730 w 756"/>
                  <a:gd name="T47" fmla="*/ 522 h 770"/>
                  <a:gd name="T48" fmla="*/ 750 w 756"/>
                  <a:gd name="T49" fmla="*/ 450 h 770"/>
                  <a:gd name="T50" fmla="*/ 756 w 756"/>
                  <a:gd name="T51" fmla="*/ 372 h 770"/>
                  <a:gd name="T52" fmla="*/ 752 w 756"/>
                  <a:gd name="T53" fmla="*/ 332 h 770"/>
                  <a:gd name="T54" fmla="*/ 734 w 756"/>
                  <a:gd name="T55" fmla="*/ 258 h 770"/>
                  <a:gd name="T56" fmla="*/ 704 w 756"/>
                  <a:gd name="T57" fmla="*/ 190 h 770"/>
                  <a:gd name="T58" fmla="*/ 662 w 756"/>
                  <a:gd name="T59" fmla="*/ 130 h 770"/>
                  <a:gd name="T60" fmla="*/ 610 w 756"/>
                  <a:gd name="T61" fmla="*/ 78 h 770"/>
                  <a:gd name="T62" fmla="*/ 548 w 756"/>
                  <a:gd name="T63" fmla="*/ 40 h 770"/>
                  <a:gd name="T64" fmla="*/ 480 w 756"/>
                  <a:gd name="T65" fmla="*/ 12 h 770"/>
                  <a:gd name="T66" fmla="*/ 406 w 756"/>
                  <a:gd name="T67" fmla="*/ 0 h 770"/>
                  <a:gd name="T68" fmla="*/ 368 w 756"/>
                  <a:gd name="T69" fmla="*/ 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56" h="770">
                    <a:moveTo>
                      <a:pt x="368" y="0"/>
                    </a:moveTo>
                    <a:lnTo>
                      <a:pt x="368" y="0"/>
                    </a:lnTo>
                    <a:lnTo>
                      <a:pt x="328" y="2"/>
                    </a:lnTo>
                    <a:lnTo>
                      <a:pt x="292" y="10"/>
                    </a:lnTo>
                    <a:lnTo>
                      <a:pt x="256" y="20"/>
                    </a:lnTo>
                    <a:lnTo>
                      <a:pt x="222" y="34"/>
                    </a:lnTo>
                    <a:lnTo>
                      <a:pt x="188" y="52"/>
                    </a:lnTo>
                    <a:lnTo>
                      <a:pt x="158" y="72"/>
                    </a:lnTo>
                    <a:lnTo>
                      <a:pt x="130" y="96"/>
                    </a:lnTo>
                    <a:lnTo>
                      <a:pt x="104" y="122"/>
                    </a:lnTo>
                    <a:lnTo>
                      <a:pt x="80" y="150"/>
                    </a:lnTo>
                    <a:lnTo>
                      <a:pt x="58" y="180"/>
                    </a:lnTo>
                    <a:lnTo>
                      <a:pt x="40" y="214"/>
                    </a:lnTo>
                    <a:lnTo>
                      <a:pt x="26" y="248"/>
                    </a:lnTo>
                    <a:lnTo>
                      <a:pt x="14" y="284"/>
                    </a:lnTo>
                    <a:lnTo>
                      <a:pt x="6" y="320"/>
                    </a:lnTo>
                    <a:lnTo>
                      <a:pt x="2" y="358"/>
                    </a:lnTo>
                    <a:lnTo>
                      <a:pt x="0" y="398"/>
                    </a:lnTo>
                    <a:lnTo>
                      <a:pt x="0" y="398"/>
                    </a:lnTo>
                    <a:lnTo>
                      <a:pt x="4" y="438"/>
                    </a:lnTo>
                    <a:lnTo>
                      <a:pt x="10" y="476"/>
                    </a:lnTo>
                    <a:lnTo>
                      <a:pt x="20" y="512"/>
                    </a:lnTo>
                    <a:lnTo>
                      <a:pt x="34" y="548"/>
                    </a:lnTo>
                    <a:lnTo>
                      <a:pt x="52" y="580"/>
                    </a:lnTo>
                    <a:lnTo>
                      <a:pt x="70" y="612"/>
                    </a:lnTo>
                    <a:lnTo>
                      <a:pt x="94" y="640"/>
                    </a:lnTo>
                    <a:lnTo>
                      <a:pt x="118" y="666"/>
                    </a:lnTo>
                    <a:lnTo>
                      <a:pt x="146" y="690"/>
                    </a:lnTo>
                    <a:lnTo>
                      <a:pt x="176" y="712"/>
                    </a:lnTo>
                    <a:lnTo>
                      <a:pt x="208" y="730"/>
                    </a:lnTo>
                    <a:lnTo>
                      <a:pt x="240" y="746"/>
                    </a:lnTo>
                    <a:lnTo>
                      <a:pt x="276" y="758"/>
                    </a:lnTo>
                    <a:lnTo>
                      <a:pt x="312" y="766"/>
                    </a:lnTo>
                    <a:lnTo>
                      <a:pt x="350" y="770"/>
                    </a:lnTo>
                    <a:lnTo>
                      <a:pt x="388" y="770"/>
                    </a:lnTo>
                    <a:lnTo>
                      <a:pt x="388" y="770"/>
                    </a:lnTo>
                    <a:lnTo>
                      <a:pt x="426" y="768"/>
                    </a:lnTo>
                    <a:lnTo>
                      <a:pt x="464" y="760"/>
                    </a:lnTo>
                    <a:lnTo>
                      <a:pt x="500" y="750"/>
                    </a:lnTo>
                    <a:lnTo>
                      <a:pt x="534" y="734"/>
                    </a:lnTo>
                    <a:lnTo>
                      <a:pt x="566" y="718"/>
                    </a:lnTo>
                    <a:lnTo>
                      <a:pt x="598" y="696"/>
                    </a:lnTo>
                    <a:lnTo>
                      <a:pt x="626" y="674"/>
                    </a:lnTo>
                    <a:lnTo>
                      <a:pt x="652" y="648"/>
                    </a:lnTo>
                    <a:lnTo>
                      <a:pt x="676" y="620"/>
                    </a:lnTo>
                    <a:lnTo>
                      <a:pt x="696" y="588"/>
                    </a:lnTo>
                    <a:lnTo>
                      <a:pt x="714" y="556"/>
                    </a:lnTo>
                    <a:lnTo>
                      <a:pt x="730" y="522"/>
                    </a:lnTo>
                    <a:lnTo>
                      <a:pt x="742" y="486"/>
                    </a:lnTo>
                    <a:lnTo>
                      <a:pt x="750" y="450"/>
                    </a:lnTo>
                    <a:lnTo>
                      <a:pt x="754" y="410"/>
                    </a:lnTo>
                    <a:lnTo>
                      <a:pt x="756" y="372"/>
                    </a:lnTo>
                    <a:lnTo>
                      <a:pt x="756" y="372"/>
                    </a:lnTo>
                    <a:lnTo>
                      <a:pt x="752" y="332"/>
                    </a:lnTo>
                    <a:lnTo>
                      <a:pt x="746" y="294"/>
                    </a:lnTo>
                    <a:lnTo>
                      <a:pt x="734" y="258"/>
                    </a:lnTo>
                    <a:lnTo>
                      <a:pt x="722" y="222"/>
                    </a:lnTo>
                    <a:lnTo>
                      <a:pt x="704" y="190"/>
                    </a:lnTo>
                    <a:lnTo>
                      <a:pt x="684" y="158"/>
                    </a:lnTo>
                    <a:lnTo>
                      <a:pt x="662" y="130"/>
                    </a:lnTo>
                    <a:lnTo>
                      <a:pt x="636" y="102"/>
                    </a:lnTo>
                    <a:lnTo>
                      <a:pt x="610" y="78"/>
                    </a:lnTo>
                    <a:lnTo>
                      <a:pt x="580" y="58"/>
                    </a:lnTo>
                    <a:lnTo>
                      <a:pt x="548" y="40"/>
                    </a:lnTo>
                    <a:lnTo>
                      <a:pt x="514" y="24"/>
                    </a:lnTo>
                    <a:lnTo>
                      <a:pt x="480" y="12"/>
                    </a:lnTo>
                    <a:lnTo>
                      <a:pt x="444" y="4"/>
                    </a:lnTo>
                    <a:lnTo>
                      <a:pt x="406" y="0"/>
                    </a:lnTo>
                    <a:lnTo>
                      <a:pt x="368" y="0"/>
                    </a:lnTo>
                    <a:lnTo>
                      <a:pt x="368" y="0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5" name="Freeform 164"/>
              <p:cNvSpPr>
                <a:spLocks/>
              </p:cNvSpPr>
              <p:nvPr/>
            </p:nvSpPr>
            <p:spPr bwMode="auto">
              <a:xfrm flipH="1">
                <a:off x="8224885" y="3121359"/>
                <a:ext cx="1293200" cy="1438275"/>
              </a:xfrm>
              <a:custGeom>
                <a:avLst/>
                <a:gdLst>
                  <a:gd name="T0" fmla="*/ 352 w 732"/>
                  <a:gd name="T1" fmla="*/ 0 h 752"/>
                  <a:gd name="T2" fmla="*/ 280 w 732"/>
                  <a:gd name="T3" fmla="*/ 12 h 752"/>
                  <a:gd name="T4" fmla="*/ 212 w 732"/>
                  <a:gd name="T5" fmla="*/ 36 h 752"/>
                  <a:gd name="T6" fmla="*/ 150 w 732"/>
                  <a:gd name="T7" fmla="*/ 74 h 752"/>
                  <a:gd name="T8" fmla="*/ 98 w 732"/>
                  <a:gd name="T9" fmla="*/ 122 h 752"/>
                  <a:gd name="T10" fmla="*/ 56 w 732"/>
                  <a:gd name="T11" fmla="*/ 180 h 752"/>
                  <a:gd name="T12" fmla="*/ 24 w 732"/>
                  <a:gd name="T13" fmla="*/ 244 h 752"/>
                  <a:gd name="T14" fmla="*/ 4 w 732"/>
                  <a:gd name="T15" fmla="*/ 316 h 752"/>
                  <a:gd name="T16" fmla="*/ 0 w 732"/>
                  <a:gd name="T17" fmla="*/ 392 h 752"/>
                  <a:gd name="T18" fmla="*/ 2 w 732"/>
                  <a:gd name="T19" fmla="*/ 430 h 752"/>
                  <a:gd name="T20" fmla="*/ 20 w 732"/>
                  <a:gd name="T21" fmla="*/ 502 h 752"/>
                  <a:gd name="T22" fmla="*/ 50 w 732"/>
                  <a:gd name="T23" fmla="*/ 568 h 752"/>
                  <a:gd name="T24" fmla="*/ 90 w 732"/>
                  <a:gd name="T25" fmla="*/ 626 h 752"/>
                  <a:gd name="T26" fmla="*/ 142 w 732"/>
                  <a:gd name="T27" fmla="*/ 676 h 752"/>
                  <a:gd name="T28" fmla="*/ 202 w 732"/>
                  <a:gd name="T29" fmla="*/ 714 h 752"/>
                  <a:gd name="T30" fmla="*/ 268 w 732"/>
                  <a:gd name="T31" fmla="*/ 738 h 752"/>
                  <a:gd name="T32" fmla="*/ 340 w 732"/>
                  <a:gd name="T33" fmla="*/ 750 h 752"/>
                  <a:gd name="T34" fmla="*/ 378 w 732"/>
                  <a:gd name="T35" fmla="*/ 752 h 752"/>
                  <a:gd name="T36" fmla="*/ 450 w 732"/>
                  <a:gd name="T37" fmla="*/ 740 h 752"/>
                  <a:gd name="T38" fmla="*/ 518 w 732"/>
                  <a:gd name="T39" fmla="*/ 716 h 752"/>
                  <a:gd name="T40" fmla="*/ 580 w 732"/>
                  <a:gd name="T41" fmla="*/ 678 h 752"/>
                  <a:gd name="T42" fmla="*/ 632 w 732"/>
                  <a:gd name="T43" fmla="*/ 630 h 752"/>
                  <a:gd name="T44" fmla="*/ 676 w 732"/>
                  <a:gd name="T45" fmla="*/ 572 h 752"/>
                  <a:gd name="T46" fmla="*/ 708 w 732"/>
                  <a:gd name="T47" fmla="*/ 508 h 752"/>
                  <a:gd name="T48" fmla="*/ 726 w 732"/>
                  <a:gd name="T49" fmla="*/ 436 h 752"/>
                  <a:gd name="T50" fmla="*/ 732 w 732"/>
                  <a:gd name="T51" fmla="*/ 360 h 752"/>
                  <a:gd name="T52" fmla="*/ 728 w 732"/>
                  <a:gd name="T53" fmla="*/ 322 h 752"/>
                  <a:gd name="T54" fmla="*/ 710 w 732"/>
                  <a:gd name="T55" fmla="*/ 250 h 752"/>
                  <a:gd name="T56" fmla="*/ 682 w 732"/>
                  <a:gd name="T57" fmla="*/ 184 h 752"/>
                  <a:gd name="T58" fmla="*/ 640 w 732"/>
                  <a:gd name="T59" fmla="*/ 126 h 752"/>
                  <a:gd name="T60" fmla="*/ 588 w 732"/>
                  <a:gd name="T61" fmla="*/ 76 h 752"/>
                  <a:gd name="T62" fmla="*/ 528 w 732"/>
                  <a:gd name="T63" fmla="*/ 38 h 752"/>
                  <a:gd name="T64" fmla="*/ 462 w 732"/>
                  <a:gd name="T65" fmla="*/ 12 h 752"/>
                  <a:gd name="T66" fmla="*/ 390 w 732"/>
                  <a:gd name="T67" fmla="*/ 0 h 752"/>
                  <a:gd name="T68" fmla="*/ 352 w 732"/>
                  <a:gd name="T69" fmla="*/ 0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32" h="752">
                    <a:moveTo>
                      <a:pt x="352" y="0"/>
                    </a:moveTo>
                    <a:lnTo>
                      <a:pt x="352" y="0"/>
                    </a:lnTo>
                    <a:lnTo>
                      <a:pt x="316" y="4"/>
                    </a:lnTo>
                    <a:lnTo>
                      <a:pt x="280" y="12"/>
                    </a:lnTo>
                    <a:lnTo>
                      <a:pt x="244" y="22"/>
                    </a:lnTo>
                    <a:lnTo>
                      <a:pt x="212" y="36"/>
                    </a:lnTo>
                    <a:lnTo>
                      <a:pt x="180" y="54"/>
                    </a:lnTo>
                    <a:lnTo>
                      <a:pt x="150" y="74"/>
                    </a:lnTo>
                    <a:lnTo>
                      <a:pt x="124" y="96"/>
                    </a:lnTo>
                    <a:lnTo>
                      <a:pt x="98" y="122"/>
                    </a:lnTo>
                    <a:lnTo>
                      <a:pt x="76" y="150"/>
                    </a:lnTo>
                    <a:lnTo>
                      <a:pt x="56" y="180"/>
                    </a:lnTo>
                    <a:lnTo>
                      <a:pt x="38" y="210"/>
                    </a:lnTo>
                    <a:lnTo>
                      <a:pt x="24" y="244"/>
                    </a:lnTo>
                    <a:lnTo>
                      <a:pt x="12" y="280"/>
                    </a:lnTo>
                    <a:lnTo>
                      <a:pt x="4" y="316"/>
                    </a:lnTo>
                    <a:lnTo>
                      <a:pt x="0" y="352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2" y="430"/>
                    </a:lnTo>
                    <a:lnTo>
                      <a:pt x="10" y="466"/>
                    </a:lnTo>
                    <a:lnTo>
                      <a:pt x="20" y="502"/>
                    </a:lnTo>
                    <a:lnTo>
                      <a:pt x="32" y="536"/>
                    </a:lnTo>
                    <a:lnTo>
                      <a:pt x="50" y="568"/>
                    </a:lnTo>
                    <a:lnTo>
                      <a:pt x="68" y="598"/>
                    </a:lnTo>
                    <a:lnTo>
                      <a:pt x="90" y="626"/>
                    </a:lnTo>
                    <a:lnTo>
                      <a:pt x="116" y="652"/>
                    </a:lnTo>
                    <a:lnTo>
                      <a:pt x="142" y="676"/>
                    </a:lnTo>
                    <a:lnTo>
                      <a:pt x="172" y="696"/>
                    </a:lnTo>
                    <a:lnTo>
                      <a:pt x="202" y="714"/>
                    </a:lnTo>
                    <a:lnTo>
                      <a:pt x="234" y="728"/>
                    </a:lnTo>
                    <a:lnTo>
                      <a:pt x="268" y="738"/>
                    </a:lnTo>
                    <a:lnTo>
                      <a:pt x="304" y="746"/>
                    </a:lnTo>
                    <a:lnTo>
                      <a:pt x="340" y="750"/>
                    </a:lnTo>
                    <a:lnTo>
                      <a:pt x="378" y="752"/>
                    </a:lnTo>
                    <a:lnTo>
                      <a:pt x="378" y="752"/>
                    </a:lnTo>
                    <a:lnTo>
                      <a:pt x="414" y="748"/>
                    </a:lnTo>
                    <a:lnTo>
                      <a:pt x="450" y="740"/>
                    </a:lnTo>
                    <a:lnTo>
                      <a:pt x="486" y="730"/>
                    </a:lnTo>
                    <a:lnTo>
                      <a:pt x="518" y="716"/>
                    </a:lnTo>
                    <a:lnTo>
                      <a:pt x="550" y="698"/>
                    </a:lnTo>
                    <a:lnTo>
                      <a:pt x="580" y="678"/>
                    </a:lnTo>
                    <a:lnTo>
                      <a:pt x="608" y="656"/>
                    </a:lnTo>
                    <a:lnTo>
                      <a:pt x="632" y="630"/>
                    </a:lnTo>
                    <a:lnTo>
                      <a:pt x="656" y="602"/>
                    </a:lnTo>
                    <a:lnTo>
                      <a:pt x="676" y="572"/>
                    </a:lnTo>
                    <a:lnTo>
                      <a:pt x="692" y="540"/>
                    </a:lnTo>
                    <a:lnTo>
                      <a:pt x="708" y="508"/>
                    </a:lnTo>
                    <a:lnTo>
                      <a:pt x="718" y="472"/>
                    </a:lnTo>
                    <a:lnTo>
                      <a:pt x="726" y="436"/>
                    </a:lnTo>
                    <a:lnTo>
                      <a:pt x="730" y="398"/>
                    </a:lnTo>
                    <a:lnTo>
                      <a:pt x="732" y="360"/>
                    </a:lnTo>
                    <a:lnTo>
                      <a:pt x="732" y="360"/>
                    </a:lnTo>
                    <a:lnTo>
                      <a:pt x="728" y="322"/>
                    </a:lnTo>
                    <a:lnTo>
                      <a:pt x="722" y="286"/>
                    </a:lnTo>
                    <a:lnTo>
                      <a:pt x="710" y="250"/>
                    </a:lnTo>
                    <a:lnTo>
                      <a:pt x="698" y="216"/>
                    </a:lnTo>
                    <a:lnTo>
                      <a:pt x="682" y="184"/>
                    </a:lnTo>
                    <a:lnTo>
                      <a:pt x="662" y="154"/>
                    </a:lnTo>
                    <a:lnTo>
                      <a:pt x="640" y="126"/>
                    </a:lnTo>
                    <a:lnTo>
                      <a:pt x="616" y="100"/>
                    </a:lnTo>
                    <a:lnTo>
                      <a:pt x="588" y="76"/>
                    </a:lnTo>
                    <a:lnTo>
                      <a:pt x="560" y="56"/>
                    </a:lnTo>
                    <a:lnTo>
                      <a:pt x="528" y="38"/>
                    </a:lnTo>
                    <a:lnTo>
                      <a:pt x="496" y="24"/>
                    </a:lnTo>
                    <a:lnTo>
                      <a:pt x="462" y="12"/>
                    </a:lnTo>
                    <a:lnTo>
                      <a:pt x="426" y="4"/>
                    </a:lnTo>
                    <a:lnTo>
                      <a:pt x="390" y="0"/>
                    </a:lnTo>
                    <a:lnTo>
                      <a:pt x="352" y="0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FFD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6" name="Freeform 165"/>
              <p:cNvSpPr>
                <a:spLocks/>
              </p:cNvSpPr>
              <p:nvPr/>
            </p:nvSpPr>
            <p:spPr bwMode="auto">
              <a:xfrm flipH="1">
                <a:off x="8245586" y="3132472"/>
                <a:ext cx="1254556" cy="1397000"/>
              </a:xfrm>
              <a:custGeom>
                <a:avLst/>
                <a:gdLst>
                  <a:gd name="T0" fmla="*/ 340 w 710"/>
                  <a:gd name="T1" fmla="*/ 0 h 730"/>
                  <a:gd name="T2" fmla="*/ 270 w 710"/>
                  <a:gd name="T3" fmla="*/ 10 h 730"/>
                  <a:gd name="T4" fmla="*/ 204 w 710"/>
                  <a:gd name="T5" fmla="*/ 36 h 730"/>
                  <a:gd name="T6" fmla="*/ 146 w 710"/>
                  <a:gd name="T7" fmla="*/ 72 h 730"/>
                  <a:gd name="T8" fmla="*/ 94 w 710"/>
                  <a:gd name="T9" fmla="*/ 120 h 730"/>
                  <a:gd name="T10" fmla="*/ 54 w 710"/>
                  <a:gd name="T11" fmla="*/ 176 h 730"/>
                  <a:gd name="T12" fmla="*/ 22 w 710"/>
                  <a:gd name="T13" fmla="*/ 240 h 730"/>
                  <a:gd name="T14" fmla="*/ 4 w 710"/>
                  <a:gd name="T15" fmla="*/ 308 h 730"/>
                  <a:gd name="T16" fmla="*/ 0 w 710"/>
                  <a:gd name="T17" fmla="*/ 382 h 730"/>
                  <a:gd name="T18" fmla="*/ 4 w 710"/>
                  <a:gd name="T19" fmla="*/ 420 h 730"/>
                  <a:gd name="T20" fmla="*/ 20 w 710"/>
                  <a:gd name="T21" fmla="*/ 490 h 730"/>
                  <a:gd name="T22" fmla="*/ 50 w 710"/>
                  <a:gd name="T23" fmla="*/ 554 h 730"/>
                  <a:gd name="T24" fmla="*/ 90 w 710"/>
                  <a:gd name="T25" fmla="*/ 610 h 730"/>
                  <a:gd name="T26" fmla="*/ 140 w 710"/>
                  <a:gd name="T27" fmla="*/ 658 h 730"/>
                  <a:gd name="T28" fmla="*/ 198 w 710"/>
                  <a:gd name="T29" fmla="*/ 694 h 730"/>
                  <a:gd name="T30" fmla="*/ 262 w 710"/>
                  <a:gd name="T31" fmla="*/ 718 h 730"/>
                  <a:gd name="T32" fmla="*/ 332 w 710"/>
                  <a:gd name="T33" fmla="*/ 730 h 730"/>
                  <a:gd name="T34" fmla="*/ 368 w 710"/>
                  <a:gd name="T35" fmla="*/ 730 h 730"/>
                  <a:gd name="T36" fmla="*/ 440 w 710"/>
                  <a:gd name="T37" fmla="*/ 720 h 730"/>
                  <a:gd name="T38" fmla="*/ 506 w 710"/>
                  <a:gd name="T39" fmla="*/ 694 h 730"/>
                  <a:gd name="T40" fmla="*/ 564 w 710"/>
                  <a:gd name="T41" fmla="*/ 658 h 730"/>
                  <a:gd name="T42" fmla="*/ 614 w 710"/>
                  <a:gd name="T43" fmla="*/ 610 h 730"/>
                  <a:gd name="T44" fmla="*/ 656 w 710"/>
                  <a:gd name="T45" fmla="*/ 554 h 730"/>
                  <a:gd name="T46" fmla="*/ 686 w 710"/>
                  <a:gd name="T47" fmla="*/ 490 h 730"/>
                  <a:gd name="T48" fmla="*/ 704 w 710"/>
                  <a:gd name="T49" fmla="*/ 422 h 730"/>
                  <a:gd name="T50" fmla="*/ 710 w 710"/>
                  <a:gd name="T51" fmla="*/ 348 h 730"/>
                  <a:gd name="T52" fmla="*/ 706 w 710"/>
                  <a:gd name="T53" fmla="*/ 310 h 730"/>
                  <a:gd name="T54" fmla="*/ 690 w 710"/>
                  <a:gd name="T55" fmla="*/ 240 h 730"/>
                  <a:gd name="T56" fmla="*/ 660 w 710"/>
                  <a:gd name="T57" fmla="*/ 176 h 730"/>
                  <a:gd name="T58" fmla="*/ 620 w 710"/>
                  <a:gd name="T59" fmla="*/ 120 h 730"/>
                  <a:gd name="T60" fmla="*/ 570 w 710"/>
                  <a:gd name="T61" fmla="*/ 72 h 730"/>
                  <a:gd name="T62" fmla="*/ 512 w 710"/>
                  <a:gd name="T63" fmla="*/ 36 h 730"/>
                  <a:gd name="T64" fmla="*/ 446 w 710"/>
                  <a:gd name="T65" fmla="*/ 10 h 730"/>
                  <a:gd name="T66" fmla="*/ 378 w 710"/>
                  <a:gd name="T67" fmla="*/ 0 h 730"/>
                  <a:gd name="T68" fmla="*/ 340 w 710"/>
                  <a:gd name="T69" fmla="*/ 0 h 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10" h="730">
                    <a:moveTo>
                      <a:pt x="340" y="0"/>
                    </a:moveTo>
                    <a:lnTo>
                      <a:pt x="340" y="0"/>
                    </a:lnTo>
                    <a:lnTo>
                      <a:pt x="304" y="4"/>
                    </a:lnTo>
                    <a:lnTo>
                      <a:pt x="270" y="10"/>
                    </a:lnTo>
                    <a:lnTo>
                      <a:pt x="236" y="22"/>
                    </a:lnTo>
                    <a:lnTo>
                      <a:pt x="204" y="36"/>
                    </a:lnTo>
                    <a:lnTo>
                      <a:pt x="174" y="52"/>
                    </a:lnTo>
                    <a:lnTo>
                      <a:pt x="146" y="72"/>
                    </a:lnTo>
                    <a:lnTo>
                      <a:pt x="118" y="94"/>
                    </a:lnTo>
                    <a:lnTo>
                      <a:pt x="94" y="120"/>
                    </a:lnTo>
                    <a:lnTo>
                      <a:pt x="72" y="146"/>
                    </a:lnTo>
                    <a:lnTo>
                      <a:pt x="54" y="176"/>
                    </a:lnTo>
                    <a:lnTo>
                      <a:pt x="36" y="206"/>
                    </a:lnTo>
                    <a:lnTo>
                      <a:pt x="22" y="240"/>
                    </a:lnTo>
                    <a:lnTo>
                      <a:pt x="12" y="274"/>
                    </a:lnTo>
                    <a:lnTo>
                      <a:pt x="4" y="308"/>
                    </a:lnTo>
                    <a:lnTo>
                      <a:pt x="0" y="346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4" y="420"/>
                    </a:lnTo>
                    <a:lnTo>
                      <a:pt x="10" y="456"/>
                    </a:lnTo>
                    <a:lnTo>
                      <a:pt x="20" y="490"/>
                    </a:lnTo>
                    <a:lnTo>
                      <a:pt x="34" y="522"/>
                    </a:lnTo>
                    <a:lnTo>
                      <a:pt x="50" y="554"/>
                    </a:lnTo>
                    <a:lnTo>
                      <a:pt x="68" y="584"/>
                    </a:lnTo>
                    <a:lnTo>
                      <a:pt x="90" y="610"/>
                    </a:lnTo>
                    <a:lnTo>
                      <a:pt x="114" y="636"/>
                    </a:lnTo>
                    <a:lnTo>
                      <a:pt x="140" y="658"/>
                    </a:lnTo>
                    <a:lnTo>
                      <a:pt x="168" y="678"/>
                    </a:lnTo>
                    <a:lnTo>
                      <a:pt x="198" y="694"/>
                    </a:lnTo>
                    <a:lnTo>
                      <a:pt x="230" y="708"/>
                    </a:lnTo>
                    <a:lnTo>
                      <a:pt x="262" y="718"/>
                    </a:lnTo>
                    <a:lnTo>
                      <a:pt x="296" y="726"/>
                    </a:lnTo>
                    <a:lnTo>
                      <a:pt x="332" y="730"/>
                    </a:lnTo>
                    <a:lnTo>
                      <a:pt x="368" y="730"/>
                    </a:lnTo>
                    <a:lnTo>
                      <a:pt x="368" y="730"/>
                    </a:lnTo>
                    <a:lnTo>
                      <a:pt x="404" y="726"/>
                    </a:lnTo>
                    <a:lnTo>
                      <a:pt x="440" y="720"/>
                    </a:lnTo>
                    <a:lnTo>
                      <a:pt x="474" y="708"/>
                    </a:lnTo>
                    <a:lnTo>
                      <a:pt x="506" y="694"/>
                    </a:lnTo>
                    <a:lnTo>
                      <a:pt x="536" y="678"/>
                    </a:lnTo>
                    <a:lnTo>
                      <a:pt x="564" y="658"/>
                    </a:lnTo>
                    <a:lnTo>
                      <a:pt x="590" y="636"/>
                    </a:lnTo>
                    <a:lnTo>
                      <a:pt x="614" y="610"/>
                    </a:lnTo>
                    <a:lnTo>
                      <a:pt x="636" y="584"/>
                    </a:lnTo>
                    <a:lnTo>
                      <a:pt x="656" y="554"/>
                    </a:lnTo>
                    <a:lnTo>
                      <a:pt x="672" y="524"/>
                    </a:lnTo>
                    <a:lnTo>
                      <a:pt x="686" y="490"/>
                    </a:lnTo>
                    <a:lnTo>
                      <a:pt x="698" y="456"/>
                    </a:lnTo>
                    <a:lnTo>
                      <a:pt x="704" y="422"/>
                    </a:lnTo>
                    <a:lnTo>
                      <a:pt x="708" y="384"/>
                    </a:lnTo>
                    <a:lnTo>
                      <a:pt x="710" y="348"/>
                    </a:lnTo>
                    <a:lnTo>
                      <a:pt x="710" y="348"/>
                    </a:lnTo>
                    <a:lnTo>
                      <a:pt x="706" y="310"/>
                    </a:lnTo>
                    <a:lnTo>
                      <a:pt x="700" y="274"/>
                    </a:lnTo>
                    <a:lnTo>
                      <a:pt x="690" y="240"/>
                    </a:lnTo>
                    <a:lnTo>
                      <a:pt x="676" y="206"/>
                    </a:lnTo>
                    <a:lnTo>
                      <a:pt x="660" y="176"/>
                    </a:lnTo>
                    <a:lnTo>
                      <a:pt x="640" y="146"/>
                    </a:lnTo>
                    <a:lnTo>
                      <a:pt x="620" y="120"/>
                    </a:lnTo>
                    <a:lnTo>
                      <a:pt x="596" y="94"/>
                    </a:lnTo>
                    <a:lnTo>
                      <a:pt x="570" y="72"/>
                    </a:lnTo>
                    <a:lnTo>
                      <a:pt x="542" y="52"/>
                    </a:lnTo>
                    <a:lnTo>
                      <a:pt x="512" y="36"/>
                    </a:lnTo>
                    <a:lnTo>
                      <a:pt x="480" y="22"/>
                    </a:lnTo>
                    <a:lnTo>
                      <a:pt x="446" y="10"/>
                    </a:lnTo>
                    <a:lnTo>
                      <a:pt x="412" y="4"/>
                    </a:lnTo>
                    <a:lnTo>
                      <a:pt x="378" y="0"/>
                    </a:lnTo>
                    <a:lnTo>
                      <a:pt x="340" y="0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FFD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7" name="Freeform 166"/>
              <p:cNvSpPr>
                <a:spLocks/>
              </p:cNvSpPr>
              <p:nvPr/>
            </p:nvSpPr>
            <p:spPr bwMode="auto">
              <a:xfrm flipH="1">
                <a:off x="8266289" y="3140409"/>
                <a:ext cx="1213151" cy="1362075"/>
              </a:xfrm>
              <a:custGeom>
                <a:avLst/>
                <a:gdLst>
                  <a:gd name="T0" fmla="*/ 326 w 686"/>
                  <a:gd name="T1" fmla="*/ 0 h 712"/>
                  <a:gd name="T2" fmla="*/ 258 w 686"/>
                  <a:gd name="T3" fmla="*/ 12 h 712"/>
                  <a:gd name="T4" fmla="*/ 194 w 686"/>
                  <a:gd name="T5" fmla="*/ 36 h 712"/>
                  <a:gd name="T6" fmla="*/ 138 w 686"/>
                  <a:gd name="T7" fmla="*/ 72 h 712"/>
                  <a:gd name="T8" fmla="*/ 90 w 686"/>
                  <a:gd name="T9" fmla="*/ 118 h 712"/>
                  <a:gd name="T10" fmla="*/ 50 w 686"/>
                  <a:gd name="T11" fmla="*/ 174 h 712"/>
                  <a:gd name="T12" fmla="*/ 20 w 686"/>
                  <a:gd name="T13" fmla="*/ 236 h 712"/>
                  <a:gd name="T14" fmla="*/ 4 w 686"/>
                  <a:gd name="T15" fmla="*/ 304 h 712"/>
                  <a:gd name="T16" fmla="*/ 0 w 686"/>
                  <a:gd name="T17" fmla="*/ 376 h 712"/>
                  <a:gd name="T18" fmla="*/ 2 w 686"/>
                  <a:gd name="T19" fmla="*/ 412 h 712"/>
                  <a:gd name="T20" fmla="*/ 20 w 686"/>
                  <a:gd name="T21" fmla="*/ 480 h 712"/>
                  <a:gd name="T22" fmla="*/ 48 w 686"/>
                  <a:gd name="T23" fmla="*/ 542 h 712"/>
                  <a:gd name="T24" fmla="*/ 88 w 686"/>
                  <a:gd name="T25" fmla="*/ 596 h 712"/>
                  <a:gd name="T26" fmla="*/ 136 w 686"/>
                  <a:gd name="T27" fmla="*/ 642 h 712"/>
                  <a:gd name="T28" fmla="*/ 192 w 686"/>
                  <a:gd name="T29" fmla="*/ 678 h 712"/>
                  <a:gd name="T30" fmla="*/ 256 w 686"/>
                  <a:gd name="T31" fmla="*/ 700 h 712"/>
                  <a:gd name="T32" fmla="*/ 322 w 686"/>
                  <a:gd name="T33" fmla="*/ 712 h 712"/>
                  <a:gd name="T34" fmla="*/ 358 w 686"/>
                  <a:gd name="T35" fmla="*/ 710 h 712"/>
                  <a:gd name="T36" fmla="*/ 426 w 686"/>
                  <a:gd name="T37" fmla="*/ 700 h 712"/>
                  <a:gd name="T38" fmla="*/ 490 w 686"/>
                  <a:gd name="T39" fmla="*/ 676 h 712"/>
                  <a:gd name="T40" fmla="*/ 546 w 686"/>
                  <a:gd name="T41" fmla="*/ 640 h 712"/>
                  <a:gd name="T42" fmla="*/ 596 w 686"/>
                  <a:gd name="T43" fmla="*/ 594 h 712"/>
                  <a:gd name="T44" fmla="*/ 634 w 686"/>
                  <a:gd name="T45" fmla="*/ 538 h 712"/>
                  <a:gd name="T46" fmla="*/ 664 w 686"/>
                  <a:gd name="T47" fmla="*/ 476 h 712"/>
                  <a:gd name="T48" fmla="*/ 682 w 686"/>
                  <a:gd name="T49" fmla="*/ 408 h 712"/>
                  <a:gd name="T50" fmla="*/ 686 w 686"/>
                  <a:gd name="T51" fmla="*/ 336 h 712"/>
                  <a:gd name="T52" fmla="*/ 682 w 686"/>
                  <a:gd name="T53" fmla="*/ 300 h 712"/>
                  <a:gd name="T54" fmla="*/ 666 w 686"/>
                  <a:gd name="T55" fmla="*/ 232 h 712"/>
                  <a:gd name="T56" fmla="*/ 636 w 686"/>
                  <a:gd name="T57" fmla="*/ 170 h 712"/>
                  <a:gd name="T58" fmla="*/ 596 w 686"/>
                  <a:gd name="T59" fmla="*/ 116 h 712"/>
                  <a:gd name="T60" fmla="*/ 548 w 686"/>
                  <a:gd name="T61" fmla="*/ 70 h 712"/>
                  <a:gd name="T62" fmla="*/ 492 w 686"/>
                  <a:gd name="T63" fmla="*/ 34 h 712"/>
                  <a:gd name="T64" fmla="*/ 430 w 686"/>
                  <a:gd name="T65" fmla="*/ 12 h 712"/>
                  <a:gd name="T66" fmla="*/ 362 w 686"/>
                  <a:gd name="T67" fmla="*/ 0 h 712"/>
                  <a:gd name="T68" fmla="*/ 326 w 686"/>
                  <a:gd name="T69" fmla="*/ 0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86" h="712">
                    <a:moveTo>
                      <a:pt x="326" y="0"/>
                    </a:moveTo>
                    <a:lnTo>
                      <a:pt x="326" y="0"/>
                    </a:lnTo>
                    <a:lnTo>
                      <a:pt x="292" y="4"/>
                    </a:lnTo>
                    <a:lnTo>
                      <a:pt x="258" y="12"/>
                    </a:lnTo>
                    <a:lnTo>
                      <a:pt x="226" y="22"/>
                    </a:lnTo>
                    <a:lnTo>
                      <a:pt x="194" y="36"/>
                    </a:lnTo>
                    <a:lnTo>
                      <a:pt x="166" y="54"/>
                    </a:lnTo>
                    <a:lnTo>
                      <a:pt x="138" y="72"/>
                    </a:lnTo>
                    <a:lnTo>
                      <a:pt x="112" y="94"/>
                    </a:lnTo>
                    <a:lnTo>
                      <a:pt x="90" y="118"/>
                    </a:lnTo>
                    <a:lnTo>
                      <a:pt x="68" y="146"/>
                    </a:lnTo>
                    <a:lnTo>
                      <a:pt x="50" y="174"/>
                    </a:lnTo>
                    <a:lnTo>
                      <a:pt x="34" y="204"/>
                    </a:lnTo>
                    <a:lnTo>
                      <a:pt x="20" y="236"/>
                    </a:lnTo>
                    <a:lnTo>
                      <a:pt x="10" y="270"/>
                    </a:lnTo>
                    <a:lnTo>
                      <a:pt x="4" y="304"/>
                    </a:lnTo>
                    <a:lnTo>
                      <a:pt x="0" y="340"/>
                    </a:lnTo>
                    <a:lnTo>
                      <a:pt x="0" y="376"/>
                    </a:lnTo>
                    <a:lnTo>
                      <a:pt x="0" y="376"/>
                    </a:lnTo>
                    <a:lnTo>
                      <a:pt x="2" y="412"/>
                    </a:lnTo>
                    <a:lnTo>
                      <a:pt x="10" y="446"/>
                    </a:lnTo>
                    <a:lnTo>
                      <a:pt x="20" y="480"/>
                    </a:lnTo>
                    <a:lnTo>
                      <a:pt x="32" y="512"/>
                    </a:lnTo>
                    <a:lnTo>
                      <a:pt x="48" y="542"/>
                    </a:lnTo>
                    <a:lnTo>
                      <a:pt x="66" y="570"/>
                    </a:lnTo>
                    <a:lnTo>
                      <a:pt x="88" y="596"/>
                    </a:lnTo>
                    <a:lnTo>
                      <a:pt x="110" y="620"/>
                    </a:lnTo>
                    <a:lnTo>
                      <a:pt x="136" y="642"/>
                    </a:lnTo>
                    <a:lnTo>
                      <a:pt x="164" y="662"/>
                    </a:lnTo>
                    <a:lnTo>
                      <a:pt x="192" y="678"/>
                    </a:lnTo>
                    <a:lnTo>
                      <a:pt x="224" y="690"/>
                    </a:lnTo>
                    <a:lnTo>
                      <a:pt x="256" y="700"/>
                    </a:lnTo>
                    <a:lnTo>
                      <a:pt x="288" y="708"/>
                    </a:lnTo>
                    <a:lnTo>
                      <a:pt x="322" y="712"/>
                    </a:lnTo>
                    <a:lnTo>
                      <a:pt x="358" y="710"/>
                    </a:lnTo>
                    <a:lnTo>
                      <a:pt x="358" y="710"/>
                    </a:lnTo>
                    <a:lnTo>
                      <a:pt x="392" y="708"/>
                    </a:lnTo>
                    <a:lnTo>
                      <a:pt x="426" y="700"/>
                    </a:lnTo>
                    <a:lnTo>
                      <a:pt x="458" y="690"/>
                    </a:lnTo>
                    <a:lnTo>
                      <a:pt x="490" y="676"/>
                    </a:lnTo>
                    <a:lnTo>
                      <a:pt x="518" y="658"/>
                    </a:lnTo>
                    <a:lnTo>
                      <a:pt x="546" y="640"/>
                    </a:lnTo>
                    <a:lnTo>
                      <a:pt x="572" y="618"/>
                    </a:lnTo>
                    <a:lnTo>
                      <a:pt x="596" y="594"/>
                    </a:lnTo>
                    <a:lnTo>
                      <a:pt x="616" y="566"/>
                    </a:lnTo>
                    <a:lnTo>
                      <a:pt x="634" y="538"/>
                    </a:lnTo>
                    <a:lnTo>
                      <a:pt x="650" y="508"/>
                    </a:lnTo>
                    <a:lnTo>
                      <a:pt x="664" y="476"/>
                    </a:lnTo>
                    <a:lnTo>
                      <a:pt x="674" y="442"/>
                    </a:lnTo>
                    <a:lnTo>
                      <a:pt x="682" y="408"/>
                    </a:lnTo>
                    <a:lnTo>
                      <a:pt x="684" y="372"/>
                    </a:lnTo>
                    <a:lnTo>
                      <a:pt x="686" y="336"/>
                    </a:lnTo>
                    <a:lnTo>
                      <a:pt x="686" y="336"/>
                    </a:lnTo>
                    <a:lnTo>
                      <a:pt x="682" y="300"/>
                    </a:lnTo>
                    <a:lnTo>
                      <a:pt x="674" y="266"/>
                    </a:lnTo>
                    <a:lnTo>
                      <a:pt x="666" y="232"/>
                    </a:lnTo>
                    <a:lnTo>
                      <a:pt x="652" y="200"/>
                    </a:lnTo>
                    <a:lnTo>
                      <a:pt x="636" y="170"/>
                    </a:lnTo>
                    <a:lnTo>
                      <a:pt x="618" y="142"/>
                    </a:lnTo>
                    <a:lnTo>
                      <a:pt x="596" y="116"/>
                    </a:lnTo>
                    <a:lnTo>
                      <a:pt x="574" y="92"/>
                    </a:lnTo>
                    <a:lnTo>
                      <a:pt x="548" y="70"/>
                    </a:lnTo>
                    <a:lnTo>
                      <a:pt x="520" y="50"/>
                    </a:lnTo>
                    <a:lnTo>
                      <a:pt x="492" y="34"/>
                    </a:lnTo>
                    <a:lnTo>
                      <a:pt x="462" y="22"/>
                    </a:lnTo>
                    <a:lnTo>
                      <a:pt x="430" y="12"/>
                    </a:lnTo>
                    <a:lnTo>
                      <a:pt x="396" y="4"/>
                    </a:lnTo>
                    <a:lnTo>
                      <a:pt x="362" y="0"/>
                    </a:lnTo>
                    <a:lnTo>
                      <a:pt x="326" y="0"/>
                    </a:lnTo>
                    <a:lnTo>
                      <a:pt x="326" y="0"/>
                    </a:lnTo>
                    <a:close/>
                  </a:path>
                </a:pathLst>
              </a:custGeom>
              <a:solidFill>
                <a:srgbClr val="FFD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" name="Freeform 167"/>
              <p:cNvSpPr>
                <a:spLocks/>
              </p:cNvSpPr>
              <p:nvPr/>
            </p:nvSpPr>
            <p:spPr bwMode="auto">
              <a:xfrm flipH="1">
                <a:off x="8291132" y="3151522"/>
                <a:ext cx="1170366" cy="1320800"/>
              </a:xfrm>
              <a:custGeom>
                <a:avLst/>
                <a:gdLst>
                  <a:gd name="T0" fmla="*/ 314 w 662"/>
                  <a:gd name="T1" fmla="*/ 0 h 690"/>
                  <a:gd name="T2" fmla="*/ 248 w 662"/>
                  <a:gd name="T3" fmla="*/ 12 h 690"/>
                  <a:gd name="T4" fmla="*/ 188 w 662"/>
                  <a:gd name="T5" fmla="*/ 36 h 690"/>
                  <a:gd name="T6" fmla="*/ 132 w 662"/>
                  <a:gd name="T7" fmla="*/ 72 h 690"/>
                  <a:gd name="T8" fmla="*/ 86 w 662"/>
                  <a:gd name="T9" fmla="*/ 116 h 690"/>
                  <a:gd name="T10" fmla="*/ 48 w 662"/>
                  <a:gd name="T11" fmla="*/ 170 h 690"/>
                  <a:gd name="T12" fmla="*/ 20 w 662"/>
                  <a:gd name="T13" fmla="*/ 230 h 690"/>
                  <a:gd name="T14" fmla="*/ 4 w 662"/>
                  <a:gd name="T15" fmla="*/ 296 h 690"/>
                  <a:gd name="T16" fmla="*/ 0 w 662"/>
                  <a:gd name="T17" fmla="*/ 366 h 690"/>
                  <a:gd name="T18" fmla="*/ 4 w 662"/>
                  <a:gd name="T19" fmla="*/ 402 h 690"/>
                  <a:gd name="T20" fmla="*/ 20 w 662"/>
                  <a:gd name="T21" fmla="*/ 468 h 690"/>
                  <a:gd name="T22" fmla="*/ 48 w 662"/>
                  <a:gd name="T23" fmla="*/ 528 h 690"/>
                  <a:gd name="T24" fmla="*/ 86 w 662"/>
                  <a:gd name="T25" fmla="*/ 580 h 690"/>
                  <a:gd name="T26" fmla="*/ 134 w 662"/>
                  <a:gd name="T27" fmla="*/ 624 h 690"/>
                  <a:gd name="T28" fmla="*/ 188 w 662"/>
                  <a:gd name="T29" fmla="*/ 658 h 690"/>
                  <a:gd name="T30" fmla="*/ 250 w 662"/>
                  <a:gd name="T31" fmla="*/ 680 h 690"/>
                  <a:gd name="T32" fmla="*/ 314 w 662"/>
                  <a:gd name="T33" fmla="*/ 690 h 690"/>
                  <a:gd name="T34" fmla="*/ 348 w 662"/>
                  <a:gd name="T35" fmla="*/ 690 h 690"/>
                  <a:gd name="T36" fmla="*/ 414 w 662"/>
                  <a:gd name="T37" fmla="*/ 678 h 690"/>
                  <a:gd name="T38" fmla="*/ 476 w 662"/>
                  <a:gd name="T39" fmla="*/ 654 h 690"/>
                  <a:gd name="T40" fmla="*/ 530 w 662"/>
                  <a:gd name="T41" fmla="*/ 618 h 690"/>
                  <a:gd name="T42" fmla="*/ 578 w 662"/>
                  <a:gd name="T43" fmla="*/ 574 h 690"/>
                  <a:gd name="T44" fmla="*/ 616 w 662"/>
                  <a:gd name="T45" fmla="*/ 520 h 690"/>
                  <a:gd name="T46" fmla="*/ 644 w 662"/>
                  <a:gd name="T47" fmla="*/ 460 h 690"/>
                  <a:gd name="T48" fmla="*/ 660 w 662"/>
                  <a:gd name="T49" fmla="*/ 394 h 690"/>
                  <a:gd name="T50" fmla="*/ 662 w 662"/>
                  <a:gd name="T51" fmla="*/ 324 h 690"/>
                  <a:gd name="T52" fmla="*/ 660 w 662"/>
                  <a:gd name="T53" fmla="*/ 288 h 690"/>
                  <a:gd name="T54" fmla="*/ 644 w 662"/>
                  <a:gd name="T55" fmla="*/ 222 h 690"/>
                  <a:gd name="T56" fmla="*/ 614 w 662"/>
                  <a:gd name="T57" fmla="*/ 162 h 690"/>
                  <a:gd name="T58" fmla="*/ 576 w 662"/>
                  <a:gd name="T59" fmla="*/ 110 h 690"/>
                  <a:gd name="T60" fmla="*/ 530 w 662"/>
                  <a:gd name="T61" fmla="*/ 66 h 690"/>
                  <a:gd name="T62" fmla="*/ 474 w 662"/>
                  <a:gd name="T63" fmla="*/ 32 h 690"/>
                  <a:gd name="T64" fmla="*/ 414 w 662"/>
                  <a:gd name="T65" fmla="*/ 10 h 690"/>
                  <a:gd name="T66" fmla="*/ 348 w 662"/>
                  <a:gd name="T67" fmla="*/ 0 h 690"/>
                  <a:gd name="T68" fmla="*/ 314 w 662"/>
                  <a:gd name="T69" fmla="*/ 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62" h="690">
                    <a:moveTo>
                      <a:pt x="314" y="0"/>
                    </a:moveTo>
                    <a:lnTo>
                      <a:pt x="314" y="0"/>
                    </a:lnTo>
                    <a:lnTo>
                      <a:pt x="282" y="4"/>
                    </a:lnTo>
                    <a:lnTo>
                      <a:pt x="248" y="12"/>
                    </a:lnTo>
                    <a:lnTo>
                      <a:pt x="218" y="22"/>
                    </a:lnTo>
                    <a:lnTo>
                      <a:pt x="188" y="36"/>
                    </a:lnTo>
                    <a:lnTo>
                      <a:pt x="160" y="52"/>
                    </a:lnTo>
                    <a:lnTo>
                      <a:pt x="132" y="72"/>
                    </a:lnTo>
                    <a:lnTo>
                      <a:pt x="108" y="92"/>
                    </a:lnTo>
                    <a:lnTo>
                      <a:pt x="86" y="116"/>
                    </a:lnTo>
                    <a:lnTo>
                      <a:pt x="66" y="142"/>
                    </a:lnTo>
                    <a:lnTo>
                      <a:pt x="48" y="170"/>
                    </a:lnTo>
                    <a:lnTo>
                      <a:pt x="32" y="200"/>
                    </a:lnTo>
                    <a:lnTo>
                      <a:pt x="20" y="230"/>
                    </a:lnTo>
                    <a:lnTo>
                      <a:pt x="10" y="264"/>
                    </a:lnTo>
                    <a:lnTo>
                      <a:pt x="4" y="296"/>
                    </a:lnTo>
                    <a:lnTo>
                      <a:pt x="0" y="332"/>
                    </a:lnTo>
                    <a:lnTo>
                      <a:pt x="0" y="366"/>
                    </a:lnTo>
                    <a:lnTo>
                      <a:pt x="0" y="366"/>
                    </a:lnTo>
                    <a:lnTo>
                      <a:pt x="4" y="402"/>
                    </a:lnTo>
                    <a:lnTo>
                      <a:pt x="10" y="436"/>
                    </a:lnTo>
                    <a:lnTo>
                      <a:pt x="20" y="468"/>
                    </a:lnTo>
                    <a:lnTo>
                      <a:pt x="32" y="498"/>
                    </a:lnTo>
                    <a:lnTo>
                      <a:pt x="48" y="528"/>
                    </a:lnTo>
                    <a:lnTo>
                      <a:pt x="66" y="556"/>
                    </a:lnTo>
                    <a:lnTo>
                      <a:pt x="86" y="580"/>
                    </a:lnTo>
                    <a:lnTo>
                      <a:pt x="110" y="604"/>
                    </a:lnTo>
                    <a:lnTo>
                      <a:pt x="134" y="624"/>
                    </a:lnTo>
                    <a:lnTo>
                      <a:pt x="160" y="642"/>
                    </a:lnTo>
                    <a:lnTo>
                      <a:pt x="188" y="658"/>
                    </a:lnTo>
                    <a:lnTo>
                      <a:pt x="218" y="670"/>
                    </a:lnTo>
                    <a:lnTo>
                      <a:pt x="250" y="680"/>
                    </a:lnTo>
                    <a:lnTo>
                      <a:pt x="282" y="688"/>
                    </a:lnTo>
                    <a:lnTo>
                      <a:pt x="314" y="690"/>
                    </a:lnTo>
                    <a:lnTo>
                      <a:pt x="348" y="690"/>
                    </a:lnTo>
                    <a:lnTo>
                      <a:pt x="348" y="690"/>
                    </a:lnTo>
                    <a:lnTo>
                      <a:pt x="382" y="686"/>
                    </a:lnTo>
                    <a:lnTo>
                      <a:pt x="414" y="678"/>
                    </a:lnTo>
                    <a:lnTo>
                      <a:pt x="446" y="668"/>
                    </a:lnTo>
                    <a:lnTo>
                      <a:pt x="476" y="654"/>
                    </a:lnTo>
                    <a:lnTo>
                      <a:pt x="504" y="638"/>
                    </a:lnTo>
                    <a:lnTo>
                      <a:pt x="530" y="618"/>
                    </a:lnTo>
                    <a:lnTo>
                      <a:pt x="556" y="598"/>
                    </a:lnTo>
                    <a:lnTo>
                      <a:pt x="578" y="574"/>
                    </a:lnTo>
                    <a:lnTo>
                      <a:pt x="598" y="548"/>
                    </a:lnTo>
                    <a:lnTo>
                      <a:pt x="616" y="520"/>
                    </a:lnTo>
                    <a:lnTo>
                      <a:pt x="630" y="490"/>
                    </a:lnTo>
                    <a:lnTo>
                      <a:pt x="644" y="460"/>
                    </a:lnTo>
                    <a:lnTo>
                      <a:pt x="654" y="426"/>
                    </a:lnTo>
                    <a:lnTo>
                      <a:pt x="660" y="394"/>
                    </a:lnTo>
                    <a:lnTo>
                      <a:pt x="662" y="358"/>
                    </a:lnTo>
                    <a:lnTo>
                      <a:pt x="662" y="324"/>
                    </a:lnTo>
                    <a:lnTo>
                      <a:pt x="662" y="324"/>
                    </a:lnTo>
                    <a:lnTo>
                      <a:pt x="660" y="288"/>
                    </a:lnTo>
                    <a:lnTo>
                      <a:pt x="652" y="254"/>
                    </a:lnTo>
                    <a:lnTo>
                      <a:pt x="644" y="222"/>
                    </a:lnTo>
                    <a:lnTo>
                      <a:pt x="630" y="192"/>
                    </a:lnTo>
                    <a:lnTo>
                      <a:pt x="614" y="162"/>
                    </a:lnTo>
                    <a:lnTo>
                      <a:pt x="596" y="134"/>
                    </a:lnTo>
                    <a:lnTo>
                      <a:pt x="576" y="110"/>
                    </a:lnTo>
                    <a:lnTo>
                      <a:pt x="554" y="86"/>
                    </a:lnTo>
                    <a:lnTo>
                      <a:pt x="530" y="66"/>
                    </a:lnTo>
                    <a:lnTo>
                      <a:pt x="502" y="48"/>
                    </a:lnTo>
                    <a:lnTo>
                      <a:pt x="474" y="32"/>
                    </a:lnTo>
                    <a:lnTo>
                      <a:pt x="444" y="20"/>
                    </a:lnTo>
                    <a:lnTo>
                      <a:pt x="414" y="10"/>
                    </a:lnTo>
                    <a:lnTo>
                      <a:pt x="382" y="4"/>
                    </a:lnTo>
                    <a:lnTo>
                      <a:pt x="348" y="0"/>
                    </a:lnTo>
                    <a:lnTo>
                      <a:pt x="314" y="0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E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" name="Freeform 168"/>
              <p:cNvSpPr>
                <a:spLocks/>
              </p:cNvSpPr>
              <p:nvPr/>
            </p:nvSpPr>
            <p:spPr bwMode="auto">
              <a:xfrm flipH="1">
                <a:off x="8309074" y="3159459"/>
                <a:ext cx="1131722" cy="1285875"/>
              </a:xfrm>
              <a:custGeom>
                <a:avLst/>
                <a:gdLst>
                  <a:gd name="T0" fmla="*/ 300 w 640"/>
                  <a:gd name="T1" fmla="*/ 2 h 672"/>
                  <a:gd name="T2" fmla="*/ 236 w 640"/>
                  <a:gd name="T3" fmla="*/ 14 h 672"/>
                  <a:gd name="T4" fmla="*/ 178 w 640"/>
                  <a:gd name="T5" fmla="*/ 36 h 672"/>
                  <a:gd name="T6" fmla="*/ 126 w 640"/>
                  <a:gd name="T7" fmla="*/ 72 h 672"/>
                  <a:gd name="T8" fmla="*/ 80 w 640"/>
                  <a:gd name="T9" fmla="*/ 116 h 672"/>
                  <a:gd name="T10" fmla="*/ 44 w 640"/>
                  <a:gd name="T11" fmla="*/ 168 h 672"/>
                  <a:gd name="T12" fmla="*/ 18 w 640"/>
                  <a:gd name="T13" fmla="*/ 228 h 672"/>
                  <a:gd name="T14" fmla="*/ 2 w 640"/>
                  <a:gd name="T15" fmla="*/ 292 h 672"/>
                  <a:gd name="T16" fmla="*/ 0 w 640"/>
                  <a:gd name="T17" fmla="*/ 360 h 672"/>
                  <a:gd name="T18" fmla="*/ 2 w 640"/>
                  <a:gd name="T19" fmla="*/ 394 h 672"/>
                  <a:gd name="T20" fmla="*/ 20 w 640"/>
                  <a:gd name="T21" fmla="*/ 458 h 672"/>
                  <a:gd name="T22" fmla="*/ 46 w 640"/>
                  <a:gd name="T23" fmla="*/ 516 h 672"/>
                  <a:gd name="T24" fmla="*/ 84 w 640"/>
                  <a:gd name="T25" fmla="*/ 566 h 672"/>
                  <a:gd name="T26" fmla="*/ 130 w 640"/>
                  <a:gd name="T27" fmla="*/ 608 h 672"/>
                  <a:gd name="T28" fmla="*/ 184 w 640"/>
                  <a:gd name="T29" fmla="*/ 642 h 672"/>
                  <a:gd name="T30" fmla="*/ 242 w 640"/>
                  <a:gd name="T31" fmla="*/ 662 h 672"/>
                  <a:gd name="T32" fmla="*/ 304 w 640"/>
                  <a:gd name="T33" fmla="*/ 672 h 672"/>
                  <a:gd name="T34" fmla="*/ 338 w 640"/>
                  <a:gd name="T35" fmla="*/ 670 h 672"/>
                  <a:gd name="T36" fmla="*/ 402 w 640"/>
                  <a:gd name="T37" fmla="*/ 660 h 672"/>
                  <a:gd name="T38" fmla="*/ 460 w 640"/>
                  <a:gd name="T39" fmla="*/ 636 h 672"/>
                  <a:gd name="T40" fmla="*/ 512 w 640"/>
                  <a:gd name="T41" fmla="*/ 600 h 672"/>
                  <a:gd name="T42" fmla="*/ 558 w 640"/>
                  <a:gd name="T43" fmla="*/ 556 h 672"/>
                  <a:gd name="T44" fmla="*/ 594 w 640"/>
                  <a:gd name="T45" fmla="*/ 504 h 672"/>
                  <a:gd name="T46" fmla="*/ 620 w 640"/>
                  <a:gd name="T47" fmla="*/ 444 h 672"/>
                  <a:gd name="T48" fmla="*/ 636 w 640"/>
                  <a:gd name="T49" fmla="*/ 380 h 672"/>
                  <a:gd name="T50" fmla="*/ 638 w 640"/>
                  <a:gd name="T51" fmla="*/ 312 h 672"/>
                  <a:gd name="T52" fmla="*/ 636 w 640"/>
                  <a:gd name="T53" fmla="*/ 278 h 672"/>
                  <a:gd name="T54" fmla="*/ 620 w 640"/>
                  <a:gd name="T55" fmla="*/ 214 h 672"/>
                  <a:gd name="T56" fmla="*/ 592 w 640"/>
                  <a:gd name="T57" fmla="*/ 156 h 672"/>
                  <a:gd name="T58" fmla="*/ 554 w 640"/>
                  <a:gd name="T59" fmla="*/ 106 h 672"/>
                  <a:gd name="T60" fmla="*/ 508 w 640"/>
                  <a:gd name="T61" fmla="*/ 64 h 672"/>
                  <a:gd name="T62" fmla="*/ 456 w 640"/>
                  <a:gd name="T63" fmla="*/ 30 h 672"/>
                  <a:gd name="T64" fmla="*/ 396 w 640"/>
                  <a:gd name="T65" fmla="*/ 10 h 672"/>
                  <a:gd name="T66" fmla="*/ 334 w 640"/>
                  <a:gd name="T67" fmla="*/ 0 h 672"/>
                  <a:gd name="T68" fmla="*/ 300 w 640"/>
                  <a:gd name="T69" fmla="*/ 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40" h="672">
                    <a:moveTo>
                      <a:pt x="300" y="2"/>
                    </a:moveTo>
                    <a:lnTo>
                      <a:pt x="300" y="2"/>
                    </a:lnTo>
                    <a:lnTo>
                      <a:pt x="268" y="6"/>
                    </a:lnTo>
                    <a:lnTo>
                      <a:pt x="236" y="14"/>
                    </a:lnTo>
                    <a:lnTo>
                      <a:pt x="206" y="24"/>
                    </a:lnTo>
                    <a:lnTo>
                      <a:pt x="178" y="36"/>
                    </a:lnTo>
                    <a:lnTo>
                      <a:pt x="150" y="54"/>
                    </a:lnTo>
                    <a:lnTo>
                      <a:pt x="126" y="72"/>
                    </a:lnTo>
                    <a:lnTo>
                      <a:pt x="102" y="92"/>
                    </a:lnTo>
                    <a:lnTo>
                      <a:pt x="80" y="116"/>
                    </a:lnTo>
                    <a:lnTo>
                      <a:pt x="60" y="142"/>
                    </a:lnTo>
                    <a:lnTo>
                      <a:pt x="44" y="168"/>
                    </a:lnTo>
                    <a:lnTo>
                      <a:pt x="30" y="198"/>
                    </a:lnTo>
                    <a:lnTo>
                      <a:pt x="18" y="228"/>
                    </a:lnTo>
                    <a:lnTo>
                      <a:pt x="8" y="260"/>
                    </a:lnTo>
                    <a:lnTo>
                      <a:pt x="2" y="292"/>
                    </a:lnTo>
                    <a:lnTo>
                      <a:pt x="0" y="326"/>
                    </a:lnTo>
                    <a:lnTo>
                      <a:pt x="0" y="360"/>
                    </a:lnTo>
                    <a:lnTo>
                      <a:pt x="0" y="360"/>
                    </a:lnTo>
                    <a:lnTo>
                      <a:pt x="2" y="394"/>
                    </a:lnTo>
                    <a:lnTo>
                      <a:pt x="10" y="426"/>
                    </a:lnTo>
                    <a:lnTo>
                      <a:pt x="20" y="458"/>
                    </a:lnTo>
                    <a:lnTo>
                      <a:pt x="32" y="488"/>
                    </a:lnTo>
                    <a:lnTo>
                      <a:pt x="46" y="516"/>
                    </a:lnTo>
                    <a:lnTo>
                      <a:pt x="64" y="542"/>
                    </a:lnTo>
                    <a:lnTo>
                      <a:pt x="84" y="566"/>
                    </a:lnTo>
                    <a:lnTo>
                      <a:pt x="106" y="588"/>
                    </a:lnTo>
                    <a:lnTo>
                      <a:pt x="130" y="608"/>
                    </a:lnTo>
                    <a:lnTo>
                      <a:pt x="156" y="626"/>
                    </a:lnTo>
                    <a:lnTo>
                      <a:pt x="184" y="642"/>
                    </a:lnTo>
                    <a:lnTo>
                      <a:pt x="212" y="654"/>
                    </a:lnTo>
                    <a:lnTo>
                      <a:pt x="242" y="662"/>
                    </a:lnTo>
                    <a:lnTo>
                      <a:pt x="272" y="668"/>
                    </a:lnTo>
                    <a:lnTo>
                      <a:pt x="304" y="672"/>
                    </a:lnTo>
                    <a:lnTo>
                      <a:pt x="338" y="670"/>
                    </a:lnTo>
                    <a:lnTo>
                      <a:pt x="338" y="670"/>
                    </a:lnTo>
                    <a:lnTo>
                      <a:pt x="370" y="666"/>
                    </a:lnTo>
                    <a:lnTo>
                      <a:pt x="402" y="660"/>
                    </a:lnTo>
                    <a:lnTo>
                      <a:pt x="432" y="648"/>
                    </a:lnTo>
                    <a:lnTo>
                      <a:pt x="460" y="636"/>
                    </a:lnTo>
                    <a:lnTo>
                      <a:pt x="488" y="620"/>
                    </a:lnTo>
                    <a:lnTo>
                      <a:pt x="512" y="600"/>
                    </a:lnTo>
                    <a:lnTo>
                      <a:pt x="536" y="580"/>
                    </a:lnTo>
                    <a:lnTo>
                      <a:pt x="558" y="556"/>
                    </a:lnTo>
                    <a:lnTo>
                      <a:pt x="578" y="530"/>
                    </a:lnTo>
                    <a:lnTo>
                      <a:pt x="594" y="504"/>
                    </a:lnTo>
                    <a:lnTo>
                      <a:pt x="608" y="474"/>
                    </a:lnTo>
                    <a:lnTo>
                      <a:pt x="620" y="444"/>
                    </a:lnTo>
                    <a:lnTo>
                      <a:pt x="630" y="414"/>
                    </a:lnTo>
                    <a:lnTo>
                      <a:pt x="636" y="380"/>
                    </a:lnTo>
                    <a:lnTo>
                      <a:pt x="640" y="348"/>
                    </a:lnTo>
                    <a:lnTo>
                      <a:pt x="638" y="312"/>
                    </a:lnTo>
                    <a:lnTo>
                      <a:pt x="638" y="312"/>
                    </a:lnTo>
                    <a:lnTo>
                      <a:pt x="636" y="278"/>
                    </a:lnTo>
                    <a:lnTo>
                      <a:pt x="628" y="246"/>
                    </a:lnTo>
                    <a:lnTo>
                      <a:pt x="620" y="214"/>
                    </a:lnTo>
                    <a:lnTo>
                      <a:pt x="606" y="184"/>
                    </a:lnTo>
                    <a:lnTo>
                      <a:pt x="592" y="156"/>
                    </a:lnTo>
                    <a:lnTo>
                      <a:pt x="574" y="130"/>
                    </a:lnTo>
                    <a:lnTo>
                      <a:pt x="554" y="106"/>
                    </a:lnTo>
                    <a:lnTo>
                      <a:pt x="532" y="84"/>
                    </a:lnTo>
                    <a:lnTo>
                      <a:pt x="508" y="64"/>
                    </a:lnTo>
                    <a:lnTo>
                      <a:pt x="482" y="46"/>
                    </a:lnTo>
                    <a:lnTo>
                      <a:pt x="456" y="30"/>
                    </a:lnTo>
                    <a:lnTo>
                      <a:pt x="426" y="18"/>
                    </a:lnTo>
                    <a:lnTo>
                      <a:pt x="396" y="10"/>
                    </a:lnTo>
                    <a:lnTo>
                      <a:pt x="366" y="4"/>
                    </a:lnTo>
                    <a:lnTo>
                      <a:pt x="334" y="0"/>
                    </a:lnTo>
                    <a:lnTo>
                      <a:pt x="300" y="2"/>
                    </a:lnTo>
                    <a:lnTo>
                      <a:pt x="300" y="2"/>
                    </a:lnTo>
                    <a:close/>
                  </a:path>
                </a:pathLst>
              </a:custGeom>
              <a:solidFill>
                <a:srgbClr val="FFE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" name="Freeform 169"/>
              <p:cNvSpPr>
                <a:spLocks/>
              </p:cNvSpPr>
              <p:nvPr/>
            </p:nvSpPr>
            <p:spPr bwMode="auto">
              <a:xfrm flipH="1">
                <a:off x="8329776" y="3170572"/>
                <a:ext cx="1093078" cy="1244600"/>
              </a:xfrm>
              <a:custGeom>
                <a:avLst/>
                <a:gdLst>
                  <a:gd name="T0" fmla="*/ 288 w 618"/>
                  <a:gd name="T1" fmla="*/ 0 h 650"/>
                  <a:gd name="T2" fmla="*/ 228 w 618"/>
                  <a:gd name="T3" fmla="*/ 12 h 650"/>
                  <a:gd name="T4" fmla="*/ 170 w 618"/>
                  <a:gd name="T5" fmla="*/ 36 h 650"/>
                  <a:gd name="T6" fmla="*/ 120 w 618"/>
                  <a:gd name="T7" fmla="*/ 70 h 650"/>
                  <a:gd name="T8" fmla="*/ 76 w 618"/>
                  <a:gd name="T9" fmla="*/ 114 h 650"/>
                  <a:gd name="T10" fmla="*/ 42 w 618"/>
                  <a:gd name="T11" fmla="*/ 164 h 650"/>
                  <a:gd name="T12" fmla="*/ 16 w 618"/>
                  <a:gd name="T13" fmla="*/ 222 h 650"/>
                  <a:gd name="T14" fmla="*/ 2 w 618"/>
                  <a:gd name="T15" fmla="*/ 284 h 650"/>
                  <a:gd name="T16" fmla="*/ 0 w 618"/>
                  <a:gd name="T17" fmla="*/ 350 h 650"/>
                  <a:gd name="T18" fmla="*/ 4 w 618"/>
                  <a:gd name="T19" fmla="*/ 384 h 650"/>
                  <a:gd name="T20" fmla="*/ 20 w 618"/>
                  <a:gd name="T21" fmla="*/ 446 h 650"/>
                  <a:gd name="T22" fmla="*/ 48 w 618"/>
                  <a:gd name="T23" fmla="*/ 502 h 650"/>
                  <a:gd name="T24" fmla="*/ 84 w 618"/>
                  <a:gd name="T25" fmla="*/ 550 h 650"/>
                  <a:gd name="T26" fmla="*/ 128 w 618"/>
                  <a:gd name="T27" fmla="*/ 592 h 650"/>
                  <a:gd name="T28" fmla="*/ 180 w 618"/>
                  <a:gd name="T29" fmla="*/ 622 h 650"/>
                  <a:gd name="T30" fmla="*/ 236 w 618"/>
                  <a:gd name="T31" fmla="*/ 642 h 650"/>
                  <a:gd name="T32" fmla="*/ 296 w 618"/>
                  <a:gd name="T33" fmla="*/ 650 h 650"/>
                  <a:gd name="T34" fmla="*/ 328 w 618"/>
                  <a:gd name="T35" fmla="*/ 650 h 650"/>
                  <a:gd name="T36" fmla="*/ 390 w 618"/>
                  <a:gd name="T37" fmla="*/ 638 h 650"/>
                  <a:gd name="T38" fmla="*/ 446 w 618"/>
                  <a:gd name="T39" fmla="*/ 614 h 650"/>
                  <a:gd name="T40" fmla="*/ 498 w 618"/>
                  <a:gd name="T41" fmla="*/ 580 h 650"/>
                  <a:gd name="T42" fmla="*/ 540 w 618"/>
                  <a:gd name="T43" fmla="*/ 536 h 650"/>
                  <a:gd name="T44" fmla="*/ 576 w 618"/>
                  <a:gd name="T45" fmla="*/ 486 h 650"/>
                  <a:gd name="T46" fmla="*/ 600 w 618"/>
                  <a:gd name="T47" fmla="*/ 428 h 650"/>
                  <a:gd name="T48" fmla="*/ 614 w 618"/>
                  <a:gd name="T49" fmla="*/ 366 h 650"/>
                  <a:gd name="T50" fmla="*/ 616 w 618"/>
                  <a:gd name="T51" fmla="*/ 300 h 650"/>
                  <a:gd name="T52" fmla="*/ 614 w 618"/>
                  <a:gd name="T53" fmla="*/ 266 h 650"/>
                  <a:gd name="T54" fmla="*/ 598 w 618"/>
                  <a:gd name="T55" fmla="*/ 204 h 650"/>
                  <a:gd name="T56" fmla="*/ 570 w 618"/>
                  <a:gd name="T57" fmla="*/ 148 h 650"/>
                  <a:gd name="T58" fmla="*/ 534 w 618"/>
                  <a:gd name="T59" fmla="*/ 100 h 650"/>
                  <a:gd name="T60" fmla="*/ 490 w 618"/>
                  <a:gd name="T61" fmla="*/ 60 h 650"/>
                  <a:gd name="T62" fmla="*/ 438 w 618"/>
                  <a:gd name="T63" fmla="*/ 28 h 650"/>
                  <a:gd name="T64" fmla="*/ 382 w 618"/>
                  <a:gd name="T65" fmla="*/ 8 h 650"/>
                  <a:gd name="T66" fmla="*/ 320 w 618"/>
                  <a:gd name="T67" fmla="*/ 0 h 650"/>
                  <a:gd name="T68" fmla="*/ 288 w 618"/>
                  <a:gd name="T69" fmla="*/ 0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18" h="650">
                    <a:moveTo>
                      <a:pt x="288" y="0"/>
                    </a:moveTo>
                    <a:lnTo>
                      <a:pt x="288" y="0"/>
                    </a:lnTo>
                    <a:lnTo>
                      <a:pt x="258" y="6"/>
                    </a:lnTo>
                    <a:lnTo>
                      <a:pt x="228" y="12"/>
                    </a:lnTo>
                    <a:lnTo>
                      <a:pt x="198" y="22"/>
                    </a:lnTo>
                    <a:lnTo>
                      <a:pt x="170" y="36"/>
                    </a:lnTo>
                    <a:lnTo>
                      <a:pt x="144" y="52"/>
                    </a:lnTo>
                    <a:lnTo>
                      <a:pt x="120" y="70"/>
                    </a:lnTo>
                    <a:lnTo>
                      <a:pt x="98" y="92"/>
                    </a:lnTo>
                    <a:lnTo>
                      <a:pt x="76" y="114"/>
                    </a:lnTo>
                    <a:lnTo>
                      <a:pt x="58" y="138"/>
                    </a:lnTo>
                    <a:lnTo>
                      <a:pt x="42" y="164"/>
                    </a:lnTo>
                    <a:lnTo>
                      <a:pt x="28" y="192"/>
                    </a:lnTo>
                    <a:lnTo>
                      <a:pt x="16" y="222"/>
                    </a:lnTo>
                    <a:lnTo>
                      <a:pt x="8" y="252"/>
                    </a:lnTo>
                    <a:lnTo>
                      <a:pt x="2" y="284"/>
                    </a:lnTo>
                    <a:lnTo>
                      <a:pt x="0" y="318"/>
                    </a:lnTo>
                    <a:lnTo>
                      <a:pt x="0" y="350"/>
                    </a:lnTo>
                    <a:lnTo>
                      <a:pt x="0" y="350"/>
                    </a:lnTo>
                    <a:lnTo>
                      <a:pt x="4" y="384"/>
                    </a:lnTo>
                    <a:lnTo>
                      <a:pt x="10" y="416"/>
                    </a:lnTo>
                    <a:lnTo>
                      <a:pt x="20" y="446"/>
                    </a:lnTo>
                    <a:lnTo>
                      <a:pt x="32" y="474"/>
                    </a:lnTo>
                    <a:lnTo>
                      <a:pt x="48" y="502"/>
                    </a:lnTo>
                    <a:lnTo>
                      <a:pt x="64" y="528"/>
                    </a:lnTo>
                    <a:lnTo>
                      <a:pt x="84" y="550"/>
                    </a:lnTo>
                    <a:lnTo>
                      <a:pt x="104" y="572"/>
                    </a:lnTo>
                    <a:lnTo>
                      <a:pt x="128" y="592"/>
                    </a:lnTo>
                    <a:lnTo>
                      <a:pt x="152" y="608"/>
                    </a:lnTo>
                    <a:lnTo>
                      <a:pt x="180" y="622"/>
                    </a:lnTo>
                    <a:lnTo>
                      <a:pt x="208" y="634"/>
                    </a:lnTo>
                    <a:lnTo>
                      <a:pt x="236" y="642"/>
                    </a:lnTo>
                    <a:lnTo>
                      <a:pt x="266" y="648"/>
                    </a:lnTo>
                    <a:lnTo>
                      <a:pt x="296" y="650"/>
                    </a:lnTo>
                    <a:lnTo>
                      <a:pt x="328" y="650"/>
                    </a:lnTo>
                    <a:lnTo>
                      <a:pt x="328" y="650"/>
                    </a:lnTo>
                    <a:lnTo>
                      <a:pt x="360" y="646"/>
                    </a:lnTo>
                    <a:lnTo>
                      <a:pt x="390" y="638"/>
                    </a:lnTo>
                    <a:lnTo>
                      <a:pt x="420" y="628"/>
                    </a:lnTo>
                    <a:lnTo>
                      <a:pt x="446" y="614"/>
                    </a:lnTo>
                    <a:lnTo>
                      <a:pt x="472" y="598"/>
                    </a:lnTo>
                    <a:lnTo>
                      <a:pt x="498" y="580"/>
                    </a:lnTo>
                    <a:lnTo>
                      <a:pt x="520" y="560"/>
                    </a:lnTo>
                    <a:lnTo>
                      <a:pt x="540" y="536"/>
                    </a:lnTo>
                    <a:lnTo>
                      <a:pt x="558" y="512"/>
                    </a:lnTo>
                    <a:lnTo>
                      <a:pt x="576" y="486"/>
                    </a:lnTo>
                    <a:lnTo>
                      <a:pt x="590" y="458"/>
                    </a:lnTo>
                    <a:lnTo>
                      <a:pt x="600" y="428"/>
                    </a:lnTo>
                    <a:lnTo>
                      <a:pt x="608" y="398"/>
                    </a:lnTo>
                    <a:lnTo>
                      <a:pt x="614" y="366"/>
                    </a:lnTo>
                    <a:lnTo>
                      <a:pt x="618" y="334"/>
                    </a:lnTo>
                    <a:lnTo>
                      <a:pt x="616" y="300"/>
                    </a:lnTo>
                    <a:lnTo>
                      <a:pt x="616" y="300"/>
                    </a:lnTo>
                    <a:lnTo>
                      <a:pt x="614" y="266"/>
                    </a:lnTo>
                    <a:lnTo>
                      <a:pt x="606" y="236"/>
                    </a:lnTo>
                    <a:lnTo>
                      <a:pt x="598" y="204"/>
                    </a:lnTo>
                    <a:lnTo>
                      <a:pt x="584" y="176"/>
                    </a:lnTo>
                    <a:lnTo>
                      <a:pt x="570" y="148"/>
                    </a:lnTo>
                    <a:lnTo>
                      <a:pt x="552" y="124"/>
                    </a:lnTo>
                    <a:lnTo>
                      <a:pt x="534" y="100"/>
                    </a:lnTo>
                    <a:lnTo>
                      <a:pt x="512" y="78"/>
                    </a:lnTo>
                    <a:lnTo>
                      <a:pt x="490" y="60"/>
                    </a:lnTo>
                    <a:lnTo>
                      <a:pt x="464" y="42"/>
                    </a:lnTo>
                    <a:lnTo>
                      <a:pt x="438" y="28"/>
                    </a:lnTo>
                    <a:lnTo>
                      <a:pt x="410" y="16"/>
                    </a:lnTo>
                    <a:lnTo>
                      <a:pt x="382" y="8"/>
                    </a:lnTo>
                    <a:lnTo>
                      <a:pt x="352" y="2"/>
                    </a:lnTo>
                    <a:lnTo>
                      <a:pt x="320" y="0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E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" name="Freeform 170"/>
              <p:cNvSpPr>
                <a:spLocks/>
              </p:cNvSpPr>
              <p:nvPr/>
            </p:nvSpPr>
            <p:spPr bwMode="auto">
              <a:xfrm flipH="1">
                <a:off x="8351858" y="3181684"/>
                <a:ext cx="1053054" cy="1206500"/>
              </a:xfrm>
              <a:custGeom>
                <a:avLst/>
                <a:gdLst>
                  <a:gd name="T0" fmla="*/ 276 w 596"/>
                  <a:gd name="T1" fmla="*/ 0 h 630"/>
                  <a:gd name="T2" fmla="*/ 218 w 596"/>
                  <a:gd name="T3" fmla="*/ 12 h 630"/>
                  <a:gd name="T4" fmla="*/ 162 w 596"/>
                  <a:gd name="T5" fmla="*/ 36 h 630"/>
                  <a:gd name="T6" fmla="*/ 114 w 596"/>
                  <a:gd name="T7" fmla="*/ 70 h 630"/>
                  <a:gd name="T8" fmla="*/ 74 w 596"/>
                  <a:gd name="T9" fmla="*/ 112 h 630"/>
                  <a:gd name="T10" fmla="*/ 40 w 596"/>
                  <a:gd name="T11" fmla="*/ 162 h 630"/>
                  <a:gd name="T12" fmla="*/ 16 w 596"/>
                  <a:gd name="T13" fmla="*/ 218 h 630"/>
                  <a:gd name="T14" fmla="*/ 4 w 596"/>
                  <a:gd name="T15" fmla="*/ 278 h 630"/>
                  <a:gd name="T16" fmla="*/ 2 w 596"/>
                  <a:gd name="T17" fmla="*/ 342 h 630"/>
                  <a:gd name="T18" fmla="*/ 6 w 596"/>
                  <a:gd name="T19" fmla="*/ 374 h 630"/>
                  <a:gd name="T20" fmla="*/ 22 w 596"/>
                  <a:gd name="T21" fmla="*/ 434 h 630"/>
                  <a:gd name="T22" fmla="*/ 48 w 596"/>
                  <a:gd name="T23" fmla="*/ 488 h 630"/>
                  <a:gd name="T24" fmla="*/ 82 w 596"/>
                  <a:gd name="T25" fmla="*/ 534 h 630"/>
                  <a:gd name="T26" fmla="*/ 126 w 596"/>
                  <a:gd name="T27" fmla="*/ 574 h 630"/>
                  <a:gd name="T28" fmla="*/ 176 w 596"/>
                  <a:gd name="T29" fmla="*/ 604 h 630"/>
                  <a:gd name="T30" fmla="*/ 230 w 596"/>
                  <a:gd name="T31" fmla="*/ 622 h 630"/>
                  <a:gd name="T32" fmla="*/ 290 w 596"/>
                  <a:gd name="T33" fmla="*/ 630 h 630"/>
                  <a:gd name="T34" fmla="*/ 320 w 596"/>
                  <a:gd name="T35" fmla="*/ 628 h 630"/>
                  <a:gd name="T36" fmla="*/ 378 w 596"/>
                  <a:gd name="T37" fmla="*/ 616 h 630"/>
                  <a:gd name="T38" fmla="*/ 434 w 596"/>
                  <a:gd name="T39" fmla="*/ 592 h 630"/>
                  <a:gd name="T40" fmla="*/ 482 w 596"/>
                  <a:gd name="T41" fmla="*/ 560 h 630"/>
                  <a:gd name="T42" fmla="*/ 522 w 596"/>
                  <a:gd name="T43" fmla="*/ 516 h 630"/>
                  <a:gd name="T44" fmla="*/ 556 w 596"/>
                  <a:gd name="T45" fmla="*/ 468 h 630"/>
                  <a:gd name="T46" fmla="*/ 580 w 596"/>
                  <a:gd name="T47" fmla="*/ 412 h 630"/>
                  <a:gd name="T48" fmla="*/ 594 w 596"/>
                  <a:gd name="T49" fmla="*/ 350 h 630"/>
                  <a:gd name="T50" fmla="*/ 594 w 596"/>
                  <a:gd name="T51" fmla="*/ 288 h 630"/>
                  <a:gd name="T52" fmla="*/ 592 w 596"/>
                  <a:gd name="T53" fmla="*/ 256 h 630"/>
                  <a:gd name="T54" fmla="*/ 576 w 596"/>
                  <a:gd name="T55" fmla="*/ 196 h 630"/>
                  <a:gd name="T56" fmla="*/ 548 w 596"/>
                  <a:gd name="T57" fmla="*/ 140 h 630"/>
                  <a:gd name="T58" fmla="*/ 514 w 596"/>
                  <a:gd name="T59" fmla="*/ 94 h 630"/>
                  <a:gd name="T60" fmla="*/ 470 w 596"/>
                  <a:gd name="T61" fmla="*/ 54 h 630"/>
                  <a:gd name="T62" fmla="*/ 420 w 596"/>
                  <a:gd name="T63" fmla="*/ 26 h 630"/>
                  <a:gd name="T64" fmla="*/ 366 w 596"/>
                  <a:gd name="T65" fmla="*/ 6 h 630"/>
                  <a:gd name="T66" fmla="*/ 306 w 596"/>
                  <a:gd name="T67" fmla="*/ 0 h 630"/>
                  <a:gd name="T68" fmla="*/ 276 w 596"/>
                  <a:gd name="T6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96" h="630">
                    <a:moveTo>
                      <a:pt x="276" y="0"/>
                    </a:moveTo>
                    <a:lnTo>
                      <a:pt x="276" y="0"/>
                    </a:lnTo>
                    <a:lnTo>
                      <a:pt x="246" y="4"/>
                    </a:lnTo>
                    <a:lnTo>
                      <a:pt x="218" y="12"/>
                    </a:lnTo>
                    <a:lnTo>
                      <a:pt x="190" y="22"/>
                    </a:lnTo>
                    <a:lnTo>
                      <a:pt x="162" y="36"/>
                    </a:lnTo>
                    <a:lnTo>
                      <a:pt x="138" y="52"/>
                    </a:lnTo>
                    <a:lnTo>
                      <a:pt x="114" y="70"/>
                    </a:lnTo>
                    <a:lnTo>
                      <a:pt x="92" y="90"/>
                    </a:lnTo>
                    <a:lnTo>
                      <a:pt x="74" y="112"/>
                    </a:lnTo>
                    <a:lnTo>
                      <a:pt x="56" y="136"/>
                    </a:lnTo>
                    <a:lnTo>
                      <a:pt x="40" y="162"/>
                    </a:lnTo>
                    <a:lnTo>
                      <a:pt x="28" y="188"/>
                    </a:lnTo>
                    <a:lnTo>
                      <a:pt x="16" y="218"/>
                    </a:lnTo>
                    <a:lnTo>
                      <a:pt x="8" y="246"/>
                    </a:lnTo>
                    <a:lnTo>
                      <a:pt x="4" y="278"/>
                    </a:lnTo>
                    <a:lnTo>
                      <a:pt x="0" y="310"/>
                    </a:lnTo>
                    <a:lnTo>
                      <a:pt x="2" y="342"/>
                    </a:lnTo>
                    <a:lnTo>
                      <a:pt x="2" y="342"/>
                    </a:lnTo>
                    <a:lnTo>
                      <a:pt x="6" y="374"/>
                    </a:lnTo>
                    <a:lnTo>
                      <a:pt x="12" y="404"/>
                    </a:lnTo>
                    <a:lnTo>
                      <a:pt x="22" y="434"/>
                    </a:lnTo>
                    <a:lnTo>
                      <a:pt x="34" y="462"/>
                    </a:lnTo>
                    <a:lnTo>
                      <a:pt x="48" y="488"/>
                    </a:lnTo>
                    <a:lnTo>
                      <a:pt x="64" y="512"/>
                    </a:lnTo>
                    <a:lnTo>
                      <a:pt x="82" y="534"/>
                    </a:lnTo>
                    <a:lnTo>
                      <a:pt x="104" y="556"/>
                    </a:lnTo>
                    <a:lnTo>
                      <a:pt x="126" y="574"/>
                    </a:lnTo>
                    <a:lnTo>
                      <a:pt x="150" y="590"/>
                    </a:lnTo>
                    <a:lnTo>
                      <a:pt x="176" y="604"/>
                    </a:lnTo>
                    <a:lnTo>
                      <a:pt x="202" y="614"/>
                    </a:lnTo>
                    <a:lnTo>
                      <a:pt x="230" y="622"/>
                    </a:lnTo>
                    <a:lnTo>
                      <a:pt x="260" y="628"/>
                    </a:lnTo>
                    <a:lnTo>
                      <a:pt x="290" y="630"/>
                    </a:lnTo>
                    <a:lnTo>
                      <a:pt x="320" y="628"/>
                    </a:lnTo>
                    <a:lnTo>
                      <a:pt x="320" y="628"/>
                    </a:lnTo>
                    <a:lnTo>
                      <a:pt x="350" y="624"/>
                    </a:lnTo>
                    <a:lnTo>
                      <a:pt x="378" y="616"/>
                    </a:lnTo>
                    <a:lnTo>
                      <a:pt x="406" y="606"/>
                    </a:lnTo>
                    <a:lnTo>
                      <a:pt x="434" y="592"/>
                    </a:lnTo>
                    <a:lnTo>
                      <a:pt x="458" y="578"/>
                    </a:lnTo>
                    <a:lnTo>
                      <a:pt x="482" y="560"/>
                    </a:lnTo>
                    <a:lnTo>
                      <a:pt x="504" y="540"/>
                    </a:lnTo>
                    <a:lnTo>
                      <a:pt x="522" y="516"/>
                    </a:lnTo>
                    <a:lnTo>
                      <a:pt x="540" y="492"/>
                    </a:lnTo>
                    <a:lnTo>
                      <a:pt x="556" y="468"/>
                    </a:lnTo>
                    <a:lnTo>
                      <a:pt x="570" y="440"/>
                    </a:lnTo>
                    <a:lnTo>
                      <a:pt x="580" y="412"/>
                    </a:lnTo>
                    <a:lnTo>
                      <a:pt x="588" y="382"/>
                    </a:lnTo>
                    <a:lnTo>
                      <a:pt x="594" y="350"/>
                    </a:lnTo>
                    <a:lnTo>
                      <a:pt x="596" y="320"/>
                    </a:lnTo>
                    <a:lnTo>
                      <a:pt x="594" y="288"/>
                    </a:lnTo>
                    <a:lnTo>
                      <a:pt x="594" y="288"/>
                    </a:lnTo>
                    <a:lnTo>
                      <a:pt x="592" y="256"/>
                    </a:lnTo>
                    <a:lnTo>
                      <a:pt x="584" y="224"/>
                    </a:lnTo>
                    <a:lnTo>
                      <a:pt x="576" y="196"/>
                    </a:lnTo>
                    <a:lnTo>
                      <a:pt x="564" y="168"/>
                    </a:lnTo>
                    <a:lnTo>
                      <a:pt x="548" y="140"/>
                    </a:lnTo>
                    <a:lnTo>
                      <a:pt x="532" y="116"/>
                    </a:lnTo>
                    <a:lnTo>
                      <a:pt x="514" y="94"/>
                    </a:lnTo>
                    <a:lnTo>
                      <a:pt x="492" y="74"/>
                    </a:lnTo>
                    <a:lnTo>
                      <a:pt x="470" y="54"/>
                    </a:lnTo>
                    <a:lnTo>
                      <a:pt x="446" y="38"/>
                    </a:lnTo>
                    <a:lnTo>
                      <a:pt x="420" y="26"/>
                    </a:lnTo>
                    <a:lnTo>
                      <a:pt x="394" y="14"/>
                    </a:lnTo>
                    <a:lnTo>
                      <a:pt x="366" y="6"/>
                    </a:lnTo>
                    <a:lnTo>
                      <a:pt x="336" y="2"/>
                    </a:lnTo>
                    <a:lnTo>
                      <a:pt x="306" y="0"/>
                    </a:lnTo>
                    <a:lnTo>
                      <a:pt x="276" y="0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" name="Freeform 171"/>
              <p:cNvSpPr>
                <a:spLocks/>
              </p:cNvSpPr>
              <p:nvPr/>
            </p:nvSpPr>
            <p:spPr bwMode="auto">
              <a:xfrm flipH="1">
                <a:off x="8369801" y="3324559"/>
                <a:ext cx="1010269" cy="1166813"/>
              </a:xfrm>
              <a:custGeom>
                <a:avLst/>
                <a:gdLst>
                  <a:gd name="T0" fmla="*/ 262 w 572"/>
                  <a:gd name="T1" fmla="*/ 2 h 610"/>
                  <a:gd name="T2" fmla="*/ 206 w 572"/>
                  <a:gd name="T3" fmla="*/ 14 h 610"/>
                  <a:gd name="T4" fmla="*/ 154 w 572"/>
                  <a:gd name="T5" fmla="*/ 36 h 610"/>
                  <a:gd name="T6" fmla="*/ 108 w 572"/>
                  <a:gd name="T7" fmla="*/ 70 h 610"/>
                  <a:gd name="T8" fmla="*/ 68 w 572"/>
                  <a:gd name="T9" fmla="*/ 112 h 610"/>
                  <a:gd name="T10" fmla="*/ 36 w 572"/>
                  <a:gd name="T11" fmla="*/ 160 h 610"/>
                  <a:gd name="T12" fmla="*/ 14 w 572"/>
                  <a:gd name="T13" fmla="*/ 214 h 610"/>
                  <a:gd name="T14" fmla="*/ 2 w 572"/>
                  <a:gd name="T15" fmla="*/ 272 h 610"/>
                  <a:gd name="T16" fmla="*/ 0 w 572"/>
                  <a:gd name="T17" fmla="*/ 334 h 610"/>
                  <a:gd name="T18" fmla="*/ 4 w 572"/>
                  <a:gd name="T19" fmla="*/ 366 h 610"/>
                  <a:gd name="T20" fmla="*/ 20 w 572"/>
                  <a:gd name="T21" fmla="*/ 424 h 610"/>
                  <a:gd name="T22" fmla="*/ 46 w 572"/>
                  <a:gd name="T23" fmla="*/ 476 h 610"/>
                  <a:gd name="T24" fmla="*/ 80 w 572"/>
                  <a:gd name="T25" fmla="*/ 520 h 610"/>
                  <a:gd name="T26" fmla="*/ 122 w 572"/>
                  <a:gd name="T27" fmla="*/ 558 h 610"/>
                  <a:gd name="T28" fmla="*/ 170 w 572"/>
                  <a:gd name="T29" fmla="*/ 586 h 610"/>
                  <a:gd name="T30" fmla="*/ 222 w 572"/>
                  <a:gd name="T31" fmla="*/ 604 h 610"/>
                  <a:gd name="T32" fmla="*/ 280 w 572"/>
                  <a:gd name="T33" fmla="*/ 610 h 610"/>
                  <a:gd name="T34" fmla="*/ 308 w 572"/>
                  <a:gd name="T35" fmla="*/ 610 h 610"/>
                  <a:gd name="T36" fmla="*/ 366 w 572"/>
                  <a:gd name="T37" fmla="*/ 598 h 610"/>
                  <a:gd name="T38" fmla="*/ 418 w 572"/>
                  <a:gd name="T39" fmla="*/ 574 h 610"/>
                  <a:gd name="T40" fmla="*/ 464 w 572"/>
                  <a:gd name="T41" fmla="*/ 540 h 610"/>
                  <a:gd name="T42" fmla="*/ 504 w 572"/>
                  <a:gd name="T43" fmla="*/ 500 h 610"/>
                  <a:gd name="T44" fmla="*/ 534 w 572"/>
                  <a:gd name="T45" fmla="*/ 450 h 610"/>
                  <a:gd name="T46" fmla="*/ 558 w 572"/>
                  <a:gd name="T47" fmla="*/ 396 h 610"/>
                  <a:gd name="T48" fmla="*/ 570 w 572"/>
                  <a:gd name="T49" fmla="*/ 338 h 610"/>
                  <a:gd name="T50" fmla="*/ 570 w 572"/>
                  <a:gd name="T51" fmla="*/ 276 h 610"/>
                  <a:gd name="T52" fmla="*/ 566 w 572"/>
                  <a:gd name="T53" fmla="*/ 246 h 610"/>
                  <a:gd name="T54" fmla="*/ 552 w 572"/>
                  <a:gd name="T55" fmla="*/ 188 h 610"/>
                  <a:gd name="T56" fmla="*/ 526 w 572"/>
                  <a:gd name="T57" fmla="*/ 136 h 610"/>
                  <a:gd name="T58" fmla="*/ 490 w 572"/>
                  <a:gd name="T59" fmla="*/ 90 h 610"/>
                  <a:gd name="T60" fmla="*/ 450 w 572"/>
                  <a:gd name="T61" fmla="*/ 52 h 610"/>
                  <a:gd name="T62" fmla="*/ 402 w 572"/>
                  <a:gd name="T63" fmla="*/ 24 h 610"/>
                  <a:gd name="T64" fmla="*/ 348 w 572"/>
                  <a:gd name="T65" fmla="*/ 6 h 610"/>
                  <a:gd name="T66" fmla="*/ 292 w 572"/>
                  <a:gd name="T67" fmla="*/ 0 h 610"/>
                  <a:gd name="T68" fmla="*/ 262 w 572"/>
                  <a:gd name="T69" fmla="*/ 2 h 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72" h="610">
                    <a:moveTo>
                      <a:pt x="262" y="2"/>
                    </a:moveTo>
                    <a:lnTo>
                      <a:pt x="262" y="2"/>
                    </a:lnTo>
                    <a:lnTo>
                      <a:pt x="234" y="6"/>
                    </a:lnTo>
                    <a:lnTo>
                      <a:pt x="206" y="14"/>
                    </a:lnTo>
                    <a:lnTo>
                      <a:pt x="178" y="24"/>
                    </a:lnTo>
                    <a:lnTo>
                      <a:pt x="154" y="36"/>
                    </a:lnTo>
                    <a:lnTo>
                      <a:pt x="130" y="52"/>
                    </a:lnTo>
                    <a:lnTo>
                      <a:pt x="108" y="70"/>
                    </a:lnTo>
                    <a:lnTo>
                      <a:pt x="86" y="90"/>
                    </a:lnTo>
                    <a:lnTo>
                      <a:pt x="68" y="112"/>
                    </a:lnTo>
                    <a:lnTo>
                      <a:pt x="50" y="134"/>
                    </a:lnTo>
                    <a:lnTo>
                      <a:pt x="36" y="160"/>
                    </a:lnTo>
                    <a:lnTo>
                      <a:pt x="24" y="186"/>
                    </a:lnTo>
                    <a:lnTo>
                      <a:pt x="14" y="214"/>
                    </a:lnTo>
                    <a:lnTo>
                      <a:pt x="6" y="242"/>
                    </a:lnTo>
                    <a:lnTo>
                      <a:pt x="2" y="272"/>
                    </a:lnTo>
                    <a:lnTo>
                      <a:pt x="0" y="304"/>
                    </a:lnTo>
                    <a:lnTo>
                      <a:pt x="0" y="334"/>
                    </a:lnTo>
                    <a:lnTo>
                      <a:pt x="0" y="334"/>
                    </a:lnTo>
                    <a:lnTo>
                      <a:pt x="4" y="366"/>
                    </a:lnTo>
                    <a:lnTo>
                      <a:pt x="10" y="394"/>
                    </a:lnTo>
                    <a:lnTo>
                      <a:pt x="20" y="424"/>
                    </a:lnTo>
                    <a:lnTo>
                      <a:pt x="32" y="450"/>
                    </a:lnTo>
                    <a:lnTo>
                      <a:pt x="46" y="476"/>
                    </a:lnTo>
                    <a:lnTo>
                      <a:pt x="62" y="500"/>
                    </a:lnTo>
                    <a:lnTo>
                      <a:pt x="80" y="520"/>
                    </a:lnTo>
                    <a:lnTo>
                      <a:pt x="100" y="540"/>
                    </a:lnTo>
                    <a:lnTo>
                      <a:pt x="122" y="558"/>
                    </a:lnTo>
                    <a:lnTo>
                      <a:pt x="146" y="574"/>
                    </a:lnTo>
                    <a:lnTo>
                      <a:pt x="170" y="586"/>
                    </a:lnTo>
                    <a:lnTo>
                      <a:pt x="196" y="596"/>
                    </a:lnTo>
                    <a:lnTo>
                      <a:pt x="222" y="604"/>
                    </a:lnTo>
                    <a:lnTo>
                      <a:pt x="250" y="608"/>
                    </a:lnTo>
                    <a:lnTo>
                      <a:pt x="280" y="610"/>
                    </a:lnTo>
                    <a:lnTo>
                      <a:pt x="308" y="610"/>
                    </a:lnTo>
                    <a:lnTo>
                      <a:pt x="308" y="610"/>
                    </a:lnTo>
                    <a:lnTo>
                      <a:pt x="338" y="604"/>
                    </a:lnTo>
                    <a:lnTo>
                      <a:pt x="366" y="598"/>
                    </a:lnTo>
                    <a:lnTo>
                      <a:pt x="392" y="586"/>
                    </a:lnTo>
                    <a:lnTo>
                      <a:pt x="418" y="574"/>
                    </a:lnTo>
                    <a:lnTo>
                      <a:pt x="442" y="558"/>
                    </a:lnTo>
                    <a:lnTo>
                      <a:pt x="464" y="540"/>
                    </a:lnTo>
                    <a:lnTo>
                      <a:pt x="484" y="522"/>
                    </a:lnTo>
                    <a:lnTo>
                      <a:pt x="504" y="500"/>
                    </a:lnTo>
                    <a:lnTo>
                      <a:pt x="520" y="476"/>
                    </a:lnTo>
                    <a:lnTo>
                      <a:pt x="534" y="450"/>
                    </a:lnTo>
                    <a:lnTo>
                      <a:pt x="548" y="424"/>
                    </a:lnTo>
                    <a:lnTo>
                      <a:pt x="558" y="396"/>
                    </a:lnTo>
                    <a:lnTo>
                      <a:pt x="564" y="368"/>
                    </a:lnTo>
                    <a:lnTo>
                      <a:pt x="570" y="338"/>
                    </a:lnTo>
                    <a:lnTo>
                      <a:pt x="572" y="308"/>
                    </a:lnTo>
                    <a:lnTo>
                      <a:pt x="570" y="276"/>
                    </a:lnTo>
                    <a:lnTo>
                      <a:pt x="570" y="276"/>
                    </a:lnTo>
                    <a:lnTo>
                      <a:pt x="566" y="246"/>
                    </a:lnTo>
                    <a:lnTo>
                      <a:pt x="560" y="216"/>
                    </a:lnTo>
                    <a:lnTo>
                      <a:pt x="552" y="188"/>
                    </a:lnTo>
                    <a:lnTo>
                      <a:pt x="540" y="160"/>
                    </a:lnTo>
                    <a:lnTo>
                      <a:pt x="526" y="136"/>
                    </a:lnTo>
                    <a:lnTo>
                      <a:pt x="510" y="112"/>
                    </a:lnTo>
                    <a:lnTo>
                      <a:pt x="490" y="90"/>
                    </a:lnTo>
                    <a:lnTo>
                      <a:pt x="470" y="70"/>
                    </a:lnTo>
                    <a:lnTo>
                      <a:pt x="450" y="52"/>
                    </a:lnTo>
                    <a:lnTo>
                      <a:pt x="426" y="38"/>
                    </a:lnTo>
                    <a:lnTo>
                      <a:pt x="402" y="24"/>
                    </a:lnTo>
                    <a:lnTo>
                      <a:pt x="376" y="14"/>
                    </a:lnTo>
                    <a:lnTo>
                      <a:pt x="348" y="6"/>
                    </a:lnTo>
                    <a:lnTo>
                      <a:pt x="320" y="2"/>
                    </a:lnTo>
                    <a:lnTo>
                      <a:pt x="292" y="0"/>
                    </a:lnTo>
                    <a:lnTo>
                      <a:pt x="262" y="2"/>
                    </a:lnTo>
                    <a:lnTo>
                      <a:pt x="262" y="2"/>
                    </a:lnTo>
                    <a:close/>
                  </a:path>
                </a:pathLst>
              </a:custGeom>
              <a:solidFill>
                <a:srgbClr val="FFF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" name="Freeform 172"/>
              <p:cNvSpPr>
                <a:spLocks/>
              </p:cNvSpPr>
              <p:nvPr/>
            </p:nvSpPr>
            <p:spPr bwMode="auto">
              <a:xfrm flipH="1">
                <a:off x="8408445" y="3232484"/>
                <a:ext cx="971625" cy="1128713"/>
              </a:xfrm>
              <a:custGeom>
                <a:avLst/>
                <a:gdLst>
                  <a:gd name="T0" fmla="*/ 250 w 550"/>
                  <a:gd name="T1" fmla="*/ 0 h 590"/>
                  <a:gd name="T2" fmla="*/ 196 w 550"/>
                  <a:gd name="T3" fmla="*/ 12 h 590"/>
                  <a:gd name="T4" fmla="*/ 146 w 550"/>
                  <a:gd name="T5" fmla="*/ 36 h 590"/>
                  <a:gd name="T6" fmla="*/ 102 w 550"/>
                  <a:gd name="T7" fmla="*/ 68 h 590"/>
                  <a:gd name="T8" fmla="*/ 64 w 550"/>
                  <a:gd name="T9" fmla="*/ 108 h 590"/>
                  <a:gd name="T10" fmla="*/ 34 w 550"/>
                  <a:gd name="T11" fmla="*/ 156 h 590"/>
                  <a:gd name="T12" fmla="*/ 14 w 550"/>
                  <a:gd name="T13" fmla="*/ 208 h 590"/>
                  <a:gd name="T14" fmla="*/ 2 w 550"/>
                  <a:gd name="T15" fmla="*/ 266 h 590"/>
                  <a:gd name="T16" fmla="*/ 2 w 550"/>
                  <a:gd name="T17" fmla="*/ 326 h 590"/>
                  <a:gd name="T18" fmla="*/ 6 w 550"/>
                  <a:gd name="T19" fmla="*/ 356 h 590"/>
                  <a:gd name="T20" fmla="*/ 20 w 550"/>
                  <a:gd name="T21" fmla="*/ 412 h 590"/>
                  <a:gd name="T22" fmla="*/ 46 w 550"/>
                  <a:gd name="T23" fmla="*/ 462 h 590"/>
                  <a:gd name="T24" fmla="*/ 80 w 550"/>
                  <a:gd name="T25" fmla="*/ 504 h 590"/>
                  <a:gd name="T26" fmla="*/ 120 w 550"/>
                  <a:gd name="T27" fmla="*/ 540 h 590"/>
                  <a:gd name="T28" fmla="*/ 166 w 550"/>
                  <a:gd name="T29" fmla="*/ 568 h 590"/>
                  <a:gd name="T30" fmla="*/ 218 w 550"/>
                  <a:gd name="T31" fmla="*/ 584 h 590"/>
                  <a:gd name="T32" fmla="*/ 272 w 550"/>
                  <a:gd name="T33" fmla="*/ 590 h 590"/>
                  <a:gd name="T34" fmla="*/ 300 w 550"/>
                  <a:gd name="T35" fmla="*/ 588 h 590"/>
                  <a:gd name="T36" fmla="*/ 354 w 550"/>
                  <a:gd name="T37" fmla="*/ 576 h 590"/>
                  <a:gd name="T38" fmla="*/ 404 w 550"/>
                  <a:gd name="T39" fmla="*/ 552 h 590"/>
                  <a:gd name="T40" fmla="*/ 448 w 550"/>
                  <a:gd name="T41" fmla="*/ 520 h 590"/>
                  <a:gd name="T42" fmla="*/ 486 w 550"/>
                  <a:gd name="T43" fmla="*/ 480 h 590"/>
                  <a:gd name="T44" fmla="*/ 516 w 550"/>
                  <a:gd name="T45" fmla="*/ 432 h 590"/>
                  <a:gd name="T46" fmla="*/ 536 w 550"/>
                  <a:gd name="T47" fmla="*/ 380 h 590"/>
                  <a:gd name="T48" fmla="*/ 548 w 550"/>
                  <a:gd name="T49" fmla="*/ 322 h 590"/>
                  <a:gd name="T50" fmla="*/ 548 w 550"/>
                  <a:gd name="T51" fmla="*/ 264 h 590"/>
                  <a:gd name="T52" fmla="*/ 544 w 550"/>
                  <a:gd name="T53" fmla="*/ 234 h 590"/>
                  <a:gd name="T54" fmla="*/ 530 w 550"/>
                  <a:gd name="T55" fmla="*/ 178 h 590"/>
                  <a:gd name="T56" fmla="*/ 504 w 550"/>
                  <a:gd name="T57" fmla="*/ 128 h 590"/>
                  <a:gd name="T58" fmla="*/ 470 w 550"/>
                  <a:gd name="T59" fmla="*/ 84 h 590"/>
                  <a:gd name="T60" fmla="*/ 430 w 550"/>
                  <a:gd name="T61" fmla="*/ 48 h 590"/>
                  <a:gd name="T62" fmla="*/ 384 w 550"/>
                  <a:gd name="T63" fmla="*/ 22 h 590"/>
                  <a:gd name="T64" fmla="*/ 332 w 550"/>
                  <a:gd name="T65" fmla="*/ 4 h 590"/>
                  <a:gd name="T66" fmla="*/ 278 w 550"/>
                  <a:gd name="T67" fmla="*/ 0 h 590"/>
                  <a:gd name="T68" fmla="*/ 250 w 550"/>
                  <a:gd name="T69" fmla="*/ 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0" h="590">
                    <a:moveTo>
                      <a:pt x="250" y="0"/>
                    </a:moveTo>
                    <a:lnTo>
                      <a:pt x="250" y="0"/>
                    </a:lnTo>
                    <a:lnTo>
                      <a:pt x="222" y="6"/>
                    </a:lnTo>
                    <a:lnTo>
                      <a:pt x="196" y="12"/>
                    </a:lnTo>
                    <a:lnTo>
                      <a:pt x="170" y="24"/>
                    </a:lnTo>
                    <a:lnTo>
                      <a:pt x="146" y="36"/>
                    </a:lnTo>
                    <a:lnTo>
                      <a:pt x="124" y="52"/>
                    </a:lnTo>
                    <a:lnTo>
                      <a:pt x="102" y="68"/>
                    </a:lnTo>
                    <a:lnTo>
                      <a:pt x="82" y="88"/>
                    </a:lnTo>
                    <a:lnTo>
                      <a:pt x="64" y="108"/>
                    </a:lnTo>
                    <a:lnTo>
                      <a:pt x="48" y="132"/>
                    </a:lnTo>
                    <a:lnTo>
                      <a:pt x="34" y="156"/>
                    </a:lnTo>
                    <a:lnTo>
                      <a:pt x="22" y="182"/>
                    </a:lnTo>
                    <a:lnTo>
                      <a:pt x="14" y="208"/>
                    </a:lnTo>
                    <a:lnTo>
                      <a:pt x="6" y="236"/>
                    </a:lnTo>
                    <a:lnTo>
                      <a:pt x="2" y="266"/>
                    </a:lnTo>
                    <a:lnTo>
                      <a:pt x="0" y="296"/>
                    </a:lnTo>
                    <a:lnTo>
                      <a:pt x="2" y="326"/>
                    </a:lnTo>
                    <a:lnTo>
                      <a:pt x="2" y="326"/>
                    </a:lnTo>
                    <a:lnTo>
                      <a:pt x="6" y="356"/>
                    </a:lnTo>
                    <a:lnTo>
                      <a:pt x="12" y="384"/>
                    </a:lnTo>
                    <a:lnTo>
                      <a:pt x="20" y="412"/>
                    </a:lnTo>
                    <a:lnTo>
                      <a:pt x="32" y="438"/>
                    </a:lnTo>
                    <a:lnTo>
                      <a:pt x="46" y="462"/>
                    </a:lnTo>
                    <a:lnTo>
                      <a:pt x="62" y="484"/>
                    </a:lnTo>
                    <a:lnTo>
                      <a:pt x="80" y="504"/>
                    </a:lnTo>
                    <a:lnTo>
                      <a:pt x="98" y="524"/>
                    </a:lnTo>
                    <a:lnTo>
                      <a:pt x="120" y="540"/>
                    </a:lnTo>
                    <a:lnTo>
                      <a:pt x="142" y="556"/>
                    </a:lnTo>
                    <a:lnTo>
                      <a:pt x="166" y="568"/>
                    </a:lnTo>
                    <a:lnTo>
                      <a:pt x="192" y="576"/>
                    </a:lnTo>
                    <a:lnTo>
                      <a:pt x="218" y="584"/>
                    </a:lnTo>
                    <a:lnTo>
                      <a:pt x="244" y="588"/>
                    </a:lnTo>
                    <a:lnTo>
                      <a:pt x="272" y="590"/>
                    </a:lnTo>
                    <a:lnTo>
                      <a:pt x="300" y="588"/>
                    </a:lnTo>
                    <a:lnTo>
                      <a:pt x="300" y="588"/>
                    </a:lnTo>
                    <a:lnTo>
                      <a:pt x="328" y="584"/>
                    </a:lnTo>
                    <a:lnTo>
                      <a:pt x="354" y="576"/>
                    </a:lnTo>
                    <a:lnTo>
                      <a:pt x="380" y="566"/>
                    </a:lnTo>
                    <a:lnTo>
                      <a:pt x="404" y="552"/>
                    </a:lnTo>
                    <a:lnTo>
                      <a:pt x="426" y="538"/>
                    </a:lnTo>
                    <a:lnTo>
                      <a:pt x="448" y="520"/>
                    </a:lnTo>
                    <a:lnTo>
                      <a:pt x="468" y="502"/>
                    </a:lnTo>
                    <a:lnTo>
                      <a:pt x="486" y="480"/>
                    </a:lnTo>
                    <a:lnTo>
                      <a:pt x="502" y="456"/>
                    </a:lnTo>
                    <a:lnTo>
                      <a:pt x="516" y="432"/>
                    </a:lnTo>
                    <a:lnTo>
                      <a:pt x="528" y="406"/>
                    </a:lnTo>
                    <a:lnTo>
                      <a:pt x="536" y="380"/>
                    </a:lnTo>
                    <a:lnTo>
                      <a:pt x="544" y="352"/>
                    </a:lnTo>
                    <a:lnTo>
                      <a:pt x="548" y="322"/>
                    </a:lnTo>
                    <a:lnTo>
                      <a:pt x="550" y="294"/>
                    </a:lnTo>
                    <a:lnTo>
                      <a:pt x="548" y="264"/>
                    </a:lnTo>
                    <a:lnTo>
                      <a:pt x="548" y="264"/>
                    </a:lnTo>
                    <a:lnTo>
                      <a:pt x="544" y="234"/>
                    </a:lnTo>
                    <a:lnTo>
                      <a:pt x="538" y="204"/>
                    </a:lnTo>
                    <a:lnTo>
                      <a:pt x="530" y="178"/>
                    </a:lnTo>
                    <a:lnTo>
                      <a:pt x="518" y="152"/>
                    </a:lnTo>
                    <a:lnTo>
                      <a:pt x="504" y="128"/>
                    </a:lnTo>
                    <a:lnTo>
                      <a:pt x="488" y="104"/>
                    </a:lnTo>
                    <a:lnTo>
                      <a:pt x="470" y="84"/>
                    </a:lnTo>
                    <a:lnTo>
                      <a:pt x="452" y="64"/>
                    </a:lnTo>
                    <a:lnTo>
                      <a:pt x="430" y="48"/>
                    </a:lnTo>
                    <a:lnTo>
                      <a:pt x="408" y="34"/>
                    </a:lnTo>
                    <a:lnTo>
                      <a:pt x="384" y="22"/>
                    </a:lnTo>
                    <a:lnTo>
                      <a:pt x="358" y="12"/>
                    </a:lnTo>
                    <a:lnTo>
                      <a:pt x="332" y="4"/>
                    </a:lnTo>
                    <a:lnTo>
                      <a:pt x="306" y="0"/>
                    </a:lnTo>
                    <a:lnTo>
                      <a:pt x="278" y="0"/>
                    </a:lnTo>
                    <a:lnTo>
                      <a:pt x="250" y="0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FF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" name="Freeform 173"/>
              <p:cNvSpPr>
                <a:spLocks/>
              </p:cNvSpPr>
              <p:nvPr/>
            </p:nvSpPr>
            <p:spPr bwMode="auto">
              <a:xfrm flipH="1">
                <a:off x="8666532" y="4000834"/>
                <a:ext cx="307774" cy="180975"/>
              </a:xfrm>
              <a:custGeom>
                <a:avLst/>
                <a:gdLst>
                  <a:gd name="T0" fmla="*/ 84 w 174"/>
                  <a:gd name="T1" fmla="*/ 94 h 94"/>
                  <a:gd name="T2" fmla="*/ 84 w 174"/>
                  <a:gd name="T3" fmla="*/ 94 h 94"/>
                  <a:gd name="T4" fmla="*/ 66 w 174"/>
                  <a:gd name="T5" fmla="*/ 92 h 94"/>
                  <a:gd name="T6" fmla="*/ 50 w 174"/>
                  <a:gd name="T7" fmla="*/ 90 h 94"/>
                  <a:gd name="T8" fmla="*/ 36 w 174"/>
                  <a:gd name="T9" fmla="*/ 84 h 94"/>
                  <a:gd name="T10" fmla="*/ 24 w 174"/>
                  <a:gd name="T11" fmla="*/ 78 h 94"/>
                  <a:gd name="T12" fmla="*/ 12 w 174"/>
                  <a:gd name="T13" fmla="*/ 70 h 94"/>
                  <a:gd name="T14" fmla="*/ 6 w 174"/>
                  <a:gd name="T15" fmla="*/ 62 h 94"/>
                  <a:gd name="T16" fmla="*/ 0 w 174"/>
                  <a:gd name="T17" fmla="*/ 52 h 94"/>
                  <a:gd name="T18" fmla="*/ 0 w 174"/>
                  <a:gd name="T19" fmla="*/ 44 h 94"/>
                  <a:gd name="T20" fmla="*/ 0 w 174"/>
                  <a:gd name="T21" fmla="*/ 44 h 94"/>
                  <a:gd name="T22" fmla="*/ 2 w 174"/>
                  <a:gd name="T23" fmla="*/ 34 h 94"/>
                  <a:gd name="T24" fmla="*/ 8 w 174"/>
                  <a:gd name="T25" fmla="*/ 26 h 94"/>
                  <a:gd name="T26" fmla="*/ 16 w 174"/>
                  <a:gd name="T27" fmla="*/ 18 h 94"/>
                  <a:gd name="T28" fmla="*/ 26 w 174"/>
                  <a:gd name="T29" fmla="*/ 12 h 94"/>
                  <a:gd name="T30" fmla="*/ 40 w 174"/>
                  <a:gd name="T31" fmla="*/ 6 h 94"/>
                  <a:gd name="T32" fmla="*/ 56 w 174"/>
                  <a:gd name="T33" fmla="*/ 2 h 94"/>
                  <a:gd name="T34" fmla="*/ 72 w 174"/>
                  <a:gd name="T35" fmla="*/ 0 h 94"/>
                  <a:gd name="T36" fmla="*/ 90 w 174"/>
                  <a:gd name="T37" fmla="*/ 0 h 94"/>
                  <a:gd name="T38" fmla="*/ 90 w 174"/>
                  <a:gd name="T39" fmla="*/ 0 h 94"/>
                  <a:gd name="T40" fmla="*/ 106 w 174"/>
                  <a:gd name="T41" fmla="*/ 2 h 94"/>
                  <a:gd name="T42" fmla="*/ 124 w 174"/>
                  <a:gd name="T43" fmla="*/ 6 h 94"/>
                  <a:gd name="T44" fmla="*/ 138 w 174"/>
                  <a:gd name="T45" fmla="*/ 12 h 94"/>
                  <a:gd name="T46" fmla="*/ 150 w 174"/>
                  <a:gd name="T47" fmla="*/ 18 h 94"/>
                  <a:gd name="T48" fmla="*/ 160 w 174"/>
                  <a:gd name="T49" fmla="*/ 24 h 94"/>
                  <a:gd name="T50" fmla="*/ 168 w 174"/>
                  <a:gd name="T51" fmla="*/ 34 h 94"/>
                  <a:gd name="T52" fmla="*/ 172 w 174"/>
                  <a:gd name="T53" fmla="*/ 42 h 94"/>
                  <a:gd name="T54" fmla="*/ 174 w 174"/>
                  <a:gd name="T55" fmla="*/ 52 h 94"/>
                  <a:gd name="T56" fmla="*/ 174 w 174"/>
                  <a:gd name="T57" fmla="*/ 52 h 94"/>
                  <a:gd name="T58" fmla="*/ 172 w 174"/>
                  <a:gd name="T59" fmla="*/ 62 h 94"/>
                  <a:gd name="T60" fmla="*/ 166 w 174"/>
                  <a:gd name="T61" fmla="*/ 70 h 94"/>
                  <a:gd name="T62" fmla="*/ 158 w 174"/>
                  <a:gd name="T63" fmla="*/ 78 h 94"/>
                  <a:gd name="T64" fmla="*/ 146 w 174"/>
                  <a:gd name="T65" fmla="*/ 84 h 94"/>
                  <a:gd name="T66" fmla="*/ 134 w 174"/>
                  <a:gd name="T67" fmla="*/ 88 h 94"/>
                  <a:gd name="T68" fmla="*/ 118 w 174"/>
                  <a:gd name="T69" fmla="*/ 92 h 94"/>
                  <a:gd name="T70" fmla="*/ 102 w 174"/>
                  <a:gd name="T71" fmla="*/ 94 h 94"/>
                  <a:gd name="T72" fmla="*/ 84 w 174"/>
                  <a:gd name="T73" fmla="*/ 94 h 94"/>
                  <a:gd name="T74" fmla="*/ 84 w 174"/>
                  <a:gd name="T75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4" h="94">
                    <a:moveTo>
                      <a:pt x="84" y="94"/>
                    </a:moveTo>
                    <a:lnTo>
                      <a:pt x="84" y="94"/>
                    </a:lnTo>
                    <a:lnTo>
                      <a:pt x="66" y="92"/>
                    </a:lnTo>
                    <a:lnTo>
                      <a:pt x="50" y="90"/>
                    </a:lnTo>
                    <a:lnTo>
                      <a:pt x="36" y="84"/>
                    </a:lnTo>
                    <a:lnTo>
                      <a:pt x="24" y="78"/>
                    </a:lnTo>
                    <a:lnTo>
                      <a:pt x="12" y="70"/>
                    </a:lnTo>
                    <a:lnTo>
                      <a:pt x="6" y="62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8" y="26"/>
                    </a:lnTo>
                    <a:lnTo>
                      <a:pt x="16" y="18"/>
                    </a:lnTo>
                    <a:lnTo>
                      <a:pt x="26" y="12"/>
                    </a:lnTo>
                    <a:lnTo>
                      <a:pt x="40" y="6"/>
                    </a:lnTo>
                    <a:lnTo>
                      <a:pt x="56" y="2"/>
                    </a:lnTo>
                    <a:lnTo>
                      <a:pt x="72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106" y="2"/>
                    </a:lnTo>
                    <a:lnTo>
                      <a:pt x="124" y="6"/>
                    </a:lnTo>
                    <a:lnTo>
                      <a:pt x="138" y="12"/>
                    </a:lnTo>
                    <a:lnTo>
                      <a:pt x="150" y="18"/>
                    </a:lnTo>
                    <a:lnTo>
                      <a:pt x="160" y="24"/>
                    </a:lnTo>
                    <a:lnTo>
                      <a:pt x="168" y="34"/>
                    </a:lnTo>
                    <a:lnTo>
                      <a:pt x="172" y="42"/>
                    </a:lnTo>
                    <a:lnTo>
                      <a:pt x="174" y="52"/>
                    </a:lnTo>
                    <a:lnTo>
                      <a:pt x="174" y="52"/>
                    </a:lnTo>
                    <a:lnTo>
                      <a:pt x="172" y="62"/>
                    </a:lnTo>
                    <a:lnTo>
                      <a:pt x="166" y="70"/>
                    </a:lnTo>
                    <a:lnTo>
                      <a:pt x="158" y="78"/>
                    </a:lnTo>
                    <a:lnTo>
                      <a:pt x="146" y="84"/>
                    </a:lnTo>
                    <a:lnTo>
                      <a:pt x="134" y="88"/>
                    </a:lnTo>
                    <a:lnTo>
                      <a:pt x="118" y="92"/>
                    </a:lnTo>
                    <a:lnTo>
                      <a:pt x="102" y="94"/>
                    </a:lnTo>
                    <a:lnTo>
                      <a:pt x="84" y="94"/>
                    </a:lnTo>
                    <a:lnTo>
                      <a:pt x="84" y="94"/>
                    </a:lnTo>
                    <a:close/>
                  </a:path>
                </a:pathLst>
              </a:custGeom>
              <a:solidFill>
                <a:srgbClr val="FF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" name="Freeform 174"/>
              <p:cNvSpPr>
                <a:spLocks/>
              </p:cNvSpPr>
              <p:nvPr/>
            </p:nvSpPr>
            <p:spPr bwMode="auto">
              <a:xfrm flipH="1">
                <a:off x="8669293" y="4005597"/>
                <a:ext cx="300872" cy="176213"/>
              </a:xfrm>
              <a:custGeom>
                <a:avLst/>
                <a:gdLst>
                  <a:gd name="T0" fmla="*/ 82 w 170"/>
                  <a:gd name="T1" fmla="*/ 92 h 92"/>
                  <a:gd name="T2" fmla="*/ 82 w 170"/>
                  <a:gd name="T3" fmla="*/ 92 h 92"/>
                  <a:gd name="T4" fmla="*/ 66 w 170"/>
                  <a:gd name="T5" fmla="*/ 90 h 92"/>
                  <a:gd name="T6" fmla="*/ 50 w 170"/>
                  <a:gd name="T7" fmla="*/ 86 h 92"/>
                  <a:gd name="T8" fmla="*/ 36 w 170"/>
                  <a:gd name="T9" fmla="*/ 82 h 92"/>
                  <a:gd name="T10" fmla="*/ 24 w 170"/>
                  <a:gd name="T11" fmla="*/ 76 h 92"/>
                  <a:gd name="T12" fmla="*/ 14 w 170"/>
                  <a:gd name="T13" fmla="*/ 68 h 92"/>
                  <a:gd name="T14" fmla="*/ 6 w 170"/>
                  <a:gd name="T15" fmla="*/ 60 h 92"/>
                  <a:gd name="T16" fmla="*/ 2 w 170"/>
                  <a:gd name="T17" fmla="*/ 52 h 92"/>
                  <a:gd name="T18" fmla="*/ 0 w 170"/>
                  <a:gd name="T19" fmla="*/ 42 h 92"/>
                  <a:gd name="T20" fmla="*/ 0 w 170"/>
                  <a:gd name="T21" fmla="*/ 42 h 92"/>
                  <a:gd name="T22" fmla="*/ 2 w 170"/>
                  <a:gd name="T23" fmla="*/ 32 h 92"/>
                  <a:gd name="T24" fmla="*/ 8 w 170"/>
                  <a:gd name="T25" fmla="*/ 24 h 92"/>
                  <a:gd name="T26" fmla="*/ 16 w 170"/>
                  <a:gd name="T27" fmla="*/ 18 h 92"/>
                  <a:gd name="T28" fmla="*/ 26 w 170"/>
                  <a:gd name="T29" fmla="*/ 12 h 92"/>
                  <a:gd name="T30" fmla="*/ 40 w 170"/>
                  <a:gd name="T31" fmla="*/ 6 h 92"/>
                  <a:gd name="T32" fmla="*/ 54 w 170"/>
                  <a:gd name="T33" fmla="*/ 2 h 92"/>
                  <a:gd name="T34" fmla="*/ 70 w 170"/>
                  <a:gd name="T35" fmla="*/ 0 h 92"/>
                  <a:gd name="T36" fmla="*/ 88 w 170"/>
                  <a:gd name="T37" fmla="*/ 0 h 92"/>
                  <a:gd name="T38" fmla="*/ 88 w 170"/>
                  <a:gd name="T39" fmla="*/ 0 h 92"/>
                  <a:gd name="T40" fmla="*/ 104 w 170"/>
                  <a:gd name="T41" fmla="*/ 2 h 92"/>
                  <a:gd name="T42" fmla="*/ 120 w 170"/>
                  <a:gd name="T43" fmla="*/ 6 h 92"/>
                  <a:gd name="T44" fmla="*/ 134 w 170"/>
                  <a:gd name="T45" fmla="*/ 10 h 92"/>
                  <a:gd name="T46" fmla="*/ 146 w 170"/>
                  <a:gd name="T47" fmla="*/ 16 h 92"/>
                  <a:gd name="T48" fmla="*/ 156 w 170"/>
                  <a:gd name="T49" fmla="*/ 24 h 92"/>
                  <a:gd name="T50" fmla="*/ 164 w 170"/>
                  <a:gd name="T51" fmla="*/ 32 h 92"/>
                  <a:gd name="T52" fmla="*/ 168 w 170"/>
                  <a:gd name="T53" fmla="*/ 40 h 92"/>
                  <a:gd name="T54" fmla="*/ 170 w 170"/>
                  <a:gd name="T55" fmla="*/ 50 h 92"/>
                  <a:gd name="T56" fmla="*/ 170 w 170"/>
                  <a:gd name="T57" fmla="*/ 50 h 92"/>
                  <a:gd name="T58" fmla="*/ 168 w 170"/>
                  <a:gd name="T59" fmla="*/ 60 h 92"/>
                  <a:gd name="T60" fmla="*/ 162 w 170"/>
                  <a:gd name="T61" fmla="*/ 68 h 92"/>
                  <a:gd name="T62" fmla="*/ 154 w 170"/>
                  <a:gd name="T63" fmla="*/ 74 h 92"/>
                  <a:gd name="T64" fmla="*/ 142 w 170"/>
                  <a:gd name="T65" fmla="*/ 82 h 92"/>
                  <a:gd name="T66" fmla="*/ 130 w 170"/>
                  <a:gd name="T67" fmla="*/ 86 h 92"/>
                  <a:gd name="T68" fmla="*/ 116 w 170"/>
                  <a:gd name="T69" fmla="*/ 90 h 92"/>
                  <a:gd name="T70" fmla="*/ 100 w 170"/>
                  <a:gd name="T71" fmla="*/ 92 h 92"/>
                  <a:gd name="T72" fmla="*/ 82 w 170"/>
                  <a:gd name="T73" fmla="*/ 92 h 92"/>
                  <a:gd name="T74" fmla="*/ 82 w 170"/>
                  <a:gd name="T75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0" h="92">
                    <a:moveTo>
                      <a:pt x="82" y="92"/>
                    </a:moveTo>
                    <a:lnTo>
                      <a:pt x="82" y="92"/>
                    </a:lnTo>
                    <a:lnTo>
                      <a:pt x="66" y="90"/>
                    </a:lnTo>
                    <a:lnTo>
                      <a:pt x="50" y="86"/>
                    </a:lnTo>
                    <a:lnTo>
                      <a:pt x="36" y="82"/>
                    </a:lnTo>
                    <a:lnTo>
                      <a:pt x="24" y="76"/>
                    </a:lnTo>
                    <a:lnTo>
                      <a:pt x="14" y="68"/>
                    </a:lnTo>
                    <a:lnTo>
                      <a:pt x="6" y="60"/>
                    </a:lnTo>
                    <a:lnTo>
                      <a:pt x="2" y="52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2" y="32"/>
                    </a:lnTo>
                    <a:lnTo>
                      <a:pt x="8" y="24"/>
                    </a:lnTo>
                    <a:lnTo>
                      <a:pt x="16" y="18"/>
                    </a:lnTo>
                    <a:lnTo>
                      <a:pt x="26" y="12"/>
                    </a:lnTo>
                    <a:lnTo>
                      <a:pt x="40" y="6"/>
                    </a:lnTo>
                    <a:lnTo>
                      <a:pt x="54" y="2"/>
                    </a:lnTo>
                    <a:lnTo>
                      <a:pt x="70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104" y="2"/>
                    </a:lnTo>
                    <a:lnTo>
                      <a:pt x="120" y="6"/>
                    </a:lnTo>
                    <a:lnTo>
                      <a:pt x="134" y="10"/>
                    </a:lnTo>
                    <a:lnTo>
                      <a:pt x="146" y="16"/>
                    </a:lnTo>
                    <a:lnTo>
                      <a:pt x="156" y="24"/>
                    </a:lnTo>
                    <a:lnTo>
                      <a:pt x="164" y="32"/>
                    </a:lnTo>
                    <a:lnTo>
                      <a:pt x="168" y="40"/>
                    </a:lnTo>
                    <a:lnTo>
                      <a:pt x="170" y="50"/>
                    </a:lnTo>
                    <a:lnTo>
                      <a:pt x="170" y="50"/>
                    </a:lnTo>
                    <a:lnTo>
                      <a:pt x="168" y="60"/>
                    </a:lnTo>
                    <a:lnTo>
                      <a:pt x="162" y="68"/>
                    </a:lnTo>
                    <a:lnTo>
                      <a:pt x="154" y="74"/>
                    </a:lnTo>
                    <a:lnTo>
                      <a:pt x="142" y="82"/>
                    </a:lnTo>
                    <a:lnTo>
                      <a:pt x="130" y="86"/>
                    </a:lnTo>
                    <a:lnTo>
                      <a:pt x="116" y="90"/>
                    </a:lnTo>
                    <a:lnTo>
                      <a:pt x="100" y="92"/>
                    </a:lnTo>
                    <a:lnTo>
                      <a:pt x="82" y="92"/>
                    </a:lnTo>
                    <a:lnTo>
                      <a:pt x="82" y="92"/>
                    </a:lnTo>
                    <a:close/>
                  </a:path>
                </a:pathLst>
              </a:custGeom>
              <a:solidFill>
                <a:srgbClr val="FFF5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" name="Freeform 175"/>
              <p:cNvSpPr>
                <a:spLocks/>
              </p:cNvSpPr>
              <p:nvPr/>
            </p:nvSpPr>
            <p:spPr bwMode="auto">
              <a:xfrm flipH="1">
                <a:off x="8673433" y="4008772"/>
                <a:ext cx="292592" cy="168275"/>
              </a:xfrm>
              <a:custGeom>
                <a:avLst/>
                <a:gdLst>
                  <a:gd name="T0" fmla="*/ 80 w 166"/>
                  <a:gd name="T1" fmla="*/ 88 h 88"/>
                  <a:gd name="T2" fmla="*/ 80 w 166"/>
                  <a:gd name="T3" fmla="*/ 88 h 88"/>
                  <a:gd name="T4" fmla="*/ 64 w 166"/>
                  <a:gd name="T5" fmla="*/ 86 h 88"/>
                  <a:gd name="T6" fmla="*/ 48 w 166"/>
                  <a:gd name="T7" fmla="*/ 84 h 88"/>
                  <a:gd name="T8" fmla="*/ 36 w 166"/>
                  <a:gd name="T9" fmla="*/ 78 h 88"/>
                  <a:gd name="T10" fmla="*/ 24 w 166"/>
                  <a:gd name="T11" fmla="*/ 72 h 88"/>
                  <a:gd name="T12" fmla="*/ 14 w 166"/>
                  <a:gd name="T13" fmla="*/ 66 h 88"/>
                  <a:gd name="T14" fmla="*/ 6 w 166"/>
                  <a:gd name="T15" fmla="*/ 58 h 88"/>
                  <a:gd name="T16" fmla="*/ 2 w 166"/>
                  <a:gd name="T17" fmla="*/ 50 h 88"/>
                  <a:gd name="T18" fmla="*/ 0 w 166"/>
                  <a:gd name="T19" fmla="*/ 40 h 88"/>
                  <a:gd name="T20" fmla="*/ 0 w 166"/>
                  <a:gd name="T21" fmla="*/ 40 h 88"/>
                  <a:gd name="T22" fmla="*/ 4 w 166"/>
                  <a:gd name="T23" fmla="*/ 32 h 88"/>
                  <a:gd name="T24" fmla="*/ 8 w 166"/>
                  <a:gd name="T25" fmla="*/ 24 h 88"/>
                  <a:gd name="T26" fmla="*/ 16 w 166"/>
                  <a:gd name="T27" fmla="*/ 16 h 88"/>
                  <a:gd name="T28" fmla="*/ 26 w 166"/>
                  <a:gd name="T29" fmla="*/ 10 h 88"/>
                  <a:gd name="T30" fmla="*/ 40 w 166"/>
                  <a:gd name="T31" fmla="*/ 6 h 88"/>
                  <a:gd name="T32" fmla="*/ 54 w 166"/>
                  <a:gd name="T33" fmla="*/ 2 h 88"/>
                  <a:gd name="T34" fmla="*/ 70 w 166"/>
                  <a:gd name="T35" fmla="*/ 0 h 88"/>
                  <a:gd name="T36" fmla="*/ 86 w 166"/>
                  <a:gd name="T37" fmla="*/ 0 h 88"/>
                  <a:gd name="T38" fmla="*/ 86 w 166"/>
                  <a:gd name="T39" fmla="*/ 0 h 88"/>
                  <a:gd name="T40" fmla="*/ 102 w 166"/>
                  <a:gd name="T41" fmla="*/ 2 h 88"/>
                  <a:gd name="T42" fmla="*/ 118 w 166"/>
                  <a:gd name="T43" fmla="*/ 6 h 88"/>
                  <a:gd name="T44" fmla="*/ 130 w 166"/>
                  <a:gd name="T45" fmla="*/ 10 h 88"/>
                  <a:gd name="T46" fmla="*/ 142 w 166"/>
                  <a:gd name="T47" fmla="*/ 16 h 88"/>
                  <a:gd name="T48" fmla="*/ 152 w 166"/>
                  <a:gd name="T49" fmla="*/ 24 h 88"/>
                  <a:gd name="T50" fmla="*/ 160 w 166"/>
                  <a:gd name="T51" fmla="*/ 32 h 88"/>
                  <a:gd name="T52" fmla="*/ 164 w 166"/>
                  <a:gd name="T53" fmla="*/ 40 h 88"/>
                  <a:gd name="T54" fmla="*/ 166 w 166"/>
                  <a:gd name="T55" fmla="*/ 48 h 88"/>
                  <a:gd name="T56" fmla="*/ 166 w 166"/>
                  <a:gd name="T57" fmla="*/ 48 h 88"/>
                  <a:gd name="T58" fmla="*/ 162 w 166"/>
                  <a:gd name="T59" fmla="*/ 58 h 88"/>
                  <a:gd name="T60" fmla="*/ 158 w 166"/>
                  <a:gd name="T61" fmla="*/ 66 h 88"/>
                  <a:gd name="T62" fmla="*/ 150 w 166"/>
                  <a:gd name="T63" fmla="*/ 72 h 88"/>
                  <a:gd name="T64" fmla="*/ 140 w 166"/>
                  <a:gd name="T65" fmla="*/ 78 h 88"/>
                  <a:gd name="T66" fmla="*/ 126 w 166"/>
                  <a:gd name="T67" fmla="*/ 84 h 88"/>
                  <a:gd name="T68" fmla="*/ 112 w 166"/>
                  <a:gd name="T69" fmla="*/ 86 h 88"/>
                  <a:gd name="T70" fmla="*/ 98 w 166"/>
                  <a:gd name="T71" fmla="*/ 88 h 88"/>
                  <a:gd name="T72" fmla="*/ 80 w 166"/>
                  <a:gd name="T73" fmla="*/ 88 h 88"/>
                  <a:gd name="T74" fmla="*/ 80 w 166"/>
                  <a:gd name="T7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" h="88">
                    <a:moveTo>
                      <a:pt x="80" y="88"/>
                    </a:moveTo>
                    <a:lnTo>
                      <a:pt x="80" y="88"/>
                    </a:lnTo>
                    <a:lnTo>
                      <a:pt x="64" y="86"/>
                    </a:lnTo>
                    <a:lnTo>
                      <a:pt x="48" y="84"/>
                    </a:lnTo>
                    <a:lnTo>
                      <a:pt x="36" y="78"/>
                    </a:lnTo>
                    <a:lnTo>
                      <a:pt x="24" y="72"/>
                    </a:lnTo>
                    <a:lnTo>
                      <a:pt x="14" y="66"/>
                    </a:lnTo>
                    <a:lnTo>
                      <a:pt x="6" y="58"/>
                    </a:lnTo>
                    <a:lnTo>
                      <a:pt x="2" y="50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4" y="32"/>
                    </a:lnTo>
                    <a:lnTo>
                      <a:pt x="8" y="24"/>
                    </a:lnTo>
                    <a:lnTo>
                      <a:pt x="16" y="16"/>
                    </a:lnTo>
                    <a:lnTo>
                      <a:pt x="26" y="10"/>
                    </a:lnTo>
                    <a:lnTo>
                      <a:pt x="40" y="6"/>
                    </a:lnTo>
                    <a:lnTo>
                      <a:pt x="54" y="2"/>
                    </a:lnTo>
                    <a:lnTo>
                      <a:pt x="70" y="0"/>
                    </a:lnTo>
                    <a:lnTo>
                      <a:pt x="86" y="0"/>
                    </a:lnTo>
                    <a:lnTo>
                      <a:pt x="86" y="0"/>
                    </a:lnTo>
                    <a:lnTo>
                      <a:pt x="102" y="2"/>
                    </a:lnTo>
                    <a:lnTo>
                      <a:pt x="118" y="6"/>
                    </a:lnTo>
                    <a:lnTo>
                      <a:pt x="130" y="10"/>
                    </a:lnTo>
                    <a:lnTo>
                      <a:pt x="142" y="16"/>
                    </a:lnTo>
                    <a:lnTo>
                      <a:pt x="152" y="24"/>
                    </a:lnTo>
                    <a:lnTo>
                      <a:pt x="160" y="32"/>
                    </a:lnTo>
                    <a:lnTo>
                      <a:pt x="164" y="40"/>
                    </a:lnTo>
                    <a:lnTo>
                      <a:pt x="166" y="48"/>
                    </a:lnTo>
                    <a:lnTo>
                      <a:pt x="166" y="48"/>
                    </a:lnTo>
                    <a:lnTo>
                      <a:pt x="162" y="58"/>
                    </a:lnTo>
                    <a:lnTo>
                      <a:pt x="158" y="66"/>
                    </a:lnTo>
                    <a:lnTo>
                      <a:pt x="150" y="72"/>
                    </a:lnTo>
                    <a:lnTo>
                      <a:pt x="140" y="78"/>
                    </a:lnTo>
                    <a:lnTo>
                      <a:pt x="126" y="84"/>
                    </a:lnTo>
                    <a:lnTo>
                      <a:pt x="112" y="86"/>
                    </a:lnTo>
                    <a:lnTo>
                      <a:pt x="98" y="88"/>
                    </a:lnTo>
                    <a:lnTo>
                      <a:pt x="80" y="88"/>
                    </a:lnTo>
                    <a:lnTo>
                      <a:pt x="80" y="88"/>
                    </a:lnTo>
                    <a:close/>
                  </a:path>
                </a:pathLst>
              </a:custGeom>
              <a:solidFill>
                <a:srgbClr val="FFF5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" name="Freeform 176"/>
              <p:cNvSpPr>
                <a:spLocks/>
              </p:cNvSpPr>
              <p:nvPr/>
            </p:nvSpPr>
            <p:spPr bwMode="auto">
              <a:xfrm flipH="1">
                <a:off x="8680334" y="4011947"/>
                <a:ext cx="278790" cy="165100"/>
              </a:xfrm>
              <a:custGeom>
                <a:avLst/>
                <a:gdLst>
                  <a:gd name="T0" fmla="*/ 76 w 158"/>
                  <a:gd name="T1" fmla="*/ 86 h 86"/>
                  <a:gd name="T2" fmla="*/ 76 w 158"/>
                  <a:gd name="T3" fmla="*/ 86 h 86"/>
                  <a:gd name="T4" fmla="*/ 60 w 158"/>
                  <a:gd name="T5" fmla="*/ 84 h 86"/>
                  <a:gd name="T6" fmla="*/ 46 w 158"/>
                  <a:gd name="T7" fmla="*/ 80 h 86"/>
                  <a:gd name="T8" fmla="*/ 32 w 158"/>
                  <a:gd name="T9" fmla="*/ 76 h 86"/>
                  <a:gd name="T10" fmla="*/ 22 w 158"/>
                  <a:gd name="T11" fmla="*/ 70 h 86"/>
                  <a:gd name="T12" fmla="*/ 12 w 158"/>
                  <a:gd name="T13" fmla="*/ 64 h 86"/>
                  <a:gd name="T14" fmla="*/ 4 w 158"/>
                  <a:gd name="T15" fmla="*/ 56 h 86"/>
                  <a:gd name="T16" fmla="*/ 0 w 158"/>
                  <a:gd name="T17" fmla="*/ 48 h 86"/>
                  <a:gd name="T18" fmla="*/ 0 w 158"/>
                  <a:gd name="T19" fmla="*/ 40 h 86"/>
                  <a:gd name="T20" fmla="*/ 0 w 158"/>
                  <a:gd name="T21" fmla="*/ 40 h 86"/>
                  <a:gd name="T22" fmla="*/ 2 w 158"/>
                  <a:gd name="T23" fmla="*/ 30 h 86"/>
                  <a:gd name="T24" fmla="*/ 6 w 158"/>
                  <a:gd name="T25" fmla="*/ 22 h 86"/>
                  <a:gd name="T26" fmla="*/ 14 w 158"/>
                  <a:gd name="T27" fmla="*/ 16 h 86"/>
                  <a:gd name="T28" fmla="*/ 24 w 158"/>
                  <a:gd name="T29" fmla="*/ 10 h 86"/>
                  <a:gd name="T30" fmla="*/ 36 w 158"/>
                  <a:gd name="T31" fmla="*/ 6 h 86"/>
                  <a:gd name="T32" fmla="*/ 50 w 158"/>
                  <a:gd name="T33" fmla="*/ 2 h 86"/>
                  <a:gd name="T34" fmla="*/ 66 w 158"/>
                  <a:gd name="T35" fmla="*/ 0 h 86"/>
                  <a:gd name="T36" fmla="*/ 82 w 158"/>
                  <a:gd name="T37" fmla="*/ 0 h 86"/>
                  <a:gd name="T38" fmla="*/ 82 w 158"/>
                  <a:gd name="T39" fmla="*/ 0 h 86"/>
                  <a:gd name="T40" fmla="*/ 98 w 158"/>
                  <a:gd name="T41" fmla="*/ 2 h 86"/>
                  <a:gd name="T42" fmla="*/ 112 w 158"/>
                  <a:gd name="T43" fmla="*/ 6 h 86"/>
                  <a:gd name="T44" fmla="*/ 126 w 158"/>
                  <a:gd name="T45" fmla="*/ 10 h 86"/>
                  <a:gd name="T46" fmla="*/ 138 w 158"/>
                  <a:gd name="T47" fmla="*/ 16 h 86"/>
                  <a:gd name="T48" fmla="*/ 146 w 158"/>
                  <a:gd name="T49" fmla="*/ 22 h 86"/>
                  <a:gd name="T50" fmla="*/ 154 w 158"/>
                  <a:gd name="T51" fmla="*/ 30 h 86"/>
                  <a:gd name="T52" fmla="*/ 158 w 158"/>
                  <a:gd name="T53" fmla="*/ 38 h 86"/>
                  <a:gd name="T54" fmla="*/ 158 w 158"/>
                  <a:gd name="T55" fmla="*/ 46 h 86"/>
                  <a:gd name="T56" fmla="*/ 158 w 158"/>
                  <a:gd name="T57" fmla="*/ 46 h 86"/>
                  <a:gd name="T58" fmla="*/ 156 w 158"/>
                  <a:gd name="T59" fmla="*/ 56 h 86"/>
                  <a:gd name="T60" fmla="*/ 152 w 158"/>
                  <a:gd name="T61" fmla="*/ 64 h 86"/>
                  <a:gd name="T62" fmla="*/ 144 w 158"/>
                  <a:gd name="T63" fmla="*/ 70 h 86"/>
                  <a:gd name="T64" fmla="*/ 134 w 158"/>
                  <a:gd name="T65" fmla="*/ 76 h 86"/>
                  <a:gd name="T66" fmla="*/ 122 w 158"/>
                  <a:gd name="T67" fmla="*/ 80 h 86"/>
                  <a:gd name="T68" fmla="*/ 108 w 158"/>
                  <a:gd name="T69" fmla="*/ 84 h 86"/>
                  <a:gd name="T70" fmla="*/ 92 w 158"/>
                  <a:gd name="T71" fmla="*/ 86 h 86"/>
                  <a:gd name="T72" fmla="*/ 76 w 158"/>
                  <a:gd name="T73" fmla="*/ 86 h 86"/>
                  <a:gd name="T74" fmla="*/ 76 w 158"/>
                  <a:gd name="T75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8" h="86">
                    <a:moveTo>
                      <a:pt x="76" y="86"/>
                    </a:moveTo>
                    <a:lnTo>
                      <a:pt x="76" y="86"/>
                    </a:lnTo>
                    <a:lnTo>
                      <a:pt x="60" y="84"/>
                    </a:lnTo>
                    <a:lnTo>
                      <a:pt x="46" y="80"/>
                    </a:lnTo>
                    <a:lnTo>
                      <a:pt x="32" y="76"/>
                    </a:lnTo>
                    <a:lnTo>
                      <a:pt x="22" y="70"/>
                    </a:lnTo>
                    <a:lnTo>
                      <a:pt x="12" y="64"/>
                    </a:lnTo>
                    <a:lnTo>
                      <a:pt x="4" y="56"/>
                    </a:lnTo>
                    <a:lnTo>
                      <a:pt x="0" y="48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" y="30"/>
                    </a:lnTo>
                    <a:lnTo>
                      <a:pt x="6" y="22"/>
                    </a:lnTo>
                    <a:lnTo>
                      <a:pt x="14" y="16"/>
                    </a:lnTo>
                    <a:lnTo>
                      <a:pt x="24" y="10"/>
                    </a:lnTo>
                    <a:lnTo>
                      <a:pt x="36" y="6"/>
                    </a:lnTo>
                    <a:lnTo>
                      <a:pt x="50" y="2"/>
                    </a:lnTo>
                    <a:lnTo>
                      <a:pt x="66" y="0"/>
                    </a:lnTo>
                    <a:lnTo>
                      <a:pt x="82" y="0"/>
                    </a:lnTo>
                    <a:lnTo>
                      <a:pt x="82" y="0"/>
                    </a:lnTo>
                    <a:lnTo>
                      <a:pt x="98" y="2"/>
                    </a:lnTo>
                    <a:lnTo>
                      <a:pt x="112" y="6"/>
                    </a:lnTo>
                    <a:lnTo>
                      <a:pt x="126" y="10"/>
                    </a:lnTo>
                    <a:lnTo>
                      <a:pt x="138" y="16"/>
                    </a:lnTo>
                    <a:lnTo>
                      <a:pt x="146" y="22"/>
                    </a:lnTo>
                    <a:lnTo>
                      <a:pt x="154" y="30"/>
                    </a:lnTo>
                    <a:lnTo>
                      <a:pt x="158" y="38"/>
                    </a:lnTo>
                    <a:lnTo>
                      <a:pt x="158" y="46"/>
                    </a:lnTo>
                    <a:lnTo>
                      <a:pt x="158" y="46"/>
                    </a:lnTo>
                    <a:lnTo>
                      <a:pt x="156" y="56"/>
                    </a:lnTo>
                    <a:lnTo>
                      <a:pt x="152" y="64"/>
                    </a:lnTo>
                    <a:lnTo>
                      <a:pt x="144" y="70"/>
                    </a:lnTo>
                    <a:lnTo>
                      <a:pt x="134" y="76"/>
                    </a:lnTo>
                    <a:lnTo>
                      <a:pt x="122" y="80"/>
                    </a:lnTo>
                    <a:lnTo>
                      <a:pt x="108" y="84"/>
                    </a:lnTo>
                    <a:lnTo>
                      <a:pt x="92" y="86"/>
                    </a:lnTo>
                    <a:lnTo>
                      <a:pt x="76" y="86"/>
                    </a:lnTo>
                    <a:lnTo>
                      <a:pt x="76" y="86"/>
                    </a:lnTo>
                    <a:close/>
                  </a:path>
                </a:pathLst>
              </a:custGeom>
              <a:solidFill>
                <a:srgbClr val="FFF5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" name="Freeform 177"/>
              <p:cNvSpPr>
                <a:spLocks/>
              </p:cNvSpPr>
              <p:nvPr/>
            </p:nvSpPr>
            <p:spPr bwMode="auto">
              <a:xfrm flipH="1">
                <a:off x="8684474" y="4016709"/>
                <a:ext cx="271890" cy="157163"/>
              </a:xfrm>
              <a:custGeom>
                <a:avLst/>
                <a:gdLst>
                  <a:gd name="T0" fmla="*/ 74 w 154"/>
                  <a:gd name="T1" fmla="*/ 82 h 82"/>
                  <a:gd name="T2" fmla="*/ 74 w 154"/>
                  <a:gd name="T3" fmla="*/ 82 h 82"/>
                  <a:gd name="T4" fmla="*/ 60 w 154"/>
                  <a:gd name="T5" fmla="*/ 82 h 82"/>
                  <a:gd name="T6" fmla="*/ 46 w 154"/>
                  <a:gd name="T7" fmla="*/ 78 h 82"/>
                  <a:gd name="T8" fmla="*/ 32 w 154"/>
                  <a:gd name="T9" fmla="*/ 74 h 82"/>
                  <a:gd name="T10" fmla="*/ 22 w 154"/>
                  <a:gd name="T11" fmla="*/ 68 h 82"/>
                  <a:gd name="T12" fmla="*/ 12 w 154"/>
                  <a:gd name="T13" fmla="*/ 62 h 82"/>
                  <a:gd name="T14" fmla="*/ 6 w 154"/>
                  <a:gd name="T15" fmla="*/ 54 h 82"/>
                  <a:gd name="T16" fmla="*/ 2 w 154"/>
                  <a:gd name="T17" fmla="*/ 46 h 82"/>
                  <a:gd name="T18" fmla="*/ 0 w 154"/>
                  <a:gd name="T19" fmla="*/ 38 h 82"/>
                  <a:gd name="T20" fmla="*/ 0 w 154"/>
                  <a:gd name="T21" fmla="*/ 38 h 82"/>
                  <a:gd name="T22" fmla="*/ 2 w 154"/>
                  <a:gd name="T23" fmla="*/ 30 h 82"/>
                  <a:gd name="T24" fmla="*/ 8 w 154"/>
                  <a:gd name="T25" fmla="*/ 22 h 82"/>
                  <a:gd name="T26" fmla="*/ 14 w 154"/>
                  <a:gd name="T27" fmla="*/ 16 h 82"/>
                  <a:gd name="T28" fmla="*/ 24 w 154"/>
                  <a:gd name="T29" fmla="*/ 10 h 82"/>
                  <a:gd name="T30" fmla="*/ 36 w 154"/>
                  <a:gd name="T31" fmla="*/ 6 h 82"/>
                  <a:gd name="T32" fmla="*/ 50 w 154"/>
                  <a:gd name="T33" fmla="*/ 2 h 82"/>
                  <a:gd name="T34" fmla="*/ 64 w 154"/>
                  <a:gd name="T35" fmla="*/ 0 h 82"/>
                  <a:gd name="T36" fmla="*/ 80 w 154"/>
                  <a:gd name="T37" fmla="*/ 0 h 82"/>
                  <a:gd name="T38" fmla="*/ 80 w 154"/>
                  <a:gd name="T39" fmla="*/ 0 h 82"/>
                  <a:gd name="T40" fmla="*/ 96 w 154"/>
                  <a:gd name="T41" fmla="*/ 2 h 82"/>
                  <a:gd name="T42" fmla="*/ 110 w 154"/>
                  <a:gd name="T43" fmla="*/ 4 h 82"/>
                  <a:gd name="T44" fmla="*/ 122 w 154"/>
                  <a:gd name="T45" fmla="*/ 10 h 82"/>
                  <a:gd name="T46" fmla="*/ 134 w 154"/>
                  <a:gd name="T47" fmla="*/ 14 h 82"/>
                  <a:gd name="T48" fmla="*/ 142 w 154"/>
                  <a:gd name="T49" fmla="*/ 22 h 82"/>
                  <a:gd name="T50" fmla="*/ 150 w 154"/>
                  <a:gd name="T51" fmla="*/ 28 h 82"/>
                  <a:gd name="T52" fmla="*/ 154 w 154"/>
                  <a:gd name="T53" fmla="*/ 36 h 82"/>
                  <a:gd name="T54" fmla="*/ 154 w 154"/>
                  <a:gd name="T55" fmla="*/ 46 h 82"/>
                  <a:gd name="T56" fmla="*/ 154 w 154"/>
                  <a:gd name="T57" fmla="*/ 46 h 82"/>
                  <a:gd name="T58" fmla="*/ 152 w 154"/>
                  <a:gd name="T59" fmla="*/ 54 h 82"/>
                  <a:gd name="T60" fmla="*/ 148 w 154"/>
                  <a:gd name="T61" fmla="*/ 62 h 82"/>
                  <a:gd name="T62" fmla="*/ 140 w 154"/>
                  <a:gd name="T63" fmla="*/ 68 h 82"/>
                  <a:gd name="T64" fmla="*/ 130 w 154"/>
                  <a:gd name="T65" fmla="*/ 74 h 82"/>
                  <a:gd name="T66" fmla="*/ 118 w 154"/>
                  <a:gd name="T67" fmla="*/ 78 h 82"/>
                  <a:gd name="T68" fmla="*/ 106 w 154"/>
                  <a:gd name="T69" fmla="*/ 82 h 82"/>
                  <a:gd name="T70" fmla="*/ 90 w 154"/>
                  <a:gd name="T71" fmla="*/ 82 h 82"/>
                  <a:gd name="T72" fmla="*/ 74 w 154"/>
                  <a:gd name="T73" fmla="*/ 82 h 82"/>
                  <a:gd name="T74" fmla="*/ 74 w 154"/>
                  <a:gd name="T75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4" h="82">
                    <a:moveTo>
                      <a:pt x="74" y="82"/>
                    </a:moveTo>
                    <a:lnTo>
                      <a:pt x="74" y="82"/>
                    </a:lnTo>
                    <a:lnTo>
                      <a:pt x="60" y="82"/>
                    </a:lnTo>
                    <a:lnTo>
                      <a:pt x="46" y="78"/>
                    </a:lnTo>
                    <a:lnTo>
                      <a:pt x="32" y="74"/>
                    </a:lnTo>
                    <a:lnTo>
                      <a:pt x="22" y="68"/>
                    </a:lnTo>
                    <a:lnTo>
                      <a:pt x="12" y="62"/>
                    </a:lnTo>
                    <a:lnTo>
                      <a:pt x="6" y="54"/>
                    </a:lnTo>
                    <a:lnTo>
                      <a:pt x="2" y="46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2" y="30"/>
                    </a:lnTo>
                    <a:lnTo>
                      <a:pt x="8" y="22"/>
                    </a:lnTo>
                    <a:lnTo>
                      <a:pt x="14" y="16"/>
                    </a:lnTo>
                    <a:lnTo>
                      <a:pt x="24" y="10"/>
                    </a:lnTo>
                    <a:lnTo>
                      <a:pt x="36" y="6"/>
                    </a:lnTo>
                    <a:lnTo>
                      <a:pt x="50" y="2"/>
                    </a:lnTo>
                    <a:lnTo>
                      <a:pt x="64" y="0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96" y="2"/>
                    </a:lnTo>
                    <a:lnTo>
                      <a:pt x="110" y="4"/>
                    </a:lnTo>
                    <a:lnTo>
                      <a:pt x="122" y="10"/>
                    </a:lnTo>
                    <a:lnTo>
                      <a:pt x="134" y="14"/>
                    </a:lnTo>
                    <a:lnTo>
                      <a:pt x="142" y="22"/>
                    </a:lnTo>
                    <a:lnTo>
                      <a:pt x="150" y="28"/>
                    </a:lnTo>
                    <a:lnTo>
                      <a:pt x="154" y="36"/>
                    </a:lnTo>
                    <a:lnTo>
                      <a:pt x="154" y="46"/>
                    </a:lnTo>
                    <a:lnTo>
                      <a:pt x="154" y="46"/>
                    </a:lnTo>
                    <a:lnTo>
                      <a:pt x="152" y="54"/>
                    </a:lnTo>
                    <a:lnTo>
                      <a:pt x="148" y="62"/>
                    </a:lnTo>
                    <a:lnTo>
                      <a:pt x="140" y="68"/>
                    </a:lnTo>
                    <a:lnTo>
                      <a:pt x="130" y="74"/>
                    </a:lnTo>
                    <a:lnTo>
                      <a:pt x="118" y="78"/>
                    </a:lnTo>
                    <a:lnTo>
                      <a:pt x="106" y="82"/>
                    </a:lnTo>
                    <a:lnTo>
                      <a:pt x="90" y="82"/>
                    </a:lnTo>
                    <a:lnTo>
                      <a:pt x="74" y="82"/>
                    </a:lnTo>
                    <a:lnTo>
                      <a:pt x="74" y="82"/>
                    </a:lnTo>
                    <a:close/>
                  </a:path>
                </a:pathLst>
              </a:custGeom>
              <a:solidFill>
                <a:srgbClr val="FFF5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" name="Freeform 178"/>
              <p:cNvSpPr>
                <a:spLocks/>
              </p:cNvSpPr>
              <p:nvPr/>
            </p:nvSpPr>
            <p:spPr bwMode="auto">
              <a:xfrm flipH="1">
                <a:off x="8687235" y="4019884"/>
                <a:ext cx="262228" cy="153988"/>
              </a:xfrm>
              <a:custGeom>
                <a:avLst/>
                <a:gdLst>
                  <a:gd name="T0" fmla="*/ 72 w 148"/>
                  <a:gd name="T1" fmla="*/ 80 h 80"/>
                  <a:gd name="T2" fmla="*/ 72 w 148"/>
                  <a:gd name="T3" fmla="*/ 80 h 80"/>
                  <a:gd name="T4" fmla="*/ 56 w 148"/>
                  <a:gd name="T5" fmla="*/ 78 h 80"/>
                  <a:gd name="T6" fmla="*/ 42 w 148"/>
                  <a:gd name="T7" fmla="*/ 76 h 80"/>
                  <a:gd name="T8" fmla="*/ 30 w 148"/>
                  <a:gd name="T9" fmla="*/ 72 h 80"/>
                  <a:gd name="T10" fmla="*/ 20 w 148"/>
                  <a:gd name="T11" fmla="*/ 66 h 80"/>
                  <a:gd name="T12" fmla="*/ 10 w 148"/>
                  <a:gd name="T13" fmla="*/ 60 h 80"/>
                  <a:gd name="T14" fmla="*/ 4 w 148"/>
                  <a:gd name="T15" fmla="*/ 52 h 80"/>
                  <a:gd name="T16" fmla="*/ 0 w 148"/>
                  <a:gd name="T17" fmla="*/ 44 h 80"/>
                  <a:gd name="T18" fmla="*/ 0 w 148"/>
                  <a:gd name="T19" fmla="*/ 36 h 80"/>
                  <a:gd name="T20" fmla="*/ 0 w 148"/>
                  <a:gd name="T21" fmla="*/ 36 h 80"/>
                  <a:gd name="T22" fmla="*/ 0 w 148"/>
                  <a:gd name="T23" fmla="*/ 28 h 80"/>
                  <a:gd name="T24" fmla="*/ 6 w 148"/>
                  <a:gd name="T25" fmla="*/ 22 h 80"/>
                  <a:gd name="T26" fmla="*/ 14 w 148"/>
                  <a:gd name="T27" fmla="*/ 14 h 80"/>
                  <a:gd name="T28" fmla="*/ 22 w 148"/>
                  <a:gd name="T29" fmla="*/ 10 h 80"/>
                  <a:gd name="T30" fmla="*/ 34 w 148"/>
                  <a:gd name="T31" fmla="*/ 4 h 80"/>
                  <a:gd name="T32" fmla="*/ 46 w 148"/>
                  <a:gd name="T33" fmla="*/ 2 h 80"/>
                  <a:gd name="T34" fmla="*/ 60 w 148"/>
                  <a:gd name="T35" fmla="*/ 0 h 80"/>
                  <a:gd name="T36" fmla="*/ 76 w 148"/>
                  <a:gd name="T37" fmla="*/ 0 h 80"/>
                  <a:gd name="T38" fmla="*/ 76 w 148"/>
                  <a:gd name="T39" fmla="*/ 0 h 80"/>
                  <a:gd name="T40" fmla="*/ 90 w 148"/>
                  <a:gd name="T41" fmla="*/ 2 h 80"/>
                  <a:gd name="T42" fmla="*/ 104 w 148"/>
                  <a:gd name="T43" fmla="*/ 4 h 80"/>
                  <a:gd name="T44" fmla="*/ 118 w 148"/>
                  <a:gd name="T45" fmla="*/ 8 h 80"/>
                  <a:gd name="T46" fmla="*/ 128 w 148"/>
                  <a:gd name="T47" fmla="*/ 14 h 80"/>
                  <a:gd name="T48" fmla="*/ 136 w 148"/>
                  <a:gd name="T49" fmla="*/ 20 h 80"/>
                  <a:gd name="T50" fmla="*/ 144 w 148"/>
                  <a:gd name="T51" fmla="*/ 28 h 80"/>
                  <a:gd name="T52" fmla="*/ 148 w 148"/>
                  <a:gd name="T53" fmla="*/ 36 h 80"/>
                  <a:gd name="T54" fmla="*/ 148 w 148"/>
                  <a:gd name="T55" fmla="*/ 44 h 80"/>
                  <a:gd name="T56" fmla="*/ 148 w 148"/>
                  <a:gd name="T57" fmla="*/ 44 h 80"/>
                  <a:gd name="T58" fmla="*/ 146 w 148"/>
                  <a:gd name="T59" fmla="*/ 52 h 80"/>
                  <a:gd name="T60" fmla="*/ 142 w 148"/>
                  <a:gd name="T61" fmla="*/ 58 h 80"/>
                  <a:gd name="T62" fmla="*/ 134 w 148"/>
                  <a:gd name="T63" fmla="*/ 66 h 80"/>
                  <a:gd name="T64" fmla="*/ 124 w 148"/>
                  <a:gd name="T65" fmla="*/ 70 h 80"/>
                  <a:gd name="T66" fmla="*/ 114 w 148"/>
                  <a:gd name="T67" fmla="*/ 76 h 80"/>
                  <a:gd name="T68" fmla="*/ 100 w 148"/>
                  <a:gd name="T69" fmla="*/ 78 h 80"/>
                  <a:gd name="T70" fmla="*/ 86 w 148"/>
                  <a:gd name="T71" fmla="*/ 80 h 80"/>
                  <a:gd name="T72" fmla="*/ 72 w 148"/>
                  <a:gd name="T73" fmla="*/ 80 h 80"/>
                  <a:gd name="T74" fmla="*/ 72 w 148"/>
                  <a:gd name="T7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8" h="80">
                    <a:moveTo>
                      <a:pt x="72" y="80"/>
                    </a:moveTo>
                    <a:lnTo>
                      <a:pt x="72" y="80"/>
                    </a:lnTo>
                    <a:lnTo>
                      <a:pt x="56" y="78"/>
                    </a:lnTo>
                    <a:lnTo>
                      <a:pt x="42" y="76"/>
                    </a:lnTo>
                    <a:lnTo>
                      <a:pt x="30" y="72"/>
                    </a:lnTo>
                    <a:lnTo>
                      <a:pt x="20" y="66"/>
                    </a:lnTo>
                    <a:lnTo>
                      <a:pt x="10" y="60"/>
                    </a:lnTo>
                    <a:lnTo>
                      <a:pt x="4" y="52"/>
                    </a:lnTo>
                    <a:lnTo>
                      <a:pt x="0" y="44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28"/>
                    </a:lnTo>
                    <a:lnTo>
                      <a:pt x="6" y="22"/>
                    </a:lnTo>
                    <a:lnTo>
                      <a:pt x="14" y="14"/>
                    </a:lnTo>
                    <a:lnTo>
                      <a:pt x="22" y="10"/>
                    </a:lnTo>
                    <a:lnTo>
                      <a:pt x="34" y="4"/>
                    </a:lnTo>
                    <a:lnTo>
                      <a:pt x="46" y="2"/>
                    </a:lnTo>
                    <a:lnTo>
                      <a:pt x="60" y="0"/>
                    </a:lnTo>
                    <a:lnTo>
                      <a:pt x="76" y="0"/>
                    </a:lnTo>
                    <a:lnTo>
                      <a:pt x="76" y="0"/>
                    </a:lnTo>
                    <a:lnTo>
                      <a:pt x="90" y="2"/>
                    </a:lnTo>
                    <a:lnTo>
                      <a:pt x="104" y="4"/>
                    </a:lnTo>
                    <a:lnTo>
                      <a:pt x="118" y="8"/>
                    </a:lnTo>
                    <a:lnTo>
                      <a:pt x="128" y="14"/>
                    </a:lnTo>
                    <a:lnTo>
                      <a:pt x="136" y="20"/>
                    </a:lnTo>
                    <a:lnTo>
                      <a:pt x="144" y="28"/>
                    </a:lnTo>
                    <a:lnTo>
                      <a:pt x="148" y="36"/>
                    </a:lnTo>
                    <a:lnTo>
                      <a:pt x="148" y="44"/>
                    </a:lnTo>
                    <a:lnTo>
                      <a:pt x="148" y="44"/>
                    </a:lnTo>
                    <a:lnTo>
                      <a:pt x="146" y="52"/>
                    </a:lnTo>
                    <a:lnTo>
                      <a:pt x="142" y="58"/>
                    </a:lnTo>
                    <a:lnTo>
                      <a:pt x="134" y="66"/>
                    </a:lnTo>
                    <a:lnTo>
                      <a:pt x="124" y="70"/>
                    </a:lnTo>
                    <a:lnTo>
                      <a:pt x="114" y="76"/>
                    </a:lnTo>
                    <a:lnTo>
                      <a:pt x="100" y="78"/>
                    </a:lnTo>
                    <a:lnTo>
                      <a:pt x="86" y="80"/>
                    </a:lnTo>
                    <a:lnTo>
                      <a:pt x="72" y="80"/>
                    </a:lnTo>
                    <a:lnTo>
                      <a:pt x="72" y="80"/>
                    </a:lnTo>
                    <a:close/>
                  </a:path>
                </a:pathLst>
              </a:custGeom>
              <a:solidFill>
                <a:srgbClr val="FFF5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0" name="Freeform 179"/>
              <p:cNvSpPr>
                <a:spLocks/>
              </p:cNvSpPr>
              <p:nvPr/>
            </p:nvSpPr>
            <p:spPr bwMode="auto">
              <a:xfrm flipH="1">
                <a:off x="8691375" y="4024647"/>
                <a:ext cx="253947" cy="149225"/>
              </a:xfrm>
              <a:custGeom>
                <a:avLst/>
                <a:gdLst>
                  <a:gd name="T0" fmla="*/ 70 w 144"/>
                  <a:gd name="T1" fmla="*/ 78 h 78"/>
                  <a:gd name="T2" fmla="*/ 70 w 144"/>
                  <a:gd name="T3" fmla="*/ 78 h 78"/>
                  <a:gd name="T4" fmla="*/ 56 w 144"/>
                  <a:gd name="T5" fmla="*/ 76 h 78"/>
                  <a:gd name="T6" fmla="*/ 42 w 144"/>
                  <a:gd name="T7" fmla="*/ 72 h 78"/>
                  <a:gd name="T8" fmla="*/ 30 w 144"/>
                  <a:gd name="T9" fmla="*/ 68 h 78"/>
                  <a:gd name="T10" fmla="*/ 20 w 144"/>
                  <a:gd name="T11" fmla="*/ 64 h 78"/>
                  <a:gd name="T12" fmla="*/ 10 w 144"/>
                  <a:gd name="T13" fmla="*/ 58 h 78"/>
                  <a:gd name="T14" fmla="*/ 4 w 144"/>
                  <a:gd name="T15" fmla="*/ 50 h 78"/>
                  <a:gd name="T16" fmla="*/ 0 w 144"/>
                  <a:gd name="T17" fmla="*/ 42 h 78"/>
                  <a:gd name="T18" fmla="*/ 0 w 144"/>
                  <a:gd name="T19" fmla="*/ 36 h 78"/>
                  <a:gd name="T20" fmla="*/ 0 w 144"/>
                  <a:gd name="T21" fmla="*/ 36 h 78"/>
                  <a:gd name="T22" fmla="*/ 2 w 144"/>
                  <a:gd name="T23" fmla="*/ 28 h 78"/>
                  <a:gd name="T24" fmla="*/ 6 w 144"/>
                  <a:gd name="T25" fmla="*/ 20 h 78"/>
                  <a:gd name="T26" fmla="*/ 14 w 144"/>
                  <a:gd name="T27" fmla="*/ 14 h 78"/>
                  <a:gd name="T28" fmla="*/ 22 w 144"/>
                  <a:gd name="T29" fmla="*/ 8 h 78"/>
                  <a:gd name="T30" fmla="*/ 34 w 144"/>
                  <a:gd name="T31" fmla="*/ 4 h 78"/>
                  <a:gd name="T32" fmla="*/ 46 w 144"/>
                  <a:gd name="T33" fmla="*/ 2 h 78"/>
                  <a:gd name="T34" fmla="*/ 60 w 144"/>
                  <a:gd name="T35" fmla="*/ 0 h 78"/>
                  <a:gd name="T36" fmla="*/ 74 w 144"/>
                  <a:gd name="T37" fmla="*/ 0 h 78"/>
                  <a:gd name="T38" fmla="*/ 74 w 144"/>
                  <a:gd name="T39" fmla="*/ 0 h 78"/>
                  <a:gd name="T40" fmla="*/ 88 w 144"/>
                  <a:gd name="T41" fmla="*/ 2 h 78"/>
                  <a:gd name="T42" fmla="*/ 102 w 144"/>
                  <a:gd name="T43" fmla="*/ 4 h 78"/>
                  <a:gd name="T44" fmla="*/ 114 w 144"/>
                  <a:gd name="T45" fmla="*/ 8 h 78"/>
                  <a:gd name="T46" fmla="*/ 124 w 144"/>
                  <a:gd name="T47" fmla="*/ 14 h 78"/>
                  <a:gd name="T48" fmla="*/ 132 w 144"/>
                  <a:gd name="T49" fmla="*/ 20 h 78"/>
                  <a:gd name="T50" fmla="*/ 138 w 144"/>
                  <a:gd name="T51" fmla="*/ 26 h 78"/>
                  <a:gd name="T52" fmla="*/ 142 w 144"/>
                  <a:gd name="T53" fmla="*/ 34 h 78"/>
                  <a:gd name="T54" fmla="*/ 144 w 144"/>
                  <a:gd name="T55" fmla="*/ 42 h 78"/>
                  <a:gd name="T56" fmla="*/ 144 w 144"/>
                  <a:gd name="T57" fmla="*/ 42 h 78"/>
                  <a:gd name="T58" fmla="*/ 142 w 144"/>
                  <a:gd name="T59" fmla="*/ 50 h 78"/>
                  <a:gd name="T60" fmla="*/ 138 w 144"/>
                  <a:gd name="T61" fmla="*/ 56 h 78"/>
                  <a:gd name="T62" fmla="*/ 130 w 144"/>
                  <a:gd name="T63" fmla="*/ 64 h 78"/>
                  <a:gd name="T64" fmla="*/ 122 w 144"/>
                  <a:gd name="T65" fmla="*/ 68 h 78"/>
                  <a:gd name="T66" fmla="*/ 110 w 144"/>
                  <a:gd name="T67" fmla="*/ 72 h 78"/>
                  <a:gd name="T68" fmla="*/ 98 w 144"/>
                  <a:gd name="T69" fmla="*/ 76 h 78"/>
                  <a:gd name="T70" fmla="*/ 84 w 144"/>
                  <a:gd name="T71" fmla="*/ 78 h 78"/>
                  <a:gd name="T72" fmla="*/ 70 w 144"/>
                  <a:gd name="T73" fmla="*/ 78 h 78"/>
                  <a:gd name="T74" fmla="*/ 70 w 144"/>
                  <a:gd name="T75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4" h="78">
                    <a:moveTo>
                      <a:pt x="70" y="78"/>
                    </a:moveTo>
                    <a:lnTo>
                      <a:pt x="70" y="78"/>
                    </a:lnTo>
                    <a:lnTo>
                      <a:pt x="56" y="76"/>
                    </a:lnTo>
                    <a:lnTo>
                      <a:pt x="42" y="72"/>
                    </a:lnTo>
                    <a:lnTo>
                      <a:pt x="30" y="68"/>
                    </a:lnTo>
                    <a:lnTo>
                      <a:pt x="20" y="64"/>
                    </a:lnTo>
                    <a:lnTo>
                      <a:pt x="10" y="58"/>
                    </a:lnTo>
                    <a:lnTo>
                      <a:pt x="4" y="50"/>
                    </a:lnTo>
                    <a:lnTo>
                      <a:pt x="0" y="42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2" y="28"/>
                    </a:lnTo>
                    <a:lnTo>
                      <a:pt x="6" y="20"/>
                    </a:lnTo>
                    <a:lnTo>
                      <a:pt x="14" y="14"/>
                    </a:lnTo>
                    <a:lnTo>
                      <a:pt x="22" y="8"/>
                    </a:lnTo>
                    <a:lnTo>
                      <a:pt x="34" y="4"/>
                    </a:lnTo>
                    <a:lnTo>
                      <a:pt x="46" y="2"/>
                    </a:lnTo>
                    <a:lnTo>
                      <a:pt x="60" y="0"/>
                    </a:lnTo>
                    <a:lnTo>
                      <a:pt x="74" y="0"/>
                    </a:lnTo>
                    <a:lnTo>
                      <a:pt x="74" y="0"/>
                    </a:lnTo>
                    <a:lnTo>
                      <a:pt x="88" y="2"/>
                    </a:lnTo>
                    <a:lnTo>
                      <a:pt x="102" y="4"/>
                    </a:lnTo>
                    <a:lnTo>
                      <a:pt x="114" y="8"/>
                    </a:lnTo>
                    <a:lnTo>
                      <a:pt x="124" y="14"/>
                    </a:lnTo>
                    <a:lnTo>
                      <a:pt x="132" y="20"/>
                    </a:lnTo>
                    <a:lnTo>
                      <a:pt x="138" y="26"/>
                    </a:lnTo>
                    <a:lnTo>
                      <a:pt x="142" y="34"/>
                    </a:lnTo>
                    <a:lnTo>
                      <a:pt x="144" y="42"/>
                    </a:lnTo>
                    <a:lnTo>
                      <a:pt x="144" y="42"/>
                    </a:lnTo>
                    <a:lnTo>
                      <a:pt x="142" y="50"/>
                    </a:lnTo>
                    <a:lnTo>
                      <a:pt x="138" y="56"/>
                    </a:lnTo>
                    <a:lnTo>
                      <a:pt x="130" y="64"/>
                    </a:lnTo>
                    <a:lnTo>
                      <a:pt x="122" y="68"/>
                    </a:lnTo>
                    <a:lnTo>
                      <a:pt x="110" y="72"/>
                    </a:lnTo>
                    <a:lnTo>
                      <a:pt x="98" y="76"/>
                    </a:lnTo>
                    <a:lnTo>
                      <a:pt x="84" y="78"/>
                    </a:lnTo>
                    <a:lnTo>
                      <a:pt x="70" y="78"/>
                    </a:lnTo>
                    <a:lnTo>
                      <a:pt x="70" y="78"/>
                    </a:lnTo>
                    <a:close/>
                  </a:path>
                </a:pathLst>
              </a:custGeom>
              <a:solidFill>
                <a:srgbClr val="FFF7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1" name="Freeform 180"/>
              <p:cNvSpPr>
                <a:spLocks/>
              </p:cNvSpPr>
              <p:nvPr/>
            </p:nvSpPr>
            <p:spPr bwMode="auto">
              <a:xfrm flipH="1">
                <a:off x="8694135" y="4027822"/>
                <a:ext cx="247047" cy="141288"/>
              </a:xfrm>
              <a:custGeom>
                <a:avLst/>
                <a:gdLst>
                  <a:gd name="T0" fmla="*/ 68 w 140"/>
                  <a:gd name="T1" fmla="*/ 74 h 74"/>
                  <a:gd name="T2" fmla="*/ 68 w 140"/>
                  <a:gd name="T3" fmla="*/ 74 h 74"/>
                  <a:gd name="T4" fmla="*/ 54 w 140"/>
                  <a:gd name="T5" fmla="*/ 72 h 74"/>
                  <a:gd name="T6" fmla="*/ 40 w 140"/>
                  <a:gd name="T7" fmla="*/ 70 h 74"/>
                  <a:gd name="T8" fmla="*/ 30 w 140"/>
                  <a:gd name="T9" fmla="*/ 66 h 74"/>
                  <a:gd name="T10" fmla="*/ 20 w 140"/>
                  <a:gd name="T11" fmla="*/ 62 h 74"/>
                  <a:gd name="T12" fmla="*/ 12 w 140"/>
                  <a:gd name="T13" fmla="*/ 56 h 74"/>
                  <a:gd name="T14" fmla="*/ 6 w 140"/>
                  <a:gd name="T15" fmla="*/ 48 h 74"/>
                  <a:gd name="T16" fmla="*/ 2 w 140"/>
                  <a:gd name="T17" fmla="*/ 42 h 74"/>
                  <a:gd name="T18" fmla="*/ 0 w 140"/>
                  <a:gd name="T19" fmla="*/ 34 h 74"/>
                  <a:gd name="T20" fmla="*/ 0 w 140"/>
                  <a:gd name="T21" fmla="*/ 34 h 74"/>
                  <a:gd name="T22" fmla="*/ 2 w 140"/>
                  <a:gd name="T23" fmla="*/ 26 h 74"/>
                  <a:gd name="T24" fmla="*/ 6 w 140"/>
                  <a:gd name="T25" fmla="*/ 20 h 74"/>
                  <a:gd name="T26" fmla="*/ 14 w 140"/>
                  <a:gd name="T27" fmla="*/ 14 h 74"/>
                  <a:gd name="T28" fmla="*/ 22 w 140"/>
                  <a:gd name="T29" fmla="*/ 8 h 74"/>
                  <a:gd name="T30" fmla="*/ 32 w 140"/>
                  <a:gd name="T31" fmla="*/ 4 h 74"/>
                  <a:gd name="T32" fmla="*/ 44 w 140"/>
                  <a:gd name="T33" fmla="*/ 2 h 74"/>
                  <a:gd name="T34" fmla="*/ 58 w 140"/>
                  <a:gd name="T35" fmla="*/ 0 h 74"/>
                  <a:gd name="T36" fmla="*/ 72 w 140"/>
                  <a:gd name="T37" fmla="*/ 0 h 74"/>
                  <a:gd name="T38" fmla="*/ 72 w 140"/>
                  <a:gd name="T39" fmla="*/ 0 h 74"/>
                  <a:gd name="T40" fmla="*/ 86 w 140"/>
                  <a:gd name="T41" fmla="*/ 2 h 74"/>
                  <a:gd name="T42" fmla="*/ 98 w 140"/>
                  <a:gd name="T43" fmla="*/ 4 h 74"/>
                  <a:gd name="T44" fmla="*/ 110 w 140"/>
                  <a:gd name="T45" fmla="*/ 8 h 74"/>
                  <a:gd name="T46" fmla="*/ 120 w 140"/>
                  <a:gd name="T47" fmla="*/ 14 h 74"/>
                  <a:gd name="T48" fmla="*/ 128 w 140"/>
                  <a:gd name="T49" fmla="*/ 18 h 74"/>
                  <a:gd name="T50" fmla="*/ 134 w 140"/>
                  <a:gd name="T51" fmla="*/ 26 h 74"/>
                  <a:gd name="T52" fmla="*/ 138 w 140"/>
                  <a:gd name="T53" fmla="*/ 32 h 74"/>
                  <a:gd name="T54" fmla="*/ 140 w 140"/>
                  <a:gd name="T55" fmla="*/ 40 h 74"/>
                  <a:gd name="T56" fmla="*/ 140 w 140"/>
                  <a:gd name="T57" fmla="*/ 40 h 74"/>
                  <a:gd name="T58" fmla="*/ 138 w 140"/>
                  <a:gd name="T59" fmla="*/ 48 h 74"/>
                  <a:gd name="T60" fmla="*/ 134 w 140"/>
                  <a:gd name="T61" fmla="*/ 54 h 74"/>
                  <a:gd name="T62" fmla="*/ 126 w 140"/>
                  <a:gd name="T63" fmla="*/ 60 h 74"/>
                  <a:gd name="T64" fmla="*/ 118 w 140"/>
                  <a:gd name="T65" fmla="*/ 66 h 74"/>
                  <a:gd name="T66" fmla="*/ 106 w 140"/>
                  <a:gd name="T67" fmla="*/ 70 h 74"/>
                  <a:gd name="T68" fmla="*/ 94 w 140"/>
                  <a:gd name="T69" fmla="*/ 72 h 74"/>
                  <a:gd name="T70" fmla="*/ 82 w 140"/>
                  <a:gd name="T71" fmla="*/ 74 h 74"/>
                  <a:gd name="T72" fmla="*/ 68 w 140"/>
                  <a:gd name="T73" fmla="*/ 74 h 74"/>
                  <a:gd name="T74" fmla="*/ 68 w 140"/>
                  <a:gd name="T75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0" h="74">
                    <a:moveTo>
                      <a:pt x="68" y="74"/>
                    </a:moveTo>
                    <a:lnTo>
                      <a:pt x="68" y="74"/>
                    </a:lnTo>
                    <a:lnTo>
                      <a:pt x="54" y="72"/>
                    </a:lnTo>
                    <a:lnTo>
                      <a:pt x="40" y="70"/>
                    </a:lnTo>
                    <a:lnTo>
                      <a:pt x="30" y="66"/>
                    </a:lnTo>
                    <a:lnTo>
                      <a:pt x="20" y="62"/>
                    </a:lnTo>
                    <a:lnTo>
                      <a:pt x="12" y="56"/>
                    </a:lnTo>
                    <a:lnTo>
                      <a:pt x="6" y="48"/>
                    </a:lnTo>
                    <a:lnTo>
                      <a:pt x="2" y="42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2" y="26"/>
                    </a:lnTo>
                    <a:lnTo>
                      <a:pt x="6" y="20"/>
                    </a:lnTo>
                    <a:lnTo>
                      <a:pt x="14" y="14"/>
                    </a:lnTo>
                    <a:lnTo>
                      <a:pt x="22" y="8"/>
                    </a:lnTo>
                    <a:lnTo>
                      <a:pt x="32" y="4"/>
                    </a:lnTo>
                    <a:lnTo>
                      <a:pt x="44" y="2"/>
                    </a:lnTo>
                    <a:lnTo>
                      <a:pt x="58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86" y="2"/>
                    </a:lnTo>
                    <a:lnTo>
                      <a:pt x="98" y="4"/>
                    </a:lnTo>
                    <a:lnTo>
                      <a:pt x="110" y="8"/>
                    </a:lnTo>
                    <a:lnTo>
                      <a:pt x="120" y="14"/>
                    </a:lnTo>
                    <a:lnTo>
                      <a:pt x="128" y="18"/>
                    </a:lnTo>
                    <a:lnTo>
                      <a:pt x="134" y="26"/>
                    </a:lnTo>
                    <a:lnTo>
                      <a:pt x="138" y="32"/>
                    </a:lnTo>
                    <a:lnTo>
                      <a:pt x="140" y="40"/>
                    </a:lnTo>
                    <a:lnTo>
                      <a:pt x="140" y="40"/>
                    </a:lnTo>
                    <a:lnTo>
                      <a:pt x="138" y="48"/>
                    </a:lnTo>
                    <a:lnTo>
                      <a:pt x="134" y="54"/>
                    </a:lnTo>
                    <a:lnTo>
                      <a:pt x="126" y="60"/>
                    </a:lnTo>
                    <a:lnTo>
                      <a:pt x="118" y="66"/>
                    </a:lnTo>
                    <a:lnTo>
                      <a:pt x="106" y="70"/>
                    </a:lnTo>
                    <a:lnTo>
                      <a:pt x="94" y="72"/>
                    </a:lnTo>
                    <a:lnTo>
                      <a:pt x="82" y="74"/>
                    </a:lnTo>
                    <a:lnTo>
                      <a:pt x="68" y="74"/>
                    </a:lnTo>
                    <a:lnTo>
                      <a:pt x="68" y="74"/>
                    </a:lnTo>
                    <a:close/>
                  </a:path>
                </a:pathLst>
              </a:custGeom>
              <a:solidFill>
                <a:srgbClr val="FFF7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2" name="Freeform 181"/>
              <p:cNvSpPr>
                <a:spLocks/>
              </p:cNvSpPr>
              <p:nvPr/>
            </p:nvSpPr>
            <p:spPr bwMode="auto">
              <a:xfrm flipH="1">
                <a:off x="8698275" y="4030997"/>
                <a:ext cx="236006" cy="138113"/>
              </a:xfrm>
              <a:custGeom>
                <a:avLst/>
                <a:gdLst>
                  <a:gd name="T0" fmla="*/ 64 w 134"/>
                  <a:gd name="T1" fmla="*/ 72 h 72"/>
                  <a:gd name="T2" fmla="*/ 64 w 134"/>
                  <a:gd name="T3" fmla="*/ 72 h 72"/>
                  <a:gd name="T4" fmla="*/ 50 w 134"/>
                  <a:gd name="T5" fmla="*/ 70 h 72"/>
                  <a:gd name="T6" fmla="*/ 38 w 134"/>
                  <a:gd name="T7" fmla="*/ 68 h 72"/>
                  <a:gd name="T8" fmla="*/ 26 w 134"/>
                  <a:gd name="T9" fmla="*/ 64 h 72"/>
                  <a:gd name="T10" fmla="*/ 18 w 134"/>
                  <a:gd name="T11" fmla="*/ 58 h 72"/>
                  <a:gd name="T12" fmla="*/ 10 w 134"/>
                  <a:gd name="T13" fmla="*/ 52 h 72"/>
                  <a:gd name="T14" fmla="*/ 4 w 134"/>
                  <a:gd name="T15" fmla="*/ 46 h 72"/>
                  <a:gd name="T16" fmla="*/ 0 w 134"/>
                  <a:gd name="T17" fmla="*/ 40 h 72"/>
                  <a:gd name="T18" fmla="*/ 0 w 134"/>
                  <a:gd name="T19" fmla="*/ 32 h 72"/>
                  <a:gd name="T20" fmla="*/ 0 w 134"/>
                  <a:gd name="T21" fmla="*/ 32 h 72"/>
                  <a:gd name="T22" fmla="*/ 0 w 134"/>
                  <a:gd name="T23" fmla="*/ 26 h 72"/>
                  <a:gd name="T24" fmla="*/ 6 w 134"/>
                  <a:gd name="T25" fmla="*/ 18 h 72"/>
                  <a:gd name="T26" fmla="*/ 12 w 134"/>
                  <a:gd name="T27" fmla="*/ 12 h 72"/>
                  <a:gd name="T28" fmla="*/ 20 w 134"/>
                  <a:gd name="T29" fmla="*/ 8 h 72"/>
                  <a:gd name="T30" fmla="*/ 30 w 134"/>
                  <a:gd name="T31" fmla="*/ 4 h 72"/>
                  <a:gd name="T32" fmla="*/ 42 w 134"/>
                  <a:gd name="T33" fmla="*/ 2 h 72"/>
                  <a:gd name="T34" fmla="*/ 54 w 134"/>
                  <a:gd name="T35" fmla="*/ 0 h 72"/>
                  <a:gd name="T36" fmla="*/ 68 w 134"/>
                  <a:gd name="T37" fmla="*/ 0 h 72"/>
                  <a:gd name="T38" fmla="*/ 68 w 134"/>
                  <a:gd name="T39" fmla="*/ 0 h 72"/>
                  <a:gd name="T40" fmla="*/ 82 w 134"/>
                  <a:gd name="T41" fmla="*/ 0 h 72"/>
                  <a:gd name="T42" fmla="*/ 94 w 134"/>
                  <a:gd name="T43" fmla="*/ 4 h 72"/>
                  <a:gd name="T44" fmla="*/ 106 w 134"/>
                  <a:gd name="T45" fmla="*/ 8 h 72"/>
                  <a:gd name="T46" fmla="*/ 114 w 134"/>
                  <a:gd name="T47" fmla="*/ 12 h 72"/>
                  <a:gd name="T48" fmla="*/ 122 w 134"/>
                  <a:gd name="T49" fmla="*/ 18 h 72"/>
                  <a:gd name="T50" fmla="*/ 128 w 134"/>
                  <a:gd name="T51" fmla="*/ 24 h 72"/>
                  <a:gd name="T52" fmla="*/ 132 w 134"/>
                  <a:gd name="T53" fmla="*/ 32 h 72"/>
                  <a:gd name="T54" fmla="*/ 134 w 134"/>
                  <a:gd name="T55" fmla="*/ 38 h 72"/>
                  <a:gd name="T56" fmla="*/ 134 w 134"/>
                  <a:gd name="T57" fmla="*/ 38 h 72"/>
                  <a:gd name="T58" fmla="*/ 132 w 134"/>
                  <a:gd name="T59" fmla="*/ 46 h 72"/>
                  <a:gd name="T60" fmla="*/ 128 w 134"/>
                  <a:gd name="T61" fmla="*/ 52 h 72"/>
                  <a:gd name="T62" fmla="*/ 120 w 134"/>
                  <a:gd name="T63" fmla="*/ 58 h 72"/>
                  <a:gd name="T64" fmla="*/ 112 w 134"/>
                  <a:gd name="T65" fmla="*/ 64 h 72"/>
                  <a:gd name="T66" fmla="*/ 102 w 134"/>
                  <a:gd name="T67" fmla="*/ 68 h 72"/>
                  <a:gd name="T68" fmla="*/ 90 w 134"/>
                  <a:gd name="T69" fmla="*/ 70 h 72"/>
                  <a:gd name="T70" fmla="*/ 78 w 134"/>
                  <a:gd name="T71" fmla="*/ 72 h 72"/>
                  <a:gd name="T72" fmla="*/ 64 w 134"/>
                  <a:gd name="T73" fmla="*/ 72 h 72"/>
                  <a:gd name="T74" fmla="*/ 64 w 134"/>
                  <a:gd name="T75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4" h="72">
                    <a:moveTo>
                      <a:pt x="64" y="72"/>
                    </a:moveTo>
                    <a:lnTo>
                      <a:pt x="64" y="72"/>
                    </a:lnTo>
                    <a:lnTo>
                      <a:pt x="50" y="70"/>
                    </a:lnTo>
                    <a:lnTo>
                      <a:pt x="38" y="68"/>
                    </a:lnTo>
                    <a:lnTo>
                      <a:pt x="26" y="64"/>
                    </a:lnTo>
                    <a:lnTo>
                      <a:pt x="18" y="58"/>
                    </a:lnTo>
                    <a:lnTo>
                      <a:pt x="10" y="52"/>
                    </a:lnTo>
                    <a:lnTo>
                      <a:pt x="4" y="46"/>
                    </a:lnTo>
                    <a:lnTo>
                      <a:pt x="0" y="40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26"/>
                    </a:lnTo>
                    <a:lnTo>
                      <a:pt x="6" y="18"/>
                    </a:lnTo>
                    <a:lnTo>
                      <a:pt x="12" y="12"/>
                    </a:lnTo>
                    <a:lnTo>
                      <a:pt x="20" y="8"/>
                    </a:lnTo>
                    <a:lnTo>
                      <a:pt x="30" y="4"/>
                    </a:lnTo>
                    <a:lnTo>
                      <a:pt x="42" y="2"/>
                    </a:lnTo>
                    <a:lnTo>
                      <a:pt x="54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82" y="0"/>
                    </a:lnTo>
                    <a:lnTo>
                      <a:pt x="94" y="4"/>
                    </a:lnTo>
                    <a:lnTo>
                      <a:pt x="106" y="8"/>
                    </a:lnTo>
                    <a:lnTo>
                      <a:pt x="114" y="12"/>
                    </a:lnTo>
                    <a:lnTo>
                      <a:pt x="122" y="18"/>
                    </a:lnTo>
                    <a:lnTo>
                      <a:pt x="128" y="24"/>
                    </a:lnTo>
                    <a:lnTo>
                      <a:pt x="132" y="32"/>
                    </a:lnTo>
                    <a:lnTo>
                      <a:pt x="134" y="38"/>
                    </a:lnTo>
                    <a:lnTo>
                      <a:pt x="134" y="38"/>
                    </a:lnTo>
                    <a:lnTo>
                      <a:pt x="132" y="46"/>
                    </a:lnTo>
                    <a:lnTo>
                      <a:pt x="128" y="52"/>
                    </a:lnTo>
                    <a:lnTo>
                      <a:pt x="120" y="58"/>
                    </a:lnTo>
                    <a:lnTo>
                      <a:pt x="112" y="64"/>
                    </a:lnTo>
                    <a:lnTo>
                      <a:pt x="102" y="68"/>
                    </a:lnTo>
                    <a:lnTo>
                      <a:pt x="90" y="70"/>
                    </a:lnTo>
                    <a:lnTo>
                      <a:pt x="78" y="72"/>
                    </a:lnTo>
                    <a:lnTo>
                      <a:pt x="64" y="72"/>
                    </a:lnTo>
                    <a:lnTo>
                      <a:pt x="64" y="72"/>
                    </a:lnTo>
                    <a:close/>
                  </a:path>
                </a:pathLst>
              </a:custGeom>
              <a:solidFill>
                <a:srgbClr val="FFF7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3" name="Freeform 182"/>
              <p:cNvSpPr>
                <a:spLocks/>
              </p:cNvSpPr>
              <p:nvPr/>
            </p:nvSpPr>
            <p:spPr bwMode="auto">
              <a:xfrm flipH="1">
                <a:off x="8705176" y="4035759"/>
                <a:ext cx="226344" cy="130175"/>
              </a:xfrm>
              <a:custGeom>
                <a:avLst/>
                <a:gdLst>
                  <a:gd name="T0" fmla="*/ 62 w 128"/>
                  <a:gd name="T1" fmla="*/ 68 h 68"/>
                  <a:gd name="T2" fmla="*/ 62 w 128"/>
                  <a:gd name="T3" fmla="*/ 68 h 68"/>
                  <a:gd name="T4" fmla="*/ 50 w 128"/>
                  <a:gd name="T5" fmla="*/ 68 h 68"/>
                  <a:gd name="T6" fmla="*/ 38 w 128"/>
                  <a:gd name="T7" fmla="*/ 64 h 68"/>
                  <a:gd name="T8" fmla="*/ 26 w 128"/>
                  <a:gd name="T9" fmla="*/ 60 h 68"/>
                  <a:gd name="T10" fmla="*/ 18 w 128"/>
                  <a:gd name="T11" fmla="*/ 56 h 68"/>
                  <a:gd name="T12" fmla="*/ 10 w 128"/>
                  <a:gd name="T13" fmla="*/ 50 h 68"/>
                  <a:gd name="T14" fmla="*/ 4 w 128"/>
                  <a:gd name="T15" fmla="*/ 44 h 68"/>
                  <a:gd name="T16" fmla="*/ 0 w 128"/>
                  <a:gd name="T17" fmla="*/ 38 h 68"/>
                  <a:gd name="T18" fmla="*/ 0 w 128"/>
                  <a:gd name="T19" fmla="*/ 30 h 68"/>
                  <a:gd name="T20" fmla="*/ 0 w 128"/>
                  <a:gd name="T21" fmla="*/ 30 h 68"/>
                  <a:gd name="T22" fmla="*/ 2 w 128"/>
                  <a:gd name="T23" fmla="*/ 24 h 68"/>
                  <a:gd name="T24" fmla="*/ 6 w 128"/>
                  <a:gd name="T25" fmla="*/ 18 h 68"/>
                  <a:gd name="T26" fmla="*/ 12 w 128"/>
                  <a:gd name="T27" fmla="*/ 12 h 68"/>
                  <a:gd name="T28" fmla="*/ 20 w 128"/>
                  <a:gd name="T29" fmla="*/ 8 h 68"/>
                  <a:gd name="T30" fmla="*/ 30 w 128"/>
                  <a:gd name="T31" fmla="*/ 4 h 68"/>
                  <a:gd name="T32" fmla="*/ 42 w 128"/>
                  <a:gd name="T33" fmla="*/ 0 h 68"/>
                  <a:gd name="T34" fmla="*/ 54 w 128"/>
                  <a:gd name="T35" fmla="*/ 0 h 68"/>
                  <a:gd name="T36" fmla="*/ 66 w 128"/>
                  <a:gd name="T37" fmla="*/ 0 h 68"/>
                  <a:gd name="T38" fmla="*/ 66 w 128"/>
                  <a:gd name="T39" fmla="*/ 0 h 68"/>
                  <a:gd name="T40" fmla="*/ 80 w 128"/>
                  <a:gd name="T41" fmla="*/ 0 h 68"/>
                  <a:gd name="T42" fmla="*/ 92 w 128"/>
                  <a:gd name="T43" fmla="*/ 4 h 68"/>
                  <a:gd name="T44" fmla="*/ 102 w 128"/>
                  <a:gd name="T45" fmla="*/ 8 h 68"/>
                  <a:gd name="T46" fmla="*/ 112 w 128"/>
                  <a:gd name="T47" fmla="*/ 12 h 68"/>
                  <a:gd name="T48" fmla="*/ 118 w 128"/>
                  <a:gd name="T49" fmla="*/ 18 h 68"/>
                  <a:gd name="T50" fmla="*/ 124 w 128"/>
                  <a:gd name="T51" fmla="*/ 24 h 68"/>
                  <a:gd name="T52" fmla="*/ 128 w 128"/>
                  <a:gd name="T53" fmla="*/ 30 h 68"/>
                  <a:gd name="T54" fmla="*/ 128 w 128"/>
                  <a:gd name="T55" fmla="*/ 38 h 68"/>
                  <a:gd name="T56" fmla="*/ 128 w 128"/>
                  <a:gd name="T57" fmla="*/ 38 h 68"/>
                  <a:gd name="T58" fmla="*/ 128 w 128"/>
                  <a:gd name="T59" fmla="*/ 44 h 68"/>
                  <a:gd name="T60" fmla="*/ 122 w 128"/>
                  <a:gd name="T61" fmla="*/ 50 h 68"/>
                  <a:gd name="T62" fmla="*/ 116 w 128"/>
                  <a:gd name="T63" fmla="*/ 56 h 68"/>
                  <a:gd name="T64" fmla="*/ 108 w 128"/>
                  <a:gd name="T65" fmla="*/ 60 h 68"/>
                  <a:gd name="T66" fmla="*/ 98 w 128"/>
                  <a:gd name="T67" fmla="*/ 64 h 68"/>
                  <a:gd name="T68" fmla="*/ 88 w 128"/>
                  <a:gd name="T69" fmla="*/ 68 h 68"/>
                  <a:gd name="T70" fmla="*/ 76 w 128"/>
                  <a:gd name="T71" fmla="*/ 68 h 68"/>
                  <a:gd name="T72" fmla="*/ 62 w 128"/>
                  <a:gd name="T73" fmla="*/ 68 h 68"/>
                  <a:gd name="T74" fmla="*/ 62 w 128"/>
                  <a:gd name="T75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8" h="68">
                    <a:moveTo>
                      <a:pt x="62" y="68"/>
                    </a:moveTo>
                    <a:lnTo>
                      <a:pt x="62" y="68"/>
                    </a:lnTo>
                    <a:lnTo>
                      <a:pt x="50" y="68"/>
                    </a:lnTo>
                    <a:lnTo>
                      <a:pt x="38" y="64"/>
                    </a:lnTo>
                    <a:lnTo>
                      <a:pt x="26" y="60"/>
                    </a:lnTo>
                    <a:lnTo>
                      <a:pt x="18" y="56"/>
                    </a:lnTo>
                    <a:lnTo>
                      <a:pt x="10" y="50"/>
                    </a:lnTo>
                    <a:lnTo>
                      <a:pt x="4" y="44"/>
                    </a:lnTo>
                    <a:lnTo>
                      <a:pt x="0" y="38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24"/>
                    </a:lnTo>
                    <a:lnTo>
                      <a:pt x="6" y="18"/>
                    </a:lnTo>
                    <a:lnTo>
                      <a:pt x="12" y="12"/>
                    </a:lnTo>
                    <a:lnTo>
                      <a:pt x="20" y="8"/>
                    </a:lnTo>
                    <a:lnTo>
                      <a:pt x="30" y="4"/>
                    </a:lnTo>
                    <a:lnTo>
                      <a:pt x="42" y="0"/>
                    </a:lnTo>
                    <a:lnTo>
                      <a:pt x="54" y="0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80" y="0"/>
                    </a:lnTo>
                    <a:lnTo>
                      <a:pt x="92" y="4"/>
                    </a:lnTo>
                    <a:lnTo>
                      <a:pt x="102" y="8"/>
                    </a:lnTo>
                    <a:lnTo>
                      <a:pt x="112" y="12"/>
                    </a:lnTo>
                    <a:lnTo>
                      <a:pt x="118" y="18"/>
                    </a:lnTo>
                    <a:lnTo>
                      <a:pt x="124" y="24"/>
                    </a:lnTo>
                    <a:lnTo>
                      <a:pt x="128" y="30"/>
                    </a:lnTo>
                    <a:lnTo>
                      <a:pt x="128" y="38"/>
                    </a:lnTo>
                    <a:lnTo>
                      <a:pt x="128" y="38"/>
                    </a:lnTo>
                    <a:lnTo>
                      <a:pt x="128" y="44"/>
                    </a:lnTo>
                    <a:lnTo>
                      <a:pt x="122" y="50"/>
                    </a:lnTo>
                    <a:lnTo>
                      <a:pt x="116" y="56"/>
                    </a:lnTo>
                    <a:lnTo>
                      <a:pt x="108" y="60"/>
                    </a:lnTo>
                    <a:lnTo>
                      <a:pt x="98" y="64"/>
                    </a:lnTo>
                    <a:lnTo>
                      <a:pt x="88" y="68"/>
                    </a:lnTo>
                    <a:lnTo>
                      <a:pt x="76" y="68"/>
                    </a:lnTo>
                    <a:lnTo>
                      <a:pt x="62" y="68"/>
                    </a:lnTo>
                    <a:lnTo>
                      <a:pt x="62" y="68"/>
                    </a:lnTo>
                    <a:close/>
                  </a:path>
                </a:pathLst>
              </a:custGeom>
              <a:solidFill>
                <a:srgbClr val="FFF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4" name="Freeform 183"/>
              <p:cNvSpPr>
                <a:spLocks/>
              </p:cNvSpPr>
              <p:nvPr/>
            </p:nvSpPr>
            <p:spPr bwMode="auto">
              <a:xfrm flipH="1">
                <a:off x="8707937" y="4038934"/>
                <a:ext cx="219444" cy="127000"/>
              </a:xfrm>
              <a:custGeom>
                <a:avLst/>
                <a:gdLst>
                  <a:gd name="T0" fmla="*/ 60 w 124"/>
                  <a:gd name="T1" fmla="*/ 66 h 66"/>
                  <a:gd name="T2" fmla="*/ 60 w 124"/>
                  <a:gd name="T3" fmla="*/ 66 h 66"/>
                  <a:gd name="T4" fmla="*/ 48 w 124"/>
                  <a:gd name="T5" fmla="*/ 64 h 66"/>
                  <a:gd name="T6" fmla="*/ 36 w 124"/>
                  <a:gd name="T7" fmla="*/ 62 h 66"/>
                  <a:gd name="T8" fmla="*/ 26 w 124"/>
                  <a:gd name="T9" fmla="*/ 58 h 66"/>
                  <a:gd name="T10" fmla="*/ 18 w 124"/>
                  <a:gd name="T11" fmla="*/ 54 h 66"/>
                  <a:gd name="T12" fmla="*/ 10 w 124"/>
                  <a:gd name="T13" fmla="*/ 48 h 66"/>
                  <a:gd name="T14" fmla="*/ 4 w 124"/>
                  <a:gd name="T15" fmla="*/ 42 h 66"/>
                  <a:gd name="T16" fmla="*/ 2 w 124"/>
                  <a:gd name="T17" fmla="*/ 36 h 66"/>
                  <a:gd name="T18" fmla="*/ 0 w 124"/>
                  <a:gd name="T19" fmla="*/ 30 h 66"/>
                  <a:gd name="T20" fmla="*/ 0 w 124"/>
                  <a:gd name="T21" fmla="*/ 30 h 66"/>
                  <a:gd name="T22" fmla="*/ 2 w 124"/>
                  <a:gd name="T23" fmla="*/ 22 h 66"/>
                  <a:gd name="T24" fmla="*/ 6 w 124"/>
                  <a:gd name="T25" fmla="*/ 16 h 66"/>
                  <a:gd name="T26" fmla="*/ 12 w 124"/>
                  <a:gd name="T27" fmla="*/ 12 h 66"/>
                  <a:gd name="T28" fmla="*/ 20 w 124"/>
                  <a:gd name="T29" fmla="*/ 6 h 66"/>
                  <a:gd name="T30" fmla="*/ 30 w 124"/>
                  <a:gd name="T31" fmla="*/ 4 h 66"/>
                  <a:gd name="T32" fmla="*/ 40 w 124"/>
                  <a:gd name="T33" fmla="*/ 0 h 66"/>
                  <a:gd name="T34" fmla="*/ 52 w 124"/>
                  <a:gd name="T35" fmla="*/ 0 h 66"/>
                  <a:gd name="T36" fmla="*/ 64 w 124"/>
                  <a:gd name="T37" fmla="*/ 0 h 66"/>
                  <a:gd name="T38" fmla="*/ 64 w 124"/>
                  <a:gd name="T39" fmla="*/ 0 h 66"/>
                  <a:gd name="T40" fmla="*/ 76 w 124"/>
                  <a:gd name="T41" fmla="*/ 0 h 66"/>
                  <a:gd name="T42" fmla="*/ 88 w 124"/>
                  <a:gd name="T43" fmla="*/ 2 h 66"/>
                  <a:gd name="T44" fmla="*/ 98 w 124"/>
                  <a:gd name="T45" fmla="*/ 6 h 66"/>
                  <a:gd name="T46" fmla="*/ 108 w 124"/>
                  <a:gd name="T47" fmla="*/ 12 h 66"/>
                  <a:gd name="T48" fmla="*/ 114 w 124"/>
                  <a:gd name="T49" fmla="*/ 16 h 66"/>
                  <a:gd name="T50" fmla="*/ 120 w 124"/>
                  <a:gd name="T51" fmla="*/ 22 h 66"/>
                  <a:gd name="T52" fmla="*/ 124 w 124"/>
                  <a:gd name="T53" fmla="*/ 28 h 66"/>
                  <a:gd name="T54" fmla="*/ 124 w 124"/>
                  <a:gd name="T55" fmla="*/ 36 h 66"/>
                  <a:gd name="T56" fmla="*/ 124 w 124"/>
                  <a:gd name="T57" fmla="*/ 36 h 66"/>
                  <a:gd name="T58" fmla="*/ 122 w 124"/>
                  <a:gd name="T59" fmla="*/ 42 h 66"/>
                  <a:gd name="T60" fmla="*/ 118 w 124"/>
                  <a:gd name="T61" fmla="*/ 48 h 66"/>
                  <a:gd name="T62" fmla="*/ 112 w 124"/>
                  <a:gd name="T63" fmla="*/ 54 h 66"/>
                  <a:gd name="T64" fmla="*/ 104 w 124"/>
                  <a:gd name="T65" fmla="*/ 58 h 66"/>
                  <a:gd name="T66" fmla="*/ 96 w 124"/>
                  <a:gd name="T67" fmla="*/ 62 h 66"/>
                  <a:gd name="T68" fmla="*/ 84 w 124"/>
                  <a:gd name="T69" fmla="*/ 64 h 66"/>
                  <a:gd name="T70" fmla="*/ 74 w 124"/>
                  <a:gd name="T71" fmla="*/ 66 h 66"/>
                  <a:gd name="T72" fmla="*/ 60 w 124"/>
                  <a:gd name="T73" fmla="*/ 66 h 66"/>
                  <a:gd name="T74" fmla="*/ 60 w 124"/>
                  <a:gd name="T75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66">
                    <a:moveTo>
                      <a:pt x="60" y="66"/>
                    </a:moveTo>
                    <a:lnTo>
                      <a:pt x="60" y="66"/>
                    </a:lnTo>
                    <a:lnTo>
                      <a:pt x="48" y="64"/>
                    </a:lnTo>
                    <a:lnTo>
                      <a:pt x="36" y="62"/>
                    </a:lnTo>
                    <a:lnTo>
                      <a:pt x="26" y="58"/>
                    </a:lnTo>
                    <a:lnTo>
                      <a:pt x="18" y="54"/>
                    </a:lnTo>
                    <a:lnTo>
                      <a:pt x="10" y="48"/>
                    </a:lnTo>
                    <a:lnTo>
                      <a:pt x="4" y="42"/>
                    </a:lnTo>
                    <a:lnTo>
                      <a:pt x="2" y="36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22"/>
                    </a:lnTo>
                    <a:lnTo>
                      <a:pt x="6" y="16"/>
                    </a:lnTo>
                    <a:lnTo>
                      <a:pt x="12" y="12"/>
                    </a:lnTo>
                    <a:lnTo>
                      <a:pt x="20" y="6"/>
                    </a:lnTo>
                    <a:lnTo>
                      <a:pt x="30" y="4"/>
                    </a:lnTo>
                    <a:lnTo>
                      <a:pt x="40" y="0"/>
                    </a:lnTo>
                    <a:lnTo>
                      <a:pt x="52" y="0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76" y="0"/>
                    </a:lnTo>
                    <a:lnTo>
                      <a:pt x="88" y="2"/>
                    </a:lnTo>
                    <a:lnTo>
                      <a:pt x="98" y="6"/>
                    </a:lnTo>
                    <a:lnTo>
                      <a:pt x="108" y="12"/>
                    </a:lnTo>
                    <a:lnTo>
                      <a:pt x="114" y="16"/>
                    </a:lnTo>
                    <a:lnTo>
                      <a:pt x="120" y="22"/>
                    </a:lnTo>
                    <a:lnTo>
                      <a:pt x="124" y="28"/>
                    </a:lnTo>
                    <a:lnTo>
                      <a:pt x="124" y="36"/>
                    </a:lnTo>
                    <a:lnTo>
                      <a:pt x="124" y="36"/>
                    </a:lnTo>
                    <a:lnTo>
                      <a:pt x="122" y="42"/>
                    </a:lnTo>
                    <a:lnTo>
                      <a:pt x="118" y="48"/>
                    </a:lnTo>
                    <a:lnTo>
                      <a:pt x="112" y="54"/>
                    </a:lnTo>
                    <a:lnTo>
                      <a:pt x="104" y="58"/>
                    </a:lnTo>
                    <a:lnTo>
                      <a:pt x="96" y="62"/>
                    </a:lnTo>
                    <a:lnTo>
                      <a:pt x="84" y="64"/>
                    </a:lnTo>
                    <a:lnTo>
                      <a:pt x="74" y="66"/>
                    </a:lnTo>
                    <a:lnTo>
                      <a:pt x="60" y="66"/>
                    </a:lnTo>
                    <a:lnTo>
                      <a:pt x="60" y="66"/>
                    </a:lnTo>
                    <a:close/>
                  </a:path>
                </a:pathLst>
              </a:custGeom>
              <a:solidFill>
                <a:srgbClr val="FFFA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5" name="Freeform 184"/>
              <p:cNvSpPr>
                <a:spLocks/>
              </p:cNvSpPr>
              <p:nvPr/>
            </p:nvSpPr>
            <p:spPr bwMode="auto">
              <a:xfrm flipH="1">
                <a:off x="8712077" y="4043697"/>
                <a:ext cx="208403" cy="117475"/>
              </a:xfrm>
              <a:custGeom>
                <a:avLst/>
                <a:gdLst>
                  <a:gd name="T0" fmla="*/ 56 w 118"/>
                  <a:gd name="T1" fmla="*/ 62 h 62"/>
                  <a:gd name="T2" fmla="*/ 56 w 118"/>
                  <a:gd name="T3" fmla="*/ 62 h 62"/>
                  <a:gd name="T4" fmla="*/ 44 w 118"/>
                  <a:gd name="T5" fmla="*/ 62 h 62"/>
                  <a:gd name="T6" fmla="*/ 34 w 118"/>
                  <a:gd name="T7" fmla="*/ 60 h 62"/>
                  <a:gd name="T8" fmla="*/ 24 w 118"/>
                  <a:gd name="T9" fmla="*/ 56 h 62"/>
                  <a:gd name="T10" fmla="*/ 16 w 118"/>
                  <a:gd name="T11" fmla="*/ 52 h 62"/>
                  <a:gd name="T12" fmla="*/ 8 w 118"/>
                  <a:gd name="T13" fmla="*/ 46 h 62"/>
                  <a:gd name="T14" fmla="*/ 4 w 118"/>
                  <a:gd name="T15" fmla="*/ 40 h 62"/>
                  <a:gd name="T16" fmla="*/ 0 w 118"/>
                  <a:gd name="T17" fmla="*/ 34 h 62"/>
                  <a:gd name="T18" fmla="*/ 0 w 118"/>
                  <a:gd name="T19" fmla="*/ 28 h 62"/>
                  <a:gd name="T20" fmla="*/ 0 w 118"/>
                  <a:gd name="T21" fmla="*/ 28 h 62"/>
                  <a:gd name="T22" fmla="*/ 0 w 118"/>
                  <a:gd name="T23" fmla="*/ 22 h 62"/>
                  <a:gd name="T24" fmla="*/ 4 w 118"/>
                  <a:gd name="T25" fmla="*/ 16 h 62"/>
                  <a:gd name="T26" fmla="*/ 10 w 118"/>
                  <a:gd name="T27" fmla="*/ 10 h 62"/>
                  <a:gd name="T28" fmla="*/ 18 w 118"/>
                  <a:gd name="T29" fmla="*/ 6 h 62"/>
                  <a:gd name="T30" fmla="*/ 28 w 118"/>
                  <a:gd name="T31" fmla="*/ 2 h 62"/>
                  <a:gd name="T32" fmla="*/ 38 w 118"/>
                  <a:gd name="T33" fmla="*/ 0 h 62"/>
                  <a:gd name="T34" fmla="*/ 48 w 118"/>
                  <a:gd name="T35" fmla="*/ 0 h 62"/>
                  <a:gd name="T36" fmla="*/ 60 w 118"/>
                  <a:gd name="T37" fmla="*/ 0 h 62"/>
                  <a:gd name="T38" fmla="*/ 60 w 118"/>
                  <a:gd name="T39" fmla="*/ 0 h 62"/>
                  <a:gd name="T40" fmla="*/ 72 w 118"/>
                  <a:gd name="T41" fmla="*/ 0 h 62"/>
                  <a:gd name="T42" fmla="*/ 84 w 118"/>
                  <a:gd name="T43" fmla="*/ 2 h 62"/>
                  <a:gd name="T44" fmla="*/ 94 w 118"/>
                  <a:gd name="T45" fmla="*/ 6 h 62"/>
                  <a:gd name="T46" fmla="*/ 102 w 118"/>
                  <a:gd name="T47" fmla="*/ 10 h 62"/>
                  <a:gd name="T48" fmla="*/ 108 w 118"/>
                  <a:gd name="T49" fmla="*/ 16 h 62"/>
                  <a:gd name="T50" fmla="*/ 114 w 118"/>
                  <a:gd name="T51" fmla="*/ 22 h 62"/>
                  <a:gd name="T52" fmla="*/ 118 w 118"/>
                  <a:gd name="T53" fmla="*/ 28 h 62"/>
                  <a:gd name="T54" fmla="*/ 118 w 118"/>
                  <a:gd name="T55" fmla="*/ 34 h 62"/>
                  <a:gd name="T56" fmla="*/ 118 w 118"/>
                  <a:gd name="T57" fmla="*/ 34 h 62"/>
                  <a:gd name="T58" fmla="*/ 116 w 118"/>
                  <a:gd name="T59" fmla="*/ 40 h 62"/>
                  <a:gd name="T60" fmla="*/ 112 w 118"/>
                  <a:gd name="T61" fmla="*/ 46 h 62"/>
                  <a:gd name="T62" fmla="*/ 106 w 118"/>
                  <a:gd name="T63" fmla="*/ 52 h 62"/>
                  <a:gd name="T64" fmla="*/ 100 w 118"/>
                  <a:gd name="T65" fmla="*/ 56 h 62"/>
                  <a:gd name="T66" fmla="*/ 90 w 118"/>
                  <a:gd name="T67" fmla="*/ 60 h 62"/>
                  <a:gd name="T68" fmla="*/ 80 w 118"/>
                  <a:gd name="T69" fmla="*/ 62 h 62"/>
                  <a:gd name="T70" fmla="*/ 68 w 118"/>
                  <a:gd name="T71" fmla="*/ 62 h 62"/>
                  <a:gd name="T72" fmla="*/ 56 w 118"/>
                  <a:gd name="T73" fmla="*/ 62 h 62"/>
                  <a:gd name="T74" fmla="*/ 56 w 118"/>
                  <a:gd name="T7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8" h="62">
                    <a:moveTo>
                      <a:pt x="56" y="62"/>
                    </a:moveTo>
                    <a:lnTo>
                      <a:pt x="56" y="62"/>
                    </a:lnTo>
                    <a:lnTo>
                      <a:pt x="44" y="62"/>
                    </a:lnTo>
                    <a:lnTo>
                      <a:pt x="34" y="60"/>
                    </a:lnTo>
                    <a:lnTo>
                      <a:pt x="24" y="56"/>
                    </a:lnTo>
                    <a:lnTo>
                      <a:pt x="16" y="52"/>
                    </a:lnTo>
                    <a:lnTo>
                      <a:pt x="8" y="46"/>
                    </a:lnTo>
                    <a:lnTo>
                      <a:pt x="4" y="40"/>
                    </a:lnTo>
                    <a:lnTo>
                      <a:pt x="0" y="3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4" y="16"/>
                    </a:lnTo>
                    <a:lnTo>
                      <a:pt x="10" y="10"/>
                    </a:lnTo>
                    <a:lnTo>
                      <a:pt x="18" y="6"/>
                    </a:lnTo>
                    <a:lnTo>
                      <a:pt x="28" y="2"/>
                    </a:lnTo>
                    <a:lnTo>
                      <a:pt x="38" y="0"/>
                    </a:lnTo>
                    <a:lnTo>
                      <a:pt x="48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72" y="0"/>
                    </a:lnTo>
                    <a:lnTo>
                      <a:pt x="84" y="2"/>
                    </a:lnTo>
                    <a:lnTo>
                      <a:pt x="94" y="6"/>
                    </a:lnTo>
                    <a:lnTo>
                      <a:pt x="102" y="10"/>
                    </a:lnTo>
                    <a:lnTo>
                      <a:pt x="108" y="16"/>
                    </a:lnTo>
                    <a:lnTo>
                      <a:pt x="114" y="22"/>
                    </a:lnTo>
                    <a:lnTo>
                      <a:pt x="118" y="28"/>
                    </a:lnTo>
                    <a:lnTo>
                      <a:pt x="118" y="34"/>
                    </a:lnTo>
                    <a:lnTo>
                      <a:pt x="118" y="34"/>
                    </a:lnTo>
                    <a:lnTo>
                      <a:pt x="116" y="40"/>
                    </a:lnTo>
                    <a:lnTo>
                      <a:pt x="112" y="46"/>
                    </a:lnTo>
                    <a:lnTo>
                      <a:pt x="106" y="52"/>
                    </a:lnTo>
                    <a:lnTo>
                      <a:pt x="100" y="56"/>
                    </a:lnTo>
                    <a:lnTo>
                      <a:pt x="90" y="60"/>
                    </a:lnTo>
                    <a:lnTo>
                      <a:pt x="80" y="62"/>
                    </a:lnTo>
                    <a:lnTo>
                      <a:pt x="68" y="62"/>
                    </a:lnTo>
                    <a:lnTo>
                      <a:pt x="56" y="62"/>
                    </a:lnTo>
                    <a:lnTo>
                      <a:pt x="56" y="62"/>
                    </a:lnTo>
                    <a:close/>
                  </a:path>
                </a:pathLst>
              </a:custGeom>
              <a:solidFill>
                <a:srgbClr val="FFFA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6" name="Freeform 185"/>
              <p:cNvSpPr>
                <a:spLocks/>
              </p:cNvSpPr>
              <p:nvPr/>
            </p:nvSpPr>
            <p:spPr bwMode="auto">
              <a:xfrm flipH="1">
                <a:off x="8716218" y="4043697"/>
                <a:ext cx="201502" cy="117475"/>
              </a:xfrm>
              <a:custGeom>
                <a:avLst/>
                <a:gdLst>
                  <a:gd name="T0" fmla="*/ 56 w 114"/>
                  <a:gd name="T1" fmla="*/ 62 h 62"/>
                  <a:gd name="T2" fmla="*/ 56 w 114"/>
                  <a:gd name="T3" fmla="*/ 62 h 62"/>
                  <a:gd name="T4" fmla="*/ 44 w 114"/>
                  <a:gd name="T5" fmla="*/ 60 h 62"/>
                  <a:gd name="T6" fmla="*/ 34 w 114"/>
                  <a:gd name="T7" fmla="*/ 58 h 62"/>
                  <a:gd name="T8" fmla="*/ 24 w 114"/>
                  <a:gd name="T9" fmla="*/ 56 h 62"/>
                  <a:gd name="T10" fmla="*/ 16 w 114"/>
                  <a:gd name="T11" fmla="*/ 52 h 62"/>
                  <a:gd name="T12" fmla="*/ 8 w 114"/>
                  <a:gd name="T13" fmla="*/ 46 h 62"/>
                  <a:gd name="T14" fmla="*/ 4 w 114"/>
                  <a:gd name="T15" fmla="*/ 40 h 62"/>
                  <a:gd name="T16" fmla="*/ 0 w 114"/>
                  <a:gd name="T17" fmla="*/ 34 h 62"/>
                  <a:gd name="T18" fmla="*/ 0 w 114"/>
                  <a:gd name="T19" fmla="*/ 28 h 62"/>
                  <a:gd name="T20" fmla="*/ 0 w 114"/>
                  <a:gd name="T21" fmla="*/ 28 h 62"/>
                  <a:gd name="T22" fmla="*/ 2 w 114"/>
                  <a:gd name="T23" fmla="*/ 22 h 62"/>
                  <a:gd name="T24" fmla="*/ 6 w 114"/>
                  <a:gd name="T25" fmla="*/ 18 h 62"/>
                  <a:gd name="T26" fmla="*/ 10 w 114"/>
                  <a:gd name="T27" fmla="*/ 12 h 62"/>
                  <a:gd name="T28" fmla="*/ 18 w 114"/>
                  <a:gd name="T29" fmla="*/ 8 h 62"/>
                  <a:gd name="T30" fmla="*/ 26 w 114"/>
                  <a:gd name="T31" fmla="*/ 4 h 62"/>
                  <a:gd name="T32" fmla="*/ 36 w 114"/>
                  <a:gd name="T33" fmla="*/ 2 h 62"/>
                  <a:gd name="T34" fmla="*/ 48 w 114"/>
                  <a:gd name="T35" fmla="*/ 0 h 62"/>
                  <a:gd name="T36" fmla="*/ 58 w 114"/>
                  <a:gd name="T37" fmla="*/ 0 h 62"/>
                  <a:gd name="T38" fmla="*/ 58 w 114"/>
                  <a:gd name="T39" fmla="*/ 0 h 62"/>
                  <a:gd name="T40" fmla="*/ 70 w 114"/>
                  <a:gd name="T41" fmla="*/ 2 h 62"/>
                  <a:gd name="T42" fmla="*/ 80 w 114"/>
                  <a:gd name="T43" fmla="*/ 4 h 62"/>
                  <a:gd name="T44" fmla="*/ 90 w 114"/>
                  <a:gd name="T45" fmla="*/ 8 h 62"/>
                  <a:gd name="T46" fmla="*/ 98 w 114"/>
                  <a:gd name="T47" fmla="*/ 12 h 62"/>
                  <a:gd name="T48" fmla="*/ 106 w 114"/>
                  <a:gd name="T49" fmla="*/ 16 h 62"/>
                  <a:gd name="T50" fmla="*/ 110 w 114"/>
                  <a:gd name="T51" fmla="*/ 22 h 62"/>
                  <a:gd name="T52" fmla="*/ 114 w 114"/>
                  <a:gd name="T53" fmla="*/ 28 h 62"/>
                  <a:gd name="T54" fmla="*/ 114 w 114"/>
                  <a:gd name="T55" fmla="*/ 34 h 62"/>
                  <a:gd name="T56" fmla="*/ 114 w 114"/>
                  <a:gd name="T57" fmla="*/ 34 h 62"/>
                  <a:gd name="T58" fmla="*/ 112 w 114"/>
                  <a:gd name="T59" fmla="*/ 40 h 62"/>
                  <a:gd name="T60" fmla="*/ 108 w 114"/>
                  <a:gd name="T61" fmla="*/ 46 h 62"/>
                  <a:gd name="T62" fmla="*/ 104 w 114"/>
                  <a:gd name="T63" fmla="*/ 50 h 62"/>
                  <a:gd name="T64" fmla="*/ 96 w 114"/>
                  <a:gd name="T65" fmla="*/ 54 h 62"/>
                  <a:gd name="T66" fmla="*/ 88 w 114"/>
                  <a:gd name="T67" fmla="*/ 58 h 62"/>
                  <a:gd name="T68" fmla="*/ 78 w 114"/>
                  <a:gd name="T69" fmla="*/ 60 h 62"/>
                  <a:gd name="T70" fmla="*/ 66 w 114"/>
                  <a:gd name="T71" fmla="*/ 62 h 62"/>
                  <a:gd name="T72" fmla="*/ 56 w 114"/>
                  <a:gd name="T73" fmla="*/ 62 h 62"/>
                  <a:gd name="T74" fmla="*/ 56 w 114"/>
                  <a:gd name="T7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4" h="62">
                    <a:moveTo>
                      <a:pt x="56" y="62"/>
                    </a:moveTo>
                    <a:lnTo>
                      <a:pt x="56" y="62"/>
                    </a:lnTo>
                    <a:lnTo>
                      <a:pt x="44" y="60"/>
                    </a:lnTo>
                    <a:lnTo>
                      <a:pt x="34" y="58"/>
                    </a:lnTo>
                    <a:lnTo>
                      <a:pt x="24" y="56"/>
                    </a:lnTo>
                    <a:lnTo>
                      <a:pt x="16" y="52"/>
                    </a:lnTo>
                    <a:lnTo>
                      <a:pt x="8" y="46"/>
                    </a:lnTo>
                    <a:lnTo>
                      <a:pt x="4" y="40"/>
                    </a:lnTo>
                    <a:lnTo>
                      <a:pt x="0" y="3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22"/>
                    </a:lnTo>
                    <a:lnTo>
                      <a:pt x="6" y="18"/>
                    </a:lnTo>
                    <a:lnTo>
                      <a:pt x="10" y="12"/>
                    </a:lnTo>
                    <a:lnTo>
                      <a:pt x="18" y="8"/>
                    </a:lnTo>
                    <a:lnTo>
                      <a:pt x="26" y="4"/>
                    </a:lnTo>
                    <a:lnTo>
                      <a:pt x="36" y="2"/>
                    </a:lnTo>
                    <a:lnTo>
                      <a:pt x="48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70" y="2"/>
                    </a:lnTo>
                    <a:lnTo>
                      <a:pt x="80" y="4"/>
                    </a:lnTo>
                    <a:lnTo>
                      <a:pt x="90" y="8"/>
                    </a:lnTo>
                    <a:lnTo>
                      <a:pt x="98" y="12"/>
                    </a:lnTo>
                    <a:lnTo>
                      <a:pt x="106" y="16"/>
                    </a:lnTo>
                    <a:lnTo>
                      <a:pt x="110" y="22"/>
                    </a:lnTo>
                    <a:lnTo>
                      <a:pt x="114" y="28"/>
                    </a:lnTo>
                    <a:lnTo>
                      <a:pt x="114" y="34"/>
                    </a:lnTo>
                    <a:lnTo>
                      <a:pt x="114" y="34"/>
                    </a:lnTo>
                    <a:lnTo>
                      <a:pt x="112" y="40"/>
                    </a:lnTo>
                    <a:lnTo>
                      <a:pt x="108" y="46"/>
                    </a:lnTo>
                    <a:lnTo>
                      <a:pt x="104" y="50"/>
                    </a:lnTo>
                    <a:lnTo>
                      <a:pt x="96" y="54"/>
                    </a:lnTo>
                    <a:lnTo>
                      <a:pt x="88" y="58"/>
                    </a:lnTo>
                    <a:lnTo>
                      <a:pt x="78" y="60"/>
                    </a:lnTo>
                    <a:lnTo>
                      <a:pt x="66" y="62"/>
                    </a:lnTo>
                    <a:lnTo>
                      <a:pt x="56" y="62"/>
                    </a:lnTo>
                    <a:lnTo>
                      <a:pt x="56" y="62"/>
                    </a:lnTo>
                    <a:close/>
                  </a:path>
                </a:pathLst>
              </a:custGeom>
              <a:solidFill>
                <a:srgbClr val="FFFA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7" name="Freeform 186"/>
              <p:cNvSpPr>
                <a:spLocks/>
              </p:cNvSpPr>
              <p:nvPr/>
            </p:nvSpPr>
            <p:spPr bwMode="auto">
              <a:xfrm flipH="1">
                <a:off x="8718978" y="4046872"/>
                <a:ext cx="194601" cy="114300"/>
              </a:xfrm>
              <a:custGeom>
                <a:avLst/>
                <a:gdLst>
                  <a:gd name="T0" fmla="*/ 54 w 110"/>
                  <a:gd name="T1" fmla="*/ 60 h 60"/>
                  <a:gd name="T2" fmla="*/ 54 w 110"/>
                  <a:gd name="T3" fmla="*/ 60 h 60"/>
                  <a:gd name="T4" fmla="*/ 42 w 110"/>
                  <a:gd name="T5" fmla="*/ 58 h 60"/>
                  <a:gd name="T6" fmla="*/ 32 w 110"/>
                  <a:gd name="T7" fmla="*/ 56 h 60"/>
                  <a:gd name="T8" fmla="*/ 24 w 110"/>
                  <a:gd name="T9" fmla="*/ 52 h 60"/>
                  <a:gd name="T10" fmla="*/ 16 w 110"/>
                  <a:gd name="T11" fmla="*/ 48 h 60"/>
                  <a:gd name="T12" fmla="*/ 8 w 110"/>
                  <a:gd name="T13" fmla="*/ 44 h 60"/>
                  <a:gd name="T14" fmla="*/ 4 w 110"/>
                  <a:gd name="T15" fmla="*/ 38 h 60"/>
                  <a:gd name="T16" fmla="*/ 2 w 110"/>
                  <a:gd name="T17" fmla="*/ 34 h 60"/>
                  <a:gd name="T18" fmla="*/ 0 w 110"/>
                  <a:gd name="T19" fmla="*/ 28 h 60"/>
                  <a:gd name="T20" fmla="*/ 0 w 110"/>
                  <a:gd name="T21" fmla="*/ 28 h 60"/>
                  <a:gd name="T22" fmla="*/ 2 w 110"/>
                  <a:gd name="T23" fmla="*/ 22 h 60"/>
                  <a:gd name="T24" fmla="*/ 6 w 110"/>
                  <a:gd name="T25" fmla="*/ 16 h 60"/>
                  <a:gd name="T26" fmla="*/ 10 w 110"/>
                  <a:gd name="T27" fmla="*/ 12 h 60"/>
                  <a:gd name="T28" fmla="*/ 18 w 110"/>
                  <a:gd name="T29" fmla="*/ 8 h 60"/>
                  <a:gd name="T30" fmla="*/ 26 w 110"/>
                  <a:gd name="T31" fmla="*/ 4 h 60"/>
                  <a:gd name="T32" fmla="*/ 36 w 110"/>
                  <a:gd name="T33" fmla="*/ 2 h 60"/>
                  <a:gd name="T34" fmla="*/ 46 w 110"/>
                  <a:gd name="T35" fmla="*/ 0 h 60"/>
                  <a:gd name="T36" fmla="*/ 56 w 110"/>
                  <a:gd name="T37" fmla="*/ 0 h 60"/>
                  <a:gd name="T38" fmla="*/ 56 w 110"/>
                  <a:gd name="T39" fmla="*/ 0 h 60"/>
                  <a:gd name="T40" fmla="*/ 68 w 110"/>
                  <a:gd name="T41" fmla="*/ 2 h 60"/>
                  <a:gd name="T42" fmla="*/ 78 w 110"/>
                  <a:gd name="T43" fmla="*/ 4 h 60"/>
                  <a:gd name="T44" fmla="*/ 86 w 110"/>
                  <a:gd name="T45" fmla="*/ 8 h 60"/>
                  <a:gd name="T46" fmla="*/ 94 w 110"/>
                  <a:gd name="T47" fmla="*/ 12 h 60"/>
                  <a:gd name="T48" fmla="*/ 102 w 110"/>
                  <a:gd name="T49" fmla="*/ 16 h 60"/>
                  <a:gd name="T50" fmla="*/ 106 w 110"/>
                  <a:gd name="T51" fmla="*/ 22 h 60"/>
                  <a:gd name="T52" fmla="*/ 108 w 110"/>
                  <a:gd name="T53" fmla="*/ 26 h 60"/>
                  <a:gd name="T54" fmla="*/ 110 w 110"/>
                  <a:gd name="T55" fmla="*/ 32 h 60"/>
                  <a:gd name="T56" fmla="*/ 110 w 110"/>
                  <a:gd name="T57" fmla="*/ 32 h 60"/>
                  <a:gd name="T58" fmla="*/ 108 w 110"/>
                  <a:gd name="T59" fmla="*/ 38 h 60"/>
                  <a:gd name="T60" fmla="*/ 104 w 110"/>
                  <a:gd name="T61" fmla="*/ 44 h 60"/>
                  <a:gd name="T62" fmla="*/ 100 w 110"/>
                  <a:gd name="T63" fmla="*/ 48 h 60"/>
                  <a:gd name="T64" fmla="*/ 92 w 110"/>
                  <a:gd name="T65" fmla="*/ 52 h 60"/>
                  <a:gd name="T66" fmla="*/ 84 w 110"/>
                  <a:gd name="T67" fmla="*/ 56 h 60"/>
                  <a:gd name="T68" fmla="*/ 74 w 110"/>
                  <a:gd name="T69" fmla="*/ 58 h 60"/>
                  <a:gd name="T70" fmla="*/ 64 w 110"/>
                  <a:gd name="T71" fmla="*/ 60 h 60"/>
                  <a:gd name="T72" fmla="*/ 54 w 110"/>
                  <a:gd name="T73" fmla="*/ 60 h 60"/>
                  <a:gd name="T74" fmla="*/ 54 w 110"/>
                  <a:gd name="T7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0" h="60">
                    <a:moveTo>
                      <a:pt x="54" y="60"/>
                    </a:moveTo>
                    <a:lnTo>
                      <a:pt x="54" y="60"/>
                    </a:lnTo>
                    <a:lnTo>
                      <a:pt x="42" y="58"/>
                    </a:lnTo>
                    <a:lnTo>
                      <a:pt x="32" y="56"/>
                    </a:lnTo>
                    <a:lnTo>
                      <a:pt x="24" y="52"/>
                    </a:lnTo>
                    <a:lnTo>
                      <a:pt x="16" y="48"/>
                    </a:lnTo>
                    <a:lnTo>
                      <a:pt x="8" y="44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22"/>
                    </a:lnTo>
                    <a:lnTo>
                      <a:pt x="6" y="16"/>
                    </a:lnTo>
                    <a:lnTo>
                      <a:pt x="10" y="12"/>
                    </a:lnTo>
                    <a:lnTo>
                      <a:pt x="18" y="8"/>
                    </a:lnTo>
                    <a:lnTo>
                      <a:pt x="26" y="4"/>
                    </a:lnTo>
                    <a:lnTo>
                      <a:pt x="36" y="2"/>
                    </a:lnTo>
                    <a:lnTo>
                      <a:pt x="46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68" y="2"/>
                    </a:lnTo>
                    <a:lnTo>
                      <a:pt x="78" y="4"/>
                    </a:lnTo>
                    <a:lnTo>
                      <a:pt x="86" y="8"/>
                    </a:lnTo>
                    <a:lnTo>
                      <a:pt x="94" y="12"/>
                    </a:lnTo>
                    <a:lnTo>
                      <a:pt x="102" y="16"/>
                    </a:lnTo>
                    <a:lnTo>
                      <a:pt x="106" y="22"/>
                    </a:lnTo>
                    <a:lnTo>
                      <a:pt x="108" y="26"/>
                    </a:lnTo>
                    <a:lnTo>
                      <a:pt x="110" y="32"/>
                    </a:lnTo>
                    <a:lnTo>
                      <a:pt x="110" y="32"/>
                    </a:lnTo>
                    <a:lnTo>
                      <a:pt x="108" y="38"/>
                    </a:lnTo>
                    <a:lnTo>
                      <a:pt x="104" y="44"/>
                    </a:lnTo>
                    <a:lnTo>
                      <a:pt x="100" y="48"/>
                    </a:lnTo>
                    <a:lnTo>
                      <a:pt x="92" y="52"/>
                    </a:lnTo>
                    <a:lnTo>
                      <a:pt x="84" y="56"/>
                    </a:lnTo>
                    <a:lnTo>
                      <a:pt x="74" y="58"/>
                    </a:lnTo>
                    <a:lnTo>
                      <a:pt x="64" y="60"/>
                    </a:lnTo>
                    <a:lnTo>
                      <a:pt x="54" y="60"/>
                    </a:lnTo>
                    <a:lnTo>
                      <a:pt x="54" y="60"/>
                    </a:lnTo>
                    <a:close/>
                  </a:path>
                </a:pathLst>
              </a:custGeom>
              <a:solidFill>
                <a:srgbClr val="FFFA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" name="Freeform 187"/>
              <p:cNvSpPr>
                <a:spLocks/>
              </p:cNvSpPr>
              <p:nvPr/>
            </p:nvSpPr>
            <p:spPr bwMode="auto">
              <a:xfrm flipH="1">
                <a:off x="8723118" y="4051634"/>
                <a:ext cx="183560" cy="106363"/>
              </a:xfrm>
              <a:custGeom>
                <a:avLst/>
                <a:gdLst>
                  <a:gd name="T0" fmla="*/ 50 w 104"/>
                  <a:gd name="T1" fmla="*/ 56 h 56"/>
                  <a:gd name="T2" fmla="*/ 50 w 104"/>
                  <a:gd name="T3" fmla="*/ 56 h 56"/>
                  <a:gd name="T4" fmla="*/ 30 w 104"/>
                  <a:gd name="T5" fmla="*/ 54 h 56"/>
                  <a:gd name="T6" fmla="*/ 14 w 104"/>
                  <a:gd name="T7" fmla="*/ 46 h 56"/>
                  <a:gd name="T8" fmla="*/ 8 w 104"/>
                  <a:gd name="T9" fmla="*/ 42 h 56"/>
                  <a:gd name="T10" fmla="*/ 2 w 104"/>
                  <a:gd name="T11" fmla="*/ 36 h 56"/>
                  <a:gd name="T12" fmla="*/ 0 w 104"/>
                  <a:gd name="T13" fmla="*/ 32 h 56"/>
                  <a:gd name="T14" fmla="*/ 0 w 104"/>
                  <a:gd name="T15" fmla="*/ 26 h 56"/>
                  <a:gd name="T16" fmla="*/ 0 w 104"/>
                  <a:gd name="T17" fmla="*/ 26 h 56"/>
                  <a:gd name="T18" fmla="*/ 0 w 104"/>
                  <a:gd name="T19" fmla="*/ 20 h 56"/>
                  <a:gd name="T20" fmla="*/ 4 w 104"/>
                  <a:gd name="T21" fmla="*/ 16 h 56"/>
                  <a:gd name="T22" fmla="*/ 10 w 104"/>
                  <a:gd name="T23" fmla="*/ 10 h 56"/>
                  <a:gd name="T24" fmla="*/ 16 w 104"/>
                  <a:gd name="T25" fmla="*/ 6 h 56"/>
                  <a:gd name="T26" fmla="*/ 32 w 104"/>
                  <a:gd name="T27" fmla="*/ 2 h 56"/>
                  <a:gd name="T28" fmla="*/ 52 w 104"/>
                  <a:gd name="T29" fmla="*/ 0 h 56"/>
                  <a:gd name="T30" fmla="*/ 52 w 104"/>
                  <a:gd name="T31" fmla="*/ 0 h 56"/>
                  <a:gd name="T32" fmla="*/ 72 w 104"/>
                  <a:gd name="T33" fmla="*/ 4 h 56"/>
                  <a:gd name="T34" fmla="*/ 90 w 104"/>
                  <a:gd name="T35" fmla="*/ 10 h 56"/>
                  <a:gd name="T36" fmla="*/ 96 w 104"/>
                  <a:gd name="T37" fmla="*/ 14 h 56"/>
                  <a:gd name="T38" fmla="*/ 100 w 104"/>
                  <a:gd name="T39" fmla="*/ 20 h 56"/>
                  <a:gd name="T40" fmla="*/ 102 w 104"/>
                  <a:gd name="T41" fmla="*/ 26 h 56"/>
                  <a:gd name="T42" fmla="*/ 104 w 104"/>
                  <a:gd name="T43" fmla="*/ 30 h 56"/>
                  <a:gd name="T44" fmla="*/ 104 w 104"/>
                  <a:gd name="T45" fmla="*/ 30 h 56"/>
                  <a:gd name="T46" fmla="*/ 102 w 104"/>
                  <a:gd name="T47" fmla="*/ 36 h 56"/>
                  <a:gd name="T48" fmla="*/ 98 w 104"/>
                  <a:gd name="T49" fmla="*/ 42 h 56"/>
                  <a:gd name="T50" fmla="*/ 94 w 104"/>
                  <a:gd name="T51" fmla="*/ 46 h 56"/>
                  <a:gd name="T52" fmla="*/ 86 w 104"/>
                  <a:gd name="T53" fmla="*/ 50 h 56"/>
                  <a:gd name="T54" fmla="*/ 70 w 104"/>
                  <a:gd name="T55" fmla="*/ 56 h 56"/>
                  <a:gd name="T56" fmla="*/ 50 w 104"/>
                  <a:gd name="T57" fmla="*/ 56 h 56"/>
                  <a:gd name="T58" fmla="*/ 50 w 104"/>
                  <a:gd name="T5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4" h="56">
                    <a:moveTo>
                      <a:pt x="50" y="56"/>
                    </a:moveTo>
                    <a:lnTo>
                      <a:pt x="50" y="56"/>
                    </a:lnTo>
                    <a:lnTo>
                      <a:pt x="30" y="54"/>
                    </a:lnTo>
                    <a:lnTo>
                      <a:pt x="14" y="46"/>
                    </a:lnTo>
                    <a:lnTo>
                      <a:pt x="8" y="42"/>
                    </a:lnTo>
                    <a:lnTo>
                      <a:pt x="2" y="36"/>
                    </a:lnTo>
                    <a:lnTo>
                      <a:pt x="0" y="32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0"/>
                    </a:lnTo>
                    <a:lnTo>
                      <a:pt x="4" y="16"/>
                    </a:lnTo>
                    <a:lnTo>
                      <a:pt x="10" y="10"/>
                    </a:lnTo>
                    <a:lnTo>
                      <a:pt x="16" y="6"/>
                    </a:lnTo>
                    <a:lnTo>
                      <a:pt x="32" y="2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72" y="4"/>
                    </a:lnTo>
                    <a:lnTo>
                      <a:pt x="90" y="10"/>
                    </a:lnTo>
                    <a:lnTo>
                      <a:pt x="96" y="14"/>
                    </a:lnTo>
                    <a:lnTo>
                      <a:pt x="100" y="20"/>
                    </a:lnTo>
                    <a:lnTo>
                      <a:pt x="102" y="26"/>
                    </a:lnTo>
                    <a:lnTo>
                      <a:pt x="104" y="30"/>
                    </a:lnTo>
                    <a:lnTo>
                      <a:pt x="104" y="30"/>
                    </a:lnTo>
                    <a:lnTo>
                      <a:pt x="102" y="36"/>
                    </a:lnTo>
                    <a:lnTo>
                      <a:pt x="98" y="42"/>
                    </a:lnTo>
                    <a:lnTo>
                      <a:pt x="94" y="46"/>
                    </a:lnTo>
                    <a:lnTo>
                      <a:pt x="86" y="50"/>
                    </a:lnTo>
                    <a:lnTo>
                      <a:pt x="70" y="56"/>
                    </a:lnTo>
                    <a:lnTo>
                      <a:pt x="50" y="56"/>
                    </a:lnTo>
                    <a:lnTo>
                      <a:pt x="50" y="56"/>
                    </a:lnTo>
                    <a:close/>
                  </a:path>
                </a:pathLst>
              </a:custGeom>
              <a:solidFill>
                <a:srgbClr val="FFFA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9" name="Freeform 188"/>
              <p:cNvSpPr>
                <a:spLocks/>
              </p:cNvSpPr>
              <p:nvPr/>
            </p:nvSpPr>
            <p:spPr bwMode="auto">
              <a:xfrm flipH="1">
                <a:off x="8730019" y="4054809"/>
                <a:ext cx="172519" cy="103188"/>
              </a:xfrm>
              <a:custGeom>
                <a:avLst/>
                <a:gdLst>
                  <a:gd name="T0" fmla="*/ 48 w 98"/>
                  <a:gd name="T1" fmla="*/ 54 h 54"/>
                  <a:gd name="T2" fmla="*/ 48 w 98"/>
                  <a:gd name="T3" fmla="*/ 54 h 54"/>
                  <a:gd name="T4" fmla="*/ 28 w 98"/>
                  <a:gd name="T5" fmla="*/ 50 h 54"/>
                  <a:gd name="T6" fmla="*/ 14 w 98"/>
                  <a:gd name="T7" fmla="*/ 44 h 54"/>
                  <a:gd name="T8" fmla="*/ 8 w 98"/>
                  <a:gd name="T9" fmla="*/ 40 h 54"/>
                  <a:gd name="T10" fmla="*/ 4 w 98"/>
                  <a:gd name="T11" fmla="*/ 36 h 54"/>
                  <a:gd name="T12" fmla="*/ 0 w 98"/>
                  <a:gd name="T13" fmla="*/ 30 h 54"/>
                  <a:gd name="T14" fmla="*/ 0 w 98"/>
                  <a:gd name="T15" fmla="*/ 24 h 54"/>
                  <a:gd name="T16" fmla="*/ 0 w 98"/>
                  <a:gd name="T17" fmla="*/ 24 h 54"/>
                  <a:gd name="T18" fmla="*/ 2 w 98"/>
                  <a:gd name="T19" fmla="*/ 20 h 54"/>
                  <a:gd name="T20" fmla="*/ 4 w 98"/>
                  <a:gd name="T21" fmla="*/ 14 h 54"/>
                  <a:gd name="T22" fmla="*/ 10 w 98"/>
                  <a:gd name="T23" fmla="*/ 10 h 54"/>
                  <a:gd name="T24" fmla="*/ 16 w 98"/>
                  <a:gd name="T25" fmla="*/ 6 h 54"/>
                  <a:gd name="T26" fmla="*/ 32 w 98"/>
                  <a:gd name="T27" fmla="*/ 2 h 54"/>
                  <a:gd name="T28" fmla="*/ 50 w 98"/>
                  <a:gd name="T29" fmla="*/ 0 h 54"/>
                  <a:gd name="T30" fmla="*/ 50 w 98"/>
                  <a:gd name="T31" fmla="*/ 0 h 54"/>
                  <a:gd name="T32" fmla="*/ 70 w 98"/>
                  <a:gd name="T33" fmla="*/ 4 h 54"/>
                  <a:gd name="T34" fmla="*/ 86 w 98"/>
                  <a:gd name="T35" fmla="*/ 10 h 54"/>
                  <a:gd name="T36" fmla="*/ 92 w 98"/>
                  <a:gd name="T37" fmla="*/ 14 h 54"/>
                  <a:gd name="T38" fmla="*/ 96 w 98"/>
                  <a:gd name="T39" fmla="*/ 18 h 54"/>
                  <a:gd name="T40" fmla="*/ 98 w 98"/>
                  <a:gd name="T41" fmla="*/ 24 h 54"/>
                  <a:gd name="T42" fmla="*/ 98 w 98"/>
                  <a:gd name="T43" fmla="*/ 30 h 54"/>
                  <a:gd name="T44" fmla="*/ 98 w 98"/>
                  <a:gd name="T45" fmla="*/ 30 h 54"/>
                  <a:gd name="T46" fmla="*/ 98 w 98"/>
                  <a:gd name="T47" fmla="*/ 34 h 54"/>
                  <a:gd name="T48" fmla="*/ 94 w 98"/>
                  <a:gd name="T49" fmla="*/ 40 h 54"/>
                  <a:gd name="T50" fmla="*/ 90 w 98"/>
                  <a:gd name="T51" fmla="*/ 44 h 54"/>
                  <a:gd name="T52" fmla="*/ 84 w 98"/>
                  <a:gd name="T53" fmla="*/ 48 h 54"/>
                  <a:gd name="T54" fmla="*/ 68 w 98"/>
                  <a:gd name="T55" fmla="*/ 52 h 54"/>
                  <a:gd name="T56" fmla="*/ 48 w 98"/>
                  <a:gd name="T57" fmla="*/ 54 h 54"/>
                  <a:gd name="T58" fmla="*/ 48 w 98"/>
                  <a:gd name="T5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8" h="54">
                    <a:moveTo>
                      <a:pt x="48" y="54"/>
                    </a:moveTo>
                    <a:lnTo>
                      <a:pt x="48" y="54"/>
                    </a:lnTo>
                    <a:lnTo>
                      <a:pt x="28" y="50"/>
                    </a:lnTo>
                    <a:lnTo>
                      <a:pt x="14" y="44"/>
                    </a:lnTo>
                    <a:lnTo>
                      <a:pt x="8" y="40"/>
                    </a:lnTo>
                    <a:lnTo>
                      <a:pt x="4" y="36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0"/>
                    </a:lnTo>
                    <a:lnTo>
                      <a:pt x="4" y="14"/>
                    </a:lnTo>
                    <a:lnTo>
                      <a:pt x="10" y="10"/>
                    </a:lnTo>
                    <a:lnTo>
                      <a:pt x="16" y="6"/>
                    </a:lnTo>
                    <a:lnTo>
                      <a:pt x="32" y="2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70" y="4"/>
                    </a:lnTo>
                    <a:lnTo>
                      <a:pt x="86" y="10"/>
                    </a:lnTo>
                    <a:lnTo>
                      <a:pt x="92" y="14"/>
                    </a:lnTo>
                    <a:lnTo>
                      <a:pt x="96" y="18"/>
                    </a:lnTo>
                    <a:lnTo>
                      <a:pt x="98" y="24"/>
                    </a:lnTo>
                    <a:lnTo>
                      <a:pt x="98" y="30"/>
                    </a:lnTo>
                    <a:lnTo>
                      <a:pt x="98" y="30"/>
                    </a:lnTo>
                    <a:lnTo>
                      <a:pt x="98" y="34"/>
                    </a:lnTo>
                    <a:lnTo>
                      <a:pt x="94" y="40"/>
                    </a:lnTo>
                    <a:lnTo>
                      <a:pt x="90" y="44"/>
                    </a:lnTo>
                    <a:lnTo>
                      <a:pt x="84" y="48"/>
                    </a:lnTo>
                    <a:lnTo>
                      <a:pt x="68" y="52"/>
                    </a:lnTo>
                    <a:lnTo>
                      <a:pt x="48" y="54"/>
                    </a:lnTo>
                    <a:lnTo>
                      <a:pt x="48" y="54"/>
                    </a:lnTo>
                    <a:close/>
                  </a:path>
                </a:pathLst>
              </a:custGeom>
              <a:solidFill>
                <a:srgbClr val="FFFA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0" name="Oval 325"/>
              <p:cNvSpPr>
                <a:spLocks noChangeArrowheads="1"/>
              </p:cNvSpPr>
              <p:nvPr/>
            </p:nvSpPr>
            <p:spPr bwMode="auto">
              <a:xfrm flipH="1">
                <a:off x="8470551" y="4038934"/>
                <a:ext cx="66247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1" name="Rectangle 327"/>
              <p:cNvSpPr>
                <a:spLocks noChangeArrowheads="1"/>
              </p:cNvSpPr>
              <p:nvPr/>
            </p:nvSpPr>
            <p:spPr bwMode="auto">
              <a:xfrm rot="1244368" flipH="1">
                <a:off x="8981206" y="3237247"/>
                <a:ext cx="125594" cy="1081088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2" name="Rectangle 328"/>
              <p:cNvSpPr>
                <a:spLocks noChangeArrowheads="1"/>
              </p:cNvSpPr>
              <p:nvPr/>
            </p:nvSpPr>
            <p:spPr bwMode="auto">
              <a:xfrm rot="2164025" flipH="1">
                <a:off x="8415345" y="3056272"/>
                <a:ext cx="139395" cy="1081088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3" name="AutoShape 326"/>
              <p:cNvSpPr>
                <a:spLocks noChangeArrowheads="1"/>
              </p:cNvSpPr>
              <p:nvPr/>
            </p:nvSpPr>
            <p:spPr bwMode="auto">
              <a:xfrm rot="6148693" flipH="1">
                <a:off x="8471037" y="3667442"/>
                <a:ext cx="647700" cy="1500222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669900"/>
                  </a:gs>
                  <a:gs pos="100000">
                    <a:srgbClr val="FF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4" name="Oval 329"/>
              <p:cNvSpPr>
                <a:spLocks noChangeArrowheads="1"/>
              </p:cNvSpPr>
              <p:nvPr/>
            </p:nvSpPr>
            <p:spPr bwMode="auto">
              <a:xfrm flipH="1">
                <a:off x="8858373" y="4021472"/>
                <a:ext cx="187700" cy="2159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5" name="Oval 331"/>
              <p:cNvSpPr>
                <a:spLocks noChangeArrowheads="1"/>
              </p:cNvSpPr>
              <p:nvPr/>
            </p:nvSpPr>
            <p:spPr bwMode="auto">
              <a:xfrm flipH="1">
                <a:off x="8169679" y="3805572"/>
                <a:ext cx="187700" cy="2159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6" name="Freeform 197"/>
              <p:cNvSpPr>
                <a:spLocks/>
              </p:cNvSpPr>
              <p:nvPr/>
            </p:nvSpPr>
            <p:spPr bwMode="auto">
              <a:xfrm rot="598685" flipH="1">
                <a:off x="9090238" y="3824280"/>
                <a:ext cx="536878" cy="936625"/>
              </a:xfrm>
              <a:custGeom>
                <a:avLst/>
                <a:gdLst>
                  <a:gd name="T0" fmla="*/ 376 w 536"/>
                  <a:gd name="T1" fmla="*/ 0 h 488"/>
                  <a:gd name="T2" fmla="*/ 424 w 536"/>
                  <a:gd name="T3" fmla="*/ 192 h 488"/>
                  <a:gd name="T4" fmla="*/ 472 w 536"/>
                  <a:gd name="T5" fmla="*/ 240 h 488"/>
                  <a:gd name="T6" fmla="*/ 520 w 536"/>
                  <a:gd name="T7" fmla="*/ 384 h 488"/>
                  <a:gd name="T8" fmla="*/ 376 w 536"/>
                  <a:gd name="T9" fmla="*/ 480 h 488"/>
                  <a:gd name="T10" fmla="*/ 40 w 536"/>
                  <a:gd name="T11" fmla="*/ 432 h 488"/>
                  <a:gd name="T12" fmla="*/ 136 w 536"/>
                  <a:gd name="T13" fmla="*/ 240 h 488"/>
                  <a:gd name="T14" fmla="*/ 136 w 536"/>
                  <a:gd name="T15" fmla="*/ 48 h 488"/>
                  <a:gd name="T16" fmla="*/ 424 w 536"/>
                  <a:gd name="T17" fmla="*/ 48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6" h="488">
                    <a:moveTo>
                      <a:pt x="376" y="0"/>
                    </a:moveTo>
                    <a:cubicBezTo>
                      <a:pt x="392" y="76"/>
                      <a:pt x="408" y="152"/>
                      <a:pt x="424" y="192"/>
                    </a:cubicBezTo>
                    <a:cubicBezTo>
                      <a:pt x="440" y="232"/>
                      <a:pt x="456" y="208"/>
                      <a:pt x="472" y="240"/>
                    </a:cubicBezTo>
                    <a:cubicBezTo>
                      <a:pt x="488" y="272"/>
                      <a:pt x="536" y="344"/>
                      <a:pt x="520" y="384"/>
                    </a:cubicBezTo>
                    <a:cubicBezTo>
                      <a:pt x="504" y="424"/>
                      <a:pt x="456" y="472"/>
                      <a:pt x="376" y="480"/>
                    </a:cubicBezTo>
                    <a:cubicBezTo>
                      <a:pt x="296" y="488"/>
                      <a:pt x="80" y="472"/>
                      <a:pt x="40" y="432"/>
                    </a:cubicBezTo>
                    <a:cubicBezTo>
                      <a:pt x="0" y="392"/>
                      <a:pt x="120" y="304"/>
                      <a:pt x="136" y="240"/>
                    </a:cubicBezTo>
                    <a:cubicBezTo>
                      <a:pt x="152" y="176"/>
                      <a:pt x="88" y="80"/>
                      <a:pt x="136" y="48"/>
                    </a:cubicBezTo>
                    <a:cubicBezTo>
                      <a:pt x="184" y="16"/>
                      <a:pt x="304" y="32"/>
                      <a:pt x="424" y="48"/>
                    </a:cubicBezTo>
                  </a:path>
                </a:pathLst>
              </a:cu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487" name="Group 2486"/>
              <p:cNvGrpSpPr/>
              <p:nvPr/>
            </p:nvGrpSpPr>
            <p:grpSpPr>
              <a:xfrm>
                <a:off x="9001164" y="3384013"/>
                <a:ext cx="571244" cy="1386441"/>
                <a:chOff x="5738200" y="3518767"/>
                <a:chExt cx="571244" cy="1386441"/>
              </a:xfrm>
            </p:grpSpPr>
            <p:sp>
              <p:nvSpPr>
                <p:cNvPr id="2488" name="Freeform 146"/>
                <p:cNvSpPr>
                  <a:spLocks/>
                </p:cNvSpPr>
                <p:nvPr/>
              </p:nvSpPr>
              <p:spPr bwMode="auto">
                <a:xfrm>
                  <a:off x="5745743" y="4895048"/>
                  <a:ext cx="17175" cy="10160"/>
                </a:xfrm>
                <a:custGeom>
                  <a:avLst/>
                  <a:gdLst>
                    <a:gd name="T0" fmla="*/ 11 w 29"/>
                    <a:gd name="T1" fmla="*/ 24 h 27"/>
                    <a:gd name="T2" fmla="*/ 4 w 29"/>
                    <a:gd name="T3" fmla="*/ 24 h 27"/>
                    <a:gd name="T4" fmla="*/ 0 w 29"/>
                    <a:gd name="T5" fmla="*/ 24 h 27"/>
                    <a:gd name="T6" fmla="*/ 0 w 29"/>
                    <a:gd name="T7" fmla="*/ 17 h 27"/>
                    <a:gd name="T8" fmla="*/ 1 w 29"/>
                    <a:gd name="T9" fmla="*/ 12 h 27"/>
                    <a:gd name="T10" fmla="*/ 3 w 29"/>
                    <a:gd name="T11" fmla="*/ 5 h 27"/>
                    <a:gd name="T12" fmla="*/ 6 w 29"/>
                    <a:gd name="T13" fmla="*/ 0 h 27"/>
                    <a:gd name="T14" fmla="*/ 11 w 29"/>
                    <a:gd name="T15" fmla="*/ 0 h 27"/>
                    <a:gd name="T16" fmla="*/ 20 w 29"/>
                    <a:gd name="T17" fmla="*/ 0 h 27"/>
                    <a:gd name="T18" fmla="*/ 25 w 29"/>
                    <a:gd name="T19" fmla="*/ 4 h 27"/>
                    <a:gd name="T20" fmla="*/ 28 w 29"/>
                    <a:gd name="T21" fmla="*/ 8 h 27"/>
                    <a:gd name="T22" fmla="*/ 28 w 29"/>
                    <a:gd name="T23" fmla="*/ 11 h 27"/>
                    <a:gd name="T24" fmla="*/ 28 w 29"/>
                    <a:gd name="T25" fmla="*/ 15 h 27"/>
                    <a:gd name="T26" fmla="*/ 28 w 29"/>
                    <a:gd name="T27" fmla="*/ 20 h 27"/>
                    <a:gd name="T28" fmla="*/ 29 w 29"/>
                    <a:gd name="T29" fmla="*/ 27 h 27"/>
                    <a:gd name="T30" fmla="*/ 20 w 29"/>
                    <a:gd name="T31" fmla="*/ 25 h 27"/>
                    <a:gd name="T32" fmla="*/ 11 w 29"/>
                    <a:gd name="T33" fmla="*/ 2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9" h="27">
                      <a:moveTo>
                        <a:pt x="11" y="24"/>
                      </a:moveTo>
                      <a:lnTo>
                        <a:pt x="4" y="24"/>
                      </a:lnTo>
                      <a:lnTo>
                        <a:pt x="0" y="24"/>
                      </a:lnTo>
                      <a:lnTo>
                        <a:pt x="0" y="17"/>
                      </a:lnTo>
                      <a:lnTo>
                        <a:pt x="1" y="12"/>
                      </a:lnTo>
                      <a:lnTo>
                        <a:pt x="3" y="5"/>
                      </a:lnTo>
                      <a:lnTo>
                        <a:pt x="6" y="0"/>
                      </a:lnTo>
                      <a:lnTo>
                        <a:pt x="11" y="0"/>
                      </a:lnTo>
                      <a:lnTo>
                        <a:pt x="20" y="0"/>
                      </a:lnTo>
                      <a:lnTo>
                        <a:pt x="25" y="4"/>
                      </a:lnTo>
                      <a:lnTo>
                        <a:pt x="28" y="8"/>
                      </a:lnTo>
                      <a:lnTo>
                        <a:pt x="28" y="11"/>
                      </a:lnTo>
                      <a:lnTo>
                        <a:pt x="28" y="15"/>
                      </a:lnTo>
                      <a:lnTo>
                        <a:pt x="28" y="20"/>
                      </a:lnTo>
                      <a:lnTo>
                        <a:pt x="29" y="27"/>
                      </a:lnTo>
                      <a:lnTo>
                        <a:pt x="20" y="25"/>
                      </a:lnTo>
                      <a:lnTo>
                        <a:pt x="11" y="24"/>
                      </a:lnTo>
                      <a:close/>
                    </a:path>
                  </a:pathLst>
                </a:custGeom>
                <a:solidFill>
                  <a:srgbClr val="FF99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9" name="Freeform 193"/>
                <p:cNvSpPr>
                  <a:spLocks/>
                </p:cNvSpPr>
                <p:nvPr/>
              </p:nvSpPr>
              <p:spPr bwMode="auto">
                <a:xfrm flipH="1">
                  <a:off x="5738944" y="4676926"/>
                  <a:ext cx="222204" cy="84138"/>
                </a:xfrm>
                <a:custGeom>
                  <a:avLst/>
                  <a:gdLst>
                    <a:gd name="T0" fmla="*/ 0 w 126"/>
                    <a:gd name="T1" fmla="*/ 44 h 44"/>
                    <a:gd name="T2" fmla="*/ 0 w 126"/>
                    <a:gd name="T3" fmla="*/ 44 h 44"/>
                    <a:gd name="T4" fmla="*/ 8 w 126"/>
                    <a:gd name="T5" fmla="*/ 36 h 44"/>
                    <a:gd name="T6" fmla="*/ 28 w 126"/>
                    <a:gd name="T7" fmla="*/ 20 h 44"/>
                    <a:gd name="T8" fmla="*/ 40 w 126"/>
                    <a:gd name="T9" fmla="*/ 12 h 44"/>
                    <a:gd name="T10" fmla="*/ 52 w 126"/>
                    <a:gd name="T11" fmla="*/ 6 h 44"/>
                    <a:gd name="T12" fmla="*/ 64 w 126"/>
                    <a:gd name="T13" fmla="*/ 0 h 44"/>
                    <a:gd name="T14" fmla="*/ 74 w 126"/>
                    <a:gd name="T15" fmla="*/ 0 h 44"/>
                    <a:gd name="T16" fmla="*/ 74 w 126"/>
                    <a:gd name="T17" fmla="*/ 0 h 44"/>
                    <a:gd name="T18" fmla="*/ 84 w 126"/>
                    <a:gd name="T19" fmla="*/ 4 h 44"/>
                    <a:gd name="T20" fmla="*/ 94 w 126"/>
                    <a:gd name="T21" fmla="*/ 8 h 44"/>
                    <a:gd name="T22" fmla="*/ 110 w 126"/>
                    <a:gd name="T23" fmla="*/ 18 h 44"/>
                    <a:gd name="T24" fmla="*/ 122 w 126"/>
                    <a:gd name="T25" fmla="*/ 28 h 44"/>
                    <a:gd name="T26" fmla="*/ 126 w 126"/>
                    <a:gd name="T27" fmla="*/ 32 h 44"/>
                    <a:gd name="T28" fmla="*/ 126 w 126"/>
                    <a:gd name="T29" fmla="*/ 32 h 44"/>
                    <a:gd name="T30" fmla="*/ 120 w 126"/>
                    <a:gd name="T31" fmla="*/ 30 h 44"/>
                    <a:gd name="T32" fmla="*/ 106 w 126"/>
                    <a:gd name="T33" fmla="*/ 24 h 44"/>
                    <a:gd name="T34" fmla="*/ 96 w 126"/>
                    <a:gd name="T35" fmla="*/ 20 h 44"/>
                    <a:gd name="T36" fmla="*/ 86 w 126"/>
                    <a:gd name="T37" fmla="*/ 18 h 44"/>
                    <a:gd name="T38" fmla="*/ 74 w 126"/>
                    <a:gd name="T39" fmla="*/ 16 h 44"/>
                    <a:gd name="T40" fmla="*/ 60 w 126"/>
                    <a:gd name="T41" fmla="*/ 18 h 44"/>
                    <a:gd name="T42" fmla="*/ 60 w 126"/>
                    <a:gd name="T43" fmla="*/ 18 h 44"/>
                    <a:gd name="T44" fmla="*/ 48 w 126"/>
                    <a:gd name="T45" fmla="*/ 20 h 44"/>
                    <a:gd name="T46" fmla="*/ 38 w 126"/>
                    <a:gd name="T47" fmla="*/ 24 h 44"/>
                    <a:gd name="T48" fmla="*/ 18 w 126"/>
                    <a:gd name="T49" fmla="*/ 32 h 44"/>
                    <a:gd name="T50" fmla="*/ 6 w 126"/>
                    <a:gd name="T51" fmla="*/ 40 h 44"/>
                    <a:gd name="T52" fmla="*/ 0 w 126"/>
                    <a:gd name="T53" fmla="*/ 44 h 44"/>
                    <a:gd name="T54" fmla="*/ 0 w 126"/>
                    <a:gd name="T55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6" h="44">
                      <a:moveTo>
                        <a:pt x="0" y="44"/>
                      </a:moveTo>
                      <a:lnTo>
                        <a:pt x="0" y="44"/>
                      </a:lnTo>
                      <a:lnTo>
                        <a:pt x="8" y="36"/>
                      </a:lnTo>
                      <a:lnTo>
                        <a:pt x="28" y="20"/>
                      </a:lnTo>
                      <a:lnTo>
                        <a:pt x="40" y="12"/>
                      </a:lnTo>
                      <a:lnTo>
                        <a:pt x="52" y="6"/>
                      </a:lnTo>
                      <a:lnTo>
                        <a:pt x="64" y="0"/>
                      </a:lnTo>
                      <a:lnTo>
                        <a:pt x="74" y="0"/>
                      </a:lnTo>
                      <a:lnTo>
                        <a:pt x="74" y="0"/>
                      </a:lnTo>
                      <a:lnTo>
                        <a:pt x="84" y="4"/>
                      </a:lnTo>
                      <a:lnTo>
                        <a:pt x="94" y="8"/>
                      </a:lnTo>
                      <a:lnTo>
                        <a:pt x="110" y="18"/>
                      </a:lnTo>
                      <a:lnTo>
                        <a:pt x="122" y="28"/>
                      </a:lnTo>
                      <a:lnTo>
                        <a:pt x="126" y="32"/>
                      </a:lnTo>
                      <a:lnTo>
                        <a:pt x="126" y="32"/>
                      </a:lnTo>
                      <a:lnTo>
                        <a:pt x="120" y="30"/>
                      </a:lnTo>
                      <a:lnTo>
                        <a:pt x="106" y="24"/>
                      </a:lnTo>
                      <a:lnTo>
                        <a:pt x="96" y="20"/>
                      </a:lnTo>
                      <a:lnTo>
                        <a:pt x="86" y="18"/>
                      </a:lnTo>
                      <a:lnTo>
                        <a:pt x="74" y="16"/>
                      </a:lnTo>
                      <a:lnTo>
                        <a:pt x="60" y="18"/>
                      </a:lnTo>
                      <a:lnTo>
                        <a:pt x="60" y="18"/>
                      </a:lnTo>
                      <a:lnTo>
                        <a:pt x="48" y="20"/>
                      </a:lnTo>
                      <a:lnTo>
                        <a:pt x="38" y="24"/>
                      </a:lnTo>
                      <a:lnTo>
                        <a:pt x="18" y="32"/>
                      </a:lnTo>
                      <a:lnTo>
                        <a:pt x="6" y="40"/>
                      </a:lnTo>
                      <a:lnTo>
                        <a:pt x="0" y="44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FFB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0" name="Freeform 146"/>
                <p:cNvSpPr>
                  <a:spLocks/>
                </p:cNvSpPr>
                <p:nvPr/>
              </p:nvSpPr>
              <p:spPr bwMode="auto">
                <a:xfrm>
                  <a:off x="5744999" y="4883083"/>
                  <a:ext cx="17175" cy="10160"/>
                </a:xfrm>
                <a:custGeom>
                  <a:avLst/>
                  <a:gdLst>
                    <a:gd name="T0" fmla="*/ 11 w 29"/>
                    <a:gd name="T1" fmla="*/ 24 h 27"/>
                    <a:gd name="T2" fmla="*/ 4 w 29"/>
                    <a:gd name="T3" fmla="*/ 24 h 27"/>
                    <a:gd name="T4" fmla="*/ 0 w 29"/>
                    <a:gd name="T5" fmla="*/ 24 h 27"/>
                    <a:gd name="T6" fmla="*/ 0 w 29"/>
                    <a:gd name="T7" fmla="*/ 17 h 27"/>
                    <a:gd name="T8" fmla="*/ 1 w 29"/>
                    <a:gd name="T9" fmla="*/ 12 h 27"/>
                    <a:gd name="T10" fmla="*/ 3 w 29"/>
                    <a:gd name="T11" fmla="*/ 5 h 27"/>
                    <a:gd name="T12" fmla="*/ 6 w 29"/>
                    <a:gd name="T13" fmla="*/ 0 h 27"/>
                    <a:gd name="T14" fmla="*/ 11 w 29"/>
                    <a:gd name="T15" fmla="*/ 0 h 27"/>
                    <a:gd name="T16" fmla="*/ 20 w 29"/>
                    <a:gd name="T17" fmla="*/ 0 h 27"/>
                    <a:gd name="T18" fmla="*/ 25 w 29"/>
                    <a:gd name="T19" fmla="*/ 4 h 27"/>
                    <a:gd name="T20" fmla="*/ 28 w 29"/>
                    <a:gd name="T21" fmla="*/ 8 h 27"/>
                    <a:gd name="T22" fmla="*/ 28 w 29"/>
                    <a:gd name="T23" fmla="*/ 11 h 27"/>
                    <a:gd name="T24" fmla="*/ 28 w 29"/>
                    <a:gd name="T25" fmla="*/ 15 h 27"/>
                    <a:gd name="T26" fmla="*/ 28 w 29"/>
                    <a:gd name="T27" fmla="*/ 20 h 27"/>
                    <a:gd name="T28" fmla="*/ 29 w 29"/>
                    <a:gd name="T29" fmla="*/ 27 h 27"/>
                    <a:gd name="T30" fmla="*/ 20 w 29"/>
                    <a:gd name="T31" fmla="*/ 25 h 27"/>
                    <a:gd name="T32" fmla="*/ 11 w 29"/>
                    <a:gd name="T33" fmla="*/ 2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9" h="27">
                      <a:moveTo>
                        <a:pt x="11" y="24"/>
                      </a:moveTo>
                      <a:lnTo>
                        <a:pt x="4" y="24"/>
                      </a:lnTo>
                      <a:lnTo>
                        <a:pt x="0" y="24"/>
                      </a:lnTo>
                      <a:lnTo>
                        <a:pt x="0" y="17"/>
                      </a:lnTo>
                      <a:lnTo>
                        <a:pt x="1" y="12"/>
                      </a:lnTo>
                      <a:lnTo>
                        <a:pt x="3" y="5"/>
                      </a:lnTo>
                      <a:lnTo>
                        <a:pt x="6" y="0"/>
                      </a:lnTo>
                      <a:lnTo>
                        <a:pt x="11" y="0"/>
                      </a:lnTo>
                      <a:lnTo>
                        <a:pt x="20" y="0"/>
                      </a:lnTo>
                      <a:lnTo>
                        <a:pt x="25" y="4"/>
                      </a:lnTo>
                      <a:lnTo>
                        <a:pt x="28" y="8"/>
                      </a:lnTo>
                      <a:lnTo>
                        <a:pt x="28" y="11"/>
                      </a:lnTo>
                      <a:lnTo>
                        <a:pt x="28" y="15"/>
                      </a:lnTo>
                      <a:lnTo>
                        <a:pt x="28" y="20"/>
                      </a:lnTo>
                      <a:lnTo>
                        <a:pt x="29" y="27"/>
                      </a:lnTo>
                      <a:lnTo>
                        <a:pt x="20" y="25"/>
                      </a:lnTo>
                      <a:lnTo>
                        <a:pt x="11" y="24"/>
                      </a:lnTo>
                      <a:close/>
                    </a:path>
                  </a:pathLst>
                </a:custGeom>
                <a:solidFill>
                  <a:srgbClr val="FF99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1" name="Freeform 193"/>
                <p:cNvSpPr>
                  <a:spLocks/>
                </p:cNvSpPr>
                <p:nvPr/>
              </p:nvSpPr>
              <p:spPr bwMode="auto">
                <a:xfrm flipH="1">
                  <a:off x="5738200" y="4664961"/>
                  <a:ext cx="222204" cy="84138"/>
                </a:xfrm>
                <a:custGeom>
                  <a:avLst/>
                  <a:gdLst>
                    <a:gd name="T0" fmla="*/ 0 w 126"/>
                    <a:gd name="T1" fmla="*/ 44 h 44"/>
                    <a:gd name="T2" fmla="*/ 0 w 126"/>
                    <a:gd name="T3" fmla="*/ 44 h 44"/>
                    <a:gd name="T4" fmla="*/ 8 w 126"/>
                    <a:gd name="T5" fmla="*/ 36 h 44"/>
                    <a:gd name="T6" fmla="*/ 28 w 126"/>
                    <a:gd name="T7" fmla="*/ 20 h 44"/>
                    <a:gd name="T8" fmla="*/ 40 w 126"/>
                    <a:gd name="T9" fmla="*/ 12 h 44"/>
                    <a:gd name="T10" fmla="*/ 52 w 126"/>
                    <a:gd name="T11" fmla="*/ 6 h 44"/>
                    <a:gd name="T12" fmla="*/ 64 w 126"/>
                    <a:gd name="T13" fmla="*/ 0 h 44"/>
                    <a:gd name="T14" fmla="*/ 74 w 126"/>
                    <a:gd name="T15" fmla="*/ 0 h 44"/>
                    <a:gd name="T16" fmla="*/ 74 w 126"/>
                    <a:gd name="T17" fmla="*/ 0 h 44"/>
                    <a:gd name="T18" fmla="*/ 84 w 126"/>
                    <a:gd name="T19" fmla="*/ 4 h 44"/>
                    <a:gd name="T20" fmla="*/ 94 w 126"/>
                    <a:gd name="T21" fmla="*/ 8 h 44"/>
                    <a:gd name="T22" fmla="*/ 110 w 126"/>
                    <a:gd name="T23" fmla="*/ 18 h 44"/>
                    <a:gd name="T24" fmla="*/ 122 w 126"/>
                    <a:gd name="T25" fmla="*/ 28 h 44"/>
                    <a:gd name="T26" fmla="*/ 126 w 126"/>
                    <a:gd name="T27" fmla="*/ 32 h 44"/>
                    <a:gd name="T28" fmla="*/ 126 w 126"/>
                    <a:gd name="T29" fmla="*/ 32 h 44"/>
                    <a:gd name="T30" fmla="*/ 120 w 126"/>
                    <a:gd name="T31" fmla="*/ 30 h 44"/>
                    <a:gd name="T32" fmla="*/ 106 w 126"/>
                    <a:gd name="T33" fmla="*/ 24 h 44"/>
                    <a:gd name="T34" fmla="*/ 96 w 126"/>
                    <a:gd name="T35" fmla="*/ 20 h 44"/>
                    <a:gd name="T36" fmla="*/ 86 w 126"/>
                    <a:gd name="T37" fmla="*/ 18 h 44"/>
                    <a:gd name="T38" fmla="*/ 74 w 126"/>
                    <a:gd name="T39" fmla="*/ 16 h 44"/>
                    <a:gd name="T40" fmla="*/ 60 w 126"/>
                    <a:gd name="T41" fmla="*/ 18 h 44"/>
                    <a:gd name="T42" fmla="*/ 60 w 126"/>
                    <a:gd name="T43" fmla="*/ 18 h 44"/>
                    <a:gd name="T44" fmla="*/ 48 w 126"/>
                    <a:gd name="T45" fmla="*/ 20 h 44"/>
                    <a:gd name="T46" fmla="*/ 38 w 126"/>
                    <a:gd name="T47" fmla="*/ 24 h 44"/>
                    <a:gd name="T48" fmla="*/ 18 w 126"/>
                    <a:gd name="T49" fmla="*/ 32 h 44"/>
                    <a:gd name="T50" fmla="*/ 6 w 126"/>
                    <a:gd name="T51" fmla="*/ 40 h 44"/>
                    <a:gd name="T52" fmla="*/ 0 w 126"/>
                    <a:gd name="T53" fmla="*/ 44 h 44"/>
                    <a:gd name="T54" fmla="*/ 0 w 126"/>
                    <a:gd name="T55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6" h="44">
                      <a:moveTo>
                        <a:pt x="0" y="44"/>
                      </a:moveTo>
                      <a:lnTo>
                        <a:pt x="0" y="44"/>
                      </a:lnTo>
                      <a:lnTo>
                        <a:pt x="8" y="36"/>
                      </a:lnTo>
                      <a:lnTo>
                        <a:pt x="28" y="20"/>
                      </a:lnTo>
                      <a:lnTo>
                        <a:pt x="40" y="12"/>
                      </a:lnTo>
                      <a:lnTo>
                        <a:pt x="52" y="6"/>
                      </a:lnTo>
                      <a:lnTo>
                        <a:pt x="64" y="0"/>
                      </a:lnTo>
                      <a:lnTo>
                        <a:pt x="74" y="0"/>
                      </a:lnTo>
                      <a:lnTo>
                        <a:pt x="74" y="0"/>
                      </a:lnTo>
                      <a:lnTo>
                        <a:pt x="84" y="4"/>
                      </a:lnTo>
                      <a:lnTo>
                        <a:pt x="94" y="8"/>
                      </a:lnTo>
                      <a:lnTo>
                        <a:pt x="110" y="18"/>
                      </a:lnTo>
                      <a:lnTo>
                        <a:pt x="122" y="28"/>
                      </a:lnTo>
                      <a:lnTo>
                        <a:pt x="126" y="32"/>
                      </a:lnTo>
                      <a:lnTo>
                        <a:pt x="126" y="32"/>
                      </a:lnTo>
                      <a:lnTo>
                        <a:pt x="120" y="30"/>
                      </a:lnTo>
                      <a:lnTo>
                        <a:pt x="106" y="24"/>
                      </a:lnTo>
                      <a:lnTo>
                        <a:pt x="96" y="20"/>
                      </a:lnTo>
                      <a:lnTo>
                        <a:pt x="86" y="18"/>
                      </a:lnTo>
                      <a:lnTo>
                        <a:pt x="74" y="16"/>
                      </a:lnTo>
                      <a:lnTo>
                        <a:pt x="60" y="18"/>
                      </a:lnTo>
                      <a:lnTo>
                        <a:pt x="60" y="18"/>
                      </a:lnTo>
                      <a:lnTo>
                        <a:pt x="48" y="20"/>
                      </a:lnTo>
                      <a:lnTo>
                        <a:pt x="38" y="24"/>
                      </a:lnTo>
                      <a:lnTo>
                        <a:pt x="18" y="32"/>
                      </a:lnTo>
                      <a:lnTo>
                        <a:pt x="6" y="40"/>
                      </a:lnTo>
                      <a:lnTo>
                        <a:pt x="0" y="44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FFB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2" name="Line 198"/>
                <p:cNvSpPr>
                  <a:spLocks noChangeShapeType="1"/>
                </p:cNvSpPr>
                <p:nvPr/>
              </p:nvSpPr>
              <p:spPr bwMode="auto">
                <a:xfrm rot="598685" flipH="1">
                  <a:off x="6123180" y="4520755"/>
                  <a:ext cx="0" cy="368508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3" name="Line 199"/>
                <p:cNvSpPr>
                  <a:spLocks noChangeShapeType="1"/>
                </p:cNvSpPr>
                <p:nvPr/>
              </p:nvSpPr>
              <p:spPr bwMode="auto">
                <a:xfrm rot="598685" flipH="1">
                  <a:off x="5996279" y="4498429"/>
                  <a:ext cx="0" cy="368508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4" name="Line 200"/>
                <p:cNvSpPr>
                  <a:spLocks noChangeShapeType="1"/>
                </p:cNvSpPr>
                <p:nvPr/>
              </p:nvSpPr>
              <p:spPr bwMode="auto">
                <a:xfrm rot="598685" flipH="1">
                  <a:off x="5869377" y="4476103"/>
                  <a:ext cx="0" cy="368508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5" name="Freeform 256"/>
                <p:cNvSpPr>
                  <a:spLocks/>
                </p:cNvSpPr>
                <p:nvPr/>
              </p:nvSpPr>
              <p:spPr bwMode="auto">
                <a:xfrm rot="598685" flipH="1">
                  <a:off x="6040691" y="3760184"/>
                  <a:ext cx="173899" cy="90488"/>
                </a:xfrm>
                <a:custGeom>
                  <a:avLst/>
                  <a:gdLst>
                    <a:gd name="T0" fmla="*/ 0 w 126"/>
                    <a:gd name="T1" fmla="*/ 44 h 44"/>
                    <a:gd name="T2" fmla="*/ 0 w 126"/>
                    <a:gd name="T3" fmla="*/ 44 h 44"/>
                    <a:gd name="T4" fmla="*/ 8 w 126"/>
                    <a:gd name="T5" fmla="*/ 36 h 44"/>
                    <a:gd name="T6" fmla="*/ 28 w 126"/>
                    <a:gd name="T7" fmla="*/ 20 h 44"/>
                    <a:gd name="T8" fmla="*/ 40 w 126"/>
                    <a:gd name="T9" fmla="*/ 12 h 44"/>
                    <a:gd name="T10" fmla="*/ 52 w 126"/>
                    <a:gd name="T11" fmla="*/ 6 h 44"/>
                    <a:gd name="T12" fmla="*/ 64 w 126"/>
                    <a:gd name="T13" fmla="*/ 0 h 44"/>
                    <a:gd name="T14" fmla="*/ 74 w 126"/>
                    <a:gd name="T15" fmla="*/ 0 h 44"/>
                    <a:gd name="T16" fmla="*/ 74 w 126"/>
                    <a:gd name="T17" fmla="*/ 0 h 44"/>
                    <a:gd name="T18" fmla="*/ 84 w 126"/>
                    <a:gd name="T19" fmla="*/ 4 h 44"/>
                    <a:gd name="T20" fmla="*/ 94 w 126"/>
                    <a:gd name="T21" fmla="*/ 8 h 44"/>
                    <a:gd name="T22" fmla="*/ 110 w 126"/>
                    <a:gd name="T23" fmla="*/ 18 h 44"/>
                    <a:gd name="T24" fmla="*/ 122 w 126"/>
                    <a:gd name="T25" fmla="*/ 28 h 44"/>
                    <a:gd name="T26" fmla="*/ 126 w 126"/>
                    <a:gd name="T27" fmla="*/ 32 h 44"/>
                    <a:gd name="T28" fmla="*/ 126 w 126"/>
                    <a:gd name="T29" fmla="*/ 32 h 44"/>
                    <a:gd name="T30" fmla="*/ 120 w 126"/>
                    <a:gd name="T31" fmla="*/ 30 h 44"/>
                    <a:gd name="T32" fmla="*/ 106 w 126"/>
                    <a:gd name="T33" fmla="*/ 24 h 44"/>
                    <a:gd name="T34" fmla="*/ 96 w 126"/>
                    <a:gd name="T35" fmla="*/ 20 h 44"/>
                    <a:gd name="T36" fmla="*/ 86 w 126"/>
                    <a:gd name="T37" fmla="*/ 18 h 44"/>
                    <a:gd name="T38" fmla="*/ 74 w 126"/>
                    <a:gd name="T39" fmla="*/ 16 h 44"/>
                    <a:gd name="T40" fmla="*/ 60 w 126"/>
                    <a:gd name="T41" fmla="*/ 18 h 44"/>
                    <a:gd name="T42" fmla="*/ 60 w 126"/>
                    <a:gd name="T43" fmla="*/ 18 h 44"/>
                    <a:gd name="T44" fmla="*/ 48 w 126"/>
                    <a:gd name="T45" fmla="*/ 20 h 44"/>
                    <a:gd name="T46" fmla="*/ 38 w 126"/>
                    <a:gd name="T47" fmla="*/ 24 h 44"/>
                    <a:gd name="T48" fmla="*/ 18 w 126"/>
                    <a:gd name="T49" fmla="*/ 32 h 44"/>
                    <a:gd name="T50" fmla="*/ 6 w 126"/>
                    <a:gd name="T51" fmla="*/ 40 h 44"/>
                    <a:gd name="T52" fmla="*/ 0 w 126"/>
                    <a:gd name="T53" fmla="*/ 44 h 44"/>
                    <a:gd name="T54" fmla="*/ 0 w 126"/>
                    <a:gd name="T55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6" h="44">
                      <a:moveTo>
                        <a:pt x="0" y="44"/>
                      </a:moveTo>
                      <a:lnTo>
                        <a:pt x="0" y="44"/>
                      </a:lnTo>
                      <a:lnTo>
                        <a:pt x="8" y="36"/>
                      </a:lnTo>
                      <a:lnTo>
                        <a:pt x="28" y="20"/>
                      </a:lnTo>
                      <a:lnTo>
                        <a:pt x="40" y="12"/>
                      </a:lnTo>
                      <a:lnTo>
                        <a:pt x="52" y="6"/>
                      </a:lnTo>
                      <a:lnTo>
                        <a:pt x="64" y="0"/>
                      </a:lnTo>
                      <a:lnTo>
                        <a:pt x="74" y="0"/>
                      </a:lnTo>
                      <a:lnTo>
                        <a:pt x="74" y="0"/>
                      </a:lnTo>
                      <a:lnTo>
                        <a:pt x="84" y="4"/>
                      </a:lnTo>
                      <a:lnTo>
                        <a:pt x="94" y="8"/>
                      </a:lnTo>
                      <a:lnTo>
                        <a:pt x="110" y="18"/>
                      </a:lnTo>
                      <a:lnTo>
                        <a:pt x="122" y="28"/>
                      </a:lnTo>
                      <a:lnTo>
                        <a:pt x="126" y="32"/>
                      </a:lnTo>
                      <a:lnTo>
                        <a:pt x="126" y="32"/>
                      </a:lnTo>
                      <a:lnTo>
                        <a:pt x="120" y="30"/>
                      </a:lnTo>
                      <a:lnTo>
                        <a:pt x="106" y="24"/>
                      </a:lnTo>
                      <a:lnTo>
                        <a:pt x="96" y="20"/>
                      </a:lnTo>
                      <a:lnTo>
                        <a:pt x="86" y="18"/>
                      </a:lnTo>
                      <a:lnTo>
                        <a:pt x="74" y="16"/>
                      </a:lnTo>
                      <a:lnTo>
                        <a:pt x="60" y="18"/>
                      </a:lnTo>
                      <a:lnTo>
                        <a:pt x="60" y="18"/>
                      </a:lnTo>
                      <a:lnTo>
                        <a:pt x="48" y="20"/>
                      </a:lnTo>
                      <a:lnTo>
                        <a:pt x="38" y="24"/>
                      </a:lnTo>
                      <a:lnTo>
                        <a:pt x="18" y="32"/>
                      </a:lnTo>
                      <a:lnTo>
                        <a:pt x="6" y="40"/>
                      </a:lnTo>
                      <a:lnTo>
                        <a:pt x="0" y="44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FFB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6" name="Freeform 323"/>
                <p:cNvSpPr>
                  <a:spLocks/>
                </p:cNvSpPr>
                <p:nvPr/>
              </p:nvSpPr>
              <p:spPr bwMode="auto">
                <a:xfrm rot="598685" flipH="1">
                  <a:off x="6044455" y="3518767"/>
                  <a:ext cx="264989" cy="869950"/>
                </a:xfrm>
                <a:custGeom>
                  <a:avLst/>
                  <a:gdLst>
                    <a:gd name="T0" fmla="*/ 208 w 232"/>
                    <a:gd name="T1" fmla="*/ 248 h 832"/>
                    <a:gd name="T2" fmla="*/ 160 w 232"/>
                    <a:gd name="T3" fmla="*/ 104 h 832"/>
                    <a:gd name="T4" fmla="*/ 16 w 232"/>
                    <a:gd name="T5" fmla="*/ 104 h 832"/>
                    <a:gd name="T6" fmla="*/ 64 w 232"/>
                    <a:gd name="T7" fmla="*/ 728 h 832"/>
                    <a:gd name="T8" fmla="*/ 208 w 232"/>
                    <a:gd name="T9" fmla="*/ 728 h 832"/>
                    <a:gd name="T10" fmla="*/ 208 w 232"/>
                    <a:gd name="T11" fmla="*/ 248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2" h="832">
                      <a:moveTo>
                        <a:pt x="208" y="248"/>
                      </a:moveTo>
                      <a:cubicBezTo>
                        <a:pt x="200" y="144"/>
                        <a:pt x="192" y="128"/>
                        <a:pt x="160" y="104"/>
                      </a:cubicBezTo>
                      <a:cubicBezTo>
                        <a:pt x="128" y="80"/>
                        <a:pt x="32" y="0"/>
                        <a:pt x="16" y="104"/>
                      </a:cubicBezTo>
                      <a:cubicBezTo>
                        <a:pt x="0" y="208"/>
                        <a:pt x="32" y="624"/>
                        <a:pt x="64" y="728"/>
                      </a:cubicBezTo>
                      <a:cubicBezTo>
                        <a:pt x="96" y="832"/>
                        <a:pt x="184" y="808"/>
                        <a:pt x="208" y="728"/>
                      </a:cubicBezTo>
                      <a:cubicBezTo>
                        <a:pt x="232" y="648"/>
                        <a:pt x="216" y="352"/>
                        <a:pt x="208" y="24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7" name="Rectangle 324"/>
                <p:cNvSpPr>
                  <a:spLocks noChangeArrowheads="1"/>
                </p:cNvSpPr>
                <p:nvPr/>
              </p:nvSpPr>
              <p:spPr bwMode="auto">
                <a:xfrm rot="17375868" flipH="1">
                  <a:off x="5969390" y="4010556"/>
                  <a:ext cx="285750" cy="32709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89" name="Group 2388"/>
            <p:cNvGrpSpPr/>
            <p:nvPr/>
          </p:nvGrpSpPr>
          <p:grpSpPr>
            <a:xfrm flipH="1">
              <a:off x="7330413" y="1981005"/>
              <a:ext cx="1491172" cy="475185"/>
              <a:chOff x="9015413" y="1184275"/>
              <a:chExt cx="1290638" cy="485775"/>
            </a:xfrm>
          </p:grpSpPr>
          <p:sp>
            <p:nvSpPr>
              <p:cNvPr id="2418" name="Freeform 155"/>
              <p:cNvSpPr>
                <a:spLocks/>
              </p:cNvSpPr>
              <p:nvPr/>
            </p:nvSpPr>
            <p:spPr bwMode="auto">
              <a:xfrm>
                <a:off x="9015413" y="1184275"/>
                <a:ext cx="1290638" cy="485775"/>
              </a:xfrm>
              <a:custGeom>
                <a:avLst/>
                <a:gdLst>
                  <a:gd name="T0" fmla="*/ 768 w 813"/>
                  <a:gd name="T1" fmla="*/ 107 h 306"/>
                  <a:gd name="T2" fmla="*/ 782 w 813"/>
                  <a:gd name="T3" fmla="*/ 85 h 306"/>
                  <a:gd name="T4" fmla="*/ 782 w 813"/>
                  <a:gd name="T5" fmla="*/ 79 h 306"/>
                  <a:gd name="T6" fmla="*/ 779 w 813"/>
                  <a:gd name="T7" fmla="*/ 62 h 306"/>
                  <a:gd name="T8" fmla="*/ 754 w 813"/>
                  <a:gd name="T9" fmla="*/ 37 h 306"/>
                  <a:gd name="T10" fmla="*/ 709 w 813"/>
                  <a:gd name="T11" fmla="*/ 20 h 306"/>
                  <a:gd name="T12" fmla="*/ 646 w 813"/>
                  <a:gd name="T13" fmla="*/ 8 h 306"/>
                  <a:gd name="T14" fmla="*/ 612 w 813"/>
                  <a:gd name="T15" fmla="*/ 5 h 306"/>
                  <a:gd name="T16" fmla="*/ 533 w 813"/>
                  <a:gd name="T17" fmla="*/ 14 h 306"/>
                  <a:gd name="T18" fmla="*/ 502 w 813"/>
                  <a:gd name="T19" fmla="*/ 8 h 306"/>
                  <a:gd name="T20" fmla="*/ 434 w 813"/>
                  <a:gd name="T21" fmla="*/ 3 h 306"/>
                  <a:gd name="T22" fmla="*/ 397 w 813"/>
                  <a:gd name="T23" fmla="*/ 0 h 306"/>
                  <a:gd name="T24" fmla="*/ 295 w 813"/>
                  <a:gd name="T25" fmla="*/ 8 h 306"/>
                  <a:gd name="T26" fmla="*/ 210 w 813"/>
                  <a:gd name="T27" fmla="*/ 28 h 306"/>
                  <a:gd name="T28" fmla="*/ 153 w 813"/>
                  <a:gd name="T29" fmla="*/ 59 h 306"/>
                  <a:gd name="T30" fmla="*/ 136 w 813"/>
                  <a:gd name="T31" fmla="*/ 76 h 306"/>
                  <a:gd name="T32" fmla="*/ 128 w 813"/>
                  <a:gd name="T33" fmla="*/ 96 h 306"/>
                  <a:gd name="T34" fmla="*/ 102 w 813"/>
                  <a:gd name="T35" fmla="*/ 102 h 306"/>
                  <a:gd name="T36" fmla="*/ 54 w 813"/>
                  <a:gd name="T37" fmla="*/ 113 h 306"/>
                  <a:gd name="T38" fmla="*/ 20 w 813"/>
                  <a:gd name="T39" fmla="*/ 133 h 306"/>
                  <a:gd name="T40" fmla="*/ 3 w 813"/>
                  <a:gd name="T41" fmla="*/ 158 h 306"/>
                  <a:gd name="T42" fmla="*/ 0 w 813"/>
                  <a:gd name="T43" fmla="*/ 170 h 306"/>
                  <a:gd name="T44" fmla="*/ 3 w 813"/>
                  <a:gd name="T45" fmla="*/ 187 h 306"/>
                  <a:gd name="T46" fmla="*/ 28 w 813"/>
                  <a:gd name="T47" fmla="*/ 212 h 306"/>
                  <a:gd name="T48" fmla="*/ 74 w 813"/>
                  <a:gd name="T49" fmla="*/ 235 h 306"/>
                  <a:gd name="T50" fmla="*/ 136 w 813"/>
                  <a:gd name="T51" fmla="*/ 246 h 306"/>
                  <a:gd name="T52" fmla="*/ 170 w 813"/>
                  <a:gd name="T53" fmla="*/ 246 h 306"/>
                  <a:gd name="T54" fmla="*/ 232 w 813"/>
                  <a:gd name="T55" fmla="*/ 241 h 306"/>
                  <a:gd name="T56" fmla="*/ 244 w 813"/>
                  <a:gd name="T57" fmla="*/ 255 h 306"/>
                  <a:gd name="T58" fmla="*/ 281 w 813"/>
                  <a:gd name="T59" fmla="*/ 277 h 306"/>
                  <a:gd name="T60" fmla="*/ 332 w 813"/>
                  <a:gd name="T61" fmla="*/ 294 h 306"/>
                  <a:gd name="T62" fmla="*/ 397 w 813"/>
                  <a:gd name="T63" fmla="*/ 303 h 306"/>
                  <a:gd name="T64" fmla="*/ 431 w 813"/>
                  <a:gd name="T65" fmla="*/ 306 h 306"/>
                  <a:gd name="T66" fmla="*/ 499 w 813"/>
                  <a:gd name="T67" fmla="*/ 300 h 306"/>
                  <a:gd name="T68" fmla="*/ 556 w 813"/>
                  <a:gd name="T69" fmla="*/ 286 h 306"/>
                  <a:gd name="T70" fmla="*/ 601 w 813"/>
                  <a:gd name="T71" fmla="*/ 266 h 306"/>
                  <a:gd name="T72" fmla="*/ 629 w 813"/>
                  <a:gd name="T73" fmla="*/ 241 h 306"/>
                  <a:gd name="T74" fmla="*/ 666 w 813"/>
                  <a:gd name="T75" fmla="*/ 238 h 306"/>
                  <a:gd name="T76" fmla="*/ 731 w 813"/>
                  <a:gd name="T77" fmla="*/ 224 h 306"/>
                  <a:gd name="T78" fmla="*/ 782 w 813"/>
                  <a:gd name="T79" fmla="*/ 204 h 306"/>
                  <a:gd name="T80" fmla="*/ 811 w 813"/>
                  <a:gd name="T81" fmla="*/ 175 h 306"/>
                  <a:gd name="T82" fmla="*/ 813 w 813"/>
                  <a:gd name="T83" fmla="*/ 158 h 306"/>
                  <a:gd name="T84" fmla="*/ 811 w 813"/>
                  <a:gd name="T85" fmla="*/ 144 h 306"/>
                  <a:gd name="T86" fmla="*/ 785 w 813"/>
                  <a:gd name="T87" fmla="*/ 119 h 306"/>
                  <a:gd name="T88" fmla="*/ 768 w 813"/>
                  <a:gd name="T89" fmla="*/ 107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13" h="306">
                    <a:moveTo>
                      <a:pt x="768" y="107"/>
                    </a:moveTo>
                    <a:lnTo>
                      <a:pt x="768" y="107"/>
                    </a:lnTo>
                    <a:lnTo>
                      <a:pt x="779" y="93"/>
                    </a:lnTo>
                    <a:lnTo>
                      <a:pt x="782" y="85"/>
                    </a:lnTo>
                    <a:lnTo>
                      <a:pt x="782" y="79"/>
                    </a:lnTo>
                    <a:lnTo>
                      <a:pt x="782" y="79"/>
                    </a:lnTo>
                    <a:lnTo>
                      <a:pt x="782" y="71"/>
                    </a:lnTo>
                    <a:lnTo>
                      <a:pt x="779" y="62"/>
                    </a:lnTo>
                    <a:lnTo>
                      <a:pt x="771" y="51"/>
                    </a:lnTo>
                    <a:lnTo>
                      <a:pt x="754" y="37"/>
                    </a:lnTo>
                    <a:lnTo>
                      <a:pt x="734" y="28"/>
                    </a:lnTo>
                    <a:lnTo>
                      <a:pt x="709" y="20"/>
                    </a:lnTo>
                    <a:lnTo>
                      <a:pt x="677" y="11"/>
                    </a:lnTo>
                    <a:lnTo>
                      <a:pt x="646" y="8"/>
                    </a:lnTo>
                    <a:lnTo>
                      <a:pt x="612" y="5"/>
                    </a:lnTo>
                    <a:lnTo>
                      <a:pt x="612" y="5"/>
                    </a:lnTo>
                    <a:lnTo>
                      <a:pt x="573" y="8"/>
                    </a:lnTo>
                    <a:lnTo>
                      <a:pt x="533" y="14"/>
                    </a:lnTo>
                    <a:lnTo>
                      <a:pt x="533" y="14"/>
                    </a:lnTo>
                    <a:lnTo>
                      <a:pt x="502" y="8"/>
                    </a:lnTo>
                    <a:lnTo>
                      <a:pt x="471" y="3"/>
                    </a:lnTo>
                    <a:lnTo>
                      <a:pt x="434" y="3"/>
                    </a:lnTo>
                    <a:lnTo>
                      <a:pt x="397" y="0"/>
                    </a:lnTo>
                    <a:lnTo>
                      <a:pt x="397" y="0"/>
                    </a:lnTo>
                    <a:lnTo>
                      <a:pt x="346" y="3"/>
                    </a:lnTo>
                    <a:lnTo>
                      <a:pt x="295" y="8"/>
                    </a:lnTo>
                    <a:lnTo>
                      <a:pt x="249" y="17"/>
                    </a:lnTo>
                    <a:lnTo>
                      <a:pt x="210" y="28"/>
                    </a:lnTo>
                    <a:lnTo>
                      <a:pt x="179" y="42"/>
                    </a:lnTo>
                    <a:lnTo>
                      <a:pt x="153" y="59"/>
                    </a:lnTo>
                    <a:lnTo>
                      <a:pt x="142" y="68"/>
                    </a:lnTo>
                    <a:lnTo>
                      <a:pt x="136" y="76"/>
                    </a:lnTo>
                    <a:lnTo>
                      <a:pt x="130" y="88"/>
                    </a:lnTo>
                    <a:lnTo>
                      <a:pt x="128" y="96"/>
                    </a:lnTo>
                    <a:lnTo>
                      <a:pt x="128" y="96"/>
                    </a:lnTo>
                    <a:lnTo>
                      <a:pt x="102" y="102"/>
                    </a:lnTo>
                    <a:lnTo>
                      <a:pt x="77" y="107"/>
                    </a:lnTo>
                    <a:lnTo>
                      <a:pt x="54" y="113"/>
                    </a:lnTo>
                    <a:lnTo>
                      <a:pt x="37" y="124"/>
                    </a:lnTo>
                    <a:lnTo>
                      <a:pt x="20" y="133"/>
                    </a:lnTo>
                    <a:lnTo>
                      <a:pt x="9" y="144"/>
                    </a:lnTo>
                    <a:lnTo>
                      <a:pt x="3" y="158"/>
                    </a:lnTo>
                    <a:lnTo>
                      <a:pt x="0" y="170"/>
                    </a:lnTo>
                    <a:lnTo>
                      <a:pt x="0" y="170"/>
                    </a:lnTo>
                    <a:lnTo>
                      <a:pt x="0" y="178"/>
                    </a:lnTo>
                    <a:lnTo>
                      <a:pt x="3" y="187"/>
                    </a:lnTo>
                    <a:lnTo>
                      <a:pt x="11" y="201"/>
                    </a:lnTo>
                    <a:lnTo>
                      <a:pt x="28" y="212"/>
                    </a:lnTo>
                    <a:lnTo>
                      <a:pt x="48" y="224"/>
                    </a:lnTo>
                    <a:lnTo>
                      <a:pt x="74" y="235"/>
                    </a:lnTo>
                    <a:lnTo>
                      <a:pt x="105" y="241"/>
                    </a:lnTo>
                    <a:lnTo>
                      <a:pt x="136" y="246"/>
                    </a:lnTo>
                    <a:lnTo>
                      <a:pt x="170" y="246"/>
                    </a:lnTo>
                    <a:lnTo>
                      <a:pt x="170" y="246"/>
                    </a:lnTo>
                    <a:lnTo>
                      <a:pt x="201" y="246"/>
                    </a:lnTo>
                    <a:lnTo>
                      <a:pt x="232" y="241"/>
                    </a:lnTo>
                    <a:lnTo>
                      <a:pt x="232" y="241"/>
                    </a:lnTo>
                    <a:lnTo>
                      <a:pt x="244" y="255"/>
                    </a:lnTo>
                    <a:lnTo>
                      <a:pt x="261" y="266"/>
                    </a:lnTo>
                    <a:lnTo>
                      <a:pt x="281" y="277"/>
                    </a:lnTo>
                    <a:lnTo>
                      <a:pt x="306" y="286"/>
                    </a:lnTo>
                    <a:lnTo>
                      <a:pt x="332" y="294"/>
                    </a:lnTo>
                    <a:lnTo>
                      <a:pt x="363" y="300"/>
                    </a:lnTo>
                    <a:lnTo>
                      <a:pt x="397" y="303"/>
                    </a:lnTo>
                    <a:lnTo>
                      <a:pt x="431" y="306"/>
                    </a:lnTo>
                    <a:lnTo>
                      <a:pt x="431" y="306"/>
                    </a:lnTo>
                    <a:lnTo>
                      <a:pt x="465" y="303"/>
                    </a:lnTo>
                    <a:lnTo>
                      <a:pt x="499" y="300"/>
                    </a:lnTo>
                    <a:lnTo>
                      <a:pt x="530" y="294"/>
                    </a:lnTo>
                    <a:lnTo>
                      <a:pt x="556" y="286"/>
                    </a:lnTo>
                    <a:lnTo>
                      <a:pt x="581" y="277"/>
                    </a:lnTo>
                    <a:lnTo>
                      <a:pt x="601" y="266"/>
                    </a:lnTo>
                    <a:lnTo>
                      <a:pt x="618" y="252"/>
                    </a:lnTo>
                    <a:lnTo>
                      <a:pt x="629" y="241"/>
                    </a:lnTo>
                    <a:lnTo>
                      <a:pt x="629" y="241"/>
                    </a:lnTo>
                    <a:lnTo>
                      <a:pt x="666" y="238"/>
                    </a:lnTo>
                    <a:lnTo>
                      <a:pt x="700" y="232"/>
                    </a:lnTo>
                    <a:lnTo>
                      <a:pt x="731" y="224"/>
                    </a:lnTo>
                    <a:lnTo>
                      <a:pt x="760" y="215"/>
                    </a:lnTo>
                    <a:lnTo>
                      <a:pt x="782" y="204"/>
                    </a:lnTo>
                    <a:lnTo>
                      <a:pt x="799" y="190"/>
                    </a:lnTo>
                    <a:lnTo>
                      <a:pt x="811" y="175"/>
                    </a:lnTo>
                    <a:lnTo>
                      <a:pt x="813" y="167"/>
                    </a:lnTo>
                    <a:lnTo>
                      <a:pt x="813" y="158"/>
                    </a:lnTo>
                    <a:lnTo>
                      <a:pt x="813" y="158"/>
                    </a:lnTo>
                    <a:lnTo>
                      <a:pt x="811" y="144"/>
                    </a:lnTo>
                    <a:lnTo>
                      <a:pt x="802" y="133"/>
                    </a:lnTo>
                    <a:lnTo>
                      <a:pt x="785" y="119"/>
                    </a:lnTo>
                    <a:lnTo>
                      <a:pt x="768" y="107"/>
                    </a:lnTo>
                    <a:lnTo>
                      <a:pt x="768" y="107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9" name="Freeform 156"/>
              <p:cNvSpPr>
                <a:spLocks/>
              </p:cNvSpPr>
              <p:nvPr/>
            </p:nvSpPr>
            <p:spPr bwMode="auto">
              <a:xfrm>
                <a:off x="9032875" y="1192213"/>
                <a:ext cx="1250950" cy="468313"/>
              </a:xfrm>
              <a:custGeom>
                <a:avLst/>
                <a:gdLst>
                  <a:gd name="T0" fmla="*/ 743 w 788"/>
                  <a:gd name="T1" fmla="*/ 105 h 295"/>
                  <a:gd name="T2" fmla="*/ 760 w 788"/>
                  <a:gd name="T3" fmla="*/ 83 h 295"/>
                  <a:gd name="T4" fmla="*/ 760 w 788"/>
                  <a:gd name="T5" fmla="*/ 74 h 295"/>
                  <a:gd name="T6" fmla="*/ 746 w 788"/>
                  <a:gd name="T7" fmla="*/ 49 h 295"/>
                  <a:gd name="T8" fmla="*/ 712 w 788"/>
                  <a:gd name="T9" fmla="*/ 26 h 295"/>
                  <a:gd name="T10" fmla="*/ 658 w 788"/>
                  <a:gd name="T11" fmla="*/ 12 h 295"/>
                  <a:gd name="T12" fmla="*/ 596 w 788"/>
                  <a:gd name="T13" fmla="*/ 6 h 295"/>
                  <a:gd name="T14" fmla="*/ 556 w 788"/>
                  <a:gd name="T15" fmla="*/ 9 h 295"/>
                  <a:gd name="T16" fmla="*/ 519 w 788"/>
                  <a:gd name="T17" fmla="*/ 15 h 295"/>
                  <a:gd name="T18" fmla="*/ 457 w 788"/>
                  <a:gd name="T19" fmla="*/ 3 h 295"/>
                  <a:gd name="T20" fmla="*/ 389 w 788"/>
                  <a:gd name="T21" fmla="*/ 0 h 295"/>
                  <a:gd name="T22" fmla="*/ 335 w 788"/>
                  <a:gd name="T23" fmla="*/ 3 h 295"/>
                  <a:gd name="T24" fmla="*/ 244 w 788"/>
                  <a:gd name="T25" fmla="*/ 17 h 295"/>
                  <a:gd name="T26" fmla="*/ 173 w 788"/>
                  <a:gd name="T27" fmla="*/ 40 h 295"/>
                  <a:gd name="T28" fmla="*/ 139 w 788"/>
                  <a:gd name="T29" fmla="*/ 66 h 295"/>
                  <a:gd name="T30" fmla="*/ 128 w 788"/>
                  <a:gd name="T31" fmla="*/ 83 h 295"/>
                  <a:gd name="T32" fmla="*/ 125 w 788"/>
                  <a:gd name="T33" fmla="*/ 94 h 295"/>
                  <a:gd name="T34" fmla="*/ 77 w 788"/>
                  <a:gd name="T35" fmla="*/ 102 h 295"/>
                  <a:gd name="T36" fmla="*/ 37 w 788"/>
                  <a:gd name="T37" fmla="*/ 119 h 295"/>
                  <a:gd name="T38" fmla="*/ 12 w 788"/>
                  <a:gd name="T39" fmla="*/ 139 h 295"/>
                  <a:gd name="T40" fmla="*/ 0 w 788"/>
                  <a:gd name="T41" fmla="*/ 165 h 295"/>
                  <a:gd name="T42" fmla="*/ 6 w 788"/>
                  <a:gd name="T43" fmla="*/ 179 h 295"/>
                  <a:gd name="T44" fmla="*/ 29 w 788"/>
                  <a:gd name="T45" fmla="*/ 207 h 295"/>
                  <a:gd name="T46" fmla="*/ 74 w 788"/>
                  <a:gd name="T47" fmla="*/ 227 h 295"/>
                  <a:gd name="T48" fmla="*/ 134 w 788"/>
                  <a:gd name="T49" fmla="*/ 238 h 295"/>
                  <a:gd name="T50" fmla="*/ 168 w 788"/>
                  <a:gd name="T51" fmla="*/ 238 h 295"/>
                  <a:gd name="T52" fmla="*/ 227 w 788"/>
                  <a:gd name="T53" fmla="*/ 233 h 295"/>
                  <a:gd name="T54" fmla="*/ 238 w 788"/>
                  <a:gd name="T55" fmla="*/ 247 h 295"/>
                  <a:gd name="T56" fmla="*/ 275 w 788"/>
                  <a:gd name="T57" fmla="*/ 270 h 295"/>
                  <a:gd name="T58" fmla="*/ 323 w 788"/>
                  <a:gd name="T59" fmla="*/ 284 h 295"/>
                  <a:gd name="T60" fmla="*/ 386 w 788"/>
                  <a:gd name="T61" fmla="*/ 295 h 295"/>
                  <a:gd name="T62" fmla="*/ 417 w 788"/>
                  <a:gd name="T63" fmla="*/ 295 h 295"/>
                  <a:gd name="T64" fmla="*/ 485 w 788"/>
                  <a:gd name="T65" fmla="*/ 289 h 295"/>
                  <a:gd name="T66" fmla="*/ 542 w 788"/>
                  <a:gd name="T67" fmla="*/ 278 h 295"/>
                  <a:gd name="T68" fmla="*/ 584 w 788"/>
                  <a:gd name="T69" fmla="*/ 258 h 295"/>
                  <a:gd name="T70" fmla="*/ 610 w 788"/>
                  <a:gd name="T71" fmla="*/ 233 h 295"/>
                  <a:gd name="T72" fmla="*/ 647 w 788"/>
                  <a:gd name="T73" fmla="*/ 230 h 295"/>
                  <a:gd name="T74" fmla="*/ 712 w 788"/>
                  <a:gd name="T75" fmla="*/ 219 h 295"/>
                  <a:gd name="T76" fmla="*/ 760 w 788"/>
                  <a:gd name="T77" fmla="*/ 196 h 295"/>
                  <a:gd name="T78" fmla="*/ 785 w 788"/>
                  <a:gd name="T79" fmla="*/ 170 h 295"/>
                  <a:gd name="T80" fmla="*/ 788 w 788"/>
                  <a:gd name="T81" fmla="*/ 153 h 295"/>
                  <a:gd name="T82" fmla="*/ 785 w 788"/>
                  <a:gd name="T83" fmla="*/ 139 h 295"/>
                  <a:gd name="T84" fmla="*/ 763 w 788"/>
                  <a:gd name="T85" fmla="*/ 117 h 295"/>
                  <a:gd name="T86" fmla="*/ 743 w 788"/>
                  <a:gd name="T87" fmla="*/ 105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8" h="295">
                    <a:moveTo>
                      <a:pt x="743" y="105"/>
                    </a:moveTo>
                    <a:lnTo>
                      <a:pt x="743" y="105"/>
                    </a:lnTo>
                    <a:lnTo>
                      <a:pt x="757" y="91"/>
                    </a:lnTo>
                    <a:lnTo>
                      <a:pt x="760" y="83"/>
                    </a:lnTo>
                    <a:lnTo>
                      <a:pt x="760" y="74"/>
                    </a:lnTo>
                    <a:lnTo>
                      <a:pt x="760" y="74"/>
                    </a:lnTo>
                    <a:lnTo>
                      <a:pt x="757" y="60"/>
                    </a:lnTo>
                    <a:lnTo>
                      <a:pt x="746" y="49"/>
                    </a:lnTo>
                    <a:lnTo>
                      <a:pt x="732" y="37"/>
                    </a:lnTo>
                    <a:lnTo>
                      <a:pt x="712" y="26"/>
                    </a:lnTo>
                    <a:lnTo>
                      <a:pt x="686" y="17"/>
                    </a:lnTo>
                    <a:lnTo>
                      <a:pt x="658" y="12"/>
                    </a:lnTo>
                    <a:lnTo>
                      <a:pt x="627" y="6"/>
                    </a:lnTo>
                    <a:lnTo>
                      <a:pt x="596" y="6"/>
                    </a:lnTo>
                    <a:lnTo>
                      <a:pt x="596" y="6"/>
                    </a:lnTo>
                    <a:lnTo>
                      <a:pt x="556" y="9"/>
                    </a:lnTo>
                    <a:lnTo>
                      <a:pt x="519" y="15"/>
                    </a:lnTo>
                    <a:lnTo>
                      <a:pt x="519" y="15"/>
                    </a:lnTo>
                    <a:lnTo>
                      <a:pt x="488" y="9"/>
                    </a:lnTo>
                    <a:lnTo>
                      <a:pt x="457" y="3"/>
                    </a:lnTo>
                    <a:lnTo>
                      <a:pt x="423" y="0"/>
                    </a:lnTo>
                    <a:lnTo>
                      <a:pt x="389" y="0"/>
                    </a:lnTo>
                    <a:lnTo>
                      <a:pt x="389" y="0"/>
                    </a:lnTo>
                    <a:lnTo>
                      <a:pt x="335" y="3"/>
                    </a:lnTo>
                    <a:lnTo>
                      <a:pt x="289" y="9"/>
                    </a:lnTo>
                    <a:lnTo>
                      <a:pt x="244" y="17"/>
                    </a:lnTo>
                    <a:lnTo>
                      <a:pt x="207" y="29"/>
                    </a:lnTo>
                    <a:lnTo>
                      <a:pt x="173" y="40"/>
                    </a:lnTo>
                    <a:lnTo>
                      <a:pt x="151" y="57"/>
                    </a:lnTo>
                    <a:lnTo>
                      <a:pt x="139" y="66"/>
                    </a:lnTo>
                    <a:lnTo>
                      <a:pt x="134" y="74"/>
                    </a:lnTo>
                    <a:lnTo>
                      <a:pt x="128" y="83"/>
                    </a:lnTo>
                    <a:lnTo>
                      <a:pt x="125" y="94"/>
                    </a:lnTo>
                    <a:lnTo>
                      <a:pt x="125" y="94"/>
                    </a:lnTo>
                    <a:lnTo>
                      <a:pt x="100" y="97"/>
                    </a:lnTo>
                    <a:lnTo>
                      <a:pt x="77" y="102"/>
                    </a:lnTo>
                    <a:lnTo>
                      <a:pt x="54" y="111"/>
                    </a:lnTo>
                    <a:lnTo>
                      <a:pt x="37" y="119"/>
                    </a:lnTo>
                    <a:lnTo>
                      <a:pt x="23" y="128"/>
                    </a:lnTo>
                    <a:lnTo>
                      <a:pt x="12" y="139"/>
                    </a:lnTo>
                    <a:lnTo>
                      <a:pt x="3" y="153"/>
                    </a:lnTo>
                    <a:lnTo>
                      <a:pt x="0" y="165"/>
                    </a:lnTo>
                    <a:lnTo>
                      <a:pt x="0" y="165"/>
                    </a:lnTo>
                    <a:lnTo>
                      <a:pt x="6" y="179"/>
                    </a:lnTo>
                    <a:lnTo>
                      <a:pt x="15" y="193"/>
                    </a:lnTo>
                    <a:lnTo>
                      <a:pt x="29" y="207"/>
                    </a:lnTo>
                    <a:lnTo>
                      <a:pt x="49" y="216"/>
                    </a:lnTo>
                    <a:lnTo>
                      <a:pt x="74" y="227"/>
                    </a:lnTo>
                    <a:lnTo>
                      <a:pt x="102" y="233"/>
                    </a:lnTo>
                    <a:lnTo>
                      <a:pt x="134" y="238"/>
                    </a:lnTo>
                    <a:lnTo>
                      <a:pt x="168" y="238"/>
                    </a:lnTo>
                    <a:lnTo>
                      <a:pt x="168" y="238"/>
                    </a:lnTo>
                    <a:lnTo>
                      <a:pt x="199" y="238"/>
                    </a:lnTo>
                    <a:lnTo>
                      <a:pt x="227" y="233"/>
                    </a:lnTo>
                    <a:lnTo>
                      <a:pt x="227" y="233"/>
                    </a:lnTo>
                    <a:lnTo>
                      <a:pt x="238" y="247"/>
                    </a:lnTo>
                    <a:lnTo>
                      <a:pt x="255" y="258"/>
                    </a:lnTo>
                    <a:lnTo>
                      <a:pt x="275" y="270"/>
                    </a:lnTo>
                    <a:lnTo>
                      <a:pt x="298" y="278"/>
                    </a:lnTo>
                    <a:lnTo>
                      <a:pt x="323" y="284"/>
                    </a:lnTo>
                    <a:lnTo>
                      <a:pt x="355" y="289"/>
                    </a:lnTo>
                    <a:lnTo>
                      <a:pt x="386" y="295"/>
                    </a:lnTo>
                    <a:lnTo>
                      <a:pt x="417" y="295"/>
                    </a:lnTo>
                    <a:lnTo>
                      <a:pt x="417" y="295"/>
                    </a:lnTo>
                    <a:lnTo>
                      <a:pt x="451" y="295"/>
                    </a:lnTo>
                    <a:lnTo>
                      <a:pt x="485" y="289"/>
                    </a:lnTo>
                    <a:lnTo>
                      <a:pt x="513" y="284"/>
                    </a:lnTo>
                    <a:lnTo>
                      <a:pt x="542" y="278"/>
                    </a:lnTo>
                    <a:lnTo>
                      <a:pt x="564" y="267"/>
                    </a:lnTo>
                    <a:lnTo>
                      <a:pt x="584" y="258"/>
                    </a:lnTo>
                    <a:lnTo>
                      <a:pt x="598" y="244"/>
                    </a:lnTo>
                    <a:lnTo>
                      <a:pt x="610" y="233"/>
                    </a:lnTo>
                    <a:lnTo>
                      <a:pt x="610" y="233"/>
                    </a:lnTo>
                    <a:lnTo>
                      <a:pt x="647" y="230"/>
                    </a:lnTo>
                    <a:lnTo>
                      <a:pt x="681" y="224"/>
                    </a:lnTo>
                    <a:lnTo>
                      <a:pt x="712" y="219"/>
                    </a:lnTo>
                    <a:lnTo>
                      <a:pt x="737" y="207"/>
                    </a:lnTo>
                    <a:lnTo>
                      <a:pt x="760" y="196"/>
                    </a:lnTo>
                    <a:lnTo>
                      <a:pt x="774" y="185"/>
                    </a:lnTo>
                    <a:lnTo>
                      <a:pt x="785" y="170"/>
                    </a:lnTo>
                    <a:lnTo>
                      <a:pt x="788" y="162"/>
                    </a:lnTo>
                    <a:lnTo>
                      <a:pt x="788" y="153"/>
                    </a:lnTo>
                    <a:lnTo>
                      <a:pt x="788" y="153"/>
                    </a:lnTo>
                    <a:lnTo>
                      <a:pt x="785" y="139"/>
                    </a:lnTo>
                    <a:lnTo>
                      <a:pt x="777" y="128"/>
                    </a:lnTo>
                    <a:lnTo>
                      <a:pt x="763" y="117"/>
                    </a:lnTo>
                    <a:lnTo>
                      <a:pt x="743" y="105"/>
                    </a:lnTo>
                    <a:lnTo>
                      <a:pt x="743" y="105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0" name="Freeform 157"/>
              <p:cNvSpPr>
                <a:spLocks/>
              </p:cNvSpPr>
              <p:nvPr/>
            </p:nvSpPr>
            <p:spPr bwMode="auto">
              <a:xfrm>
                <a:off x="9056688" y="1201738"/>
                <a:ext cx="1204913" cy="449263"/>
              </a:xfrm>
              <a:custGeom>
                <a:avLst/>
                <a:gdLst>
                  <a:gd name="T0" fmla="*/ 717 w 759"/>
                  <a:gd name="T1" fmla="*/ 99 h 283"/>
                  <a:gd name="T2" fmla="*/ 731 w 759"/>
                  <a:gd name="T3" fmla="*/ 79 h 283"/>
                  <a:gd name="T4" fmla="*/ 734 w 759"/>
                  <a:gd name="T5" fmla="*/ 71 h 283"/>
                  <a:gd name="T6" fmla="*/ 719 w 759"/>
                  <a:gd name="T7" fmla="*/ 45 h 283"/>
                  <a:gd name="T8" fmla="*/ 685 w 759"/>
                  <a:gd name="T9" fmla="*/ 26 h 283"/>
                  <a:gd name="T10" fmla="*/ 634 w 759"/>
                  <a:gd name="T11" fmla="*/ 11 h 283"/>
                  <a:gd name="T12" fmla="*/ 572 w 759"/>
                  <a:gd name="T13" fmla="*/ 6 h 283"/>
                  <a:gd name="T14" fmla="*/ 535 w 759"/>
                  <a:gd name="T15" fmla="*/ 6 h 283"/>
                  <a:gd name="T16" fmla="*/ 501 w 759"/>
                  <a:gd name="T17" fmla="*/ 11 h 283"/>
                  <a:gd name="T18" fmla="*/ 439 w 759"/>
                  <a:gd name="T19" fmla="*/ 3 h 283"/>
                  <a:gd name="T20" fmla="*/ 374 w 759"/>
                  <a:gd name="T21" fmla="*/ 0 h 283"/>
                  <a:gd name="T22" fmla="*/ 323 w 759"/>
                  <a:gd name="T23" fmla="*/ 0 h 283"/>
                  <a:gd name="T24" fmla="*/ 235 w 759"/>
                  <a:gd name="T25" fmla="*/ 14 h 283"/>
                  <a:gd name="T26" fmla="*/ 167 w 759"/>
                  <a:gd name="T27" fmla="*/ 40 h 283"/>
                  <a:gd name="T28" fmla="*/ 136 w 759"/>
                  <a:gd name="T29" fmla="*/ 62 h 283"/>
                  <a:gd name="T30" fmla="*/ 121 w 759"/>
                  <a:gd name="T31" fmla="*/ 79 h 283"/>
                  <a:gd name="T32" fmla="*/ 121 w 759"/>
                  <a:gd name="T33" fmla="*/ 88 h 283"/>
                  <a:gd name="T34" fmla="*/ 73 w 759"/>
                  <a:gd name="T35" fmla="*/ 99 h 283"/>
                  <a:gd name="T36" fmla="*/ 34 w 759"/>
                  <a:gd name="T37" fmla="*/ 113 h 283"/>
                  <a:gd name="T38" fmla="*/ 8 w 759"/>
                  <a:gd name="T39" fmla="*/ 133 h 283"/>
                  <a:gd name="T40" fmla="*/ 0 w 759"/>
                  <a:gd name="T41" fmla="*/ 159 h 283"/>
                  <a:gd name="T42" fmla="*/ 2 w 759"/>
                  <a:gd name="T43" fmla="*/ 173 h 283"/>
                  <a:gd name="T44" fmla="*/ 28 w 759"/>
                  <a:gd name="T45" fmla="*/ 198 h 283"/>
                  <a:gd name="T46" fmla="*/ 70 w 759"/>
                  <a:gd name="T47" fmla="*/ 218 h 283"/>
                  <a:gd name="T48" fmla="*/ 127 w 759"/>
                  <a:gd name="T49" fmla="*/ 227 h 283"/>
                  <a:gd name="T50" fmla="*/ 161 w 759"/>
                  <a:gd name="T51" fmla="*/ 230 h 283"/>
                  <a:gd name="T52" fmla="*/ 218 w 759"/>
                  <a:gd name="T53" fmla="*/ 224 h 283"/>
                  <a:gd name="T54" fmla="*/ 229 w 759"/>
                  <a:gd name="T55" fmla="*/ 238 h 283"/>
                  <a:gd name="T56" fmla="*/ 263 w 759"/>
                  <a:gd name="T57" fmla="*/ 258 h 283"/>
                  <a:gd name="T58" fmla="*/ 311 w 759"/>
                  <a:gd name="T59" fmla="*/ 275 h 283"/>
                  <a:gd name="T60" fmla="*/ 371 w 759"/>
                  <a:gd name="T61" fmla="*/ 283 h 283"/>
                  <a:gd name="T62" fmla="*/ 402 w 759"/>
                  <a:gd name="T63" fmla="*/ 283 h 283"/>
                  <a:gd name="T64" fmla="*/ 467 w 759"/>
                  <a:gd name="T65" fmla="*/ 281 h 283"/>
                  <a:gd name="T66" fmla="*/ 521 w 759"/>
                  <a:gd name="T67" fmla="*/ 266 h 283"/>
                  <a:gd name="T68" fmla="*/ 564 w 759"/>
                  <a:gd name="T69" fmla="*/ 247 h 283"/>
                  <a:gd name="T70" fmla="*/ 589 w 759"/>
                  <a:gd name="T71" fmla="*/ 224 h 283"/>
                  <a:gd name="T72" fmla="*/ 623 w 759"/>
                  <a:gd name="T73" fmla="*/ 221 h 283"/>
                  <a:gd name="T74" fmla="*/ 685 w 759"/>
                  <a:gd name="T75" fmla="*/ 210 h 283"/>
                  <a:gd name="T76" fmla="*/ 731 w 759"/>
                  <a:gd name="T77" fmla="*/ 190 h 283"/>
                  <a:gd name="T78" fmla="*/ 756 w 759"/>
                  <a:gd name="T79" fmla="*/ 162 h 283"/>
                  <a:gd name="T80" fmla="*/ 759 w 759"/>
                  <a:gd name="T81" fmla="*/ 147 h 283"/>
                  <a:gd name="T82" fmla="*/ 756 w 759"/>
                  <a:gd name="T83" fmla="*/ 136 h 283"/>
                  <a:gd name="T84" fmla="*/ 736 w 759"/>
                  <a:gd name="T85" fmla="*/ 111 h 283"/>
                  <a:gd name="T86" fmla="*/ 717 w 759"/>
                  <a:gd name="T87" fmla="*/ 9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9" h="283">
                    <a:moveTo>
                      <a:pt x="717" y="99"/>
                    </a:moveTo>
                    <a:lnTo>
                      <a:pt x="717" y="99"/>
                    </a:lnTo>
                    <a:lnTo>
                      <a:pt x="728" y="85"/>
                    </a:lnTo>
                    <a:lnTo>
                      <a:pt x="731" y="79"/>
                    </a:lnTo>
                    <a:lnTo>
                      <a:pt x="734" y="71"/>
                    </a:lnTo>
                    <a:lnTo>
                      <a:pt x="734" y="71"/>
                    </a:lnTo>
                    <a:lnTo>
                      <a:pt x="731" y="60"/>
                    </a:lnTo>
                    <a:lnTo>
                      <a:pt x="719" y="45"/>
                    </a:lnTo>
                    <a:lnTo>
                      <a:pt x="705" y="34"/>
                    </a:lnTo>
                    <a:lnTo>
                      <a:pt x="685" y="26"/>
                    </a:lnTo>
                    <a:lnTo>
                      <a:pt x="663" y="17"/>
                    </a:lnTo>
                    <a:lnTo>
                      <a:pt x="634" y="11"/>
                    </a:lnTo>
                    <a:lnTo>
                      <a:pt x="606" y="6"/>
                    </a:lnTo>
                    <a:lnTo>
                      <a:pt x="572" y="6"/>
                    </a:lnTo>
                    <a:lnTo>
                      <a:pt x="572" y="6"/>
                    </a:lnTo>
                    <a:lnTo>
                      <a:pt x="535" y="6"/>
                    </a:lnTo>
                    <a:lnTo>
                      <a:pt x="501" y="11"/>
                    </a:lnTo>
                    <a:lnTo>
                      <a:pt x="501" y="11"/>
                    </a:lnTo>
                    <a:lnTo>
                      <a:pt x="470" y="6"/>
                    </a:lnTo>
                    <a:lnTo>
                      <a:pt x="439" y="3"/>
                    </a:lnTo>
                    <a:lnTo>
                      <a:pt x="408" y="0"/>
                    </a:lnTo>
                    <a:lnTo>
                      <a:pt x="374" y="0"/>
                    </a:lnTo>
                    <a:lnTo>
                      <a:pt x="374" y="0"/>
                    </a:lnTo>
                    <a:lnTo>
                      <a:pt x="323" y="0"/>
                    </a:lnTo>
                    <a:lnTo>
                      <a:pt x="277" y="6"/>
                    </a:lnTo>
                    <a:lnTo>
                      <a:pt x="235" y="14"/>
                    </a:lnTo>
                    <a:lnTo>
                      <a:pt x="198" y="26"/>
                    </a:lnTo>
                    <a:lnTo>
                      <a:pt x="167" y="40"/>
                    </a:lnTo>
                    <a:lnTo>
                      <a:pt x="144" y="54"/>
                    </a:lnTo>
                    <a:lnTo>
                      <a:pt x="136" y="62"/>
                    </a:lnTo>
                    <a:lnTo>
                      <a:pt x="127" y="71"/>
                    </a:lnTo>
                    <a:lnTo>
                      <a:pt x="121" y="79"/>
                    </a:lnTo>
                    <a:lnTo>
                      <a:pt x="121" y="88"/>
                    </a:lnTo>
                    <a:lnTo>
                      <a:pt x="121" y="88"/>
                    </a:lnTo>
                    <a:lnTo>
                      <a:pt x="96" y="94"/>
                    </a:lnTo>
                    <a:lnTo>
                      <a:pt x="73" y="99"/>
                    </a:lnTo>
                    <a:lnTo>
                      <a:pt x="51" y="105"/>
                    </a:lnTo>
                    <a:lnTo>
                      <a:pt x="34" y="113"/>
                    </a:lnTo>
                    <a:lnTo>
                      <a:pt x="19" y="125"/>
                    </a:lnTo>
                    <a:lnTo>
                      <a:pt x="8" y="133"/>
                    </a:lnTo>
                    <a:lnTo>
                      <a:pt x="2" y="147"/>
                    </a:lnTo>
                    <a:lnTo>
                      <a:pt x="0" y="159"/>
                    </a:lnTo>
                    <a:lnTo>
                      <a:pt x="0" y="159"/>
                    </a:lnTo>
                    <a:lnTo>
                      <a:pt x="2" y="173"/>
                    </a:lnTo>
                    <a:lnTo>
                      <a:pt x="11" y="187"/>
                    </a:lnTo>
                    <a:lnTo>
                      <a:pt x="28" y="198"/>
                    </a:lnTo>
                    <a:lnTo>
                      <a:pt x="48" y="210"/>
                    </a:lnTo>
                    <a:lnTo>
                      <a:pt x="70" y="218"/>
                    </a:lnTo>
                    <a:lnTo>
                      <a:pt x="99" y="224"/>
                    </a:lnTo>
                    <a:lnTo>
                      <a:pt x="127" y="227"/>
                    </a:lnTo>
                    <a:lnTo>
                      <a:pt x="161" y="230"/>
                    </a:lnTo>
                    <a:lnTo>
                      <a:pt x="161" y="230"/>
                    </a:lnTo>
                    <a:lnTo>
                      <a:pt x="189" y="227"/>
                    </a:lnTo>
                    <a:lnTo>
                      <a:pt x="218" y="224"/>
                    </a:lnTo>
                    <a:lnTo>
                      <a:pt x="218" y="224"/>
                    </a:lnTo>
                    <a:lnTo>
                      <a:pt x="229" y="238"/>
                    </a:lnTo>
                    <a:lnTo>
                      <a:pt x="243" y="249"/>
                    </a:lnTo>
                    <a:lnTo>
                      <a:pt x="263" y="258"/>
                    </a:lnTo>
                    <a:lnTo>
                      <a:pt x="286" y="266"/>
                    </a:lnTo>
                    <a:lnTo>
                      <a:pt x="311" y="275"/>
                    </a:lnTo>
                    <a:lnTo>
                      <a:pt x="340" y="281"/>
                    </a:lnTo>
                    <a:lnTo>
                      <a:pt x="371" y="283"/>
                    </a:lnTo>
                    <a:lnTo>
                      <a:pt x="402" y="283"/>
                    </a:lnTo>
                    <a:lnTo>
                      <a:pt x="402" y="283"/>
                    </a:lnTo>
                    <a:lnTo>
                      <a:pt x="436" y="283"/>
                    </a:lnTo>
                    <a:lnTo>
                      <a:pt x="467" y="281"/>
                    </a:lnTo>
                    <a:lnTo>
                      <a:pt x="496" y="275"/>
                    </a:lnTo>
                    <a:lnTo>
                      <a:pt x="521" y="266"/>
                    </a:lnTo>
                    <a:lnTo>
                      <a:pt x="544" y="258"/>
                    </a:lnTo>
                    <a:lnTo>
                      <a:pt x="564" y="247"/>
                    </a:lnTo>
                    <a:lnTo>
                      <a:pt x="578" y="235"/>
                    </a:lnTo>
                    <a:lnTo>
                      <a:pt x="589" y="224"/>
                    </a:lnTo>
                    <a:lnTo>
                      <a:pt x="589" y="224"/>
                    </a:lnTo>
                    <a:lnTo>
                      <a:pt x="623" y="221"/>
                    </a:lnTo>
                    <a:lnTo>
                      <a:pt x="657" y="215"/>
                    </a:lnTo>
                    <a:lnTo>
                      <a:pt x="685" y="210"/>
                    </a:lnTo>
                    <a:lnTo>
                      <a:pt x="711" y="201"/>
                    </a:lnTo>
                    <a:lnTo>
                      <a:pt x="731" y="190"/>
                    </a:lnTo>
                    <a:lnTo>
                      <a:pt x="748" y="176"/>
                    </a:lnTo>
                    <a:lnTo>
                      <a:pt x="756" y="162"/>
                    </a:lnTo>
                    <a:lnTo>
                      <a:pt x="759" y="156"/>
                    </a:lnTo>
                    <a:lnTo>
                      <a:pt x="759" y="147"/>
                    </a:lnTo>
                    <a:lnTo>
                      <a:pt x="759" y="147"/>
                    </a:lnTo>
                    <a:lnTo>
                      <a:pt x="756" y="136"/>
                    </a:lnTo>
                    <a:lnTo>
                      <a:pt x="748" y="122"/>
                    </a:lnTo>
                    <a:lnTo>
                      <a:pt x="736" y="111"/>
                    </a:lnTo>
                    <a:lnTo>
                      <a:pt x="717" y="99"/>
                    </a:lnTo>
                    <a:lnTo>
                      <a:pt x="717" y="99"/>
                    </a:ln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1" name="Freeform 158"/>
              <p:cNvSpPr>
                <a:spLocks/>
              </p:cNvSpPr>
              <p:nvPr/>
            </p:nvSpPr>
            <p:spPr bwMode="auto">
              <a:xfrm>
                <a:off x="9078913" y="1206500"/>
                <a:ext cx="1165225" cy="441325"/>
              </a:xfrm>
              <a:custGeom>
                <a:avLst/>
                <a:gdLst>
                  <a:gd name="T0" fmla="*/ 691 w 734"/>
                  <a:gd name="T1" fmla="*/ 99 h 278"/>
                  <a:gd name="T2" fmla="*/ 705 w 734"/>
                  <a:gd name="T3" fmla="*/ 79 h 278"/>
                  <a:gd name="T4" fmla="*/ 705 w 734"/>
                  <a:gd name="T5" fmla="*/ 71 h 278"/>
                  <a:gd name="T6" fmla="*/ 694 w 734"/>
                  <a:gd name="T7" fmla="*/ 45 h 278"/>
                  <a:gd name="T8" fmla="*/ 660 w 734"/>
                  <a:gd name="T9" fmla="*/ 25 h 278"/>
                  <a:gd name="T10" fmla="*/ 612 w 734"/>
                  <a:gd name="T11" fmla="*/ 11 h 278"/>
                  <a:gd name="T12" fmla="*/ 552 w 734"/>
                  <a:gd name="T13" fmla="*/ 6 h 278"/>
                  <a:gd name="T14" fmla="*/ 516 w 734"/>
                  <a:gd name="T15" fmla="*/ 8 h 278"/>
                  <a:gd name="T16" fmla="*/ 482 w 734"/>
                  <a:gd name="T17" fmla="*/ 14 h 278"/>
                  <a:gd name="T18" fmla="*/ 360 w 734"/>
                  <a:gd name="T19" fmla="*/ 0 h 278"/>
                  <a:gd name="T20" fmla="*/ 311 w 734"/>
                  <a:gd name="T21" fmla="*/ 3 h 278"/>
                  <a:gd name="T22" fmla="*/ 226 w 734"/>
                  <a:gd name="T23" fmla="*/ 17 h 278"/>
                  <a:gd name="T24" fmla="*/ 161 w 734"/>
                  <a:gd name="T25" fmla="*/ 40 h 278"/>
                  <a:gd name="T26" fmla="*/ 130 w 734"/>
                  <a:gd name="T27" fmla="*/ 62 h 278"/>
                  <a:gd name="T28" fmla="*/ 119 w 734"/>
                  <a:gd name="T29" fmla="*/ 79 h 278"/>
                  <a:gd name="T30" fmla="*/ 116 w 734"/>
                  <a:gd name="T31" fmla="*/ 88 h 278"/>
                  <a:gd name="T32" fmla="*/ 68 w 734"/>
                  <a:gd name="T33" fmla="*/ 96 h 278"/>
                  <a:gd name="T34" fmla="*/ 31 w 734"/>
                  <a:gd name="T35" fmla="*/ 113 h 278"/>
                  <a:gd name="T36" fmla="*/ 8 w 734"/>
                  <a:gd name="T37" fmla="*/ 133 h 278"/>
                  <a:gd name="T38" fmla="*/ 0 w 734"/>
                  <a:gd name="T39" fmla="*/ 156 h 278"/>
                  <a:gd name="T40" fmla="*/ 3 w 734"/>
                  <a:gd name="T41" fmla="*/ 170 h 278"/>
                  <a:gd name="T42" fmla="*/ 25 w 734"/>
                  <a:gd name="T43" fmla="*/ 193 h 278"/>
                  <a:gd name="T44" fmla="*/ 68 w 734"/>
                  <a:gd name="T45" fmla="*/ 212 h 278"/>
                  <a:gd name="T46" fmla="*/ 122 w 734"/>
                  <a:gd name="T47" fmla="*/ 221 h 278"/>
                  <a:gd name="T48" fmla="*/ 153 w 734"/>
                  <a:gd name="T49" fmla="*/ 224 h 278"/>
                  <a:gd name="T50" fmla="*/ 209 w 734"/>
                  <a:gd name="T51" fmla="*/ 218 h 278"/>
                  <a:gd name="T52" fmla="*/ 221 w 734"/>
                  <a:gd name="T53" fmla="*/ 229 h 278"/>
                  <a:gd name="T54" fmla="*/ 255 w 734"/>
                  <a:gd name="T55" fmla="*/ 252 h 278"/>
                  <a:gd name="T56" fmla="*/ 300 w 734"/>
                  <a:gd name="T57" fmla="*/ 266 h 278"/>
                  <a:gd name="T58" fmla="*/ 357 w 734"/>
                  <a:gd name="T59" fmla="*/ 275 h 278"/>
                  <a:gd name="T60" fmla="*/ 388 w 734"/>
                  <a:gd name="T61" fmla="*/ 278 h 278"/>
                  <a:gd name="T62" fmla="*/ 450 w 734"/>
                  <a:gd name="T63" fmla="*/ 272 h 278"/>
                  <a:gd name="T64" fmla="*/ 501 w 734"/>
                  <a:gd name="T65" fmla="*/ 261 h 278"/>
                  <a:gd name="T66" fmla="*/ 541 w 734"/>
                  <a:gd name="T67" fmla="*/ 241 h 278"/>
                  <a:gd name="T68" fmla="*/ 567 w 734"/>
                  <a:gd name="T69" fmla="*/ 218 h 278"/>
                  <a:gd name="T70" fmla="*/ 601 w 734"/>
                  <a:gd name="T71" fmla="*/ 215 h 278"/>
                  <a:gd name="T72" fmla="*/ 660 w 734"/>
                  <a:gd name="T73" fmla="*/ 204 h 278"/>
                  <a:gd name="T74" fmla="*/ 705 w 734"/>
                  <a:gd name="T75" fmla="*/ 184 h 278"/>
                  <a:gd name="T76" fmla="*/ 731 w 734"/>
                  <a:gd name="T77" fmla="*/ 159 h 278"/>
                  <a:gd name="T78" fmla="*/ 734 w 734"/>
                  <a:gd name="T79" fmla="*/ 144 h 278"/>
                  <a:gd name="T80" fmla="*/ 722 w 734"/>
                  <a:gd name="T81" fmla="*/ 119 h 278"/>
                  <a:gd name="T82" fmla="*/ 691 w 734"/>
                  <a:gd name="T83" fmla="*/ 99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34" h="278">
                    <a:moveTo>
                      <a:pt x="691" y="99"/>
                    </a:moveTo>
                    <a:lnTo>
                      <a:pt x="691" y="99"/>
                    </a:lnTo>
                    <a:lnTo>
                      <a:pt x="703" y="85"/>
                    </a:lnTo>
                    <a:lnTo>
                      <a:pt x="705" y="79"/>
                    </a:lnTo>
                    <a:lnTo>
                      <a:pt x="705" y="71"/>
                    </a:lnTo>
                    <a:lnTo>
                      <a:pt x="705" y="71"/>
                    </a:lnTo>
                    <a:lnTo>
                      <a:pt x="703" y="59"/>
                    </a:lnTo>
                    <a:lnTo>
                      <a:pt x="694" y="45"/>
                    </a:lnTo>
                    <a:lnTo>
                      <a:pt x="680" y="34"/>
                    </a:lnTo>
                    <a:lnTo>
                      <a:pt x="660" y="25"/>
                    </a:lnTo>
                    <a:lnTo>
                      <a:pt x="637" y="17"/>
                    </a:lnTo>
                    <a:lnTo>
                      <a:pt x="612" y="11"/>
                    </a:lnTo>
                    <a:lnTo>
                      <a:pt x="584" y="8"/>
                    </a:lnTo>
                    <a:lnTo>
                      <a:pt x="552" y="6"/>
                    </a:lnTo>
                    <a:lnTo>
                      <a:pt x="552" y="6"/>
                    </a:lnTo>
                    <a:lnTo>
                      <a:pt x="516" y="8"/>
                    </a:lnTo>
                    <a:lnTo>
                      <a:pt x="482" y="14"/>
                    </a:lnTo>
                    <a:lnTo>
                      <a:pt x="482" y="14"/>
                    </a:lnTo>
                    <a:lnTo>
                      <a:pt x="425" y="6"/>
                    </a:lnTo>
                    <a:lnTo>
                      <a:pt x="360" y="0"/>
                    </a:lnTo>
                    <a:lnTo>
                      <a:pt x="360" y="0"/>
                    </a:lnTo>
                    <a:lnTo>
                      <a:pt x="311" y="3"/>
                    </a:lnTo>
                    <a:lnTo>
                      <a:pt x="266" y="8"/>
                    </a:lnTo>
                    <a:lnTo>
                      <a:pt x="226" y="17"/>
                    </a:lnTo>
                    <a:lnTo>
                      <a:pt x="190" y="25"/>
                    </a:lnTo>
                    <a:lnTo>
                      <a:pt x="161" y="40"/>
                    </a:lnTo>
                    <a:lnTo>
                      <a:pt x="139" y="54"/>
                    </a:lnTo>
                    <a:lnTo>
                      <a:pt x="130" y="62"/>
                    </a:lnTo>
                    <a:lnTo>
                      <a:pt x="122" y="71"/>
                    </a:lnTo>
                    <a:lnTo>
                      <a:pt x="119" y="79"/>
                    </a:lnTo>
                    <a:lnTo>
                      <a:pt x="116" y="88"/>
                    </a:lnTo>
                    <a:lnTo>
                      <a:pt x="116" y="88"/>
                    </a:lnTo>
                    <a:lnTo>
                      <a:pt x="90" y="91"/>
                    </a:lnTo>
                    <a:lnTo>
                      <a:pt x="68" y="96"/>
                    </a:lnTo>
                    <a:lnTo>
                      <a:pt x="48" y="105"/>
                    </a:lnTo>
                    <a:lnTo>
                      <a:pt x="31" y="113"/>
                    </a:lnTo>
                    <a:lnTo>
                      <a:pt x="17" y="122"/>
                    </a:lnTo>
                    <a:lnTo>
                      <a:pt x="8" y="133"/>
                    </a:lnTo>
                    <a:lnTo>
                      <a:pt x="3" y="142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3" y="170"/>
                    </a:lnTo>
                    <a:lnTo>
                      <a:pt x="11" y="181"/>
                    </a:lnTo>
                    <a:lnTo>
                      <a:pt x="25" y="193"/>
                    </a:lnTo>
                    <a:lnTo>
                      <a:pt x="45" y="204"/>
                    </a:lnTo>
                    <a:lnTo>
                      <a:pt x="68" y="212"/>
                    </a:lnTo>
                    <a:lnTo>
                      <a:pt x="93" y="218"/>
                    </a:lnTo>
                    <a:lnTo>
                      <a:pt x="122" y="221"/>
                    </a:lnTo>
                    <a:lnTo>
                      <a:pt x="153" y="224"/>
                    </a:lnTo>
                    <a:lnTo>
                      <a:pt x="153" y="224"/>
                    </a:lnTo>
                    <a:lnTo>
                      <a:pt x="181" y="221"/>
                    </a:lnTo>
                    <a:lnTo>
                      <a:pt x="209" y="218"/>
                    </a:lnTo>
                    <a:lnTo>
                      <a:pt x="209" y="218"/>
                    </a:lnTo>
                    <a:lnTo>
                      <a:pt x="221" y="229"/>
                    </a:lnTo>
                    <a:lnTo>
                      <a:pt x="235" y="241"/>
                    </a:lnTo>
                    <a:lnTo>
                      <a:pt x="255" y="252"/>
                    </a:lnTo>
                    <a:lnTo>
                      <a:pt x="275" y="261"/>
                    </a:lnTo>
                    <a:lnTo>
                      <a:pt x="300" y="266"/>
                    </a:lnTo>
                    <a:lnTo>
                      <a:pt x="328" y="272"/>
                    </a:lnTo>
                    <a:lnTo>
                      <a:pt x="357" y="275"/>
                    </a:lnTo>
                    <a:lnTo>
                      <a:pt x="388" y="278"/>
                    </a:lnTo>
                    <a:lnTo>
                      <a:pt x="388" y="278"/>
                    </a:lnTo>
                    <a:lnTo>
                      <a:pt x="419" y="275"/>
                    </a:lnTo>
                    <a:lnTo>
                      <a:pt x="450" y="272"/>
                    </a:lnTo>
                    <a:lnTo>
                      <a:pt x="476" y="266"/>
                    </a:lnTo>
                    <a:lnTo>
                      <a:pt x="501" y="261"/>
                    </a:lnTo>
                    <a:lnTo>
                      <a:pt x="524" y="252"/>
                    </a:lnTo>
                    <a:lnTo>
                      <a:pt x="541" y="241"/>
                    </a:lnTo>
                    <a:lnTo>
                      <a:pt x="558" y="229"/>
                    </a:lnTo>
                    <a:lnTo>
                      <a:pt x="567" y="218"/>
                    </a:lnTo>
                    <a:lnTo>
                      <a:pt x="567" y="218"/>
                    </a:lnTo>
                    <a:lnTo>
                      <a:pt x="601" y="215"/>
                    </a:lnTo>
                    <a:lnTo>
                      <a:pt x="632" y="210"/>
                    </a:lnTo>
                    <a:lnTo>
                      <a:pt x="660" y="204"/>
                    </a:lnTo>
                    <a:lnTo>
                      <a:pt x="686" y="195"/>
                    </a:lnTo>
                    <a:lnTo>
                      <a:pt x="705" y="184"/>
                    </a:lnTo>
                    <a:lnTo>
                      <a:pt x="720" y="173"/>
                    </a:lnTo>
                    <a:lnTo>
                      <a:pt x="731" y="159"/>
                    </a:lnTo>
                    <a:lnTo>
                      <a:pt x="734" y="144"/>
                    </a:lnTo>
                    <a:lnTo>
                      <a:pt x="734" y="144"/>
                    </a:lnTo>
                    <a:lnTo>
                      <a:pt x="731" y="133"/>
                    </a:lnTo>
                    <a:lnTo>
                      <a:pt x="722" y="119"/>
                    </a:lnTo>
                    <a:lnTo>
                      <a:pt x="708" y="108"/>
                    </a:lnTo>
                    <a:lnTo>
                      <a:pt x="691" y="99"/>
                    </a:lnTo>
                    <a:lnTo>
                      <a:pt x="691" y="99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2" name="Freeform 159"/>
              <p:cNvSpPr>
                <a:spLocks/>
              </p:cNvSpPr>
              <p:nvPr/>
            </p:nvSpPr>
            <p:spPr bwMode="auto">
              <a:xfrm>
                <a:off x="9096375" y="1216025"/>
                <a:ext cx="1125538" cy="422275"/>
              </a:xfrm>
              <a:custGeom>
                <a:avLst/>
                <a:gdLst>
                  <a:gd name="T0" fmla="*/ 669 w 709"/>
                  <a:gd name="T1" fmla="*/ 93 h 266"/>
                  <a:gd name="T2" fmla="*/ 683 w 709"/>
                  <a:gd name="T3" fmla="*/ 73 h 266"/>
                  <a:gd name="T4" fmla="*/ 683 w 709"/>
                  <a:gd name="T5" fmla="*/ 68 h 266"/>
                  <a:gd name="T6" fmla="*/ 672 w 709"/>
                  <a:gd name="T7" fmla="*/ 42 h 266"/>
                  <a:gd name="T8" fmla="*/ 641 w 709"/>
                  <a:gd name="T9" fmla="*/ 22 h 266"/>
                  <a:gd name="T10" fmla="*/ 592 w 709"/>
                  <a:gd name="T11" fmla="*/ 11 h 266"/>
                  <a:gd name="T12" fmla="*/ 533 w 709"/>
                  <a:gd name="T13" fmla="*/ 5 h 266"/>
                  <a:gd name="T14" fmla="*/ 499 w 709"/>
                  <a:gd name="T15" fmla="*/ 8 h 266"/>
                  <a:gd name="T16" fmla="*/ 468 w 709"/>
                  <a:gd name="T17" fmla="*/ 11 h 266"/>
                  <a:gd name="T18" fmla="*/ 349 w 709"/>
                  <a:gd name="T19" fmla="*/ 0 h 266"/>
                  <a:gd name="T20" fmla="*/ 303 w 709"/>
                  <a:gd name="T21" fmla="*/ 2 h 266"/>
                  <a:gd name="T22" fmla="*/ 221 w 709"/>
                  <a:gd name="T23" fmla="*/ 14 h 266"/>
                  <a:gd name="T24" fmla="*/ 156 w 709"/>
                  <a:gd name="T25" fmla="*/ 36 h 266"/>
                  <a:gd name="T26" fmla="*/ 119 w 709"/>
                  <a:gd name="T27" fmla="*/ 68 h 266"/>
                  <a:gd name="T28" fmla="*/ 113 w 709"/>
                  <a:gd name="T29" fmla="*/ 85 h 266"/>
                  <a:gd name="T30" fmla="*/ 91 w 709"/>
                  <a:gd name="T31" fmla="*/ 87 h 266"/>
                  <a:gd name="T32" fmla="*/ 51 w 709"/>
                  <a:gd name="T33" fmla="*/ 99 h 266"/>
                  <a:gd name="T34" fmla="*/ 20 w 709"/>
                  <a:gd name="T35" fmla="*/ 116 h 266"/>
                  <a:gd name="T36" fmla="*/ 3 w 709"/>
                  <a:gd name="T37" fmla="*/ 136 h 266"/>
                  <a:gd name="T38" fmla="*/ 0 w 709"/>
                  <a:gd name="T39" fmla="*/ 147 h 266"/>
                  <a:gd name="T40" fmla="*/ 14 w 709"/>
                  <a:gd name="T41" fmla="*/ 175 h 266"/>
                  <a:gd name="T42" fmla="*/ 45 w 709"/>
                  <a:gd name="T43" fmla="*/ 195 h 266"/>
                  <a:gd name="T44" fmla="*/ 94 w 709"/>
                  <a:gd name="T45" fmla="*/ 209 h 266"/>
                  <a:gd name="T46" fmla="*/ 150 w 709"/>
                  <a:gd name="T47" fmla="*/ 215 h 266"/>
                  <a:gd name="T48" fmla="*/ 179 w 709"/>
                  <a:gd name="T49" fmla="*/ 212 h 266"/>
                  <a:gd name="T50" fmla="*/ 204 w 709"/>
                  <a:gd name="T51" fmla="*/ 209 h 266"/>
                  <a:gd name="T52" fmla="*/ 230 w 709"/>
                  <a:gd name="T53" fmla="*/ 232 h 266"/>
                  <a:gd name="T54" fmla="*/ 266 w 709"/>
                  <a:gd name="T55" fmla="*/ 249 h 266"/>
                  <a:gd name="T56" fmla="*/ 317 w 709"/>
                  <a:gd name="T57" fmla="*/ 260 h 266"/>
                  <a:gd name="T58" fmla="*/ 377 w 709"/>
                  <a:gd name="T59" fmla="*/ 266 h 266"/>
                  <a:gd name="T60" fmla="*/ 405 w 709"/>
                  <a:gd name="T61" fmla="*/ 263 h 266"/>
                  <a:gd name="T62" fmla="*/ 462 w 709"/>
                  <a:gd name="T63" fmla="*/ 255 h 266"/>
                  <a:gd name="T64" fmla="*/ 507 w 709"/>
                  <a:gd name="T65" fmla="*/ 240 h 266"/>
                  <a:gd name="T66" fmla="*/ 539 w 709"/>
                  <a:gd name="T67" fmla="*/ 221 h 266"/>
                  <a:gd name="T68" fmla="*/ 550 w 709"/>
                  <a:gd name="T69" fmla="*/ 209 h 266"/>
                  <a:gd name="T70" fmla="*/ 612 w 709"/>
                  <a:gd name="T71" fmla="*/ 201 h 266"/>
                  <a:gd name="T72" fmla="*/ 663 w 709"/>
                  <a:gd name="T73" fmla="*/ 187 h 266"/>
                  <a:gd name="T74" fmla="*/ 697 w 709"/>
                  <a:gd name="T75" fmla="*/ 164 h 266"/>
                  <a:gd name="T76" fmla="*/ 709 w 709"/>
                  <a:gd name="T77" fmla="*/ 138 h 266"/>
                  <a:gd name="T78" fmla="*/ 706 w 709"/>
                  <a:gd name="T79" fmla="*/ 127 h 266"/>
                  <a:gd name="T80" fmla="*/ 686 w 709"/>
                  <a:gd name="T81" fmla="*/ 104 h 266"/>
                  <a:gd name="T82" fmla="*/ 669 w 709"/>
                  <a:gd name="T83" fmla="*/ 93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9" h="266">
                    <a:moveTo>
                      <a:pt x="669" y="93"/>
                    </a:moveTo>
                    <a:lnTo>
                      <a:pt x="669" y="93"/>
                    </a:lnTo>
                    <a:lnTo>
                      <a:pt x="680" y="82"/>
                    </a:lnTo>
                    <a:lnTo>
                      <a:pt x="683" y="73"/>
                    </a:lnTo>
                    <a:lnTo>
                      <a:pt x="683" y="68"/>
                    </a:lnTo>
                    <a:lnTo>
                      <a:pt x="683" y="68"/>
                    </a:lnTo>
                    <a:lnTo>
                      <a:pt x="680" y="56"/>
                    </a:lnTo>
                    <a:lnTo>
                      <a:pt x="672" y="42"/>
                    </a:lnTo>
                    <a:lnTo>
                      <a:pt x="658" y="34"/>
                    </a:lnTo>
                    <a:lnTo>
                      <a:pt x="641" y="22"/>
                    </a:lnTo>
                    <a:lnTo>
                      <a:pt x="618" y="17"/>
                    </a:lnTo>
                    <a:lnTo>
                      <a:pt x="592" y="11"/>
                    </a:lnTo>
                    <a:lnTo>
                      <a:pt x="564" y="5"/>
                    </a:lnTo>
                    <a:lnTo>
                      <a:pt x="533" y="5"/>
                    </a:lnTo>
                    <a:lnTo>
                      <a:pt x="533" y="5"/>
                    </a:lnTo>
                    <a:lnTo>
                      <a:pt x="499" y="8"/>
                    </a:lnTo>
                    <a:lnTo>
                      <a:pt x="468" y="11"/>
                    </a:lnTo>
                    <a:lnTo>
                      <a:pt x="468" y="11"/>
                    </a:lnTo>
                    <a:lnTo>
                      <a:pt x="411" y="2"/>
                    </a:lnTo>
                    <a:lnTo>
                      <a:pt x="349" y="0"/>
                    </a:lnTo>
                    <a:lnTo>
                      <a:pt x="349" y="0"/>
                    </a:lnTo>
                    <a:lnTo>
                      <a:pt x="303" y="2"/>
                    </a:lnTo>
                    <a:lnTo>
                      <a:pt x="258" y="8"/>
                    </a:lnTo>
                    <a:lnTo>
                      <a:pt x="221" y="14"/>
                    </a:lnTo>
                    <a:lnTo>
                      <a:pt x="184" y="25"/>
                    </a:lnTo>
                    <a:lnTo>
                      <a:pt x="156" y="36"/>
                    </a:lnTo>
                    <a:lnTo>
                      <a:pt x="136" y="51"/>
                    </a:lnTo>
                    <a:lnTo>
                      <a:pt x="119" y="68"/>
                    </a:lnTo>
                    <a:lnTo>
                      <a:pt x="116" y="76"/>
                    </a:lnTo>
                    <a:lnTo>
                      <a:pt x="113" y="85"/>
                    </a:lnTo>
                    <a:lnTo>
                      <a:pt x="113" y="85"/>
                    </a:lnTo>
                    <a:lnTo>
                      <a:pt x="91" y="87"/>
                    </a:lnTo>
                    <a:lnTo>
                      <a:pt x="68" y="93"/>
                    </a:lnTo>
                    <a:lnTo>
                      <a:pt x="51" y="99"/>
                    </a:lnTo>
                    <a:lnTo>
                      <a:pt x="34" y="107"/>
                    </a:lnTo>
                    <a:lnTo>
                      <a:pt x="20" y="116"/>
                    </a:lnTo>
                    <a:lnTo>
                      <a:pt x="9" y="127"/>
                    </a:lnTo>
                    <a:lnTo>
                      <a:pt x="3" y="136"/>
                    </a:lnTo>
                    <a:lnTo>
                      <a:pt x="0" y="147"/>
                    </a:lnTo>
                    <a:lnTo>
                      <a:pt x="0" y="147"/>
                    </a:lnTo>
                    <a:lnTo>
                      <a:pt x="3" y="161"/>
                    </a:lnTo>
                    <a:lnTo>
                      <a:pt x="14" y="175"/>
                    </a:lnTo>
                    <a:lnTo>
                      <a:pt x="26" y="184"/>
                    </a:lnTo>
                    <a:lnTo>
                      <a:pt x="45" y="195"/>
                    </a:lnTo>
                    <a:lnTo>
                      <a:pt x="68" y="204"/>
                    </a:lnTo>
                    <a:lnTo>
                      <a:pt x="94" y="209"/>
                    </a:lnTo>
                    <a:lnTo>
                      <a:pt x="119" y="212"/>
                    </a:lnTo>
                    <a:lnTo>
                      <a:pt x="150" y="215"/>
                    </a:lnTo>
                    <a:lnTo>
                      <a:pt x="150" y="215"/>
                    </a:lnTo>
                    <a:lnTo>
                      <a:pt x="179" y="212"/>
                    </a:lnTo>
                    <a:lnTo>
                      <a:pt x="204" y="209"/>
                    </a:lnTo>
                    <a:lnTo>
                      <a:pt x="204" y="209"/>
                    </a:lnTo>
                    <a:lnTo>
                      <a:pt x="215" y="221"/>
                    </a:lnTo>
                    <a:lnTo>
                      <a:pt x="230" y="232"/>
                    </a:lnTo>
                    <a:lnTo>
                      <a:pt x="247" y="240"/>
                    </a:lnTo>
                    <a:lnTo>
                      <a:pt x="266" y="249"/>
                    </a:lnTo>
                    <a:lnTo>
                      <a:pt x="292" y="257"/>
                    </a:lnTo>
                    <a:lnTo>
                      <a:pt x="317" y="260"/>
                    </a:lnTo>
                    <a:lnTo>
                      <a:pt x="346" y="263"/>
                    </a:lnTo>
                    <a:lnTo>
                      <a:pt x="377" y="266"/>
                    </a:lnTo>
                    <a:lnTo>
                      <a:pt x="377" y="266"/>
                    </a:lnTo>
                    <a:lnTo>
                      <a:pt x="405" y="263"/>
                    </a:lnTo>
                    <a:lnTo>
                      <a:pt x="434" y="260"/>
                    </a:lnTo>
                    <a:lnTo>
                      <a:pt x="462" y="255"/>
                    </a:lnTo>
                    <a:lnTo>
                      <a:pt x="485" y="249"/>
                    </a:lnTo>
                    <a:lnTo>
                      <a:pt x="507" y="240"/>
                    </a:lnTo>
                    <a:lnTo>
                      <a:pt x="524" y="232"/>
                    </a:lnTo>
                    <a:lnTo>
                      <a:pt x="539" y="221"/>
                    </a:lnTo>
                    <a:lnTo>
                      <a:pt x="550" y="209"/>
                    </a:lnTo>
                    <a:lnTo>
                      <a:pt x="550" y="209"/>
                    </a:lnTo>
                    <a:lnTo>
                      <a:pt x="581" y="206"/>
                    </a:lnTo>
                    <a:lnTo>
                      <a:pt x="612" y="201"/>
                    </a:lnTo>
                    <a:lnTo>
                      <a:pt x="638" y="195"/>
                    </a:lnTo>
                    <a:lnTo>
                      <a:pt x="663" y="187"/>
                    </a:lnTo>
                    <a:lnTo>
                      <a:pt x="680" y="178"/>
                    </a:lnTo>
                    <a:lnTo>
                      <a:pt x="697" y="164"/>
                    </a:lnTo>
                    <a:lnTo>
                      <a:pt x="706" y="153"/>
                    </a:lnTo>
                    <a:lnTo>
                      <a:pt x="709" y="138"/>
                    </a:lnTo>
                    <a:lnTo>
                      <a:pt x="709" y="138"/>
                    </a:lnTo>
                    <a:lnTo>
                      <a:pt x="706" y="127"/>
                    </a:lnTo>
                    <a:lnTo>
                      <a:pt x="697" y="116"/>
                    </a:lnTo>
                    <a:lnTo>
                      <a:pt x="686" y="104"/>
                    </a:lnTo>
                    <a:lnTo>
                      <a:pt x="669" y="93"/>
                    </a:lnTo>
                    <a:lnTo>
                      <a:pt x="669" y="93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3" name="Freeform 160"/>
              <p:cNvSpPr>
                <a:spLocks/>
              </p:cNvSpPr>
              <p:nvPr/>
            </p:nvSpPr>
            <p:spPr bwMode="auto">
              <a:xfrm>
                <a:off x="9118600" y="1223963"/>
                <a:ext cx="1079500" cy="404813"/>
              </a:xfrm>
              <a:custGeom>
                <a:avLst/>
                <a:gdLst>
                  <a:gd name="T0" fmla="*/ 644 w 680"/>
                  <a:gd name="T1" fmla="*/ 91 h 255"/>
                  <a:gd name="T2" fmla="*/ 655 w 680"/>
                  <a:gd name="T3" fmla="*/ 71 h 255"/>
                  <a:gd name="T4" fmla="*/ 658 w 680"/>
                  <a:gd name="T5" fmla="*/ 65 h 255"/>
                  <a:gd name="T6" fmla="*/ 646 w 680"/>
                  <a:gd name="T7" fmla="*/ 43 h 255"/>
                  <a:gd name="T8" fmla="*/ 615 w 680"/>
                  <a:gd name="T9" fmla="*/ 23 h 255"/>
                  <a:gd name="T10" fmla="*/ 570 w 680"/>
                  <a:gd name="T11" fmla="*/ 9 h 255"/>
                  <a:gd name="T12" fmla="*/ 513 w 680"/>
                  <a:gd name="T13" fmla="*/ 6 h 255"/>
                  <a:gd name="T14" fmla="*/ 479 w 680"/>
                  <a:gd name="T15" fmla="*/ 6 h 255"/>
                  <a:gd name="T16" fmla="*/ 448 w 680"/>
                  <a:gd name="T17" fmla="*/ 12 h 255"/>
                  <a:gd name="T18" fmla="*/ 335 w 680"/>
                  <a:gd name="T19" fmla="*/ 0 h 255"/>
                  <a:gd name="T20" fmla="*/ 289 w 680"/>
                  <a:gd name="T21" fmla="*/ 3 h 255"/>
                  <a:gd name="T22" fmla="*/ 210 w 680"/>
                  <a:gd name="T23" fmla="*/ 14 h 255"/>
                  <a:gd name="T24" fmla="*/ 150 w 680"/>
                  <a:gd name="T25" fmla="*/ 34 h 255"/>
                  <a:gd name="T26" fmla="*/ 114 w 680"/>
                  <a:gd name="T27" fmla="*/ 65 h 255"/>
                  <a:gd name="T28" fmla="*/ 108 w 680"/>
                  <a:gd name="T29" fmla="*/ 80 h 255"/>
                  <a:gd name="T30" fmla="*/ 85 w 680"/>
                  <a:gd name="T31" fmla="*/ 85 h 255"/>
                  <a:gd name="T32" fmla="*/ 48 w 680"/>
                  <a:gd name="T33" fmla="*/ 97 h 255"/>
                  <a:gd name="T34" fmla="*/ 17 w 680"/>
                  <a:gd name="T35" fmla="*/ 111 h 255"/>
                  <a:gd name="T36" fmla="*/ 3 w 680"/>
                  <a:gd name="T37" fmla="*/ 131 h 255"/>
                  <a:gd name="T38" fmla="*/ 0 w 680"/>
                  <a:gd name="T39" fmla="*/ 142 h 255"/>
                  <a:gd name="T40" fmla="*/ 12 w 680"/>
                  <a:gd name="T41" fmla="*/ 167 h 255"/>
                  <a:gd name="T42" fmla="*/ 43 w 680"/>
                  <a:gd name="T43" fmla="*/ 187 h 255"/>
                  <a:gd name="T44" fmla="*/ 88 w 680"/>
                  <a:gd name="T45" fmla="*/ 201 h 255"/>
                  <a:gd name="T46" fmla="*/ 145 w 680"/>
                  <a:gd name="T47" fmla="*/ 207 h 255"/>
                  <a:gd name="T48" fmla="*/ 170 w 680"/>
                  <a:gd name="T49" fmla="*/ 204 h 255"/>
                  <a:gd name="T50" fmla="*/ 196 w 680"/>
                  <a:gd name="T51" fmla="*/ 201 h 255"/>
                  <a:gd name="T52" fmla="*/ 218 w 680"/>
                  <a:gd name="T53" fmla="*/ 224 h 255"/>
                  <a:gd name="T54" fmla="*/ 258 w 680"/>
                  <a:gd name="T55" fmla="*/ 241 h 255"/>
                  <a:gd name="T56" fmla="*/ 306 w 680"/>
                  <a:gd name="T57" fmla="*/ 252 h 255"/>
                  <a:gd name="T58" fmla="*/ 360 w 680"/>
                  <a:gd name="T59" fmla="*/ 255 h 255"/>
                  <a:gd name="T60" fmla="*/ 391 w 680"/>
                  <a:gd name="T61" fmla="*/ 255 h 255"/>
                  <a:gd name="T62" fmla="*/ 442 w 680"/>
                  <a:gd name="T63" fmla="*/ 247 h 255"/>
                  <a:gd name="T64" fmla="*/ 488 w 680"/>
                  <a:gd name="T65" fmla="*/ 233 h 255"/>
                  <a:gd name="T66" fmla="*/ 519 w 680"/>
                  <a:gd name="T67" fmla="*/ 213 h 255"/>
                  <a:gd name="T68" fmla="*/ 527 w 680"/>
                  <a:gd name="T69" fmla="*/ 201 h 255"/>
                  <a:gd name="T70" fmla="*/ 587 w 680"/>
                  <a:gd name="T71" fmla="*/ 193 h 255"/>
                  <a:gd name="T72" fmla="*/ 638 w 680"/>
                  <a:gd name="T73" fmla="*/ 179 h 255"/>
                  <a:gd name="T74" fmla="*/ 669 w 680"/>
                  <a:gd name="T75" fmla="*/ 159 h 255"/>
                  <a:gd name="T76" fmla="*/ 680 w 680"/>
                  <a:gd name="T77" fmla="*/ 133 h 255"/>
                  <a:gd name="T78" fmla="*/ 678 w 680"/>
                  <a:gd name="T79" fmla="*/ 122 h 255"/>
                  <a:gd name="T80" fmla="*/ 658 w 680"/>
                  <a:gd name="T81" fmla="*/ 99 h 255"/>
                  <a:gd name="T82" fmla="*/ 644 w 680"/>
                  <a:gd name="T83" fmla="*/ 91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80" h="255">
                    <a:moveTo>
                      <a:pt x="644" y="91"/>
                    </a:moveTo>
                    <a:lnTo>
                      <a:pt x="644" y="91"/>
                    </a:lnTo>
                    <a:lnTo>
                      <a:pt x="652" y="80"/>
                    </a:lnTo>
                    <a:lnTo>
                      <a:pt x="655" y="71"/>
                    </a:lnTo>
                    <a:lnTo>
                      <a:pt x="658" y="65"/>
                    </a:lnTo>
                    <a:lnTo>
                      <a:pt x="658" y="65"/>
                    </a:lnTo>
                    <a:lnTo>
                      <a:pt x="655" y="54"/>
                    </a:lnTo>
                    <a:lnTo>
                      <a:pt x="646" y="43"/>
                    </a:lnTo>
                    <a:lnTo>
                      <a:pt x="632" y="31"/>
                    </a:lnTo>
                    <a:lnTo>
                      <a:pt x="615" y="23"/>
                    </a:lnTo>
                    <a:lnTo>
                      <a:pt x="593" y="14"/>
                    </a:lnTo>
                    <a:lnTo>
                      <a:pt x="570" y="9"/>
                    </a:lnTo>
                    <a:lnTo>
                      <a:pt x="542" y="6"/>
                    </a:lnTo>
                    <a:lnTo>
                      <a:pt x="513" y="6"/>
                    </a:lnTo>
                    <a:lnTo>
                      <a:pt x="513" y="6"/>
                    </a:lnTo>
                    <a:lnTo>
                      <a:pt x="479" y="6"/>
                    </a:lnTo>
                    <a:lnTo>
                      <a:pt x="448" y="12"/>
                    </a:lnTo>
                    <a:lnTo>
                      <a:pt x="448" y="12"/>
                    </a:lnTo>
                    <a:lnTo>
                      <a:pt x="394" y="3"/>
                    </a:lnTo>
                    <a:lnTo>
                      <a:pt x="335" y="0"/>
                    </a:lnTo>
                    <a:lnTo>
                      <a:pt x="335" y="0"/>
                    </a:lnTo>
                    <a:lnTo>
                      <a:pt x="289" y="3"/>
                    </a:lnTo>
                    <a:lnTo>
                      <a:pt x="250" y="6"/>
                    </a:lnTo>
                    <a:lnTo>
                      <a:pt x="210" y="14"/>
                    </a:lnTo>
                    <a:lnTo>
                      <a:pt x="179" y="23"/>
                    </a:lnTo>
                    <a:lnTo>
                      <a:pt x="150" y="34"/>
                    </a:lnTo>
                    <a:lnTo>
                      <a:pt x="128" y="48"/>
                    </a:lnTo>
                    <a:lnTo>
                      <a:pt x="114" y="65"/>
                    </a:lnTo>
                    <a:lnTo>
                      <a:pt x="111" y="71"/>
                    </a:lnTo>
                    <a:lnTo>
                      <a:pt x="108" y="80"/>
                    </a:lnTo>
                    <a:lnTo>
                      <a:pt x="108" y="80"/>
                    </a:lnTo>
                    <a:lnTo>
                      <a:pt x="85" y="85"/>
                    </a:lnTo>
                    <a:lnTo>
                      <a:pt x="65" y="88"/>
                    </a:lnTo>
                    <a:lnTo>
                      <a:pt x="48" y="97"/>
                    </a:lnTo>
                    <a:lnTo>
                      <a:pt x="31" y="102"/>
                    </a:lnTo>
                    <a:lnTo>
                      <a:pt x="17" y="111"/>
                    </a:lnTo>
                    <a:lnTo>
                      <a:pt x="9" y="122"/>
                    </a:lnTo>
                    <a:lnTo>
                      <a:pt x="3" y="131"/>
                    </a:lnTo>
                    <a:lnTo>
                      <a:pt x="0" y="142"/>
                    </a:lnTo>
                    <a:lnTo>
                      <a:pt x="0" y="142"/>
                    </a:lnTo>
                    <a:lnTo>
                      <a:pt x="3" y="156"/>
                    </a:lnTo>
                    <a:lnTo>
                      <a:pt x="12" y="167"/>
                    </a:lnTo>
                    <a:lnTo>
                      <a:pt x="26" y="179"/>
                    </a:lnTo>
                    <a:lnTo>
                      <a:pt x="43" y="187"/>
                    </a:lnTo>
                    <a:lnTo>
                      <a:pt x="63" y="196"/>
                    </a:lnTo>
                    <a:lnTo>
                      <a:pt x="88" y="201"/>
                    </a:lnTo>
                    <a:lnTo>
                      <a:pt x="116" y="204"/>
                    </a:lnTo>
                    <a:lnTo>
                      <a:pt x="145" y="207"/>
                    </a:lnTo>
                    <a:lnTo>
                      <a:pt x="145" y="207"/>
                    </a:lnTo>
                    <a:lnTo>
                      <a:pt x="170" y="204"/>
                    </a:lnTo>
                    <a:lnTo>
                      <a:pt x="196" y="201"/>
                    </a:lnTo>
                    <a:lnTo>
                      <a:pt x="196" y="201"/>
                    </a:lnTo>
                    <a:lnTo>
                      <a:pt x="207" y="213"/>
                    </a:lnTo>
                    <a:lnTo>
                      <a:pt x="218" y="224"/>
                    </a:lnTo>
                    <a:lnTo>
                      <a:pt x="235" y="233"/>
                    </a:lnTo>
                    <a:lnTo>
                      <a:pt x="258" y="241"/>
                    </a:lnTo>
                    <a:lnTo>
                      <a:pt x="281" y="247"/>
                    </a:lnTo>
                    <a:lnTo>
                      <a:pt x="306" y="252"/>
                    </a:lnTo>
                    <a:lnTo>
                      <a:pt x="332" y="255"/>
                    </a:lnTo>
                    <a:lnTo>
                      <a:pt x="360" y="255"/>
                    </a:lnTo>
                    <a:lnTo>
                      <a:pt x="360" y="255"/>
                    </a:lnTo>
                    <a:lnTo>
                      <a:pt x="391" y="255"/>
                    </a:lnTo>
                    <a:lnTo>
                      <a:pt x="417" y="252"/>
                    </a:lnTo>
                    <a:lnTo>
                      <a:pt x="442" y="247"/>
                    </a:lnTo>
                    <a:lnTo>
                      <a:pt x="468" y="238"/>
                    </a:lnTo>
                    <a:lnTo>
                      <a:pt x="488" y="233"/>
                    </a:lnTo>
                    <a:lnTo>
                      <a:pt x="505" y="221"/>
                    </a:lnTo>
                    <a:lnTo>
                      <a:pt x="519" y="213"/>
                    </a:lnTo>
                    <a:lnTo>
                      <a:pt x="527" y="201"/>
                    </a:lnTo>
                    <a:lnTo>
                      <a:pt x="527" y="201"/>
                    </a:lnTo>
                    <a:lnTo>
                      <a:pt x="559" y="199"/>
                    </a:lnTo>
                    <a:lnTo>
                      <a:pt x="587" y="193"/>
                    </a:lnTo>
                    <a:lnTo>
                      <a:pt x="615" y="187"/>
                    </a:lnTo>
                    <a:lnTo>
                      <a:pt x="638" y="179"/>
                    </a:lnTo>
                    <a:lnTo>
                      <a:pt x="655" y="170"/>
                    </a:lnTo>
                    <a:lnTo>
                      <a:pt x="669" y="159"/>
                    </a:lnTo>
                    <a:lnTo>
                      <a:pt x="678" y="148"/>
                    </a:lnTo>
                    <a:lnTo>
                      <a:pt x="680" y="133"/>
                    </a:lnTo>
                    <a:lnTo>
                      <a:pt x="680" y="133"/>
                    </a:lnTo>
                    <a:lnTo>
                      <a:pt x="678" y="122"/>
                    </a:lnTo>
                    <a:lnTo>
                      <a:pt x="672" y="111"/>
                    </a:lnTo>
                    <a:lnTo>
                      <a:pt x="658" y="99"/>
                    </a:lnTo>
                    <a:lnTo>
                      <a:pt x="644" y="91"/>
                    </a:lnTo>
                    <a:lnTo>
                      <a:pt x="644" y="91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4" name="Freeform 161"/>
              <p:cNvSpPr>
                <a:spLocks/>
              </p:cNvSpPr>
              <p:nvPr/>
            </p:nvSpPr>
            <p:spPr bwMode="auto">
              <a:xfrm>
                <a:off x="9140825" y="1233488"/>
                <a:ext cx="1039813" cy="387350"/>
              </a:xfrm>
              <a:custGeom>
                <a:avLst/>
                <a:gdLst>
                  <a:gd name="T0" fmla="*/ 618 w 655"/>
                  <a:gd name="T1" fmla="*/ 85 h 244"/>
                  <a:gd name="T2" fmla="*/ 630 w 655"/>
                  <a:gd name="T3" fmla="*/ 68 h 244"/>
                  <a:gd name="T4" fmla="*/ 630 w 655"/>
                  <a:gd name="T5" fmla="*/ 62 h 244"/>
                  <a:gd name="T6" fmla="*/ 618 w 655"/>
                  <a:gd name="T7" fmla="*/ 40 h 244"/>
                  <a:gd name="T8" fmla="*/ 590 w 655"/>
                  <a:gd name="T9" fmla="*/ 20 h 244"/>
                  <a:gd name="T10" fmla="*/ 547 w 655"/>
                  <a:gd name="T11" fmla="*/ 8 h 244"/>
                  <a:gd name="T12" fmla="*/ 494 w 655"/>
                  <a:gd name="T13" fmla="*/ 3 h 244"/>
                  <a:gd name="T14" fmla="*/ 460 w 655"/>
                  <a:gd name="T15" fmla="*/ 6 h 244"/>
                  <a:gd name="T16" fmla="*/ 431 w 655"/>
                  <a:gd name="T17" fmla="*/ 11 h 244"/>
                  <a:gd name="T18" fmla="*/ 321 w 655"/>
                  <a:gd name="T19" fmla="*/ 0 h 244"/>
                  <a:gd name="T20" fmla="*/ 278 w 655"/>
                  <a:gd name="T21" fmla="*/ 0 h 244"/>
                  <a:gd name="T22" fmla="*/ 202 w 655"/>
                  <a:gd name="T23" fmla="*/ 11 h 244"/>
                  <a:gd name="T24" fmla="*/ 145 w 655"/>
                  <a:gd name="T25" fmla="*/ 34 h 244"/>
                  <a:gd name="T26" fmla="*/ 111 w 655"/>
                  <a:gd name="T27" fmla="*/ 62 h 244"/>
                  <a:gd name="T28" fmla="*/ 102 w 655"/>
                  <a:gd name="T29" fmla="*/ 76 h 244"/>
                  <a:gd name="T30" fmla="*/ 83 w 655"/>
                  <a:gd name="T31" fmla="*/ 79 h 244"/>
                  <a:gd name="T32" fmla="*/ 46 w 655"/>
                  <a:gd name="T33" fmla="*/ 91 h 244"/>
                  <a:gd name="T34" fmla="*/ 17 w 655"/>
                  <a:gd name="T35" fmla="*/ 108 h 244"/>
                  <a:gd name="T36" fmla="*/ 3 w 655"/>
                  <a:gd name="T37" fmla="*/ 125 h 244"/>
                  <a:gd name="T38" fmla="*/ 0 w 655"/>
                  <a:gd name="T39" fmla="*/ 136 h 244"/>
                  <a:gd name="T40" fmla="*/ 12 w 655"/>
                  <a:gd name="T41" fmla="*/ 159 h 244"/>
                  <a:gd name="T42" fmla="*/ 40 w 655"/>
                  <a:gd name="T43" fmla="*/ 178 h 244"/>
                  <a:gd name="T44" fmla="*/ 85 w 655"/>
                  <a:gd name="T45" fmla="*/ 193 h 244"/>
                  <a:gd name="T46" fmla="*/ 136 w 655"/>
                  <a:gd name="T47" fmla="*/ 198 h 244"/>
                  <a:gd name="T48" fmla="*/ 162 w 655"/>
                  <a:gd name="T49" fmla="*/ 195 h 244"/>
                  <a:gd name="T50" fmla="*/ 187 w 655"/>
                  <a:gd name="T51" fmla="*/ 193 h 244"/>
                  <a:gd name="T52" fmla="*/ 210 w 655"/>
                  <a:gd name="T53" fmla="*/ 212 h 244"/>
                  <a:gd name="T54" fmla="*/ 247 w 655"/>
                  <a:gd name="T55" fmla="*/ 229 h 244"/>
                  <a:gd name="T56" fmla="*/ 292 w 655"/>
                  <a:gd name="T57" fmla="*/ 241 h 244"/>
                  <a:gd name="T58" fmla="*/ 346 w 655"/>
                  <a:gd name="T59" fmla="*/ 244 h 244"/>
                  <a:gd name="T60" fmla="*/ 375 w 655"/>
                  <a:gd name="T61" fmla="*/ 244 h 244"/>
                  <a:gd name="T62" fmla="*/ 426 w 655"/>
                  <a:gd name="T63" fmla="*/ 235 h 244"/>
                  <a:gd name="T64" fmla="*/ 468 w 655"/>
                  <a:gd name="T65" fmla="*/ 221 h 244"/>
                  <a:gd name="T66" fmla="*/ 496 w 655"/>
                  <a:gd name="T67" fmla="*/ 201 h 244"/>
                  <a:gd name="T68" fmla="*/ 505 w 655"/>
                  <a:gd name="T69" fmla="*/ 193 h 244"/>
                  <a:gd name="T70" fmla="*/ 564 w 655"/>
                  <a:gd name="T71" fmla="*/ 187 h 244"/>
                  <a:gd name="T72" fmla="*/ 610 w 655"/>
                  <a:gd name="T73" fmla="*/ 173 h 244"/>
                  <a:gd name="T74" fmla="*/ 644 w 655"/>
                  <a:gd name="T75" fmla="*/ 153 h 244"/>
                  <a:gd name="T76" fmla="*/ 655 w 655"/>
                  <a:gd name="T77" fmla="*/ 127 h 244"/>
                  <a:gd name="T78" fmla="*/ 652 w 655"/>
                  <a:gd name="T79" fmla="*/ 116 h 244"/>
                  <a:gd name="T80" fmla="*/ 632 w 655"/>
                  <a:gd name="T81" fmla="*/ 96 h 244"/>
                  <a:gd name="T82" fmla="*/ 618 w 655"/>
                  <a:gd name="T83" fmla="*/ 85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5" h="244">
                    <a:moveTo>
                      <a:pt x="618" y="85"/>
                    </a:moveTo>
                    <a:lnTo>
                      <a:pt x="618" y="85"/>
                    </a:lnTo>
                    <a:lnTo>
                      <a:pt x="627" y="74"/>
                    </a:lnTo>
                    <a:lnTo>
                      <a:pt x="630" y="68"/>
                    </a:lnTo>
                    <a:lnTo>
                      <a:pt x="630" y="62"/>
                    </a:lnTo>
                    <a:lnTo>
                      <a:pt x="630" y="62"/>
                    </a:lnTo>
                    <a:lnTo>
                      <a:pt x="627" y="51"/>
                    </a:lnTo>
                    <a:lnTo>
                      <a:pt x="618" y="40"/>
                    </a:lnTo>
                    <a:lnTo>
                      <a:pt x="607" y="28"/>
                    </a:lnTo>
                    <a:lnTo>
                      <a:pt x="590" y="20"/>
                    </a:lnTo>
                    <a:lnTo>
                      <a:pt x="570" y="14"/>
                    </a:lnTo>
                    <a:lnTo>
                      <a:pt x="547" y="8"/>
                    </a:lnTo>
                    <a:lnTo>
                      <a:pt x="519" y="6"/>
                    </a:lnTo>
                    <a:lnTo>
                      <a:pt x="494" y="3"/>
                    </a:lnTo>
                    <a:lnTo>
                      <a:pt x="494" y="3"/>
                    </a:lnTo>
                    <a:lnTo>
                      <a:pt x="460" y="6"/>
                    </a:lnTo>
                    <a:lnTo>
                      <a:pt x="431" y="11"/>
                    </a:lnTo>
                    <a:lnTo>
                      <a:pt x="431" y="11"/>
                    </a:lnTo>
                    <a:lnTo>
                      <a:pt x="377" y="3"/>
                    </a:lnTo>
                    <a:lnTo>
                      <a:pt x="321" y="0"/>
                    </a:lnTo>
                    <a:lnTo>
                      <a:pt x="321" y="0"/>
                    </a:lnTo>
                    <a:lnTo>
                      <a:pt x="278" y="0"/>
                    </a:lnTo>
                    <a:lnTo>
                      <a:pt x="238" y="6"/>
                    </a:lnTo>
                    <a:lnTo>
                      <a:pt x="202" y="11"/>
                    </a:lnTo>
                    <a:lnTo>
                      <a:pt x="170" y="23"/>
                    </a:lnTo>
                    <a:lnTo>
                      <a:pt x="145" y="34"/>
                    </a:lnTo>
                    <a:lnTo>
                      <a:pt x="122" y="45"/>
                    </a:lnTo>
                    <a:lnTo>
                      <a:pt x="111" y="62"/>
                    </a:lnTo>
                    <a:lnTo>
                      <a:pt x="105" y="68"/>
                    </a:lnTo>
                    <a:lnTo>
                      <a:pt x="102" y="76"/>
                    </a:lnTo>
                    <a:lnTo>
                      <a:pt x="102" y="76"/>
                    </a:lnTo>
                    <a:lnTo>
                      <a:pt x="83" y="79"/>
                    </a:lnTo>
                    <a:lnTo>
                      <a:pt x="63" y="85"/>
                    </a:lnTo>
                    <a:lnTo>
                      <a:pt x="46" y="91"/>
                    </a:lnTo>
                    <a:lnTo>
                      <a:pt x="29" y="99"/>
                    </a:lnTo>
                    <a:lnTo>
                      <a:pt x="17" y="108"/>
                    </a:lnTo>
                    <a:lnTo>
                      <a:pt x="9" y="116"/>
                    </a:lnTo>
                    <a:lnTo>
                      <a:pt x="3" y="125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3" y="147"/>
                    </a:lnTo>
                    <a:lnTo>
                      <a:pt x="12" y="159"/>
                    </a:lnTo>
                    <a:lnTo>
                      <a:pt x="23" y="170"/>
                    </a:lnTo>
                    <a:lnTo>
                      <a:pt x="40" y="178"/>
                    </a:lnTo>
                    <a:lnTo>
                      <a:pt x="60" y="187"/>
                    </a:lnTo>
                    <a:lnTo>
                      <a:pt x="85" y="193"/>
                    </a:lnTo>
                    <a:lnTo>
                      <a:pt x="111" y="195"/>
                    </a:lnTo>
                    <a:lnTo>
                      <a:pt x="136" y="198"/>
                    </a:lnTo>
                    <a:lnTo>
                      <a:pt x="136" y="198"/>
                    </a:lnTo>
                    <a:lnTo>
                      <a:pt x="162" y="195"/>
                    </a:lnTo>
                    <a:lnTo>
                      <a:pt x="187" y="193"/>
                    </a:lnTo>
                    <a:lnTo>
                      <a:pt x="187" y="193"/>
                    </a:lnTo>
                    <a:lnTo>
                      <a:pt x="196" y="204"/>
                    </a:lnTo>
                    <a:lnTo>
                      <a:pt x="210" y="212"/>
                    </a:lnTo>
                    <a:lnTo>
                      <a:pt x="227" y="221"/>
                    </a:lnTo>
                    <a:lnTo>
                      <a:pt x="247" y="229"/>
                    </a:lnTo>
                    <a:lnTo>
                      <a:pt x="270" y="235"/>
                    </a:lnTo>
                    <a:lnTo>
                      <a:pt x="292" y="241"/>
                    </a:lnTo>
                    <a:lnTo>
                      <a:pt x="318" y="244"/>
                    </a:lnTo>
                    <a:lnTo>
                      <a:pt x="346" y="244"/>
                    </a:lnTo>
                    <a:lnTo>
                      <a:pt x="346" y="244"/>
                    </a:lnTo>
                    <a:lnTo>
                      <a:pt x="375" y="244"/>
                    </a:lnTo>
                    <a:lnTo>
                      <a:pt x="400" y="241"/>
                    </a:lnTo>
                    <a:lnTo>
                      <a:pt x="426" y="235"/>
                    </a:lnTo>
                    <a:lnTo>
                      <a:pt x="448" y="229"/>
                    </a:lnTo>
                    <a:lnTo>
                      <a:pt x="468" y="221"/>
                    </a:lnTo>
                    <a:lnTo>
                      <a:pt x="485" y="212"/>
                    </a:lnTo>
                    <a:lnTo>
                      <a:pt x="496" y="201"/>
                    </a:lnTo>
                    <a:lnTo>
                      <a:pt x="505" y="193"/>
                    </a:lnTo>
                    <a:lnTo>
                      <a:pt x="505" y="193"/>
                    </a:lnTo>
                    <a:lnTo>
                      <a:pt x="536" y="190"/>
                    </a:lnTo>
                    <a:lnTo>
                      <a:pt x="564" y="187"/>
                    </a:lnTo>
                    <a:lnTo>
                      <a:pt x="590" y="178"/>
                    </a:lnTo>
                    <a:lnTo>
                      <a:pt x="610" y="173"/>
                    </a:lnTo>
                    <a:lnTo>
                      <a:pt x="630" y="161"/>
                    </a:lnTo>
                    <a:lnTo>
                      <a:pt x="644" y="153"/>
                    </a:lnTo>
                    <a:lnTo>
                      <a:pt x="652" y="139"/>
                    </a:lnTo>
                    <a:lnTo>
                      <a:pt x="655" y="127"/>
                    </a:lnTo>
                    <a:lnTo>
                      <a:pt x="655" y="127"/>
                    </a:lnTo>
                    <a:lnTo>
                      <a:pt x="652" y="116"/>
                    </a:lnTo>
                    <a:lnTo>
                      <a:pt x="644" y="105"/>
                    </a:lnTo>
                    <a:lnTo>
                      <a:pt x="632" y="96"/>
                    </a:lnTo>
                    <a:lnTo>
                      <a:pt x="618" y="85"/>
                    </a:lnTo>
                    <a:lnTo>
                      <a:pt x="618" y="85"/>
                    </a:lnTo>
                    <a:close/>
                  </a:path>
                </a:pathLst>
              </a:custGeom>
              <a:solidFill>
                <a:srgbClr val="D5D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5" name="Freeform 162"/>
              <p:cNvSpPr>
                <a:spLocks/>
              </p:cNvSpPr>
              <p:nvPr/>
            </p:nvSpPr>
            <p:spPr bwMode="auto">
              <a:xfrm>
                <a:off x="9164638" y="1243013"/>
                <a:ext cx="993775" cy="368300"/>
              </a:xfrm>
              <a:custGeom>
                <a:avLst/>
                <a:gdLst>
                  <a:gd name="T0" fmla="*/ 589 w 626"/>
                  <a:gd name="T1" fmla="*/ 82 h 232"/>
                  <a:gd name="T2" fmla="*/ 603 w 626"/>
                  <a:gd name="T3" fmla="*/ 59 h 232"/>
                  <a:gd name="T4" fmla="*/ 600 w 626"/>
                  <a:gd name="T5" fmla="*/ 48 h 232"/>
                  <a:gd name="T6" fmla="*/ 581 w 626"/>
                  <a:gd name="T7" fmla="*/ 28 h 232"/>
                  <a:gd name="T8" fmla="*/ 544 w 626"/>
                  <a:gd name="T9" fmla="*/ 11 h 232"/>
                  <a:gd name="T10" fmla="*/ 498 w 626"/>
                  <a:gd name="T11" fmla="*/ 5 h 232"/>
                  <a:gd name="T12" fmla="*/ 470 w 626"/>
                  <a:gd name="T13" fmla="*/ 2 h 232"/>
                  <a:gd name="T14" fmla="*/ 411 w 626"/>
                  <a:gd name="T15" fmla="*/ 8 h 232"/>
                  <a:gd name="T16" fmla="*/ 362 w 626"/>
                  <a:gd name="T17" fmla="*/ 0 h 232"/>
                  <a:gd name="T18" fmla="*/ 306 w 626"/>
                  <a:gd name="T19" fmla="*/ 0 h 232"/>
                  <a:gd name="T20" fmla="*/ 226 w 626"/>
                  <a:gd name="T21" fmla="*/ 5 h 232"/>
                  <a:gd name="T22" fmla="*/ 161 w 626"/>
                  <a:gd name="T23" fmla="*/ 19 h 232"/>
                  <a:gd name="T24" fmla="*/ 116 w 626"/>
                  <a:gd name="T25" fmla="*/ 42 h 232"/>
                  <a:gd name="T26" fmla="*/ 99 w 626"/>
                  <a:gd name="T27" fmla="*/ 65 h 232"/>
                  <a:gd name="T28" fmla="*/ 99 w 626"/>
                  <a:gd name="T29" fmla="*/ 73 h 232"/>
                  <a:gd name="T30" fmla="*/ 59 w 626"/>
                  <a:gd name="T31" fmla="*/ 79 h 232"/>
                  <a:gd name="T32" fmla="*/ 28 w 626"/>
                  <a:gd name="T33" fmla="*/ 93 h 232"/>
                  <a:gd name="T34" fmla="*/ 5 w 626"/>
                  <a:gd name="T35" fmla="*/ 110 h 232"/>
                  <a:gd name="T36" fmla="*/ 0 w 626"/>
                  <a:gd name="T37" fmla="*/ 130 h 232"/>
                  <a:gd name="T38" fmla="*/ 0 w 626"/>
                  <a:gd name="T39" fmla="*/ 141 h 232"/>
                  <a:gd name="T40" fmla="*/ 19 w 626"/>
                  <a:gd name="T41" fmla="*/ 161 h 232"/>
                  <a:gd name="T42" fmla="*/ 56 w 626"/>
                  <a:gd name="T43" fmla="*/ 178 h 232"/>
                  <a:gd name="T44" fmla="*/ 104 w 626"/>
                  <a:gd name="T45" fmla="*/ 187 h 232"/>
                  <a:gd name="T46" fmla="*/ 130 w 626"/>
                  <a:gd name="T47" fmla="*/ 189 h 232"/>
                  <a:gd name="T48" fmla="*/ 178 w 626"/>
                  <a:gd name="T49" fmla="*/ 184 h 232"/>
                  <a:gd name="T50" fmla="*/ 187 w 626"/>
                  <a:gd name="T51" fmla="*/ 195 h 232"/>
                  <a:gd name="T52" fmla="*/ 215 w 626"/>
                  <a:gd name="T53" fmla="*/ 212 h 232"/>
                  <a:gd name="T54" fmla="*/ 255 w 626"/>
                  <a:gd name="T55" fmla="*/ 226 h 232"/>
                  <a:gd name="T56" fmla="*/ 303 w 626"/>
                  <a:gd name="T57" fmla="*/ 232 h 232"/>
                  <a:gd name="T58" fmla="*/ 331 w 626"/>
                  <a:gd name="T59" fmla="*/ 232 h 232"/>
                  <a:gd name="T60" fmla="*/ 382 w 626"/>
                  <a:gd name="T61" fmla="*/ 229 h 232"/>
                  <a:gd name="T62" fmla="*/ 428 w 626"/>
                  <a:gd name="T63" fmla="*/ 218 h 232"/>
                  <a:gd name="T64" fmla="*/ 462 w 626"/>
                  <a:gd name="T65" fmla="*/ 204 h 232"/>
                  <a:gd name="T66" fmla="*/ 484 w 626"/>
                  <a:gd name="T67" fmla="*/ 184 h 232"/>
                  <a:gd name="T68" fmla="*/ 513 w 626"/>
                  <a:gd name="T69" fmla="*/ 181 h 232"/>
                  <a:gd name="T70" fmla="*/ 564 w 626"/>
                  <a:gd name="T71" fmla="*/ 172 h 232"/>
                  <a:gd name="T72" fmla="*/ 600 w 626"/>
                  <a:gd name="T73" fmla="*/ 155 h 232"/>
                  <a:gd name="T74" fmla="*/ 623 w 626"/>
                  <a:gd name="T75" fmla="*/ 133 h 232"/>
                  <a:gd name="T76" fmla="*/ 626 w 626"/>
                  <a:gd name="T77" fmla="*/ 121 h 232"/>
                  <a:gd name="T78" fmla="*/ 617 w 626"/>
                  <a:gd name="T79" fmla="*/ 99 h 232"/>
                  <a:gd name="T80" fmla="*/ 589 w 626"/>
                  <a:gd name="T81" fmla="*/ 8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26" h="232">
                    <a:moveTo>
                      <a:pt x="589" y="82"/>
                    </a:moveTo>
                    <a:lnTo>
                      <a:pt x="589" y="82"/>
                    </a:lnTo>
                    <a:lnTo>
                      <a:pt x="600" y="70"/>
                    </a:lnTo>
                    <a:lnTo>
                      <a:pt x="603" y="59"/>
                    </a:lnTo>
                    <a:lnTo>
                      <a:pt x="603" y="59"/>
                    </a:lnTo>
                    <a:lnTo>
                      <a:pt x="600" y="48"/>
                    </a:lnTo>
                    <a:lnTo>
                      <a:pt x="592" y="36"/>
                    </a:lnTo>
                    <a:lnTo>
                      <a:pt x="581" y="28"/>
                    </a:lnTo>
                    <a:lnTo>
                      <a:pt x="564" y="19"/>
                    </a:lnTo>
                    <a:lnTo>
                      <a:pt x="544" y="11"/>
                    </a:lnTo>
                    <a:lnTo>
                      <a:pt x="521" y="8"/>
                    </a:lnTo>
                    <a:lnTo>
                      <a:pt x="498" y="5"/>
                    </a:lnTo>
                    <a:lnTo>
                      <a:pt x="470" y="2"/>
                    </a:lnTo>
                    <a:lnTo>
                      <a:pt x="470" y="2"/>
                    </a:lnTo>
                    <a:lnTo>
                      <a:pt x="439" y="5"/>
                    </a:lnTo>
                    <a:lnTo>
                      <a:pt x="411" y="8"/>
                    </a:lnTo>
                    <a:lnTo>
                      <a:pt x="411" y="8"/>
                    </a:lnTo>
                    <a:lnTo>
                      <a:pt x="362" y="0"/>
                    </a:lnTo>
                    <a:lnTo>
                      <a:pt x="306" y="0"/>
                    </a:lnTo>
                    <a:lnTo>
                      <a:pt x="306" y="0"/>
                    </a:lnTo>
                    <a:lnTo>
                      <a:pt x="266" y="0"/>
                    </a:lnTo>
                    <a:lnTo>
                      <a:pt x="226" y="5"/>
                    </a:lnTo>
                    <a:lnTo>
                      <a:pt x="192" y="11"/>
                    </a:lnTo>
                    <a:lnTo>
                      <a:pt x="161" y="19"/>
                    </a:lnTo>
                    <a:lnTo>
                      <a:pt x="136" y="31"/>
                    </a:lnTo>
                    <a:lnTo>
                      <a:pt x="116" y="42"/>
                    </a:lnTo>
                    <a:lnTo>
                      <a:pt x="104" y="56"/>
                    </a:lnTo>
                    <a:lnTo>
                      <a:pt x="99" y="65"/>
                    </a:lnTo>
                    <a:lnTo>
                      <a:pt x="99" y="73"/>
                    </a:lnTo>
                    <a:lnTo>
                      <a:pt x="99" y="73"/>
                    </a:lnTo>
                    <a:lnTo>
                      <a:pt x="76" y="76"/>
                    </a:lnTo>
                    <a:lnTo>
                      <a:pt x="59" y="79"/>
                    </a:lnTo>
                    <a:lnTo>
                      <a:pt x="42" y="87"/>
                    </a:lnTo>
                    <a:lnTo>
                      <a:pt x="28" y="93"/>
                    </a:lnTo>
                    <a:lnTo>
                      <a:pt x="14" y="102"/>
                    </a:lnTo>
                    <a:lnTo>
                      <a:pt x="5" y="110"/>
                    </a:lnTo>
                    <a:lnTo>
                      <a:pt x="0" y="119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0" y="141"/>
                    </a:lnTo>
                    <a:lnTo>
                      <a:pt x="8" y="153"/>
                    </a:lnTo>
                    <a:lnTo>
                      <a:pt x="19" y="161"/>
                    </a:lnTo>
                    <a:lnTo>
                      <a:pt x="36" y="170"/>
                    </a:lnTo>
                    <a:lnTo>
                      <a:pt x="56" y="178"/>
                    </a:lnTo>
                    <a:lnTo>
                      <a:pt x="79" y="184"/>
                    </a:lnTo>
                    <a:lnTo>
                      <a:pt x="104" y="187"/>
                    </a:lnTo>
                    <a:lnTo>
                      <a:pt x="130" y="189"/>
                    </a:lnTo>
                    <a:lnTo>
                      <a:pt x="130" y="189"/>
                    </a:lnTo>
                    <a:lnTo>
                      <a:pt x="155" y="187"/>
                    </a:lnTo>
                    <a:lnTo>
                      <a:pt x="178" y="184"/>
                    </a:lnTo>
                    <a:lnTo>
                      <a:pt x="178" y="184"/>
                    </a:lnTo>
                    <a:lnTo>
                      <a:pt x="187" y="195"/>
                    </a:lnTo>
                    <a:lnTo>
                      <a:pt x="201" y="204"/>
                    </a:lnTo>
                    <a:lnTo>
                      <a:pt x="215" y="212"/>
                    </a:lnTo>
                    <a:lnTo>
                      <a:pt x="235" y="221"/>
                    </a:lnTo>
                    <a:lnTo>
                      <a:pt x="255" y="226"/>
                    </a:lnTo>
                    <a:lnTo>
                      <a:pt x="280" y="229"/>
                    </a:lnTo>
                    <a:lnTo>
                      <a:pt x="303" y="232"/>
                    </a:lnTo>
                    <a:lnTo>
                      <a:pt x="331" y="232"/>
                    </a:lnTo>
                    <a:lnTo>
                      <a:pt x="331" y="232"/>
                    </a:lnTo>
                    <a:lnTo>
                      <a:pt x="357" y="232"/>
                    </a:lnTo>
                    <a:lnTo>
                      <a:pt x="382" y="229"/>
                    </a:lnTo>
                    <a:lnTo>
                      <a:pt x="408" y="226"/>
                    </a:lnTo>
                    <a:lnTo>
                      <a:pt x="428" y="218"/>
                    </a:lnTo>
                    <a:lnTo>
                      <a:pt x="447" y="212"/>
                    </a:lnTo>
                    <a:lnTo>
                      <a:pt x="462" y="204"/>
                    </a:lnTo>
                    <a:lnTo>
                      <a:pt x="476" y="192"/>
                    </a:lnTo>
                    <a:lnTo>
                      <a:pt x="484" y="184"/>
                    </a:lnTo>
                    <a:lnTo>
                      <a:pt x="484" y="184"/>
                    </a:lnTo>
                    <a:lnTo>
                      <a:pt x="513" y="181"/>
                    </a:lnTo>
                    <a:lnTo>
                      <a:pt x="538" y="178"/>
                    </a:lnTo>
                    <a:lnTo>
                      <a:pt x="564" y="172"/>
                    </a:lnTo>
                    <a:lnTo>
                      <a:pt x="583" y="164"/>
                    </a:lnTo>
                    <a:lnTo>
                      <a:pt x="600" y="155"/>
                    </a:lnTo>
                    <a:lnTo>
                      <a:pt x="615" y="144"/>
                    </a:lnTo>
                    <a:lnTo>
                      <a:pt x="623" y="133"/>
                    </a:lnTo>
                    <a:lnTo>
                      <a:pt x="626" y="121"/>
                    </a:lnTo>
                    <a:lnTo>
                      <a:pt x="626" y="121"/>
                    </a:lnTo>
                    <a:lnTo>
                      <a:pt x="623" y="110"/>
                    </a:lnTo>
                    <a:lnTo>
                      <a:pt x="617" y="99"/>
                    </a:lnTo>
                    <a:lnTo>
                      <a:pt x="606" y="90"/>
                    </a:lnTo>
                    <a:lnTo>
                      <a:pt x="589" y="82"/>
                    </a:lnTo>
                    <a:lnTo>
                      <a:pt x="589" y="82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6" name="Freeform 163"/>
              <p:cNvSpPr>
                <a:spLocks/>
              </p:cNvSpPr>
              <p:nvPr/>
            </p:nvSpPr>
            <p:spPr bwMode="auto">
              <a:xfrm>
                <a:off x="9182100" y="1246188"/>
                <a:ext cx="954088" cy="360363"/>
              </a:xfrm>
              <a:custGeom>
                <a:avLst/>
                <a:gdLst>
                  <a:gd name="T0" fmla="*/ 567 w 601"/>
                  <a:gd name="T1" fmla="*/ 80 h 227"/>
                  <a:gd name="T2" fmla="*/ 581 w 601"/>
                  <a:gd name="T3" fmla="*/ 57 h 227"/>
                  <a:gd name="T4" fmla="*/ 578 w 601"/>
                  <a:gd name="T5" fmla="*/ 49 h 227"/>
                  <a:gd name="T6" fmla="*/ 558 w 601"/>
                  <a:gd name="T7" fmla="*/ 29 h 227"/>
                  <a:gd name="T8" fmla="*/ 524 w 601"/>
                  <a:gd name="T9" fmla="*/ 15 h 227"/>
                  <a:gd name="T10" fmla="*/ 479 w 601"/>
                  <a:gd name="T11" fmla="*/ 6 h 227"/>
                  <a:gd name="T12" fmla="*/ 453 w 601"/>
                  <a:gd name="T13" fmla="*/ 6 h 227"/>
                  <a:gd name="T14" fmla="*/ 397 w 601"/>
                  <a:gd name="T15" fmla="*/ 12 h 227"/>
                  <a:gd name="T16" fmla="*/ 349 w 601"/>
                  <a:gd name="T17" fmla="*/ 3 h 227"/>
                  <a:gd name="T18" fmla="*/ 295 w 601"/>
                  <a:gd name="T19" fmla="*/ 0 h 227"/>
                  <a:gd name="T20" fmla="*/ 218 w 601"/>
                  <a:gd name="T21" fmla="*/ 6 h 227"/>
                  <a:gd name="T22" fmla="*/ 156 w 601"/>
                  <a:gd name="T23" fmla="*/ 23 h 227"/>
                  <a:gd name="T24" fmla="*/ 113 w 601"/>
                  <a:gd name="T25" fmla="*/ 46 h 227"/>
                  <a:gd name="T26" fmla="*/ 99 w 601"/>
                  <a:gd name="T27" fmla="*/ 66 h 227"/>
                  <a:gd name="T28" fmla="*/ 96 w 601"/>
                  <a:gd name="T29" fmla="*/ 71 h 227"/>
                  <a:gd name="T30" fmla="*/ 42 w 601"/>
                  <a:gd name="T31" fmla="*/ 85 h 227"/>
                  <a:gd name="T32" fmla="*/ 17 w 601"/>
                  <a:gd name="T33" fmla="*/ 100 h 227"/>
                  <a:gd name="T34" fmla="*/ 3 w 601"/>
                  <a:gd name="T35" fmla="*/ 117 h 227"/>
                  <a:gd name="T36" fmla="*/ 0 w 601"/>
                  <a:gd name="T37" fmla="*/ 128 h 227"/>
                  <a:gd name="T38" fmla="*/ 11 w 601"/>
                  <a:gd name="T39" fmla="*/ 148 h 227"/>
                  <a:gd name="T40" fmla="*/ 37 w 601"/>
                  <a:gd name="T41" fmla="*/ 168 h 227"/>
                  <a:gd name="T42" fmla="*/ 76 w 601"/>
                  <a:gd name="T43" fmla="*/ 179 h 227"/>
                  <a:gd name="T44" fmla="*/ 127 w 601"/>
                  <a:gd name="T45" fmla="*/ 182 h 227"/>
                  <a:gd name="T46" fmla="*/ 150 w 601"/>
                  <a:gd name="T47" fmla="*/ 182 h 227"/>
                  <a:gd name="T48" fmla="*/ 173 w 601"/>
                  <a:gd name="T49" fmla="*/ 179 h 227"/>
                  <a:gd name="T50" fmla="*/ 193 w 601"/>
                  <a:gd name="T51" fmla="*/ 199 h 227"/>
                  <a:gd name="T52" fmla="*/ 227 w 601"/>
                  <a:gd name="T53" fmla="*/ 213 h 227"/>
                  <a:gd name="T54" fmla="*/ 269 w 601"/>
                  <a:gd name="T55" fmla="*/ 221 h 227"/>
                  <a:gd name="T56" fmla="*/ 320 w 601"/>
                  <a:gd name="T57" fmla="*/ 227 h 227"/>
                  <a:gd name="T58" fmla="*/ 346 w 601"/>
                  <a:gd name="T59" fmla="*/ 224 h 227"/>
                  <a:gd name="T60" fmla="*/ 391 w 601"/>
                  <a:gd name="T61" fmla="*/ 219 h 227"/>
                  <a:gd name="T62" fmla="*/ 431 w 601"/>
                  <a:gd name="T63" fmla="*/ 204 h 227"/>
                  <a:gd name="T64" fmla="*/ 456 w 601"/>
                  <a:gd name="T65" fmla="*/ 187 h 227"/>
                  <a:gd name="T66" fmla="*/ 465 w 601"/>
                  <a:gd name="T67" fmla="*/ 179 h 227"/>
                  <a:gd name="T68" fmla="*/ 519 w 601"/>
                  <a:gd name="T69" fmla="*/ 173 h 227"/>
                  <a:gd name="T70" fmla="*/ 561 w 601"/>
                  <a:gd name="T71" fmla="*/ 159 h 227"/>
                  <a:gd name="T72" fmla="*/ 592 w 601"/>
                  <a:gd name="T73" fmla="*/ 142 h 227"/>
                  <a:gd name="T74" fmla="*/ 601 w 601"/>
                  <a:gd name="T75" fmla="*/ 119 h 227"/>
                  <a:gd name="T76" fmla="*/ 598 w 601"/>
                  <a:gd name="T77" fmla="*/ 108 h 227"/>
                  <a:gd name="T78" fmla="*/ 581 w 601"/>
                  <a:gd name="T79" fmla="*/ 88 h 227"/>
                  <a:gd name="T80" fmla="*/ 567 w 601"/>
                  <a:gd name="T81" fmla="*/ 8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01" h="227">
                    <a:moveTo>
                      <a:pt x="567" y="80"/>
                    </a:moveTo>
                    <a:lnTo>
                      <a:pt x="567" y="80"/>
                    </a:lnTo>
                    <a:lnTo>
                      <a:pt x="575" y="71"/>
                    </a:lnTo>
                    <a:lnTo>
                      <a:pt x="581" y="57"/>
                    </a:lnTo>
                    <a:lnTo>
                      <a:pt x="581" y="57"/>
                    </a:lnTo>
                    <a:lnTo>
                      <a:pt x="578" y="49"/>
                    </a:lnTo>
                    <a:lnTo>
                      <a:pt x="570" y="37"/>
                    </a:lnTo>
                    <a:lnTo>
                      <a:pt x="558" y="29"/>
                    </a:lnTo>
                    <a:lnTo>
                      <a:pt x="541" y="20"/>
                    </a:lnTo>
                    <a:lnTo>
                      <a:pt x="524" y="15"/>
                    </a:lnTo>
                    <a:lnTo>
                      <a:pt x="502" y="9"/>
                    </a:lnTo>
                    <a:lnTo>
                      <a:pt x="479" y="6"/>
                    </a:lnTo>
                    <a:lnTo>
                      <a:pt x="453" y="6"/>
                    </a:lnTo>
                    <a:lnTo>
                      <a:pt x="453" y="6"/>
                    </a:lnTo>
                    <a:lnTo>
                      <a:pt x="422" y="6"/>
                    </a:lnTo>
                    <a:lnTo>
                      <a:pt x="397" y="12"/>
                    </a:lnTo>
                    <a:lnTo>
                      <a:pt x="397" y="12"/>
                    </a:lnTo>
                    <a:lnTo>
                      <a:pt x="349" y="3"/>
                    </a:lnTo>
                    <a:lnTo>
                      <a:pt x="295" y="0"/>
                    </a:lnTo>
                    <a:lnTo>
                      <a:pt x="295" y="0"/>
                    </a:lnTo>
                    <a:lnTo>
                      <a:pt x="255" y="3"/>
                    </a:lnTo>
                    <a:lnTo>
                      <a:pt x="218" y="6"/>
                    </a:lnTo>
                    <a:lnTo>
                      <a:pt x="187" y="15"/>
                    </a:lnTo>
                    <a:lnTo>
                      <a:pt x="156" y="23"/>
                    </a:lnTo>
                    <a:lnTo>
                      <a:pt x="133" y="32"/>
                    </a:lnTo>
                    <a:lnTo>
                      <a:pt x="113" y="46"/>
                    </a:lnTo>
                    <a:lnTo>
                      <a:pt x="102" y="57"/>
                    </a:lnTo>
                    <a:lnTo>
                      <a:pt x="99" y="66"/>
                    </a:lnTo>
                    <a:lnTo>
                      <a:pt x="96" y="71"/>
                    </a:lnTo>
                    <a:lnTo>
                      <a:pt x="96" y="71"/>
                    </a:lnTo>
                    <a:lnTo>
                      <a:pt x="57" y="80"/>
                    </a:lnTo>
                    <a:lnTo>
                      <a:pt x="42" y="85"/>
                    </a:lnTo>
                    <a:lnTo>
                      <a:pt x="28" y="91"/>
                    </a:lnTo>
                    <a:lnTo>
                      <a:pt x="17" y="100"/>
                    </a:lnTo>
                    <a:lnTo>
                      <a:pt x="8" y="108"/>
                    </a:lnTo>
                    <a:lnTo>
                      <a:pt x="3" y="117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3" y="139"/>
                    </a:lnTo>
                    <a:lnTo>
                      <a:pt x="11" y="148"/>
                    </a:lnTo>
                    <a:lnTo>
                      <a:pt x="23" y="159"/>
                    </a:lnTo>
                    <a:lnTo>
                      <a:pt x="37" y="168"/>
                    </a:lnTo>
                    <a:lnTo>
                      <a:pt x="57" y="173"/>
                    </a:lnTo>
                    <a:lnTo>
                      <a:pt x="76" y="179"/>
                    </a:lnTo>
                    <a:lnTo>
                      <a:pt x="102" y="182"/>
                    </a:lnTo>
                    <a:lnTo>
                      <a:pt x="127" y="182"/>
                    </a:lnTo>
                    <a:lnTo>
                      <a:pt x="127" y="182"/>
                    </a:lnTo>
                    <a:lnTo>
                      <a:pt x="150" y="182"/>
                    </a:lnTo>
                    <a:lnTo>
                      <a:pt x="173" y="179"/>
                    </a:lnTo>
                    <a:lnTo>
                      <a:pt x="173" y="179"/>
                    </a:lnTo>
                    <a:lnTo>
                      <a:pt x="181" y="190"/>
                    </a:lnTo>
                    <a:lnTo>
                      <a:pt x="193" y="199"/>
                    </a:lnTo>
                    <a:lnTo>
                      <a:pt x="210" y="207"/>
                    </a:lnTo>
                    <a:lnTo>
                      <a:pt x="227" y="213"/>
                    </a:lnTo>
                    <a:lnTo>
                      <a:pt x="246" y="219"/>
                    </a:lnTo>
                    <a:lnTo>
                      <a:pt x="269" y="221"/>
                    </a:lnTo>
                    <a:lnTo>
                      <a:pt x="295" y="224"/>
                    </a:lnTo>
                    <a:lnTo>
                      <a:pt x="320" y="227"/>
                    </a:lnTo>
                    <a:lnTo>
                      <a:pt x="320" y="227"/>
                    </a:lnTo>
                    <a:lnTo>
                      <a:pt x="346" y="224"/>
                    </a:lnTo>
                    <a:lnTo>
                      <a:pt x="368" y="221"/>
                    </a:lnTo>
                    <a:lnTo>
                      <a:pt x="391" y="219"/>
                    </a:lnTo>
                    <a:lnTo>
                      <a:pt x="411" y="213"/>
                    </a:lnTo>
                    <a:lnTo>
                      <a:pt x="431" y="204"/>
                    </a:lnTo>
                    <a:lnTo>
                      <a:pt x="445" y="196"/>
                    </a:lnTo>
                    <a:lnTo>
                      <a:pt x="456" y="187"/>
                    </a:lnTo>
                    <a:lnTo>
                      <a:pt x="465" y="179"/>
                    </a:lnTo>
                    <a:lnTo>
                      <a:pt x="465" y="179"/>
                    </a:lnTo>
                    <a:lnTo>
                      <a:pt x="493" y="176"/>
                    </a:lnTo>
                    <a:lnTo>
                      <a:pt x="519" y="173"/>
                    </a:lnTo>
                    <a:lnTo>
                      <a:pt x="541" y="168"/>
                    </a:lnTo>
                    <a:lnTo>
                      <a:pt x="561" y="159"/>
                    </a:lnTo>
                    <a:lnTo>
                      <a:pt x="578" y="151"/>
                    </a:lnTo>
                    <a:lnTo>
                      <a:pt x="592" y="142"/>
                    </a:lnTo>
                    <a:lnTo>
                      <a:pt x="598" y="131"/>
                    </a:lnTo>
                    <a:lnTo>
                      <a:pt x="601" y="119"/>
                    </a:lnTo>
                    <a:lnTo>
                      <a:pt x="601" y="119"/>
                    </a:lnTo>
                    <a:lnTo>
                      <a:pt x="598" y="108"/>
                    </a:lnTo>
                    <a:lnTo>
                      <a:pt x="592" y="100"/>
                    </a:lnTo>
                    <a:lnTo>
                      <a:pt x="581" y="88"/>
                    </a:lnTo>
                    <a:lnTo>
                      <a:pt x="567" y="80"/>
                    </a:lnTo>
                    <a:lnTo>
                      <a:pt x="567" y="80"/>
                    </a:lnTo>
                    <a:close/>
                  </a:path>
                </a:pathLst>
              </a:custGeom>
              <a:solidFill>
                <a:srgbClr val="CA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7" name="Freeform 164"/>
              <p:cNvSpPr>
                <a:spLocks/>
              </p:cNvSpPr>
              <p:nvPr/>
            </p:nvSpPr>
            <p:spPr bwMode="auto">
              <a:xfrm>
                <a:off x="9204325" y="1255713"/>
                <a:ext cx="912813" cy="341313"/>
              </a:xfrm>
              <a:custGeom>
                <a:avLst/>
                <a:gdLst>
                  <a:gd name="T0" fmla="*/ 541 w 575"/>
                  <a:gd name="T1" fmla="*/ 77 h 215"/>
                  <a:gd name="T2" fmla="*/ 553 w 575"/>
                  <a:gd name="T3" fmla="*/ 54 h 215"/>
                  <a:gd name="T4" fmla="*/ 550 w 575"/>
                  <a:gd name="T5" fmla="*/ 45 h 215"/>
                  <a:gd name="T6" fmla="*/ 533 w 575"/>
                  <a:gd name="T7" fmla="*/ 26 h 215"/>
                  <a:gd name="T8" fmla="*/ 499 w 575"/>
                  <a:gd name="T9" fmla="*/ 14 h 215"/>
                  <a:gd name="T10" fmla="*/ 456 w 575"/>
                  <a:gd name="T11" fmla="*/ 6 h 215"/>
                  <a:gd name="T12" fmla="*/ 434 w 575"/>
                  <a:gd name="T13" fmla="*/ 6 h 215"/>
                  <a:gd name="T14" fmla="*/ 377 w 575"/>
                  <a:gd name="T15" fmla="*/ 9 h 215"/>
                  <a:gd name="T16" fmla="*/ 332 w 575"/>
                  <a:gd name="T17" fmla="*/ 3 h 215"/>
                  <a:gd name="T18" fmla="*/ 281 w 575"/>
                  <a:gd name="T19" fmla="*/ 0 h 215"/>
                  <a:gd name="T20" fmla="*/ 210 w 575"/>
                  <a:gd name="T21" fmla="*/ 6 h 215"/>
                  <a:gd name="T22" fmla="*/ 150 w 575"/>
                  <a:gd name="T23" fmla="*/ 20 h 215"/>
                  <a:gd name="T24" fmla="*/ 108 w 575"/>
                  <a:gd name="T25" fmla="*/ 43 h 215"/>
                  <a:gd name="T26" fmla="*/ 94 w 575"/>
                  <a:gd name="T27" fmla="*/ 62 h 215"/>
                  <a:gd name="T28" fmla="*/ 91 w 575"/>
                  <a:gd name="T29" fmla="*/ 68 h 215"/>
                  <a:gd name="T30" fmla="*/ 40 w 575"/>
                  <a:gd name="T31" fmla="*/ 79 h 215"/>
                  <a:gd name="T32" fmla="*/ 14 w 575"/>
                  <a:gd name="T33" fmla="*/ 94 h 215"/>
                  <a:gd name="T34" fmla="*/ 3 w 575"/>
                  <a:gd name="T35" fmla="*/ 111 h 215"/>
                  <a:gd name="T36" fmla="*/ 0 w 575"/>
                  <a:gd name="T37" fmla="*/ 119 h 215"/>
                  <a:gd name="T38" fmla="*/ 9 w 575"/>
                  <a:gd name="T39" fmla="*/ 142 h 215"/>
                  <a:gd name="T40" fmla="*/ 34 w 575"/>
                  <a:gd name="T41" fmla="*/ 159 h 215"/>
                  <a:gd name="T42" fmla="*/ 74 w 575"/>
                  <a:gd name="T43" fmla="*/ 170 h 215"/>
                  <a:gd name="T44" fmla="*/ 122 w 575"/>
                  <a:gd name="T45" fmla="*/ 173 h 215"/>
                  <a:gd name="T46" fmla="*/ 145 w 575"/>
                  <a:gd name="T47" fmla="*/ 173 h 215"/>
                  <a:gd name="T48" fmla="*/ 164 w 575"/>
                  <a:gd name="T49" fmla="*/ 170 h 215"/>
                  <a:gd name="T50" fmla="*/ 184 w 575"/>
                  <a:gd name="T51" fmla="*/ 187 h 215"/>
                  <a:gd name="T52" fmla="*/ 215 w 575"/>
                  <a:gd name="T53" fmla="*/ 201 h 215"/>
                  <a:gd name="T54" fmla="*/ 258 w 575"/>
                  <a:gd name="T55" fmla="*/ 213 h 215"/>
                  <a:gd name="T56" fmla="*/ 303 w 575"/>
                  <a:gd name="T57" fmla="*/ 215 h 215"/>
                  <a:gd name="T58" fmla="*/ 329 w 575"/>
                  <a:gd name="T59" fmla="*/ 215 h 215"/>
                  <a:gd name="T60" fmla="*/ 374 w 575"/>
                  <a:gd name="T61" fmla="*/ 207 h 215"/>
                  <a:gd name="T62" fmla="*/ 411 w 575"/>
                  <a:gd name="T63" fmla="*/ 196 h 215"/>
                  <a:gd name="T64" fmla="*/ 437 w 575"/>
                  <a:gd name="T65" fmla="*/ 179 h 215"/>
                  <a:gd name="T66" fmla="*/ 445 w 575"/>
                  <a:gd name="T67" fmla="*/ 170 h 215"/>
                  <a:gd name="T68" fmla="*/ 496 w 575"/>
                  <a:gd name="T69" fmla="*/ 164 h 215"/>
                  <a:gd name="T70" fmla="*/ 536 w 575"/>
                  <a:gd name="T71" fmla="*/ 150 h 215"/>
                  <a:gd name="T72" fmla="*/ 564 w 575"/>
                  <a:gd name="T73" fmla="*/ 133 h 215"/>
                  <a:gd name="T74" fmla="*/ 575 w 575"/>
                  <a:gd name="T75" fmla="*/ 113 h 215"/>
                  <a:gd name="T76" fmla="*/ 573 w 575"/>
                  <a:gd name="T77" fmla="*/ 102 h 215"/>
                  <a:gd name="T78" fmla="*/ 556 w 575"/>
                  <a:gd name="T79" fmla="*/ 85 h 215"/>
                  <a:gd name="T80" fmla="*/ 541 w 575"/>
                  <a:gd name="T81" fmla="*/ 77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75" h="215">
                    <a:moveTo>
                      <a:pt x="541" y="77"/>
                    </a:moveTo>
                    <a:lnTo>
                      <a:pt x="541" y="77"/>
                    </a:lnTo>
                    <a:lnTo>
                      <a:pt x="550" y="65"/>
                    </a:lnTo>
                    <a:lnTo>
                      <a:pt x="553" y="54"/>
                    </a:lnTo>
                    <a:lnTo>
                      <a:pt x="553" y="54"/>
                    </a:lnTo>
                    <a:lnTo>
                      <a:pt x="550" y="45"/>
                    </a:lnTo>
                    <a:lnTo>
                      <a:pt x="544" y="34"/>
                    </a:lnTo>
                    <a:lnTo>
                      <a:pt x="533" y="26"/>
                    </a:lnTo>
                    <a:lnTo>
                      <a:pt x="519" y="20"/>
                    </a:lnTo>
                    <a:lnTo>
                      <a:pt x="499" y="14"/>
                    </a:lnTo>
                    <a:lnTo>
                      <a:pt x="479" y="9"/>
                    </a:lnTo>
                    <a:lnTo>
                      <a:pt x="456" y="6"/>
                    </a:lnTo>
                    <a:lnTo>
                      <a:pt x="434" y="6"/>
                    </a:lnTo>
                    <a:lnTo>
                      <a:pt x="434" y="6"/>
                    </a:lnTo>
                    <a:lnTo>
                      <a:pt x="403" y="6"/>
                    </a:lnTo>
                    <a:lnTo>
                      <a:pt x="377" y="9"/>
                    </a:lnTo>
                    <a:lnTo>
                      <a:pt x="377" y="9"/>
                    </a:lnTo>
                    <a:lnTo>
                      <a:pt x="332" y="3"/>
                    </a:lnTo>
                    <a:lnTo>
                      <a:pt x="281" y="0"/>
                    </a:lnTo>
                    <a:lnTo>
                      <a:pt x="281" y="0"/>
                    </a:lnTo>
                    <a:lnTo>
                      <a:pt x="244" y="3"/>
                    </a:lnTo>
                    <a:lnTo>
                      <a:pt x="210" y="6"/>
                    </a:lnTo>
                    <a:lnTo>
                      <a:pt x="179" y="11"/>
                    </a:lnTo>
                    <a:lnTo>
                      <a:pt x="150" y="20"/>
                    </a:lnTo>
                    <a:lnTo>
                      <a:pt x="128" y="31"/>
                    </a:lnTo>
                    <a:lnTo>
                      <a:pt x="108" y="43"/>
                    </a:lnTo>
                    <a:lnTo>
                      <a:pt x="96" y="54"/>
                    </a:lnTo>
                    <a:lnTo>
                      <a:pt x="94" y="62"/>
                    </a:lnTo>
                    <a:lnTo>
                      <a:pt x="91" y="68"/>
                    </a:lnTo>
                    <a:lnTo>
                      <a:pt x="91" y="68"/>
                    </a:lnTo>
                    <a:lnTo>
                      <a:pt x="54" y="77"/>
                    </a:lnTo>
                    <a:lnTo>
                      <a:pt x="40" y="79"/>
                    </a:lnTo>
                    <a:lnTo>
                      <a:pt x="26" y="88"/>
                    </a:lnTo>
                    <a:lnTo>
                      <a:pt x="14" y="94"/>
                    </a:lnTo>
                    <a:lnTo>
                      <a:pt x="6" y="102"/>
                    </a:lnTo>
                    <a:lnTo>
                      <a:pt x="3" y="111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3" y="130"/>
                    </a:lnTo>
                    <a:lnTo>
                      <a:pt x="9" y="142"/>
                    </a:lnTo>
                    <a:lnTo>
                      <a:pt x="20" y="150"/>
                    </a:lnTo>
                    <a:lnTo>
                      <a:pt x="34" y="159"/>
                    </a:lnTo>
                    <a:lnTo>
                      <a:pt x="54" y="164"/>
                    </a:lnTo>
                    <a:lnTo>
                      <a:pt x="74" y="170"/>
                    </a:lnTo>
                    <a:lnTo>
                      <a:pt x="96" y="173"/>
                    </a:lnTo>
                    <a:lnTo>
                      <a:pt x="122" y="173"/>
                    </a:lnTo>
                    <a:lnTo>
                      <a:pt x="122" y="173"/>
                    </a:lnTo>
                    <a:lnTo>
                      <a:pt x="145" y="173"/>
                    </a:lnTo>
                    <a:lnTo>
                      <a:pt x="164" y="170"/>
                    </a:lnTo>
                    <a:lnTo>
                      <a:pt x="164" y="170"/>
                    </a:lnTo>
                    <a:lnTo>
                      <a:pt x="173" y="179"/>
                    </a:lnTo>
                    <a:lnTo>
                      <a:pt x="184" y="187"/>
                    </a:lnTo>
                    <a:lnTo>
                      <a:pt x="198" y="196"/>
                    </a:lnTo>
                    <a:lnTo>
                      <a:pt x="215" y="201"/>
                    </a:lnTo>
                    <a:lnTo>
                      <a:pt x="235" y="207"/>
                    </a:lnTo>
                    <a:lnTo>
                      <a:pt x="258" y="213"/>
                    </a:lnTo>
                    <a:lnTo>
                      <a:pt x="281" y="215"/>
                    </a:lnTo>
                    <a:lnTo>
                      <a:pt x="303" y="215"/>
                    </a:lnTo>
                    <a:lnTo>
                      <a:pt x="303" y="215"/>
                    </a:lnTo>
                    <a:lnTo>
                      <a:pt x="329" y="215"/>
                    </a:lnTo>
                    <a:lnTo>
                      <a:pt x="352" y="213"/>
                    </a:lnTo>
                    <a:lnTo>
                      <a:pt x="374" y="207"/>
                    </a:lnTo>
                    <a:lnTo>
                      <a:pt x="394" y="201"/>
                    </a:lnTo>
                    <a:lnTo>
                      <a:pt x="411" y="196"/>
                    </a:lnTo>
                    <a:lnTo>
                      <a:pt x="425" y="187"/>
                    </a:lnTo>
                    <a:lnTo>
                      <a:pt x="437" y="179"/>
                    </a:lnTo>
                    <a:lnTo>
                      <a:pt x="445" y="170"/>
                    </a:lnTo>
                    <a:lnTo>
                      <a:pt x="445" y="170"/>
                    </a:lnTo>
                    <a:lnTo>
                      <a:pt x="471" y="167"/>
                    </a:lnTo>
                    <a:lnTo>
                      <a:pt x="496" y="164"/>
                    </a:lnTo>
                    <a:lnTo>
                      <a:pt x="516" y="159"/>
                    </a:lnTo>
                    <a:lnTo>
                      <a:pt x="536" y="150"/>
                    </a:lnTo>
                    <a:lnTo>
                      <a:pt x="553" y="145"/>
                    </a:lnTo>
                    <a:lnTo>
                      <a:pt x="564" y="133"/>
                    </a:lnTo>
                    <a:lnTo>
                      <a:pt x="573" y="125"/>
                    </a:lnTo>
                    <a:lnTo>
                      <a:pt x="575" y="113"/>
                    </a:lnTo>
                    <a:lnTo>
                      <a:pt x="575" y="113"/>
                    </a:lnTo>
                    <a:lnTo>
                      <a:pt x="573" y="102"/>
                    </a:lnTo>
                    <a:lnTo>
                      <a:pt x="567" y="94"/>
                    </a:lnTo>
                    <a:lnTo>
                      <a:pt x="556" y="85"/>
                    </a:lnTo>
                    <a:lnTo>
                      <a:pt x="541" y="77"/>
                    </a:lnTo>
                    <a:lnTo>
                      <a:pt x="541" y="77"/>
                    </a:ln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8" name="Freeform 165"/>
              <p:cNvSpPr>
                <a:spLocks/>
              </p:cNvSpPr>
              <p:nvPr/>
            </p:nvSpPr>
            <p:spPr bwMode="auto">
              <a:xfrm>
                <a:off x="9226550" y="1265238"/>
                <a:ext cx="868363" cy="323850"/>
              </a:xfrm>
              <a:custGeom>
                <a:avLst/>
                <a:gdLst>
                  <a:gd name="T0" fmla="*/ 516 w 547"/>
                  <a:gd name="T1" fmla="*/ 71 h 204"/>
                  <a:gd name="T2" fmla="*/ 527 w 547"/>
                  <a:gd name="T3" fmla="*/ 51 h 204"/>
                  <a:gd name="T4" fmla="*/ 525 w 547"/>
                  <a:gd name="T5" fmla="*/ 42 h 204"/>
                  <a:gd name="T6" fmla="*/ 508 w 547"/>
                  <a:gd name="T7" fmla="*/ 25 h 204"/>
                  <a:gd name="T8" fmla="*/ 476 w 547"/>
                  <a:gd name="T9" fmla="*/ 11 h 204"/>
                  <a:gd name="T10" fmla="*/ 434 w 547"/>
                  <a:gd name="T11" fmla="*/ 5 h 204"/>
                  <a:gd name="T12" fmla="*/ 411 w 547"/>
                  <a:gd name="T13" fmla="*/ 3 h 204"/>
                  <a:gd name="T14" fmla="*/ 360 w 547"/>
                  <a:gd name="T15" fmla="*/ 8 h 204"/>
                  <a:gd name="T16" fmla="*/ 315 w 547"/>
                  <a:gd name="T17" fmla="*/ 3 h 204"/>
                  <a:gd name="T18" fmla="*/ 267 w 547"/>
                  <a:gd name="T19" fmla="*/ 0 h 204"/>
                  <a:gd name="T20" fmla="*/ 199 w 547"/>
                  <a:gd name="T21" fmla="*/ 5 h 204"/>
                  <a:gd name="T22" fmla="*/ 142 w 547"/>
                  <a:gd name="T23" fmla="*/ 17 h 204"/>
                  <a:gd name="T24" fmla="*/ 102 w 547"/>
                  <a:gd name="T25" fmla="*/ 39 h 204"/>
                  <a:gd name="T26" fmla="*/ 85 w 547"/>
                  <a:gd name="T27" fmla="*/ 65 h 204"/>
                  <a:gd name="T28" fmla="*/ 51 w 547"/>
                  <a:gd name="T29" fmla="*/ 71 h 204"/>
                  <a:gd name="T30" fmla="*/ 14 w 547"/>
                  <a:gd name="T31" fmla="*/ 88 h 204"/>
                  <a:gd name="T32" fmla="*/ 0 w 547"/>
                  <a:gd name="T33" fmla="*/ 105 h 204"/>
                  <a:gd name="T34" fmla="*/ 0 w 547"/>
                  <a:gd name="T35" fmla="*/ 113 h 204"/>
                  <a:gd name="T36" fmla="*/ 9 w 547"/>
                  <a:gd name="T37" fmla="*/ 133 h 204"/>
                  <a:gd name="T38" fmla="*/ 34 w 547"/>
                  <a:gd name="T39" fmla="*/ 150 h 204"/>
                  <a:gd name="T40" fmla="*/ 68 w 547"/>
                  <a:gd name="T41" fmla="*/ 161 h 204"/>
                  <a:gd name="T42" fmla="*/ 114 w 547"/>
                  <a:gd name="T43" fmla="*/ 164 h 204"/>
                  <a:gd name="T44" fmla="*/ 136 w 547"/>
                  <a:gd name="T45" fmla="*/ 164 h 204"/>
                  <a:gd name="T46" fmla="*/ 156 w 547"/>
                  <a:gd name="T47" fmla="*/ 161 h 204"/>
                  <a:gd name="T48" fmla="*/ 176 w 547"/>
                  <a:gd name="T49" fmla="*/ 178 h 204"/>
                  <a:gd name="T50" fmla="*/ 204 w 547"/>
                  <a:gd name="T51" fmla="*/ 192 h 204"/>
                  <a:gd name="T52" fmla="*/ 244 w 547"/>
                  <a:gd name="T53" fmla="*/ 201 h 204"/>
                  <a:gd name="T54" fmla="*/ 289 w 547"/>
                  <a:gd name="T55" fmla="*/ 204 h 204"/>
                  <a:gd name="T56" fmla="*/ 335 w 547"/>
                  <a:gd name="T57" fmla="*/ 201 h 204"/>
                  <a:gd name="T58" fmla="*/ 374 w 547"/>
                  <a:gd name="T59" fmla="*/ 192 h 204"/>
                  <a:gd name="T60" fmla="*/ 406 w 547"/>
                  <a:gd name="T61" fmla="*/ 178 h 204"/>
                  <a:gd name="T62" fmla="*/ 423 w 547"/>
                  <a:gd name="T63" fmla="*/ 161 h 204"/>
                  <a:gd name="T64" fmla="*/ 448 w 547"/>
                  <a:gd name="T65" fmla="*/ 158 h 204"/>
                  <a:gd name="T66" fmla="*/ 493 w 547"/>
                  <a:gd name="T67" fmla="*/ 150 h 204"/>
                  <a:gd name="T68" fmla="*/ 525 w 547"/>
                  <a:gd name="T69" fmla="*/ 136 h 204"/>
                  <a:gd name="T70" fmla="*/ 544 w 547"/>
                  <a:gd name="T71" fmla="*/ 116 h 204"/>
                  <a:gd name="T72" fmla="*/ 547 w 547"/>
                  <a:gd name="T73" fmla="*/ 107 h 204"/>
                  <a:gd name="T74" fmla="*/ 539 w 547"/>
                  <a:gd name="T75" fmla="*/ 88 h 204"/>
                  <a:gd name="T76" fmla="*/ 516 w 547"/>
                  <a:gd name="T77" fmla="*/ 7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47" h="204">
                    <a:moveTo>
                      <a:pt x="516" y="71"/>
                    </a:moveTo>
                    <a:lnTo>
                      <a:pt x="516" y="71"/>
                    </a:lnTo>
                    <a:lnTo>
                      <a:pt x="525" y="62"/>
                    </a:lnTo>
                    <a:lnTo>
                      <a:pt x="527" y="51"/>
                    </a:lnTo>
                    <a:lnTo>
                      <a:pt x="527" y="51"/>
                    </a:lnTo>
                    <a:lnTo>
                      <a:pt x="525" y="42"/>
                    </a:lnTo>
                    <a:lnTo>
                      <a:pt x="519" y="34"/>
                    </a:lnTo>
                    <a:lnTo>
                      <a:pt x="508" y="25"/>
                    </a:lnTo>
                    <a:lnTo>
                      <a:pt x="493" y="17"/>
                    </a:lnTo>
                    <a:lnTo>
                      <a:pt x="476" y="11"/>
                    </a:lnTo>
                    <a:lnTo>
                      <a:pt x="457" y="8"/>
                    </a:lnTo>
                    <a:lnTo>
                      <a:pt x="434" y="5"/>
                    </a:lnTo>
                    <a:lnTo>
                      <a:pt x="411" y="3"/>
                    </a:lnTo>
                    <a:lnTo>
                      <a:pt x="411" y="3"/>
                    </a:lnTo>
                    <a:lnTo>
                      <a:pt x="383" y="5"/>
                    </a:lnTo>
                    <a:lnTo>
                      <a:pt x="360" y="8"/>
                    </a:lnTo>
                    <a:lnTo>
                      <a:pt x="360" y="8"/>
                    </a:lnTo>
                    <a:lnTo>
                      <a:pt x="315" y="3"/>
                    </a:lnTo>
                    <a:lnTo>
                      <a:pt x="267" y="0"/>
                    </a:lnTo>
                    <a:lnTo>
                      <a:pt x="267" y="0"/>
                    </a:lnTo>
                    <a:lnTo>
                      <a:pt x="233" y="0"/>
                    </a:lnTo>
                    <a:lnTo>
                      <a:pt x="199" y="5"/>
                    </a:lnTo>
                    <a:lnTo>
                      <a:pt x="167" y="11"/>
                    </a:lnTo>
                    <a:lnTo>
                      <a:pt x="142" y="17"/>
                    </a:lnTo>
                    <a:lnTo>
                      <a:pt x="119" y="28"/>
                    </a:lnTo>
                    <a:lnTo>
                      <a:pt x="102" y="39"/>
                    </a:lnTo>
                    <a:lnTo>
                      <a:pt x="91" y="51"/>
                    </a:lnTo>
                    <a:lnTo>
                      <a:pt x="85" y="65"/>
                    </a:lnTo>
                    <a:lnTo>
                      <a:pt x="85" y="65"/>
                    </a:lnTo>
                    <a:lnTo>
                      <a:pt x="51" y="71"/>
                    </a:lnTo>
                    <a:lnTo>
                      <a:pt x="23" y="82"/>
                    </a:lnTo>
                    <a:lnTo>
                      <a:pt x="14" y="88"/>
                    </a:lnTo>
                    <a:lnTo>
                      <a:pt x="6" y="96"/>
                    </a:lnTo>
                    <a:lnTo>
                      <a:pt x="0" y="105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0" y="124"/>
                    </a:lnTo>
                    <a:lnTo>
                      <a:pt x="9" y="133"/>
                    </a:lnTo>
                    <a:lnTo>
                      <a:pt x="20" y="141"/>
                    </a:lnTo>
                    <a:lnTo>
                      <a:pt x="34" y="150"/>
                    </a:lnTo>
                    <a:lnTo>
                      <a:pt x="51" y="156"/>
                    </a:lnTo>
                    <a:lnTo>
                      <a:pt x="68" y="161"/>
                    </a:lnTo>
                    <a:lnTo>
                      <a:pt x="91" y="164"/>
                    </a:lnTo>
                    <a:lnTo>
                      <a:pt x="114" y="164"/>
                    </a:lnTo>
                    <a:lnTo>
                      <a:pt x="114" y="164"/>
                    </a:lnTo>
                    <a:lnTo>
                      <a:pt x="136" y="164"/>
                    </a:lnTo>
                    <a:lnTo>
                      <a:pt x="156" y="161"/>
                    </a:lnTo>
                    <a:lnTo>
                      <a:pt x="156" y="161"/>
                    </a:lnTo>
                    <a:lnTo>
                      <a:pt x="165" y="170"/>
                    </a:lnTo>
                    <a:lnTo>
                      <a:pt x="176" y="178"/>
                    </a:lnTo>
                    <a:lnTo>
                      <a:pt x="190" y="187"/>
                    </a:lnTo>
                    <a:lnTo>
                      <a:pt x="204" y="192"/>
                    </a:lnTo>
                    <a:lnTo>
                      <a:pt x="224" y="198"/>
                    </a:lnTo>
                    <a:lnTo>
                      <a:pt x="244" y="201"/>
                    </a:lnTo>
                    <a:lnTo>
                      <a:pt x="289" y="204"/>
                    </a:lnTo>
                    <a:lnTo>
                      <a:pt x="289" y="204"/>
                    </a:lnTo>
                    <a:lnTo>
                      <a:pt x="312" y="204"/>
                    </a:lnTo>
                    <a:lnTo>
                      <a:pt x="335" y="201"/>
                    </a:lnTo>
                    <a:lnTo>
                      <a:pt x="355" y="198"/>
                    </a:lnTo>
                    <a:lnTo>
                      <a:pt x="374" y="192"/>
                    </a:lnTo>
                    <a:lnTo>
                      <a:pt x="391" y="184"/>
                    </a:lnTo>
                    <a:lnTo>
                      <a:pt x="406" y="178"/>
                    </a:lnTo>
                    <a:lnTo>
                      <a:pt x="414" y="170"/>
                    </a:lnTo>
                    <a:lnTo>
                      <a:pt x="423" y="161"/>
                    </a:lnTo>
                    <a:lnTo>
                      <a:pt x="423" y="161"/>
                    </a:lnTo>
                    <a:lnTo>
                      <a:pt x="448" y="158"/>
                    </a:lnTo>
                    <a:lnTo>
                      <a:pt x="471" y="156"/>
                    </a:lnTo>
                    <a:lnTo>
                      <a:pt x="493" y="150"/>
                    </a:lnTo>
                    <a:lnTo>
                      <a:pt x="510" y="144"/>
                    </a:lnTo>
                    <a:lnTo>
                      <a:pt x="525" y="136"/>
                    </a:lnTo>
                    <a:lnTo>
                      <a:pt x="536" y="127"/>
                    </a:lnTo>
                    <a:lnTo>
                      <a:pt x="544" y="116"/>
                    </a:lnTo>
                    <a:lnTo>
                      <a:pt x="547" y="107"/>
                    </a:lnTo>
                    <a:lnTo>
                      <a:pt x="547" y="107"/>
                    </a:lnTo>
                    <a:lnTo>
                      <a:pt x="544" y="96"/>
                    </a:lnTo>
                    <a:lnTo>
                      <a:pt x="539" y="88"/>
                    </a:lnTo>
                    <a:lnTo>
                      <a:pt x="527" y="79"/>
                    </a:lnTo>
                    <a:lnTo>
                      <a:pt x="516" y="71"/>
                    </a:lnTo>
                    <a:lnTo>
                      <a:pt x="516" y="7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9" name="Freeform 166"/>
              <p:cNvSpPr>
                <a:spLocks/>
              </p:cNvSpPr>
              <p:nvPr/>
            </p:nvSpPr>
            <p:spPr bwMode="auto">
              <a:xfrm>
                <a:off x="9245600" y="1273175"/>
                <a:ext cx="827088" cy="306388"/>
              </a:xfrm>
              <a:custGeom>
                <a:avLst/>
                <a:gdLst>
                  <a:gd name="T0" fmla="*/ 493 w 521"/>
                  <a:gd name="T1" fmla="*/ 68 h 193"/>
                  <a:gd name="T2" fmla="*/ 501 w 521"/>
                  <a:gd name="T3" fmla="*/ 49 h 193"/>
                  <a:gd name="T4" fmla="*/ 501 w 521"/>
                  <a:gd name="T5" fmla="*/ 40 h 193"/>
                  <a:gd name="T6" fmla="*/ 484 w 521"/>
                  <a:gd name="T7" fmla="*/ 23 h 193"/>
                  <a:gd name="T8" fmla="*/ 453 w 521"/>
                  <a:gd name="T9" fmla="*/ 12 h 193"/>
                  <a:gd name="T10" fmla="*/ 416 w 521"/>
                  <a:gd name="T11" fmla="*/ 3 h 193"/>
                  <a:gd name="T12" fmla="*/ 394 w 521"/>
                  <a:gd name="T13" fmla="*/ 3 h 193"/>
                  <a:gd name="T14" fmla="*/ 343 w 521"/>
                  <a:gd name="T15" fmla="*/ 9 h 193"/>
                  <a:gd name="T16" fmla="*/ 303 w 521"/>
                  <a:gd name="T17" fmla="*/ 0 h 193"/>
                  <a:gd name="T18" fmla="*/ 255 w 521"/>
                  <a:gd name="T19" fmla="*/ 0 h 193"/>
                  <a:gd name="T20" fmla="*/ 189 w 521"/>
                  <a:gd name="T21" fmla="*/ 3 h 193"/>
                  <a:gd name="T22" fmla="*/ 136 w 521"/>
                  <a:gd name="T23" fmla="*/ 17 h 193"/>
                  <a:gd name="T24" fmla="*/ 99 w 521"/>
                  <a:gd name="T25" fmla="*/ 37 h 193"/>
                  <a:gd name="T26" fmla="*/ 82 w 521"/>
                  <a:gd name="T27" fmla="*/ 60 h 193"/>
                  <a:gd name="T28" fmla="*/ 51 w 521"/>
                  <a:gd name="T29" fmla="*/ 68 h 193"/>
                  <a:gd name="T30" fmla="*/ 14 w 521"/>
                  <a:gd name="T31" fmla="*/ 85 h 193"/>
                  <a:gd name="T32" fmla="*/ 2 w 521"/>
                  <a:gd name="T33" fmla="*/ 100 h 193"/>
                  <a:gd name="T34" fmla="*/ 0 w 521"/>
                  <a:gd name="T35" fmla="*/ 108 h 193"/>
                  <a:gd name="T36" fmla="*/ 8 w 521"/>
                  <a:gd name="T37" fmla="*/ 128 h 193"/>
                  <a:gd name="T38" fmla="*/ 34 w 521"/>
                  <a:gd name="T39" fmla="*/ 142 h 193"/>
                  <a:gd name="T40" fmla="*/ 68 w 521"/>
                  <a:gd name="T41" fmla="*/ 153 h 193"/>
                  <a:gd name="T42" fmla="*/ 110 w 521"/>
                  <a:gd name="T43" fmla="*/ 156 h 193"/>
                  <a:gd name="T44" fmla="*/ 130 w 521"/>
                  <a:gd name="T45" fmla="*/ 156 h 193"/>
                  <a:gd name="T46" fmla="*/ 150 w 521"/>
                  <a:gd name="T47" fmla="*/ 153 h 193"/>
                  <a:gd name="T48" fmla="*/ 167 w 521"/>
                  <a:gd name="T49" fmla="*/ 170 h 193"/>
                  <a:gd name="T50" fmla="*/ 198 w 521"/>
                  <a:gd name="T51" fmla="*/ 182 h 193"/>
                  <a:gd name="T52" fmla="*/ 277 w 521"/>
                  <a:gd name="T53" fmla="*/ 193 h 193"/>
                  <a:gd name="T54" fmla="*/ 320 w 521"/>
                  <a:gd name="T55" fmla="*/ 190 h 193"/>
                  <a:gd name="T56" fmla="*/ 374 w 521"/>
                  <a:gd name="T57" fmla="*/ 176 h 193"/>
                  <a:gd name="T58" fmla="*/ 396 w 521"/>
                  <a:gd name="T59" fmla="*/ 162 h 193"/>
                  <a:gd name="T60" fmla="*/ 405 w 521"/>
                  <a:gd name="T61" fmla="*/ 153 h 193"/>
                  <a:gd name="T62" fmla="*/ 450 w 521"/>
                  <a:gd name="T63" fmla="*/ 148 h 193"/>
                  <a:gd name="T64" fmla="*/ 487 w 521"/>
                  <a:gd name="T65" fmla="*/ 136 h 193"/>
                  <a:gd name="T66" fmla="*/ 513 w 521"/>
                  <a:gd name="T67" fmla="*/ 119 h 193"/>
                  <a:gd name="T68" fmla="*/ 521 w 521"/>
                  <a:gd name="T69" fmla="*/ 102 h 193"/>
                  <a:gd name="T70" fmla="*/ 518 w 521"/>
                  <a:gd name="T71" fmla="*/ 91 h 193"/>
                  <a:gd name="T72" fmla="*/ 504 w 521"/>
                  <a:gd name="T73" fmla="*/ 74 h 193"/>
                  <a:gd name="T74" fmla="*/ 493 w 521"/>
                  <a:gd name="T75" fmla="*/ 68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21" h="193">
                    <a:moveTo>
                      <a:pt x="493" y="68"/>
                    </a:moveTo>
                    <a:lnTo>
                      <a:pt x="493" y="68"/>
                    </a:lnTo>
                    <a:lnTo>
                      <a:pt x="498" y="60"/>
                    </a:lnTo>
                    <a:lnTo>
                      <a:pt x="501" y="49"/>
                    </a:lnTo>
                    <a:lnTo>
                      <a:pt x="501" y="49"/>
                    </a:lnTo>
                    <a:lnTo>
                      <a:pt x="501" y="40"/>
                    </a:lnTo>
                    <a:lnTo>
                      <a:pt x="493" y="32"/>
                    </a:lnTo>
                    <a:lnTo>
                      <a:pt x="484" y="23"/>
                    </a:lnTo>
                    <a:lnTo>
                      <a:pt x="470" y="17"/>
                    </a:lnTo>
                    <a:lnTo>
                      <a:pt x="453" y="12"/>
                    </a:lnTo>
                    <a:lnTo>
                      <a:pt x="436" y="6"/>
                    </a:lnTo>
                    <a:lnTo>
                      <a:pt x="416" y="3"/>
                    </a:lnTo>
                    <a:lnTo>
                      <a:pt x="394" y="3"/>
                    </a:lnTo>
                    <a:lnTo>
                      <a:pt x="394" y="3"/>
                    </a:lnTo>
                    <a:lnTo>
                      <a:pt x="368" y="3"/>
                    </a:lnTo>
                    <a:lnTo>
                      <a:pt x="343" y="9"/>
                    </a:lnTo>
                    <a:lnTo>
                      <a:pt x="343" y="9"/>
                    </a:lnTo>
                    <a:lnTo>
                      <a:pt x="303" y="0"/>
                    </a:lnTo>
                    <a:lnTo>
                      <a:pt x="255" y="0"/>
                    </a:lnTo>
                    <a:lnTo>
                      <a:pt x="255" y="0"/>
                    </a:lnTo>
                    <a:lnTo>
                      <a:pt x="221" y="0"/>
                    </a:lnTo>
                    <a:lnTo>
                      <a:pt x="189" y="3"/>
                    </a:lnTo>
                    <a:lnTo>
                      <a:pt x="161" y="9"/>
                    </a:lnTo>
                    <a:lnTo>
                      <a:pt x="136" y="17"/>
                    </a:lnTo>
                    <a:lnTo>
                      <a:pt x="116" y="26"/>
                    </a:lnTo>
                    <a:lnTo>
                      <a:pt x="99" y="37"/>
                    </a:lnTo>
                    <a:lnTo>
                      <a:pt x="87" y="49"/>
                    </a:lnTo>
                    <a:lnTo>
                      <a:pt x="82" y="60"/>
                    </a:lnTo>
                    <a:lnTo>
                      <a:pt x="82" y="60"/>
                    </a:lnTo>
                    <a:lnTo>
                      <a:pt x="51" y="68"/>
                    </a:lnTo>
                    <a:lnTo>
                      <a:pt x="25" y="77"/>
                    </a:lnTo>
                    <a:lnTo>
                      <a:pt x="14" y="85"/>
                    </a:lnTo>
                    <a:lnTo>
                      <a:pt x="8" y="91"/>
                    </a:lnTo>
                    <a:lnTo>
                      <a:pt x="2" y="100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2" y="117"/>
                    </a:lnTo>
                    <a:lnTo>
                      <a:pt x="8" y="128"/>
                    </a:lnTo>
                    <a:lnTo>
                      <a:pt x="19" y="136"/>
                    </a:lnTo>
                    <a:lnTo>
                      <a:pt x="34" y="142"/>
                    </a:lnTo>
                    <a:lnTo>
                      <a:pt x="48" y="148"/>
                    </a:lnTo>
                    <a:lnTo>
                      <a:pt x="68" y="153"/>
                    </a:lnTo>
                    <a:lnTo>
                      <a:pt x="87" y="156"/>
                    </a:lnTo>
                    <a:lnTo>
                      <a:pt x="110" y="156"/>
                    </a:lnTo>
                    <a:lnTo>
                      <a:pt x="110" y="156"/>
                    </a:lnTo>
                    <a:lnTo>
                      <a:pt x="130" y="156"/>
                    </a:lnTo>
                    <a:lnTo>
                      <a:pt x="150" y="153"/>
                    </a:lnTo>
                    <a:lnTo>
                      <a:pt x="150" y="153"/>
                    </a:lnTo>
                    <a:lnTo>
                      <a:pt x="158" y="162"/>
                    </a:lnTo>
                    <a:lnTo>
                      <a:pt x="167" y="170"/>
                    </a:lnTo>
                    <a:lnTo>
                      <a:pt x="181" y="176"/>
                    </a:lnTo>
                    <a:lnTo>
                      <a:pt x="198" y="182"/>
                    </a:lnTo>
                    <a:lnTo>
                      <a:pt x="235" y="190"/>
                    </a:lnTo>
                    <a:lnTo>
                      <a:pt x="277" y="193"/>
                    </a:lnTo>
                    <a:lnTo>
                      <a:pt x="277" y="193"/>
                    </a:lnTo>
                    <a:lnTo>
                      <a:pt x="320" y="190"/>
                    </a:lnTo>
                    <a:lnTo>
                      <a:pt x="357" y="182"/>
                    </a:lnTo>
                    <a:lnTo>
                      <a:pt x="374" y="176"/>
                    </a:lnTo>
                    <a:lnTo>
                      <a:pt x="385" y="170"/>
                    </a:lnTo>
                    <a:lnTo>
                      <a:pt x="396" y="162"/>
                    </a:lnTo>
                    <a:lnTo>
                      <a:pt x="405" y="153"/>
                    </a:lnTo>
                    <a:lnTo>
                      <a:pt x="405" y="153"/>
                    </a:lnTo>
                    <a:lnTo>
                      <a:pt x="428" y="151"/>
                    </a:lnTo>
                    <a:lnTo>
                      <a:pt x="450" y="148"/>
                    </a:lnTo>
                    <a:lnTo>
                      <a:pt x="470" y="142"/>
                    </a:lnTo>
                    <a:lnTo>
                      <a:pt x="487" y="136"/>
                    </a:lnTo>
                    <a:lnTo>
                      <a:pt x="501" y="128"/>
                    </a:lnTo>
                    <a:lnTo>
                      <a:pt x="513" y="119"/>
                    </a:lnTo>
                    <a:lnTo>
                      <a:pt x="518" y="111"/>
                    </a:lnTo>
                    <a:lnTo>
                      <a:pt x="521" y="102"/>
                    </a:lnTo>
                    <a:lnTo>
                      <a:pt x="521" y="102"/>
                    </a:lnTo>
                    <a:lnTo>
                      <a:pt x="518" y="91"/>
                    </a:lnTo>
                    <a:lnTo>
                      <a:pt x="513" y="83"/>
                    </a:lnTo>
                    <a:lnTo>
                      <a:pt x="504" y="74"/>
                    </a:lnTo>
                    <a:lnTo>
                      <a:pt x="493" y="68"/>
                    </a:lnTo>
                    <a:lnTo>
                      <a:pt x="493" y="68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90" name="Oval 2389"/>
            <p:cNvSpPr/>
            <p:nvPr/>
          </p:nvSpPr>
          <p:spPr>
            <a:xfrm flipH="1">
              <a:off x="7302704" y="2142632"/>
              <a:ext cx="1527420" cy="143690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1" name="Freeform 124"/>
            <p:cNvSpPr>
              <a:spLocks/>
            </p:cNvSpPr>
            <p:nvPr/>
          </p:nvSpPr>
          <p:spPr bwMode="auto">
            <a:xfrm flipH="1">
              <a:off x="7619254" y="2634737"/>
              <a:ext cx="352158" cy="563700"/>
            </a:xfrm>
            <a:custGeom>
              <a:avLst/>
              <a:gdLst>
                <a:gd name="T0" fmla="*/ 116 w 192"/>
                <a:gd name="T1" fmla="*/ 0 h 363"/>
                <a:gd name="T2" fmla="*/ 116 w 192"/>
                <a:gd name="T3" fmla="*/ 0 h 363"/>
                <a:gd name="T4" fmla="*/ 124 w 192"/>
                <a:gd name="T5" fmla="*/ 3 h 363"/>
                <a:gd name="T6" fmla="*/ 136 w 192"/>
                <a:gd name="T7" fmla="*/ 9 h 363"/>
                <a:gd name="T8" fmla="*/ 153 w 192"/>
                <a:gd name="T9" fmla="*/ 23 h 363"/>
                <a:gd name="T10" fmla="*/ 167 w 192"/>
                <a:gd name="T11" fmla="*/ 45 h 363"/>
                <a:gd name="T12" fmla="*/ 178 w 192"/>
                <a:gd name="T13" fmla="*/ 71 h 363"/>
                <a:gd name="T14" fmla="*/ 187 w 192"/>
                <a:gd name="T15" fmla="*/ 99 h 363"/>
                <a:gd name="T16" fmla="*/ 192 w 192"/>
                <a:gd name="T17" fmla="*/ 133 h 363"/>
                <a:gd name="T18" fmla="*/ 192 w 192"/>
                <a:gd name="T19" fmla="*/ 167 h 363"/>
                <a:gd name="T20" fmla="*/ 192 w 192"/>
                <a:gd name="T21" fmla="*/ 204 h 363"/>
                <a:gd name="T22" fmla="*/ 192 w 192"/>
                <a:gd name="T23" fmla="*/ 204 h 363"/>
                <a:gd name="T24" fmla="*/ 187 w 192"/>
                <a:gd name="T25" fmla="*/ 241 h 363"/>
                <a:gd name="T26" fmla="*/ 178 w 192"/>
                <a:gd name="T27" fmla="*/ 272 h 363"/>
                <a:gd name="T28" fmla="*/ 164 w 192"/>
                <a:gd name="T29" fmla="*/ 300 h 363"/>
                <a:gd name="T30" fmla="*/ 150 w 192"/>
                <a:gd name="T31" fmla="*/ 323 h 363"/>
                <a:gd name="T32" fmla="*/ 133 w 192"/>
                <a:gd name="T33" fmla="*/ 343 h 363"/>
                <a:gd name="T34" fmla="*/ 116 w 192"/>
                <a:gd name="T35" fmla="*/ 354 h 363"/>
                <a:gd name="T36" fmla="*/ 107 w 192"/>
                <a:gd name="T37" fmla="*/ 360 h 363"/>
                <a:gd name="T38" fmla="*/ 99 w 192"/>
                <a:gd name="T39" fmla="*/ 360 h 363"/>
                <a:gd name="T40" fmla="*/ 87 w 192"/>
                <a:gd name="T41" fmla="*/ 363 h 363"/>
                <a:gd name="T42" fmla="*/ 79 w 192"/>
                <a:gd name="T43" fmla="*/ 360 h 363"/>
                <a:gd name="T44" fmla="*/ 79 w 192"/>
                <a:gd name="T45" fmla="*/ 360 h 363"/>
                <a:gd name="T46" fmla="*/ 68 w 192"/>
                <a:gd name="T47" fmla="*/ 357 h 363"/>
                <a:gd name="T48" fmla="*/ 59 w 192"/>
                <a:gd name="T49" fmla="*/ 351 h 363"/>
                <a:gd name="T50" fmla="*/ 42 w 192"/>
                <a:gd name="T51" fmla="*/ 337 h 363"/>
                <a:gd name="T52" fmla="*/ 28 w 192"/>
                <a:gd name="T53" fmla="*/ 315 h 363"/>
                <a:gd name="T54" fmla="*/ 17 w 192"/>
                <a:gd name="T55" fmla="*/ 289 h 363"/>
                <a:gd name="T56" fmla="*/ 8 w 192"/>
                <a:gd name="T57" fmla="*/ 261 h 363"/>
                <a:gd name="T58" fmla="*/ 2 w 192"/>
                <a:gd name="T59" fmla="*/ 227 h 363"/>
                <a:gd name="T60" fmla="*/ 0 w 192"/>
                <a:gd name="T61" fmla="*/ 193 h 363"/>
                <a:gd name="T62" fmla="*/ 2 w 192"/>
                <a:gd name="T63" fmla="*/ 156 h 363"/>
                <a:gd name="T64" fmla="*/ 2 w 192"/>
                <a:gd name="T65" fmla="*/ 156 h 363"/>
                <a:gd name="T66" fmla="*/ 8 w 192"/>
                <a:gd name="T67" fmla="*/ 119 h 363"/>
                <a:gd name="T68" fmla="*/ 17 w 192"/>
                <a:gd name="T69" fmla="*/ 88 h 363"/>
                <a:gd name="T70" fmla="*/ 28 w 192"/>
                <a:gd name="T71" fmla="*/ 60 h 363"/>
                <a:gd name="T72" fmla="*/ 45 w 192"/>
                <a:gd name="T73" fmla="*/ 37 h 363"/>
                <a:gd name="T74" fmla="*/ 59 w 192"/>
                <a:gd name="T75" fmla="*/ 17 h 363"/>
                <a:gd name="T76" fmla="*/ 79 w 192"/>
                <a:gd name="T77" fmla="*/ 6 h 363"/>
                <a:gd name="T78" fmla="*/ 87 w 192"/>
                <a:gd name="T79" fmla="*/ 0 h 363"/>
                <a:gd name="T80" fmla="*/ 96 w 192"/>
                <a:gd name="T81" fmla="*/ 0 h 363"/>
                <a:gd name="T82" fmla="*/ 107 w 192"/>
                <a:gd name="T83" fmla="*/ 0 h 363"/>
                <a:gd name="T84" fmla="*/ 116 w 192"/>
                <a:gd name="T85" fmla="*/ 0 h 363"/>
                <a:gd name="T86" fmla="*/ 116 w 192"/>
                <a:gd name="T87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2" h="363">
                  <a:moveTo>
                    <a:pt x="116" y="0"/>
                  </a:moveTo>
                  <a:lnTo>
                    <a:pt x="116" y="0"/>
                  </a:lnTo>
                  <a:lnTo>
                    <a:pt x="124" y="3"/>
                  </a:lnTo>
                  <a:lnTo>
                    <a:pt x="136" y="9"/>
                  </a:lnTo>
                  <a:lnTo>
                    <a:pt x="153" y="23"/>
                  </a:lnTo>
                  <a:lnTo>
                    <a:pt x="167" y="45"/>
                  </a:lnTo>
                  <a:lnTo>
                    <a:pt x="178" y="71"/>
                  </a:lnTo>
                  <a:lnTo>
                    <a:pt x="187" y="99"/>
                  </a:lnTo>
                  <a:lnTo>
                    <a:pt x="192" y="133"/>
                  </a:lnTo>
                  <a:lnTo>
                    <a:pt x="192" y="167"/>
                  </a:lnTo>
                  <a:lnTo>
                    <a:pt x="192" y="204"/>
                  </a:lnTo>
                  <a:lnTo>
                    <a:pt x="192" y="204"/>
                  </a:lnTo>
                  <a:lnTo>
                    <a:pt x="187" y="241"/>
                  </a:lnTo>
                  <a:lnTo>
                    <a:pt x="178" y="272"/>
                  </a:lnTo>
                  <a:lnTo>
                    <a:pt x="164" y="300"/>
                  </a:lnTo>
                  <a:lnTo>
                    <a:pt x="150" y="323"/>
                  </a:lnTo>
                  <a:lnTo>
                    <a:pt x="133" y="343"/>
                  </a:lnTo>
                  <a:lnTo>
                    <a:pt x="116" y="354"/>
                  </a:lnTo>
                  <a:lnTo>
                    <a:pt x="107" y="360"/>
                  </a:lnTo>
                  <a:lnTo>
                    <a:pt x="99" y="360"/>
                  </a:lnTo>
                  <a:lnTo>
                    <a:pt x="87" y="363"/>
                  </a:lnTo>
                  <a:lnTo>
                    <a:pt x="79" y="360"/>
                  </a:lnTo>
                  <a:lnTo>
                    <a:pt x="79" y="360"/>
                  </a:lnTo>
                  <a:lnTo>
                    <a:pt x="68" y="357"/>
                  </a:lnTo>
                  <a:lnTo>
                    <a:pt x="59" y="351"/>
                  </a:lnTo>
                  <a:lnTo>
                    <a:pt x="42" y="337"/>
                  </a:lnTo>
                  <a:lnTo>
                    <a:pt x="28" y="315"/>
                  </a:lnTo>
                  <a:lnTo>
                    <a:pt x="17" y="289"/>
                  </a:lnTo>
                  <a:lnTo>
                    <a:pt x="8" y="261"/>
                  </a:lnTo>
                  <a:lnTo>
                    <a:pt x="2" y="227"/>
                  </a:lnTo>
                  <a:lnTo>
                    <a:pt x="0" y="193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8" y="119"/>
                  </a:lnTo>
                  <a:lnTo>
                    <a:pt x="17" y="88"/>
                  </a:lnTo>
                  <a:lnTo>
                    <a:pt x="28" y="60"/>
                  </a:lnTo>
                  <a:lnTo>
                    <a:pt x="45" y="37"/>
                  </a:lnTo>
                  <a:lnTo>
                    <a:pt x="59" y="17"/>
                  </a:lnTo>
                  <a:lnTo>
                    <a:pt x="79" y="6"/>
                  </a:lnTo>
                  <a:lnTo>
                    <a:pt x="87" y="0"/>
                  </a:lnTo>
                  <a:lnTo>
                    <a:pt x="96" y="0"/>
                  </a:lnTo>
                  <a:lnTo>
                    <a:pt x="107" y="0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2" name="Freeform 125"/>
            <p:cNvSpPr>
              <a:spLocks/>
            </p:cNvSpPr>
            <p:nvPr/>
          </p:nvSpPr>
          <p:spPr bwMode="auto">
            <a:xfrm flipH="1">
              <a:off x="7628424" y="2651819"/>
              <a:ext cx="333817" cy="563700"/>
            </a:xfrm>
            <a:custGeom>
              <a:avLst/>
              <a:gdLst>
                <a:gd name="T0" fmla="*/ 111 w 182"/>
                <a:gd name="T1" fmla="*/ 3 h 363"/>
                <a:gd name="T2" fmla="*/ 111 w 182"/>
                <a:gd name="T3" fmla="*/ 3 h 363"/>
                <a:gd name="T4" fmla="*/ 119 w 182"/>
                <a:gd name="T5" fmla="*/ 6 h 363"/>
                <a:gd name="T6" fmla="*/ 128 w 182"/>
                <a:gd name="T7" fmla="*/ 12 h 363"/>
                <a:gd name="T8" fmla="*/ 142 w 182"/>
                <a:gd name="T9" fmla="*/ 26 h 363"/>
                <a:gd name="T10" fmla="*/ 156 w 182"/>
                <a:gd name="T11" fmla="*/ 49 h 363"/>
                <a:gd name="T12" fmla="*/ 167 w 182"/>
                <a:gd name="T13" fmla="*/ 74 h 363"/>
                <a:gd name="T14" fmla="*/ 176 w 182"/>
                <a:gd name="T15" fmla="*/ 102 h 363"/>
                <a:gd name="T16" fmla="*/ 182 w 182"/>
                <a:gd name="T17" fmla="*/ 136 h 363"/>
                <a:gd name="T18" fmla="*/ 182 w 182"/>
                <a:gd name="T19" fmla="*/ 170 h 363"/>
                <a:gd name="T20" fmla="*/ 182 w 182"/>
                <a:gd name="T21" fmla="*/ 207 h 363"/>
                <a:gd name="T22" fmla="*/ 182 w 182"/>
                <a:gd name="T23" fmla="*/ 207 h 363"/>
                <a:gd name="T24" fmla="*/ 176 w 182"/>
                <a:gd name="T25" fmla="*/ 244 h 363"/>
                <a:gd name="T26" fmla="*/ 167 w 182"/>
                <a:gd name="T27" fmla="*/ 275 h 363"/>
                <a:gd name="T28" fmla="*/ 156 w 182"/>
                <a:gd name="T29" fmla="*/ 304 h 363"/>
                <a:gd name="T30" fmla="*/ 142 w 182"/>
                <a:gd name="T31" fmla="*/ 326 h 363"/>
                <a:gd name="T32" fmla="*/ 128 w 182"/>
                <a:gd name="T33" fmla="*/ 346 h 363"/>
                <a:gd name="T34" fmla="*/ 111 w 182"/>
                <a:gd name="T35" fmla="*/ 357 h 363"/>
                <a:gd name="T36" fmla="*/ 102 w 182"/>
                <a:gd name="T37" fmla="*/ 363 h 363"/>
                <a:gd name="T38" fmla="*/ 94 w 182"/>
                <a:gd name="T39" fmla="*/ 363 h 363"/>
                <a:gd name="T40" fmla="*/ 82 w 182"/>
                <a:gd name="T41" fmla="*/ 363 h 363"/>
                <a:gd name="T42" fmla="*/ 74 w 182"/>
                <a:gd name="T43" fmla="*/ 363 h 363"/>
                <a:gd name="T44" fmla="*/ 74 w 182"/>
                <a:gd name="T45" fmla="*/ 363 h 363"/>
                <a:gd name="T46" fmla="*/ 65 w 182"/>
                <a:gd name="T47" fmla="*/ 360 h 363"/>
                <a:gd name="T48" fmla="*/ 57 w 182"/>
                <a:gd name="T49" fmla="*/ 355 h 363"/>
                <a:gd name="T50" fmla="*/ 40 w 182"/>
                <a:gd name="T51" fmla="*/ 338 h 363"/>
                <a:gd name="T52" fmla="*/ 29 w 182"/>
                <a:gd name="T53" fmla="*/ 318 h 363"/>
                <a:gd name="T54" fmla="*/ 17 w 182"/>
                <a:gd name="T55" fmla="*/ 292 h 363"/>
                <a:gd name="T56" fmla="*/ 9 w 182"/>
                <a:gd name="T57" fmla="*/ 264 h 363"/>
                <a:gd name="T58" fmla="*/ 3 w 182"/>
                <a:gd name="T59" fmla="*/ 230 h 363"/>
                <a:gd name="T60" fmla="*/ 0 w 182"/>
                <a:gd name="T61" fmla="*/ 196 h 363"/>
                <a:gd name="T62" fmla="*/ 3 w 182"/>
                <a:gd name="T63" fmla="*/ 159 h 363"/>
                <a:gd name="T64" fmla="*/ 3 w 182"/>
                <a:gd name="T65" fmla="*/ 159 h 363"/>
                <a:gd name="T66" fmla="*/ 9 w 182"/>
                <a:gd name="T67" fmla="*/ 122 h 363"/>
                <a:gd name="T68" fmla="*/ 17 w 182"/>
                <a:gd name="T69" fmla="*/ 91 h 363"/>
                <a:gd name="T70" fmla="*/ 29 w 182"/>
                <a:gd name="T71" fmla="*/ 63 h 363"/>
                <a:gd name="T72" fmla="*/ 43 w 182"/>
                <a:gd name="T73" fmla="*/ 37 h 363"/>
                <a:gd name="T74" fmla="*/ 57 w 182"/>
                <a:gd name="T75" fmla="*/ 20 h 363"/>
                <a:gd name="T76" fmla="*/ 74 w 182"/>
                <a:gd name="T77" fmla="*/ 9 h 363"/>
                <a:gd name="T78" fmla="*/ 82 w 182"/>
                <a:gd name="T79" fmla="*/ 3 h 363"/>
                <a:gd name="T80" fmla="*/ 91 w 182"/>
                <a:gd name="T81" fmla="*/ 0 h 363"/>
                <a:gd name="T82" fmla="*/ 99 w 182"/>
                <a:gd name="T83" fmla="*/ 0 h 363"/>
                <a:gd name="T84" fmla="*/ 111 w 182"/>
                <a:gd name="T85" fmla="*/ 3 h 363"/>
                <a:gd name="T86" fmla="*/ 111 w 182"/>
                <a:gd name="T87" fmla="*/ 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2" h="363">
                  <a:moveTo>
                    <a:pt x="111" y="3"/>
                  </a:moveTo>
                  <a:lnTo>
                    <a:pt x="111" y="3"/>
                  </a:lnTo>
                  <a:lnTo>
                    <a:pt x="119" y="6"/>
                  </a:lnTo>
                  <a:lnTo>
                    <a:pt x="128" y="12"/>
                  </a:lnTo>
                  <a:lnTo>
                    <a:pt x="142" y="26"/>
                  </a:lnTo>
                  <a:lnTo>
                    <a:pt x="156" y="49"/>
                  </a:lnTo>
                  <a:lnTo>
                    <a:pt x="167" y="74"/>
                  </a:lnTo>
                  <a:lnTo>
                    <a:pt x="176" y="102"/>
                  </a:lnTo>
                  <a:lnTo>
                    <a:pt x="182" y="136"/>
                  </a:lnTo>
                  <a:lnTo>
                    <a:pt x="182" y="170"/>
                  </a:lnTo>
                  <a:lnTo>
                    <a:pt x="182" y="207"/>
                  </a:lnTo>
                  <a:lnTo>
                    <a:pt x="182" y="207"/>
                  </a:lnTo>
                  <a:lnTo>
                    <a:pt x="176" y="244"/>
                  </a:lnTo>
                  <a:lnTo>
                    <a:pt x="167" y="275"/>
                  </a:lnTo>
                  <a:lnTo>
                    <a:pt x="156" y="304"/>
                  </a:lnTo>
                  <a:lnTo>
                    <a:pt x="142" y="326"/>
                  </a:lnTo>
                  <a:lnTo>
                    <a:pt x="128" y="346"/>
                  </a:lnTo>
                  <a:lnTo>
                    <a:pt x="111" y="357"/>
                  </a:lnTo>
                  <a:lnTo>
                    <a:pt x="102" y="363"/>
                  </a:lnTo>
                  <a:lnTo>
                    <a:pt x="94" y="363"/>
                  </a:lnTo>
                  <a:lnTo>
                    <a:pt x="82" y="363"/>
                  </a:lnTo>
                  <a:lnTo>
                    <a:pt x="74" y="363"/>
                  </a:lnTo>
                  <a:lnTo>
                    <a:pt x="74" y="363"/>
                  </a:lnTo>
                  <a:lnTo>
                    <a:pt x="65" y="360"/>
                  </a:lnTo>
                  <a:lnTo>
                    <a:pt x="57" y="355"/>
                  </a:lnTo>
                  <a:lnTo>
                    <a:pt x="40" y="338"/>
                  </a:lnTo>
                  <a:lnTo>
                    <a:pt x="29" y="318"/>
                  </a:lnTo>
                  <a:lnTo>
                    <a:pt x="17" y="292"/>
                  </a:lnTo>
                  <a:lnTo>
                    <a:pt x="9" y="264"/>
                  </a:lnTo>
                  <a:lnTo>
                    <a:pt x="3" y="230"/>
                  </a:lnTo>
                  <a:lnTo>
                    <a:pt x="0" y="196"/>
                  </a:lnTo>
                  <a:lnTo>
                    <a:pt x="3" y="159"/>
                  </a:lnTo>
                  <a:lnTo>
                    <a:pt x="3" y="159"/>
                  </a:lnTo>
                  <a:lnTo>
                    <a:pt x="9" y="122"/>
                  </a:lnTo>
                  <a:lnTo>
                    <a:pt x="17" y="91"/>
                  </a:lnTo>
                  <a:lnTo>
                    <a:pt x="29" y="63"/>
                  </a:lnTo>
                  <a:lnTo>
                    <a:pt x="43" y="37"/>
                  </a:lnTo>
                  <a:lnTo>
                    <a:pt x="57" y="20"/>
                  </a:lnTo>
                  <a:lnTo>
                    <a:pt x="74" y="9"/>
                  </a:lnTo>
                  <a:lnTo>
                    <a:pt x="82" y="3"/>
                  </a:lnTo>
                  <a:lnTo>
                    <a:pt x="91" y="0"/>
                  </a:lnTo>
                  <a:lnTo>
                    <a:pt x="99" y="0"/>
                  </a:lnTo>
                  <a:lnTo>
                    <a:pt x="111" y="3"/>
                  </a:lnTo>
                  <a:lnTo>
                    <a:pt x="111" y="3"/>
                  </a:ln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3" name="Freeform 126"/>
            <p:cNvSpPr>
              <a:spLocks/>
            </p:cNvSpPr>
            <p:nvPr/>
          </p:nvSpPr>
          <p:spPr bwMode="auto">
            <a:xfrm flipH="1">
              <a:off x="7644931" y="2682876"/>
              <a:ext cx="291632" cy="506243"/>
            </a:xfrm>
            <a:custGeom>
              <a:avLst/>
              <a:gdLst>
                <a:gd name="T0" fmla="*/ 91 w 159"/>
                <a:gd name="T1" fmla="*/ 0 h 326"/>
                <a:gd name="T2" fmla="*/ 91 w 159"/>
                <a:gd name="T3" fmla="*/ 0 h 326"/>
                <a:gd name="T4" fmla="*/ 105 w 159"/>
                <a:gd name="T5" fmla="*/ 6 h 326"/>
                <a:gd name="T6" fmla="*/ 119 w 159"/>
                <a:gd name="T7" fmla="*/ 17 h 326"/>
                <a:gd name="T8" fmla="*/ 131 w 159"/>
                <a:gd name="T9" fmla="*/ 34 h 326"/>
                <a:gd name="T10" fmla="*/ 142 w 159"/>
                <a:gd name="T11" fmla="*/ 57 h 326"/>
                <a:gd name="T12" fmla="*/ 151 w 159"/>
                <a:gd name="T13" fmla="*/ 82 h 326"/>
                <a:gd name="T14" fmla="*/ 156 w 159"/>
                <a:gd name="T15" fmla="*/ 111 h 326"/>
                <a:gd name="T16" fmla="*/ 159 w 159"/>
                <a:gd name="T17" fmla="*/ 142 h 326"/>
                <a:gd name="T18" fmla="*/ 156 w 159"/>
                <a:gd name="T19" fmla="*/ 173 h 326"/>
                <a:gd name="T20" fmla="*/ 156 w 159"/>
                <a:gd name="T21" fmla="*/ 173 h 326"/>
                <a:gd name="T22" fmla="*/ 153 w 159"/>
                <a:gd name="T23" fmla="*/ 207 h 326"/>
                <a:gd name="T24" fmla="*/ 148 w 159"/>
                <a:gd name="T25" fmla="*/ 235 h 326"/>
                <a:gd name="T26" fmla="*/ 136 w 159"/>
                <a:gd name="T27" fmla="*/ 264 h 326"/>
                <a:gd name="T28" fmla="*/ 125 w 159"/>
                <a:gd name="T29" fmla="*/ 286 h 326"/>
                <a:gd name="T30" fmla="*/ 114 w 159"/>
                <a:gd name="T31" fmla="*/ 303 h 326"/>
                <a:gd name="T32" fmla="*/ 100 w 159"/>
                <a:gd name="T33" fmla="*/ 318 h 326"/>
                <a:gd name="T34" fmla="*/ 83 w 159"/>
                <a:gd name="T35" fmla="*/ 326 h 326"/>
                <a:gd name="T36" fmla="*/ 68 w 159"/>
                <a:gd name="T37" fmla="*/ 326 h 326"/>
                <a:gd name="T38" fmla="*/ 68 w 159"/>
                <a:gd name="T39" fmla="*/ 326 h 326"/>
                <a:gd name="T40" fmla="*/ 51 w 159"/>
                <a:gd name="T41" fmla="*/ 320 h 326"/>
                <a:gd name="T42" fmla="*/ 37 w 159"/>
                <a:gd name="T43" fmla="*/ 309 h 326"/>
                <a:gd name="T44" fmla="*/ 26 w 159"/>
                <a:gd name="T45" fmla="*/ 292 h 326"/>
                <a:gd name="T46" fmla="*/ 15 w 159"/>
                <a:gd name="T47" fmla="*/ 272 h 326"/>
                <a:gd name="T48" fmla="*/ 6 w 159"/>
                <a:gd name="T49" fmla="*/ 247 h 326"/>
                <a:gd name="T50" fmla="*/ 0 w 159"/>
                <a:gd name="T51" fmla="*/ 218 h 326"/>
                <a:gd name="T52" fmla="*/ 0 w 159"/>
                <a:gd name="T53" fmla="*/ 187 h 326"/>
                <a:gd name="T54" fmla="*/ 0 w 159"/>
                <a:gd name="T55" fmla="*/ 153 h 326"/>
                <a:gd name="T56" fmla="*/ 0 w 159"/>
                <a:gd name="T57" fmla="*/ 153 h 326"/>
                <a:gd name="T58" fmla="*/ 3 w 159"/>
                <a:gd name="T59" fmla="*/ 122 h 326"/>
                <a:gd name="T60" fmla="*/ 12 w 159"/>
                <a:gd name="T61" fmla="*/ 91 h 326"/>
                <a:gd name="T62" fmla="*/ 20 w 159"/>
                <a:gd name="T63" fmla="*/ 65 h 326"/>
                <a:gd name="T64" fmla="*/ 32 w 159"/>
                <a:gd name="T65" fmla="*/ 43 h 326"/>
                <a:gd name="T66" fmla="*/ 43 w 159"/>
                <a:gd name="T67" fmla="*/ 23 h 326"/>
                <a:gd name="T68" fmla="*/ 60 w 159"/>
                <a:gd name="T69" fmla="*/ 12 h 326"/>
                <a:gd name="T70" fmla="*/ 74 w 159"/>
                <a:gd name="T71" fmla="*/ 3 h 326"/>
                <a:gd name="T72" fmla="*/ 91 w 159"/>
                <a:gd name="T73" fmla="*/ 0 h 326"/>
                <a:gd name="T74" fmla="*/ 91 w 159"/>
                <a:gd name="T7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9" h="326">
                  <a:moveTo>
                    <a:pt x="91" y="0"/>
                  </a:moveTo>
                  <a:lnTo>
                    <a:pt x="91" y="0"/>
                  </a:lnTo>
                  <a:lnTo>
                    <a:pt x="105" y="6"/>
                  </a:lnTo>
                  <a:lnTo>
                    <a:pt x="119" y="17"/>
                  </a:lnTo>
                  <a:lnTo>
                    <a:pt x="131" y="34"/>
                  </a:lnTo>
                  <a:lnTo>
                    <a:pt x="142" y="57"/>
                  </a:lnTo>
                  <a:lnTo>
                    <a:pt x="151" y="82"/>
                  </a:lnTo>
                  <a:lnTo>
                    <a:pt x="156" y="111"/>
                  </a:lnTo>
                  <a:lnTo>
                    <a:pt x="159" y="142"/>
                  </a:lnTo>
                  <a:lnTo>
                    <a:pt x="156" y="173"/>
                  </a:lnTo>
                  <a:lnTo>
                    <a:pt x="156" y="173"/>
                  </a:lnTo>
                  <a:lnTo>
                    <a:pt x="153" y="207"/>
                  </a:lnTo>
                  <a:lnTo>
                    <a:pt x="148" y="235"/>
                  </a:lnTo>
                  <a:lnTo>
                    <a:pt x="136" y="264"/>
                  </a:lnTo>
                  <a:lnTo>
                    <a:pt x="125" y="286"/>
                  </a:lnTo>
                  <a:lnTo>
                    <a:pt x="114" y="303"/>
                  </a:lnTo>
                  <a:lnTo>
                    <a:pt x="100" y="318"/>
                  </a:lnTo>
                  <a:lnTo>
                    <a:pt x="83" y="326"/>
                  </a:lnTo>
                  <a:lnTo>
                    <a:pt x="68" y="326"/>
                  </a:lnTo>
                  <a:lnTo>
                    <a:pt x="68" y="326"/>
                  </a:lnTo>
                  <a:lnTo>
                    <a:pt x="51" y="320"/>
                  </a:lnTo>
                  <a:lnTo>
                    <a:pt x="37" y="309"/>
                  </a:lnTo>
                  <a:lnTo>
                    <a:pt x="26" y="292"/>
                  </a:lnTo>
                  <a:lnTo>
                    <a:pt x="15" y="272"/>
                  </a:lnTo>
                  <a:lnTo>
                    <a:pt x="6" y="247"/>
                  </a:lnTo>
                  <a:lnTo>
                    <a:pt x="0" y="218"/>
                  </a:lnTo>
                  <a:lnTo>
                    <a:pt x="0" y="187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3" y="122"/>
                  </a:lnTo>
                  <a:lnTo>
                    <a:pt x="12" y="91"/>
                  </a:lnTo>
                  <a:lnTo>
                    <a:pt x="20" y="65"/>
                  </a:lnTo>
                  <a:lnTo>
                    <a:pt x="32" y="43"/>
                  </a:lnTo>
                  <a:lnTo>
                    <a:pt x="43" y="23"/>
                  </a:lnTo>
                  <a:lnTo>
                    <a:pt x="60" y="12"/>
                  </a:lnTo>
                  <a:lnTo>
                    <a:pt x="74" y="3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4" name="Freeform 127"/>
            <p:cNvSpPr>
              <a:spLocks/>
            </p:cNvSpPr>
            <p:nvPr/>
          </p:nvSpPr>
          <p:spPr bwMode="auto">
            <a:xfrm flipH="1">
              <a:off x="7644931" y="2682876"/>
              <a:ext cx="291632" cy="304367"/>
            </a:xfrm>
            <a:custGeom>
              <a:avLst/>
              <a:gdLst>
                <a:gd name="T0" fmla="*/ 88 w 159"/>
                <a:gd name="T1" fmla="*/ 29 h 196"/>
                <a:gd name="T2" fmla="*/ 88 w 159"/>
                <a:gd name="T3" fmla="*/ 29 h 196"/>
                <a:gd name="T4" fmla="*/ 102 w 159"/>
                <a:gd name="T5" fmla="*/ 34 h 196"/>
                <a:gd name="T6" fmla="*/ 117 w 159"/>
                <a:gd name="T7" fmla="*/ 46 h 196"/>
                <a:gd name="T8" fmla="*/ 128 w 159"/>
                <a:gd name="T9" fmla="*/ 63 h 196"/>
                <a:gd name="T10" fmla="*/ 139 w 159"/>
                <a:gd name="T11" fmla="*/ 82 h 196"/>
                <a:gd name="T12" fmla="*/ 148 w 159"/>
                <a:gd name="T13" fmla="*/ 105 h 196"/>
                <a:gd name="T14" fmla="*/ 153 w 159"/>
                <a:gd name="T15" fmla="*/ 133 h 196"/>
                <a:gd name="T16" fmla="*/ 156 w 159"/>
                <a:gd name="T17" fmla="*/ 162 h 196"/>
                <a:gd name="T18" fmla="*/ 156 w 159"/>
                <a:gd name="T19" fmla="*/ 196 h 196"/>
                <a:gd name="T20" fmla="*/ 156 w 159"/>
                <a:gd name="T21" fmla="*/ 196 h 196"/>
                <a:gd name="T22" fmla="*/ 156 w 159"/>
                <a:gd name="T23" fmla="*/ 173 h 196"/>
                <a:gd name="T24" fmla="*/ 156 w 159"/>
                <a:gd name="T25" fmla="*/ 173 h 196"/>
                <a:gd name="T26" fmla="*/ 159 w 159"/>
                <a:gd name="T27" fmla="*/ 142 h 196"/>
                <a:gd name="T28" fmla="*/ 156 w 159"/>
                <a:gd name="T29" fmla="*/ 111 h 196"/>
                <a:gd name="T30" fmla="*/ 151 w 159"/>
                <a:gd name="T31" fmla="*/ 82 h 196"/>
                <a:gd name="T32" fmla="*/ 142 w 159"/>
                <a:gd name="T33" fmla="*/ 57 h 196"/>
                <a:gd name="T34" fmla="*/ 131 w 159"/>
                <a:gd name="T35" fmla="*/ 34 h 196"/>
                <a:gd name="T36" fmla="*/ 119 w 159"/>
                <a:gd name="T37" fmla="*/ 17 h 196"/>
                <a:gd name="T38" fmla="*/ 105 w 159"/>
                <a:gd name="T39" fmla="*/ 6 h 196"/>
                <a:gd name="T40" fmla="*/ 91 w 159"/>
                <a:gd name="T41" fmla="*/ 0 h 196"/>
                <a:gd name="T42" fmla="*/ 91 w 159"/>
                <a:gd name="T43" fmla="*/ 0 h 196"/>
                <a:gd name="T44" fmla="*/ 74 w 159"/>
                <a:gd name="T45" fmla="*/ 3 h 196"/>
                <a:gd name="T46" fmla="*/ 60 w 159"/>
                <a:gd name="T47" fmla="*/ 12 h 196"/>
                <a:gd name="T48" fmla="*/ 43 w 159"/>
                <a:gd name="T49" fmla="*/ 23 h 196"/>
                <a:gd name="T50" fmla="*/ 32 w 159"/>
                <a:gd name="T51" fmla="*/ 43 h 196"/>
                <a:gd name="T52" fmla="*/ 20 w 159"/>
                <a:gd name="T53" fmla="*/ 65 h 196"/>
                <a:gd name="T54" fmla="*/ 12 w 159"/>
                <a:gd name="T55" fmla="*/ 91 h 196"/>
                <a:gd name="T56" fmla="*/ 3 w 159"/>
                <a:gd name="T57" fmla="*/ 122 h 196"/>
                <a:gd name="T58" fmla="*/ 0 w 159"/>
                <a:gd name="T59" fmla="*/ 153 h 196"/>
                <a:gd name="T60" fmla="*/ 0 w 159"/>
                <a:gd name="T61" fmla="*/ 153 h 196"/>
                <a:gd name="T62" fmla="*/ 0 w 159"/>
                <a:gd name="T63" fmla="*/ 162 h 196"/>
                <a:gd name="T64" fmla="*/ 0 w 159"/>
                <a:gd name="T65" fmla="*/ 162 h 196"/>
                <a:gd name="T66" fmla="*/ 6 w 159"/>
                <a:gd name="T67" fmla="*/ 133 h 196"/>
                <a:gd name="T68" fmla="*/ 12 w 159"/>
                <a:gd name="T69" fmla="*/ 108 h 196"/>
                <a:gd name="T70" fmla="*/ 20 w 159"/>
                <a:gd name="T71" fmla="*/ 85 h 196"/>
                <a:gd name="T72" fmla="*/ 32 w 159"/>
                <a:gd name="T73" fmla="*/ 65 h 196"/>
                <a:gd name="T74" fmla="*/ 46 w 159"/>
                <a:gd name="T75" fmla="*/ 48 h 196"/>
                <a:gd name="T76" fmla="*/ 60 w 159"/>
                <a:gd name="T77" fmla="*/ 37 h 196"/>
                <a:gd name="T78" fmla="*/ 74 w 159"/>
                <a:gd name="T79" fmla="*/ 31 h 196"/>
                <a:gd name="T80" fmla="*/ 88 w 159"/>
                <a:gd name="T81" fmla="*/ 29 h 196"/>
                <a:gd name="T82" fmla="*/ 88 w 159"/>
                <a:gd name="T83" fmla="*/ 2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9" h="196">
                  <a:moveTo>
                    <a:pt x="88" y="29"/>
                  </a:moveTo>
                  <a:lnTo>
                    <a:pt x="88" y="29"/>
                  </a:lnTo>
                  <a:lnTo>
                    <a:pt x="102" y="34"/>
                  </a:lnTo>
                  <a:lnTo>
                    <a:pt x="117" y="46"/>
                  </a:lnTo>
                  <a:lnTo>
                    <a:pt x="128" y="63"/>
                  </a:lnTo>
                  <a:lnTo>
                    <a:pt x="139" y="82"/>
                  </a:lnTo>
                  <a:lnTo>
                    <a:pt x="148" y="105"/>
                  </a:lnTo>
                  <a:lnTo>
                    <a:pt x="153" y="133"/>
                  </a:lnTo>
                  <a:lnTo>
                    <a:pt x="156" y="162"/>
                  </a:lnTo>
                  <a:lnTo>
                    <a:pt x="156" y="196"/>
                  </a:lnTo>
                  <a:lnTo>
                    <a:pt x="156" y="196"/>
                  </a:lnTo>
                  <a:lnTo>
                    <a:pt x="156" y="173"/>
                  </a:lnTo>
                  <a:lnTo>
                    <a:pt x="156" y="173"/>
                  </a:lnTo>
                  <a:lnTo>
                    <a:pt x="159" y="142"/>
                  </a:lnTo>
                  <a:lnTo>
                    <a:pt x="156" y="111"/>
                  </a:lnTo>
                  <a:lnTo>
                    <a:pt x="151" y="82"/>
                  </a:lnTo>
                  <a:lnTo>
                    <a:pt x="142" y="57"/>
                  </a:lnTo>
                  <a:lnTo>
                    <a:pt x="131" y="34"/>
                  </a:lnTo>
                  <a:lnTo>
                    <a:pt x="119" y="17"/>
                  </a:lnTo>
                  <a:lnTo>
                    <a:pt x="105" y="6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74" y="3"/>
                  </a:lnTo>
                  <a:lnTo>
                    <a:pt x="60" y="12"/>
                  </a:lnTo>
                  <a:lnTo>
                    <a:pt x="43" y="23"/>
                  </a:lnTo>
                  <a:lnTo>
                    <a:pt x="32" y="43"/>
                  </a:lnTo>
                  <a:lnTo>
                    <a:pt x="20" y="65"/>
                  </a:lnTo>
                  <a:lnTo>
                    <a:pt x="12" y="91"/>
                  </a:lnTo>
                  <a:lnTo>
                    <a:pt x="3" y="122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6" y="133"/>
                  </a:lnTo>
                  <a:lnTo>
                    <a:pt x="12" y="108"/>
                  </a:lnTo>
                  <a:lnTo>
                    <a:pt x="20" y="85"/>
                  </a:lnTo>
                  <a:lnTo>
                    <a:pt x="32" y="65"/>
                  </a:lnTo>
                  <a:lnTo>
                    <a:pt x="46" y="48"/>
                  </a:lnTo>
                  <a:lnTo>
                    <a:pt x="60" y="37"/>
                  </a:lnTo>
                  <a:lnTo>
                    <a:pt x="74" y="31"/>
                  </a:lnTo>
                  <a:lnTo>
                    <a:pt x="88" y="29"/>
                  </a:lnTo>
                  <a:lnTo>
                    <a:pt x="88" y="2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5" name="Freeform 131"/>
            <p:cNvSpPr>
              <a:spLocks/>
            </p:cNvSpPr>
            <p:nvPr/>
          </p:nvSpPr>
          <p:spPr bwMode="auto">
            <a:xfrm flipH="1">
              <a:off x="7593574" y="2476343"/>
              <a:ext cx="306305" cy="299709"/>
            </a:xfrm>
            <a:custGeom>
              <a:avLst/>
              <a:gdLst>
                <a:gd name="T0" fmla="*/ 57 w 167"/>
                <a:gd name="T1" fmla="*/ 11 h 193"/>
                <a:gd name="T2" fmla="*/ 57 w 167"/>
                <a:gd name="T3" fmla="*/ 11 h 193"/>
                <a:gd name="T4" fmla="*/ 65 w 167"/>
                <a:gd name="T5" fmla="*/ 3 h 193"/>
                <a:gd name="T6" fmla="*/ 77 w 167"/>
                <a:gd name="T7" fmla="*/ 0 h 193"/>
                <a:gd name="T8" fmla="*/ 85 w 167"/>
                <a:gd name="T9" fmla="*/ 0 h 193"/>
                <a:gd name="T10" fmla="*/ 97 w 167"/>
                <a:gd name="T11" fmla="*/ 6 h 193"/>
                <a:gd name="T12" fmla="*/ 108 w 167"/>
                <a:gd name="T13" fmla="*/ 14 h 193"/>
                <a:gd name="T14" fmla="*/ 116 w 167"/>
                <a:gd name="T15" fmla="*/ 26 h 193"/>
                <a:gd name="T16" fmla="*/ 125 w 167"/>
                <a:gd name="T17" fmla="*/ 43 h 193"/>
                <a:gd name="T18" fmla="*/ 136 w 167"/>
                <a:gd name="T19" fmla="*/ 62 h 193"/>
                <a:gd name="T20" fmla="*/ 136 w 167"/>
                <a:gd name="T21" fmla="*/ 62 h 193"/>
                <a:gd name="T22" fmla="*/ 156 w 167"/>
                <a:gd name="T23" fmla="*/ 122 h 193"/>
                <a:gd name="T24" fmla="*/ 165 w 167"/>
                <a:gd name="T25" fmla="*/ 164 h 193"/>
                <a:gd name="T26" fmla="*/ 167 w 167"/>
                <a:gd name="T27" fmla="*/ 187 h 193"/>
                <a:gd name="T28" fmla="*/ 167 w 167"/>
                <a:gd name="T29" fmla="*/ 193 h 193"/>
                <a:gd name="T30" fmla="*/ 167 w 167"/>
                <a:gd name="T31" fmla="*/ 193 h 193"/>
                <a:gd name="T32" fmla="*/ 159 w 167"/>
                <a:gd name="T33" fmla="*/ 164 h 193"/>
                <a:gd name="T34" fmla="*/ 150 w 167"/>
                <a:gd name="T35" fmla="*/ 136 h 193"/>
                <a:gd name="T36" fmla="*/ 136 w 167"/>
                <a:gd name="T37" fmla="*/ 105 h 193"/>
                <a:gd name="T38" fmla="*/ 122 w 167"/>
                <a:gd name="T39" fmla="*/ 77 h 193"/>
                <a:gd name="T40" fmla="*/ 114 w 167"/>
                <a:gd name="T41" fmla="*/ 65 h 193"/>
                <a:gd name="T42" fmla="*/ 102 w 167"/>
                <a:gd name="T43" fmla="*/ 54 h 193"/>
                <a:gd name="T44" fmla="*/ 94 w 167"/>
                <a:gd name="T45" fmla="*/ 45 h 193"/>
                <a:gd name="T46" fmla="*/ 82 w 167"/>
                <a:gd name="T47" fmla="*/ 43 h 193"/>
                <a:gd name="T48" fmla="*/ 74 w 167"/>
                <a:gd name="T49" fmla="*/ 43 h 193"/>
                <a:gd name="T50" fmla="*/ 63 w 167"/>
                <a:gd name="T51" fmla="*/ 45 h 193"/>
                <a:gd name="T52" fmla="*/ 63 w 167"/>
                <a:gd name="T53" fmla="*/ 45 h 193"/>
                <a:gd name="T54" fmla="*/ 43 w 167"/>
                <a:gd name="T55" fmla="*/ 60 h 193"/>
                <a:gd name="T56" fmla="*/ 29 w 167"/>
                <a:gd name="T57" fmla="*/ 68 h 193"/>
                <a:gd name="T58" fmla="*/ 29 w 167"/>
                <a:gd name="T59" fmla="*/ 68 h 193"/>
                <a:gd name="T60" fmla="*/ 23 w 167"/>
                <a:gd name="T61" fmla="*/ 74 h 193"/>
                <a:gd name="T62" fmla="*/ 14 w 167"/>
                <a:gd name="T63" fmla="*/ 74 h 193"/>
                <a:gd name="T64" fmla="*/ 9 w 167"/>
                <a:gd name="T65" fmla="*/ 71 h 193"/>
                <a:gd name="T66" fmla="*/ 6 w 167"/>
                <a:gd name="T67" fmla="*/ 68 h 193"/>
                <a:gd name="T68" fmla="*/ 3 w 167"/>
                <a:gd name="T69" fmla="*/ 62 h 193"/>
                <a:gd name="T70" fmla="*/ 0 w 167"/>
                <a:gd name="T71" fmla="*/ 57 h 193"/>
                <a:gd name="T72" fmla="*/ 0 w 167"/>
                <a:gd name="T73" fmla="*/ 48 h 193"/>
                <a:gd name="T74" fmla="*/ 0 w 167"/>
                <a:gd name="T75" fmla="*/ 40 h 193"/>
                <a:gd name="T76" fmla="*/ 0 w 167"/>
                <a:gd name="T77" fmla="*/ 40 h 193"/>
                <a:gd name="T78" fmla="*/ 3 w 167"/>
                <a:gd name="T79" fmla="*/ 40 h 193"/>
                <a:gd name="T80" fmla="*/ 3 w 167"/>
                <a:gd name="T81" fmla="*/ 40 h 193"/>
                <a:gd name="T82" fmla="*/ 6 w 167"/>
                <a:gd name="T83" fmla="*/ 45 h 193"/>
                <a:gd name="T84" fmla="*/ 12 w 167"/>
                <a:gd name="T85" fmla="*/ 51 h 193"/>
                <a:gd name="T86" fmla="*/ 14 w 167"/>
                <a:gd name="T87" fmla="*/ 51 h 193"/>
                <a:gd name="T88" fmla="*/ 20 w 167"/>
                <a:gd name="T89" fmla="*/ 51 h 193"/>
                <a:gd name="T90" fmla="*/ 20 w 167"/>
                <a:gd name="T91" fmla="*/ 51 h 193"/>
                <a:gd name="T92" fmla="*/ 29 w 167"/>
                <a:gd name="T93" fmla="*/ 45 h 193"/>
                <a:gd name="T94" fmla="*/ 37 w 167"/>
                <a:gd name="T95" fmla="*/ 37 h 193"/>
                <a:gd name="T96" fmla="*/ 46 w 167"/>
                <a:gd name="T97" fmla="*/ 26 h 193"/>
                <a:gd name="T98" fmla="*/ 57 w 167"/>
                <a:gd name="T99" fmla="*/ 11 h 193"/>
                <a:gd name="T100" fmla="*/ 57 w 167"/>
                <a:gd name="T101" fmla="*/ 1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7" h="193">
                  <a:moveTo>
                    <a:pt x="57" y="11"/>
                  </a:moveTo>
                  <a:lnTo>
                    <a:pt x="57" y="11"/>
                  </a:lnTo>
                  <a:lnTo>
                    <a:pt x="65" y="3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7" y="6"/>
                  </a:lnTo>
                  <a:lnTo>
                    <a:pt x="108" y="14"/>
                  </a:lnTo>
                  <a:lnTo>
                    <a:pt x="116" y="26"/>
                  </a:lnTo>
                  <a:lnTo>
                    <a:pt x="125" y="43"/>
                  </a:lnTo>
                  <a:lnTo>
                    <a:pt x="136" y="62"/>
                  </a:lnTo>
                  <a:lnTo>
                    <a:pt x="136" y="62"/>
                  </a:lnTo>
                  <a:lnTo>
                    <a:pt x="156" y="122"/>
                  </a:lnTo>
                  <a:lnTo>
                    <a:pt x="165" y="164"/>
                  </a:lnTo>
                  <a:lnTo>
                    <a:pt x="167" y="187"/>
                  </a:lnTo>
                  <a:lnTo>
                    <a:pt x="167" y="193"/>
                  </a:lnTo>
                  <a:lnTo>
                    <a:pt x="167" y="193"/>
                  </a:lnTo>
                  <a:lnTo>
                    <a:pt x="159" y="164"/>
                  </a:lnTo>
                  <a:lnTo>
                    <a:pt x="150" y="136"/>
                  </a:lnTo>
                  <a:lnTo>
                    <a:pt x="136" y="105"/>
                  </a:lnTo>
                  <a:lnTo>
                    <a:pt x="122" y="77"/>
                  </a:lnTo>
                  <a:lnTo>
                    <a:pt x="114" y="65"/>
                  </a:lnTo>
                  <a:lnTo>
                    <a:pt x="102" y="54"/>
                  </a:lnTo>
                  <a:lnTo>
                    <a:pt x="94" y="45"/>
                  </a:lnTo>
                  <a:lnTo>
                    <a:pt x="82" y="43"/>
                  </a:lnTo>
                  <a:lnTo>
                    <a:pt x="74" y="43"/>
                  </a:lnTo>
                  <a:lnTo>
                    <a:pt x="63" y="45"/>
                  </a:lnTo>
                  <a:lnTo>
                    <a:pt x="63" y="45"/>
                  </a:lnTo>
                  <a:lnTo>
                    <a:pt x="43" y="60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3" y="74"/>
                  </a:lnTo>
                  <a:lnTo>
                    <a:pt x="14" y="74"/>
                  </a:lnTo>
                  <a:lnTo>
                    <a:pt x="9" y="71"/>
                  </a:lnTo>
                  <a:lnTo>
                    <a:pt x="6" y="68"/>
                  </a:lnTo>
                  <a:lnTo>
                    <a:pt x="3" y="62"/>
                  </a:lnTo>
                  <a:lnTo>
                    <a:pt x="0" y="57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6" y="45"/>
                  </a:lnTo>
                  <a:lnTo>
                    <a:pt x="12" y="51"/>
                  </a:lnTo>
                  <a:lnTo>
                    <a:pt x="14" y="51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29" y="45"/>
                  </a:lnTo>
                  <a:lnTo>
                    <a:pt x="37" y="37"/>
                  </a:lnTo>
                  <a:lnTo>
                    <a:pt x="46" y="26"/>
                  </a:lnTo>
                  <a:lnTo>
                    <a:pt x="57" y="11"/>
                  </a:lnTo>
                  <a:lnTo>
                    <a:pt x="57" y="11"/>
                  </a:lnTo>
                  <a:close/>
                </a:path>
              </a:pathLst>
            </a:custGeom>
            <a:solidFill>
              <a:srgbClr val="FA61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6" name="Freeform 134"/>
            <p:cNvSpPr>
              <a:spLocks/>
            </p:cNvSpPr>
            <p:nvPr/>
          </p:nvSpPr>
          <p:spPr bwMode="auto">
            <a:xfrm flipH="1">
              <a:off x="7749478" y="2908046"/>
              <a:ext cx="181583" cy="242251"/>
            </a:xfrm>
            <a:custGeom>
              <a:avLst/>
              <a:gdLst>
                <a:gd name="T0" fmla="*/ 0 w 99"/>
                <a:gd name="T1" fmla="*/ 71 h 156"/>
                <a:gd name="T2" fmla="*/ 0 w 99"/>
                <a:gd name="T3" fmla="*/ 71 h 156"/>
                <a:gd name="T4" fmla="*/ 0 w 99"/>
                <a:gd name="T5" fmla="*/ 88 h 156"/>
                <a:gd name="T6" fmla="*/ 3 w 99"/>
                <a:gd name="T7" fmla="*/ 102 h 156"/>
                <a:gd name="T8" fmla="*/ 6 w 99"/>
                <a:gd name="T9" fmla="*/ 116 h 156"/>
                <a:gd name="T10" fmla="*/ 12 w 99"/>
                <a:gd name="T11" fmla="*/ 127 h 156"/>
                <a:gd name="T12" fmla="*/ 17 w 99"/>
                <a:gd name="T13" fmla="*/ 139 h 156"/>
                <a:gd name="T14" fmla="*/ 26 w 99"/>
                <a:gd name="T15" fmla="*/ 147 h 156"/>
                <a:gd name="T16" fmla="*/ 34 w 99"/>
                <a:gd name="T17" fmla="*/ 153 h 156"/>
                <a:gd name="T18" fmla="*/ 43 w 99"/>
                <a:gd name="T19" fmla="*/ 156 h 156"/>
                <a:gd name="T20" fmla="*/ 43 w 99"/>
                <a:gd name="T21" fmla="*/ 156 h 156"/>
                <a:gd name="T22" fmla="*/ 54 w 99"/>
                <a:gd name="T23" fmla="*/ 156 h 156"/>
                <a:gd name="T24" fmla="*/ 63 w 99"/>
                <a:gd name="T25" fmla="*/ 153 h 156"/>
                <a:gd name="T26" fmla="*/ 71 w 99"/>
                <a:gd name="T27" fmla="*/ 144 h 156"/>
                <a:gd name="T28" fmla="*/ 80 w 99"/>
                <a:gd name="T29" fmla="*/ 136 h 156"/>
                <a:gd name="T30" fmla="*/ 85 w 99"/>
                <a:gd name="T31" fmla="*/ 127 h 156"/>
                <a:gd name="T32" fmla="*/ 91 w 99"/>
                <a:gd name="T33" fmla="*/ 113 h 156"/>
                <a:gd name="T34" fmla="*/ 97 w 99"/>
                <a:gd name="T35" fmla="*/ 99 h 156"/>
                <a:gd name="T36" fmla="*/ 99 w 99"/>
                <a:gd name="T37" fmla="*/ 82 h 156"/>
                <a:gd name="T38" fmla="*/ 99 w 99"/>
                <a:gd name="T39" fmla="*/ 82 h 156"/>
                <a:gd name="T40" fmla="*/ 99 w 99"/>
                <a:gd name="T41" fmla="*/ 68 h 156"/>
                <a:gd name="T42" fmla="*/ 97 w 99"/>
                <a:gd name="T43" fmla="*/ 54 h 156"/>
                <a:gd name="T44" fmla="*/ 94 w 99"/>
                <a:gd name="T45" fmla="*/ 39 h 156"/>
                <a:gd name="T46" fmla="*/ 88 w 99"/>
                <a:gd name="T47" fmla="*/ 25 h 156"/>
                <a:gd name="T48" fmla="*/ 82 w 99"/>
                <a:gd name="T49" fmla="*/ 17 h 156"/>
                <a:gd name="T50" fmla="*/ 77 w 99"/>
                <a:gd name="T51" fmla="*/ 8 h 156"/>
                <a:gd name="T52" fmla="*/ 65 w 99"/>
                <a:gd name="T53" fmla="*/ 3 h 156"/>
                <a:gd name="T54" fmla="*/ 57 w 99"/>
                <a:gd name="T55" fmla="*/ 0 h 156"/>
                <a:gd name="T56" fmla="*/ 57 w 99"/>
                <a:gd name="T57" fmla="*/ 0 h 156"/>
                <a:gd name="T58" fmla="*/ 46 w 99"/>
                <a:gd name="T59" fmla="*/ 0 h 156"/>
                <a:gd name="T60" fmla="*/ 37 w 99"/>
                <a:gd name="T61" fmla="*/ 3 h 156"/>
                <a:gd name="T62" fmla="*/ 29 w 99"/>
                <a:gd name="T63" fmla="*/ 8 h 156"/>
                <a:gd name="T64" fmla="*/ 20 w 99"/>
                <a:gd name="T65" fmla="*/ 17 h 156"/>
                <a:gd name="T66" fmla="*/ 14 w 99"/>
                <a:gd name="T67" fmla="*/ 28 h 156"/>
                <a:gd name="T68" fmla="*/ 9 w 99"/>
                <a:gd name="T69" fmla="*/ 39 h 156"/>
                <a:gd name="T70" fmla="*/ 3 w 99"/>
                <a:gd name="T71" fmla="*/ 54 h 156"/>
                <a:gd name="T72" fmla="*/ 0 w 99"/>
                <a:gd name="T73" fmla="*/ 71 h 156"/>
                <a:gd name="T74" fmla="*/ 0 w 99"/>
                <a:gd name="T75" fmla="*/ 7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156">
                  <a:moveTo>
                    <a:pt x="0" y="71"/>
                  </a:moveTo>
                  <a:lnTo>
                    <a:pt x="0" y="71"/>
                  </a:lnTo>
                  <a:lnTo>
                    <a:pt x="0" y="88"/>
                  </a:lnTo>
                  <a:lnTo>
                    <a:pt x="3" y="102"/>
                  </a:lnTo>
                  <a:lnTo>
                    <a:pt x="6" y="116"/>
                  </a:lnTo>
                  <a:lnTo>
                    <a:pt x="12" y="127"/>
                  </a:lnTo>
                  <a:lnTo>
                    <a:pt x="17" y="139"/>
                  </a:lnTo>
                  <a:lnTo>
                    <a:pt x="26" y="147"/>
                  </a:lnTo>
                  <a:lnTo>
                    <a:pt x="34" y="153"/>
                  </a:lnTo>
                  <a:lnTo>
                    <a:pt x="43" y="156"/>
                  </a:lnTo>
                  <a:lnTo>
                    <a:pt x="43" y="156"/>
                  </a:lnTo>
                  <a:lnTo>
                    <a:pt x="54" y="156"/>
                  </a:lnTo>
                  <a:lnTo>
                    <a:pt x="63" y="153"/>
                  </a:lnTo>
                  <a:lnTo>
                    <a:pt x="71" y="144"/>
                  </a:lnTo>
                  <a:lnTo>
                    <a:pt x="80" y="136"/>
                  </a:lnTo>
                  <a:lnTo>
                    <a:pt x="85" y="127"/>
                  </a:lnTo>
                  <a:lnTo>
                    <a:pt x="91" y="113"/>
                  </a:lnTo>
                  <a:lnTo>
                    <a:pt x="97" y="99"/>
                  </a:lnTo>
                  <a:lnTo>
                    <a:pt x="99" y="82"/>
                  </a:lnTo>
                  <a:lnTo>
                    <a:pt x="99" y="82"/>
                  </a:lnTo>
                  <a:lnTo>
                    <a:pt x="99" y="68"/>
                  </a:lnTo>
                  <a:lnTo>
                    <a:pt x="97" y="54"/>
                  </a:lnTo>
                  <a:lnTo>
                    <a:pt x="94" y="39"/>
                  </a:lnTo>
                  <a:lnTo>
                    <a:pt x="88" y="25"/>
                  </a:lnTo>
                  <a:lnTo>
                    <a:pt x="82" y="17"/>
                  </a:lnTo>
                  <a:lnTo>
                    <a:pt x="77" y="8"/>
                  </a:lnTo>
                  <a:lnTo>
                    <a:pt x="65" y="3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46" y="0"/>
                  </a:lnTo>
                  <a:lnTo>
                    <a:pt x="37" y="3"/>
                  </a:lnTo>
                  <a:lnTo>
                    <a:pt x="29" y="8"/>
                  </a:lnTo>
                  <a:lnTo>
                    <a:pt x="20" y="17"/>
                  </a:lnTo>
                  <a:lnTo>
                    <a:pt x="14" y="28"/>
                  </a:lnTo>
                  <a:lnTo>
                    <a:pt x="9" y="39"/>
                  </a:lnTo>
                  <a:lnTo>
                    <a:pt x="3" y="54"/>
                  </a:lnTo>
                  <a:lnTo>
                    <a:pt x="0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3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7" name="Freeform 135"/>
            <p:cNvSpPr>
              <a:spLocks/>
            </p:cNvSpPr>
            <p:nvPr/>
          </p:nvSpPr>
          <p:spPr bwMode="auto">
            <a:xfrm flipH="1">
              <a:off x="7780658" y="3008984"/>
              <a:ext cx="119221" cy="118020"/>
            </a:xfrm>
            <a:custGeom>
              <a:avLst/>
              <a:gdLst>
                <a:gd name="T0" fmla="*/ 0 w 65"/>
                <a:gd name="T1" fmla="*/ 34 h 76"/>
                <a:gd name="T2" fmla="*/ 0 w 65"/>
                <a:gd name="T3" fmla="*/ 34 h 76"/>
                <a:gd name="T4" fmla="*/ 0 w 65"/>
                <a:gd name="T5" fmla="*/ 48 h 76"/>
                <a:gd name="T6" fmla="*/ 6 w 65"/>
                <a:gd name="T7" fmla="*/ 62 h 76"/>
                <a:gd name="T8" fmla="*/ 14 w 65"/>
                <a:gd name="T9" fmla="*/ 71 h 76"/>
                <a:gd name="T10" fmla="*/ 29 w 65"/>
                <a:gd name="T11" fmla="*/ 76 h 76"/>
                <a:gd name="T12" fmla="*/ 29 w 65"/>
                <a:gd name="T13" fmla="*/ 76 h 76"/>
                <a:gd name="T14" fmla="*/ 40 w 65"/>
                <a:gd name="T15" fmla="*/ 74 h 76"/>
                <a:gd name="T16" fmla="*/ 51 w 65"/>
                <a:gd name="T17" fmla="*/ 68 h 76"/>
                <a:gd name="T18" fmla="*/ 60 w 65"/>
                <a:gd name="T19" fmla="*/ 57 h 76"/>
                <a:gd name="T20" fmla="*/ 65 w 65"/>
                <a:gd name="T21" fmla="*/ 40 h 76"/>
                <a:gd name="T22" fmla="*/ 65 w 65"/>
                <a:gd name="T23" fmla="*/ 40 h 76"/>
                <a:gd name="T24" fmla="*/ 63 w 65"/>
                <a:gd name="T25" fmla="*/ 25 h 76"/>
                <a:gd name="T26" fmla="*/ 57 w 65"/>
                <a:gd name="T27" fmla="*/ 11 h 76"/>
                <a:gd name="T28" fmla="*/ 48 w 65"/>
                <a:gd name="T29" fmla="*/ 3 h 76"/>
                <a:gd name="T30" fmla="*/ 37 w 65"/>
                <a:gd name="T31" fmla="*/ 0 h 76"/>
                <a:gd name="T32" fmla="*/ 37 w 65"/>
                <a:gd name="T33" fmla="*/ 0 h 76"/>
                <a:gd name="T34" fmla="*/ 23 w 65"/>
                <a:gd name="T35" fmla="*/ 0 h 76"/>
                <a:gd name="T36" fmla="*/ 12 w 65"/>
                <a:gd name="T37" fmla="*/ 8 h 76"/>
                <a:gd name="T38" fmla="*/ 3 w 65"/>
                <a:gd name="T39" fmla="*/ 20 h 76"/>
                <a:gd name="T40" fmla="*/ 0 w 65"/>
                <a:gd name="T41" fmla="*/ 34 h 76"/>
                <a:gd name="T42" fmla="*/ 0 w 65"/>
                <a:gd name="T43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76">
                  <a:moveTo>
                    <a:pt x="0" y="34"/>
                  </a:moveTo>
                  <a:lnTo>
                    <a:pt x="0" y="34"/>
                  </a:lnTo>
                  <a:lnTo>
                    <a:pt x="0" y="48"/>
                  </a:lnTo>
                  <a:lnTo>
                    <a:pt x="6" y="62"/>
                  </a:lnTo>
                  <a:lnTo>
                    <a:pt x="14" y="71"/>
                  </a:lnTo>
                  <a:lnTo>
                    <a:pt x="29" y="76"/>
                  </a:lnTo>
                  <a:lnTo>
                    <a:pt x="29" y="76"/>
                  </a:lnTo>
                  <a:lnTo>
                    <a:pt x="40" y="74"/>
                  </a:lnTo>
                  <a:lnTo>
                    <a:pt x="51" y="68"/>
                  </a:lnTo>
                  <a:lnTo>
                    <a:pt x="60" y="57"/>
                  </a:lnTo>
                  <a:lnTo>
                    <a:pt x="65" y="40"/>
                  </a:lnTo>
                  <a:lnTo>
                    <a:pt x="65" y="40"/>
                  </a:lnTo>
                  <a:lnTo>
                    <a:pt x="63" y="25"/>
                  </a:lnTo>
                  <a:lnTo>
                    <a:pt x="57" y="11"/>
                  </a:lnTo>
                  <a:lnTo>
                    <a:pt x="48" y="3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23" y="0"/>
                  </a:lnTo>
                  <a:lnTo>
                    <a:pt x="12" y="8"/>
                  </a:lnTo>
                  <a:lnTo>
                    <a:pt x="3" y="20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8" name="Freeform 136"/>
            <p:cNvSpPr>
              <a:spLocks/>
            </p:cNvSpPr>
            <p:nvPr/>
          </p:nvSpPr>
          <p:spPr bwMode="auto">
            <a:xfrm flipH="1">
              <a:off x="7727469" y="2965503"/>
              <a:ext cx="36683" cy="43481"/>
            </a:xfrm>
            <a:custGeom>
              <a:avLst/>
              <a:gdLst>
                <a:gd name="T0" fmla="*/ 0 w 20"/>
                <a:gd name="T1" fmla="*/ 11 h 28"/>
                <a:gd name="T2" fmla="*/ 0 w 20"/>
                <a:gd name="T3" fmla="*/ 11 h 28"/>
                <a:gd name="T4" fmla="*/ 0 w 20"/>
                <a:gd name="T5" fmla="*/ 22 h 28"/>
                <a:gd name="T6" fmla="*/ 3 w 20"/>
                <a:gd name="T7" fmla="*/ 25 h 28"/>
                <a:gd name="T8" fmla="*/ 6 w 20"/>
                <a:gd name="T9" fmla="*/ 28 h 28"/>
                <a:gd name="T10" fmla="*/ 6 w 20"/>
                <a:gd name="T11" fmla="*/ 28 h 28"/>
                <a:gd name="T12" fmla="*/ 11 w 20"/>
                <a:gd name="T13" fmla="*/ 28 h 28"/>
                <a:gd name="T14" fmla="*/ 14 w 20"/>
                <a:gd name="T15" fmla="*/ 25 h 28"/>
                <a:gd name="T16" fmla="*/ 17 w 20"/>
                <a:gd name="T17" fmla="*/ 22 h 28"/>
                <a:gd name="T18" fmla="*/ 20 w 20"/>
                <a:gd name="T19" fmla="*/ 17 h 28"/>
                <a:gd name="T20" fmla="*/ 20 w 20"/>
                <a:gd name="T21" fmla="*/ 17 h 28"/>
                <a:gd name="T22" fmla="*/ 20 w 20"/>
                <a:gd name="T23" fmla="*/ 5 h 28"/>
                <a:gd name="T24" fmla="*/ 17 w 20"/>
                <a:gd name="T25" fmla="*/ 0 h 28"/>
                <a:gd name="T26" fmla="*/ 11 w 20"/>
                <a:gd name="T27" fmla="*/ 0 h 28"/>
                <a:gd name="T28" fmla="*/ 11 w 20"/>
                <a:gd name="T29" fmla="*/ 0 h 28"/>
                <a:gd name="T30" fmla="*/ 8 w 20"/>
                <a:gd name="T31" fmla="*/ 0 h 28"/>
                <a:gd name="T32" fmla="*/ 6 w 20"/>
                <a:gd name="T33" fmla="*/ 0 h 28"/>
                <a:gd name="T34" fmla="*/ 3 w 20"/>
                <a:gd name="T35" fmla="*/ 5 h 28"/>
                <a:gd name="T36" fmla="*/ 0 w 20"/>
                <a:gd name="T37" fmla="*/ 11 h 28"/>
                <a:gd name="T38" fmla="*/ 0 w 20"/>
                <a:gd name="T39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" h="28">
                  <a:moveTo>
                    <a:pt x="0" y="11"/>
                  </a:moveTo>
                  <a:lnTo>
                    <a:pt x="0" y="11"/>
                  </a:lnTo>
                  <a:lnTo>
                    <a:pt x="0" y="22"/>
                  </a:lnTo>
                  <a:lnTo>
                    <a:pt x="3" y="25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11" y="28"/>
                  </a:lnTo>
                  <a:lnTo>
                    <a:pt x="14" y="25"/>
                  </a:lnTo>
                  <a:lnTo>
                    <a:pt x="17" y="22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0" y="5"/>
                  </a:lnTo>
                  <a:lnTo>
                    <a:pt x="17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9" name="Freeform 137"/>
            <p:cNvSpPr>
              <a:spLocks/>
            </p:cNvSpPr>
            <p:nvPr/>
          </p:nvSpPr>
          <p:spPr bwMode="auto">
            <a:xfrm flipH="1">
              <a:off x="7639429" y="2678219"/>
              <a:ext cx="300802" cy="378906"/>
            </a:xfrm>
            <a:custGeom>
              <a:avLst/>
              <a:gdLst>
                <a:gd name="T0" fmla="*/ 153 w 164"/>
                <a:gd name="T1" fmla="*/ 238 h 244"/>
                <a:gd name="T2" fmla="*/ 153 w 164"/>
                <a:gd name="T3" fmla="*/ 238 h 244"/>
                <a:gd name="T4" fmla="*/ 158 w 164"/>
                <a:gd name="T5" fmla="*/ 210 h 244"/>
                <a:gd name="T6" fmla="*/ 164 w 164"/>
                <a:gd name="T7" fmla="*/ 179 h 244"/>
                <a:gd name="T8" fmla="*/ 164 w 164"/>
                <a:gd name="T9" fmla="*/ 179 h 244"/>
                <a:gd name="T10" fmla="*/ 164 w 164"/>
                <a:gd name="T11" fmla="*/ 145 h 244"/>
                <a:gd name="T12" fmla="*/ 161 w 164"/>
                <a:gd name="T13" fmla="*/ 111 h 244"/>
                <a:gd name="T14" fmla="*/ 155 w 164"/>
                <a:gd name="T15" fmla="*/ 83 h 244"/>
                <a:gd name="T16" fmla="*/ 147 w 164"/>
                <a:gd name="T17" fmla="*/ 57 h 244"/>
                <a:gd name="T18" fmla="*/ 136 w 164"/>
                <a:gd name="T19" fmla="*/ 34 h 244"/>
                <a:gd name="T20" fmla="*/ 124 w 164"/>
                <a:gd name="T21" fmla="*/ 17 h 244"/>
                <a:gd name="T22" fmla="*/ 110 w 164"/>
                <a:gd name="T23" fmla="*/ 6 h 244"/>
                <a:gd name="T24" fmla="*/ 102 w 164"/>
                <a:gd name="T25" fmla="*/ 0 h 244"/>
                <a:gd name="T26" fmla="*/ 93 w 164"/>
                <a:gd name="T27" fmla="*/ 0 h 244"/>
                <a:gd name="T28" fmla="*/ 93 w 164"/>
                <a:gd name="T29" fmla="*/ 0 h 244"/>
                <a:gd name="T30" fmla="*/ 85 w 164"/>
                <a:gd name="T31" fmla="*/ 0 h 244"/>
                <a:gd name="T32" fmla="*/ 76 w 164"/>
                <a:gd name="T33" fmla="*/ 0 h 244"/>
                <a:gd name="T34" fmla="*/ 59 w 164"/>
                <a:gd name="T35" fmla="*/ 9 h 244"/>
                <a:gd name="T36" fmla="*/ 45 w 164"/>
                <a:gd name="T37" fmla="*/ 23 h 244"/>
                <a:gd name="T38" fmla="*/ 31 w 164"/>
                <a:gd name="T39" fmla="*/ 43 h 244"/>
                <a:gd name="T40" fmla="*/ 19 w 164"/>
                <a:gd name="T41" fmla="*/ 66 h 244"/>
                <a:gd name="T42" fmla="*/ 11 w 164"/>
                <a:gd name="T43" fmla="*/ 94 h 244"/>
                <a:gd name="T44" fmla="*/ 2 w 164"/>
                <a:gd name="T45" fmla="*/ 125 h 244"/>
                <a:gd name="T46" fmla="*/ 0 w 164"/>
                <a:gd name="T47" fmla="*/ 159 h 244"/>
                <a:gd name="T48" fmla="*/ 0 w 164"/>
                <a:gd name="T49" fmla="*/ 159 h 244"/>
                <a:gd name="T50" fmla="*/ 0 w 164"/>
                <a:gd name="T51" fmla="*/ 202 h 244"/>
                <a:gd name="T52" fmla="*/ 2 w 164"/>
                <a:gd name="T53" fmla="*/ 244 h 244"/>
                <a:gd name="T54" fmla="*/ 2 w 164"/>
                <a:gd name="T55" fmla="*/ 244 h 244"/>
                <a:gd name="T56" fmla="*/ 31 w 164"/>
                <a:gd name="T57" fmla="*/ 230 h 244"/>
                <a:gd name="T58" fmla="*/ 45 w 164"/>
                <a:gd name="T59" fmla="*/ 224 h 244"/>
                <a:gd name="T60" fmla="*/ 65 w 164"/>
                <a:gd name="T61" fmla="*/ 221 h 244"/>
                <a:gd name="T62" fmla="*/ 85 w 164"/>
                <a:gd name="T63" fmla="*/ 221 h 244"/>
                <a:gd name="T64" fmla="*/ 107 w 164"/>
                <a:gd name="T65" fmla="*/ 221 h 244"/>
                <a:gd name="T66" fmla="*/ 130 w 164"/>
                <a:gd name="T67" fmla="*/ 230 h 244"/>
                <a:gd name="T68" fmla="*/ 153 w 164"/>
                <a:gd name="T69" fmla="*/ 238 h 244"/>
                <a:gd name="T70" fmla="*/ 153 w 164"/>
                <a:gd name="T71" fmla="*/ 238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4" h="244">
                  <a:moveTo>
                    <a:pt x="153" y="238"/>
                  </a:moveTo>
                  <a:lnTo>
                    <a:pt x="153" y="238"/>
                  </a:lnTo>
                  <a:lnTo>
                    <a:pt x="158" y="210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64" y="145"/>
                  </a:lnTo>
                  <a:lnTo>
                    <a:pt x="161" y="111"/>
                  </a:lnTo>
                  <a:lnTo>
                    <a:pt x="155" y="83"/>
                  </a:lnTo>
                  <a:lnTo>
                    <a:pt x="147" y="57"/>
                  </a:lnTo>
                  <a:lnTo>
                    <a:pt x="136" y="34"/>
                  </a:lnTo>
                  <a:lnTo>
                    <a:pt x="124" y="17"/>
                  </a:lnTo>
                  <a:lnTo>
                    <a:pt x="110" y="6"/>
                  </a:lnTo>
                  <a:lnTo>
                    <a:pt x="102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85" y="0"/>
                  </a:lnTo>
                  <a:lnTo>
                    <a:pt x="76" y="0"/>
                  </a:lnTo>
                  <a:lnTo>
                    <a:pt x="59" y="9"/>
                  </a:lnTo>
                  <a:lnTo>
                    <a:pt x="45" y="23"/>
                  </a:lnTo>
                  <a:lnTo>
                    <a:pt x="31" y="43"/>
                  </a:lnTo>
                  <a:lnTo>
                    <a:pt x="19" y="66"/>
                  </a:lnTo>
                  <a:lnTo>
                    <a:pt x="11" y="94"/>
                  </a:lnTo>
                  <a:lnTo>
                    <a:pt x="2" y="125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202"/>
                  </a:lnTo>
                  <a:lnTo>
                    <a:pt x="2" y="244"/>
                  </a:lnTo>
                  <a:lnTo>
                    <a:pt x="2" y="244"/>
                  </a:lnTo>
                  <a:lnTo>
                    <a:pt x="31" y="230"/>
                  </a:lnTo>
                  <a:lnTo>
                    <a:pt x="45" y="224"/>
                  </a:lnTo>
                  <a:lnTo>
                    <a:pt x="65" y="221"/>
                  </a:lnTo>
                  <a:lnTo>
                    <a:pt x="85" y="221"/>
                  </a:lnTo>
                  <a:lnTo>
                    <a:pt x="107" y="221"/>
                  </a:lnTo>
                  <a:lnTo>
                    <a:pt x="130" y="230"/>
                  </a:lnTo>
                  <a:lnTo>
                    <a:pt x="153" y="238"/>
                  </a:lnTo>
                  <a:lnTo>
                    <a:pt x="153" y="238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0" name="Freeform 138"/>
            <p:cNvSpPr>
              <a:spLocks/>
            </p:cNvSpPr>
            <p:nvPr/>
          </p:nvSpPr>
          <p:spPr bwMode="auto">
            <a:xfrm flipH="1">
              <a:off x="7562395" y="3008984"/>
              <a:ext cx="414520" cy="91621"/>
            </a:xfrm>
            <a:custGeom>
              <a:avLst/>
              <a:gdLst>
                <a:gd name="T0" fmla="*/ 226 w 226"/>
                <a:gd name="T1" fmla="*/ 45 h 59"/>
                <a:gd name="T2" fmla="*/ 226 w 226"/>
                <a:gd name="T3" fmla="*/ 45 h 59"/>
                <a:gd name="T4" fmla="*/ 207 w 226"/>
                <a:gd name="T5" fmla="*/ 31 h 59"/>
                <a:gd name="T6" fmla="*/ 184 w 226"/>
                <a:gd name="T7" fmla="*/ 17 h 59"/>
                <a:gd name="T8" fmla="*/ 156 w 226"/>
                <a:gd name="T9" fmla="*/ 6 h 59"/>
                <a:gd name="T10" fmla="*/ 139 w 226"/>
                <a:gd name="T11" fmla="*/ 3 h 59"/>
                <a:gd name="T12" fmla="*/ 119 w 226"/>
                <a:gd name="T13" fmla="*/ 0 h 59"/>
                <a:gd name="T14" fmla="*/ 102 w 226"/>
                <a:gd name="T15" fmla="*/ 0 h 59"/>
                <a:gd name="T16" fmla="*/ 82 w 226"/>
                <a:gd name="T17" fmla="*/ 0 h 59"/>
                <a:gd name="T18" fmla="*/ 62 w 226"/>
                <a:gd name="T19" fmla="*/ 6 h 59"/>
                <a:gd name="T20" fmla="*/ 42 w 226"/>
                <a:gd name="T21" fmla="*/ 14 h 59"/>
                <a:gd name="T22" fmla="*/ 22 w 226"/>
                <a:gd name="T23" fmla="*/ 25 h 59"/>
                <a:gd name="T24" fmla="*/ 0 w 226"/>
                <a:gd name="T25" fmla="*/ 42 h 59"/>
                <a:gd name="T26" fmla="*/ 0 w 226"/>
                <a:gd name="T27" fmla="*/ 42 h 59"/>
                <a:gd name="T28" fmla="*/ 17 w 226"/>
                <a:gd name="T29" fmla="*/ 34 h 59"/>
                <a:gd name="T30" fmla="*/ 37 w 226"/>
                <a:gd name="T31" fmla="*/ 25 h 59"/>
                <a:gd name="T32" fmla="*/ 59 w 226"/>
                <a:gd name="T33" fmla="*/ 20 h 59"/>
                <a:gd name="T34" fmla="*/ 90 w 226"/>
                <a:gd name="T35" fmla="*/ 17 h 59"/>
                <a:gd name="T36" fmla="*/ 107 w 226"/>
                <a:gd name="T37" fmla="*/ 17 h 59"/>
                <a:gd name="T38" fmla="*/ 127 w 226"/>
                <a:gd name="T39" fmla="*/ 23 h 59"/>
                <a:gd name="T40" fmla="*/ 147 w 226"/>
                <a:gd name="T41" fmla="*/ 25 h 59"/>
                <a:gd name="T42" fmla="*/ 167 w 226"/>
                <a:gd name="T43" fmla="*/ 34 h 59"/>
                <a:gd name="T44" fmla="*/ 187 w 226"/>
                <a:gd name="T45" fmla="*/ 45 h 59"/>
                <a:gd name="T46" fmla="*/ 209 w 226"/>
                <a:gd name="T47" fmla="*/ 59 h 59"/>
                <a:gd name="T48" fmla="*/ 226 w 226"/>
                <a:gd name="T49" fmla="*/ 4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6" h="59">
                  <a:moveTo>
                    <a:pt x="226" y="45"/>
                  </a:moveTo>
                  <a:lnTo>
                    <a:pt x="226" y="45"/>
                  </a:lnTo>
                  <a:lnTo>
                    <a:pt x="207" y="31"/>
                  </a:lnTo>
                  <a:lnTo>
                    <a:pt x="184" y="17"/>
                  </a:lnTo>
                  <a:lnTo>
                    <a:pt x="156" y="6"/>
                  </a:lnTo>
                  <a:lnTo>
                    <a:pt x="139" y="3"/>
                  </a:lnTo>
                  <a:lnTo>
                    <a:pt x="119" y="0"/>
                  </a:lnTo>
                  <a:lnTo>
                    <a:pt x="102" y="0"/>
                  </a:lnTo>
                  <a:lnTo>
                    <a:pt x="82" y="0"/>
                  </a:lnTo>
                  <a:lnTo>
                    <a:pt x="62" y="6"/>
                  </a:lnTo>
                  <a:lnTo>
                    <a:pt x="42" y="14"/>
                  </a:lnTo>
                  <a:lnTo>
                    <a:pt x="22" y="25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7" y="34"/>
                  </a:lnTo>
                  <a:lnTo>
                    <a:pt x="37" y="25"/>
                  </a:lnTo>
                  <a:lnTo>
                    <a:pt x="59" y="20"/>
                  </a:lnTo>
                  <a:lnTo>
                    <a:pt x="90" y="17"/>
                  </a:lnTo>
                  <a:lnTo>
                    <a:pt x="107" y="17"/>
                  </a:lnTo>
                  <a:lnTo>
                    <a:pt x="127" y="23"/>
                  </a:lnTo>
                  <a:lnTo>
                    <a:pt x="147" y="25"/>
                  </a:lnTo>
                  <a:lnTo>
                    <a:pt x="167" y="34"/>
                  </a:lnTo>
                  <a:lnTo>
                    <a:pt x="187" y="45"/>
                  </a:lnTo>
                  <a:lnTo>
                    <a:pt x="209" y="59"/>
                  </a:lnTo>
                  <a:lnTo>
                    <a:pt x="226" y="45"/>
                  </a:lnTo>
                  <a:close/>
                </a:path>
              </a:pathLst>
            </a:custGeom>
            <a:solidFill>
              <a:srgbClr val="FF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1" name="Freeform 139"/>
            <p:cNvSpPr>
              <a:spLocks/>
            </p:cNvSpPr>
            <p:nvPr/>
          </p:nvSpPr>
          <p:spPr bwMode="auto">
            <a:xfrm flipH="1">
              <a:off x="8008096" y="2595915"/>
              <a:ext cx="385173" cy="588546"/>
            </a:xfrm>
            <a:custGeom>
              <a:avLst/>
              <a:gdLst>
                <a:gd name="T0" fmla="*/ 85 w 210"/>
                <a:gd name="T1" fmla="*/ 0 h 379"/>
                <a:gd name="T2" fmla="*/ 85 w 210"/>
                <a:gd name="T3" fmla="*/ 0 h 379"/>
                <a:gd name="T4" fmla="*/ 74 w 210"/>
                <a:gd name="T5" fmla="*/ 5 h 379"/>
                <a:gd name="T6" fmla="*/ 65 w 210"/>
                <a:gd name="T7" fmla="*/ 8 h 379"/>
                <a:gd name="T8" fmla="*/ 45 w 210"/>
                <a:gd name="T9" fmla="*/ 25 h 379"/>
                <a:gd name="T10" fmla="*/ 31 w 210"/>
                <a:gd name="T11" fmla="*/ 48 h 379"/>
                <a:gd name="T12" fmla="*/ 17 w 210"/>
                <a:gd name="T13" fmla="*/ 73 h 379"/>
                <a:gd name="T14" fmla="*/ 9 w 210"/>
                <a:gd name="T15" fmla="*/ 104 h 379"/>
                <a:gd name="T16" fmla="*/ 3 w 210"/>
                <a:gd name="T17" fmla="*/ 138 h 379"/>
                <a:gd name="T18" fmla="*/ 0 w 210"/>
                <a:gd name="T19" fmla="*/ 175 h 379"/>
                <a:gd name="T20" fmla="*/ 3 w 210"/>
                <a:gd name="T21" fmla="*/ 215 h 379"/>
                <a:gd name="T22" fmla="*/ 3 w 210"/>
                <a:gd name="T23" fmla="*/ 215 h 379"/>
                <a:gd name="T24" fmla="*/ 9 w 210"/>
                <a:gd name="T25" fmla="*/ 252 h 379"/>
                <a:gd name="T26" fmla="*/ 20 w 210"/>
                <a:gd name="T27" fmla="*/ 286 h 379"/>
                <a:gd name="T28" fmla="*/ 31 w 210"/>
                <a:gd name="T29" fmla="*/ 317 h 379"/>
                <a:gd name="T30" fmla="*/ 48 w 210"/>
                <a:gd name="T31" fmla="*/ 340 h 379"/>
                <a:gd name="T32" fmla="*/ 65 w 210"/>
                <a:gd name="T33" fmla="*/ 359 h 379"/>
                <a:gd name="T34" fmla="*/ 85 w 210"/>
                <a:gd name="T35" fmla="*/ 374 h 379"/>
                <a:gd name="T36" fmla="*/ 94 w 210"/>
                <a:gd name="T37" fmla="*/ 376 h 379"/>
                <a:gd name="T38" fmla="*/ 105 w 210"/>
                <a:gd name="T39" fmla="*/ 379 h 379"/>
                <a:gd name="T40" fmla="*/ 116 w 210"/>
                <a:gd name="T41" fmla="*/ 379 h 379"/>
                <a:gd name="T42" fmla="*/ 128 w 210"/>
                <a:gd name="T43" fmla="*/ 379 h 379"/>
                <a:gd name="T44" fmla="*/ 128 w 210"/>
                <a:gd name="T45" fmla="*/ 379 h 379"/>
                <a:gd name="T46" fmla="*/ 136 w 210"/>
                <a:gd name="T47" fmla="*/ 374 h 379"/>
                <a:gd name="T48" fmla="*/ 147 w 210"/>
                <a:gd name="T49" fmla="*/ 368 h 379"/>
                <a:gd name="T50" fmla="*/ 164 w 210"/>
                <a:gd name="T51" fmla="*/ 354 h 379"/>
                <a:gd name="T52" fmla="*/ 181 w 210"/>
                <a:gd name="T53" fmla="*/ 331 h 379"/>
                <a:gd name="T54" fmla="*/ 193 w 210"/>
                <a:gd name="T55" fmla="*/ 306 h 379"/>
                <a:gd name="T56" fmla="*/ 204 w 210"/>
                <a:gd name="T57" fmla="*/ 274 h 379"/>
                <a:gd name="T58" fmla="*/ 210 w 210"/>
                <a:gd name="T59" fmla="*/ 238 h 379"/>
                <a:gd name="T60" fmla="*/ 210 w 210"/>
                <a:gd name="T61" fmla="*/ 201 h 379"/>
                <a:gd name="T62" fmla="*/ 210 w 210"/>
                <a:gd name="T63" fmla="*/ 164 h 379"/>
                <a:gd name="T64" fmla="*/ 210 w 210"/>
                <a:gd name="T65" fmla="*/ 164 h 379"/>
                <a:gd name="T66" fmla="*/ 204 w 210"/>
                <a:gd name="T67" fmla="*/ 127 h 379"/>
                <a:gd name="T68" fmla="*/ 193 w 210"/>
                <a:gd name="T69" fmla="*/ 93 h 379"/>
                <a:gd name="T70" fmla="*/ 179 w 210"/>
                <a:gd name="T71" fmla="*/ 62 h 379"/>
                <a:gd name="T72" fmla="*/ 164 w 210"/>
                <a:gd name="T73" fmla="*/ 36 h 379"/>
                <a:gd name="T74" fmla="*/ 147 w 210"/>
                <a:gd name="T75" fmla="*/ 19 h 379"/>
                <a:gd name="T76" fmla="*/ 128 w 210"/>
                <a:gd name="T77" fmla="*/ 5 h 379"/>
                <a:gd name="T78" fmla="*/ 116 w 210"/>
                <a:gd name="T79" fmla="*/ 2 h 379"/>
                <a:gd name="T80" fmla="*/ 105 w 210"/>
                <a:gd name="T81" fmla="*/ 0 h 379"/>
                <a:gd name="T82" fmla="*/ 96 w 210"/>
                <a:gd name="T83" fmla="*/ 0 h 379"/>
                <a:gd name="T84" fmla="*/ 85 w 210"/>
                <a:gd name="T85" fmla="*/ 0 h 379"/>
                <a:gd name="T86" fmla="*/ 85 w 210"/>
                <a:gd name="T87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0" h="379">
                  <a:moveTo>
                    <a:pt x="85" y="0"/>
                  </a:moveTo>
                  <a:lnTo>
                    <a:pt x="85" y="0"/>
                  </a:lnTo>
                  <a:lnTo>
                    <a:pt x="74" y="5"/>
                  </a:lnTo>
                  <a:lnTo>
                    <a:pt x="65" y="8"/>
                  </a:lnTo>
                  <a:lnTo>
                    <a:pt x="45" y="25"/>
                  </a:lnTo>
                  <a:lnTo>
                    <a:pt x="31" y="48"/>
                  </a:lnTo>
                  <a:lnTo>
                    <a:pt x="17" y="73"/>
                  </a:lnTo>
                  <a:lnTo>
                    <a:pt x="9" y="104"/>
                  </a:lnTo>
                  <a:lnTo>
                    <a:pt x="3" y="138"/>
                  </a:lnTo>
                  <a:lnTo>
                    <a:pt x="0" y="175"/>
                  </a:lnTo>
                  <a:lnTo>
                    <a:pt x="3" y="215"/>
                  </a:lnTo>
                  <a:lnTo>
                    <a:pt x="3" y="215"/>
                  </a:lnTo>
                  <a:lnTo>
                    <a:pt x="9" y="252"/>
                  </a:lnTo>
                  <a:lnTo>
                    <a:pt x="20" y="286"/>
                  </a:lnTo>
                  <a:lnTo>
                    <a:pt x="31" y="317"/>
                  </a:lnTo>
                  <a:lnTo>
                    <a:pt x="48" y="340"/>
                  </a:lnTo>
                  <a:lnTo>
                    <a:pt x="65" y="359"/>
                  </a:lnTo>
                  <a:lnTo>
                    <a:pt x="85" y="374"/>
                  </a:lnTo>
                  <a:lnTo>
                    <a:pt x="94" y="376"/>
                  </a:lnTo>
                  <a:lnTo>
                    <a:pt x="105" y="379"/>
                  </a:lnTo>
                  <a:lnTo>
                    <a:pt x="116" y="379"/>
                  </a:lnTo>
                  <a:lnTo>
                    <a:pt x="128" y="379"/>
                  </a:lnTo>
                  <a:lnTo>
                    <a:pt x="128" y="379"/>
                  </a:lnTo>
                  <a:lnTo>
                    <a:pt x="136" y="374"/>
                  </a:lnTo>
                  <a:lnTo>
                    <a:pt x="147" y="368"/>
                  </a:lnTo>
                  <a:lnTo>
                    <a:pt x="164" y="354"/>
                  </a:lnTo>
                  <a:lnTo>
                    <a:pt x="181" y="331"/>
                  </a:lnTo>
                  <a:lnTo>
                    <a:pt x="193" y="306"/>
                  </a:lnTo>
                  <a:lnTo>
                    <a:pt x="204" y="274"/>
                  </a:lnTo>
                  <a:lnTo>
                    <a:pt x="210" y="238"/>
                  </a:lnTo>
                  <a:lnTo>
                    <a:pt x="210" y="201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4" y="127"/>
                  </a:lnTo>
                  <a:lnTo>
                    <a:pt x="193" y="93"/>
                  </a:lnTo>
                  <a:lnTo>
                    <a:pt x="179" y="62"/>
                  </a:lnTo>
                  <a:lnTo>
                    <a:pt x="164" y="36"/>
                  </a:lnTo>
                  <a:lnTo>
                    <a:pt x="147" y="19"/>
                  </a:lnTo>
                  <a:lnTo>
                    <a:pt x="128" y="5"/>
                  </a:lnTo>
                  <a:lnTo>
                    <a:pt x="116" y="2"/>
                  </a:lnTo>
                  <a:lnTo>
                    <a:pt x="105" y="0"/>
                  </a:lnTo>
                  <a:lnTo>
                    <a:pt x="96" y="0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2" name="Freeform 140"/>
            <p:cNvSpPr>
              <a:spLocks/>
            </p:cNvSpPr>
            <p:nvPr/>
          </p:nvSpPr>
          <p:spPr bwMode="auto">
            <a:xfrm flipH="1">
              <a:off x="8033774" y="2630078"/>
              <a:ext cx="333817" cy="563700"/>
            </a:xfrm>
            <a:custGeom>
              <a:avLst/>
              <a:gdLst>
                <a:gd name="T0" fmla="*/ 74 w 182"/>
                <a:gd name="T1" fmla="*/ 0 h 363"/>
                <a:gd name="T2" fmla="*/ 74 w 182"/>
                <a:gd name="T3" fmla="*/ 0 h 363"/>
                <a:gd name="T4" fmla="*/ 65 w 182"/>
                <a:gd name="T5" fmla="*/ 6 h 363"/>
                <a:gd name="T6" fmla="*/ 57 w 182"/>
                <a:gd name="T7" fmla="*/ 9 h 363"/>
                <a:gd name="T8" fmla="*/ 40 w 182"/>
                <a:gd name="T9" fmla="*/ 26 h 363"/>
                <a:gd name="T10" fmla="*/ 29 w 182"/>
                <a:gd name="T11" fmla="*/ 46 h 363"/>
                <a:gd name="T12" fmla="*/ 17 w 182"/>
                <a:gd name="T13" fmla="*/ 71 h 363"/>
                <a:gd name="T14" fmla="*/ 9 w 182"/>
                <a:gd name="T15" fmla="*/ 102 h 363"/>
                <a:gd name="T16" fmla="*/ 3 w 182"/>
                <a:gd name="T17" fmla="*/ 133 h 363"/>
                <a:gd name="T18" fmla="*/ 0 w 182"/>
                <a:gd name="T19" fmla="*/ 170 h 363"/>
                <a:gd name="T20" fmla="*/ 3 w 182"/>
                <a:gd name="T21" fmla="*/ 204 h 363"/>
                <a:gd name="T22" fmla="*/ 3 w 182"/>
                <a:gd name="T23" fmla="*/ 204 h 363"/>
                <a:gd name="T24" fmla="*/ 9 w 182"/>
                <a:gd name="T25" fmla="*/ 241 h 363"/>
                <a:gd name="T26" fmla="*/ 17 w 182"/>
                <a:gd name="T27" fmla="*/ 272 h 363"/>
                <a:gd name="T28" fmla="*/ 29 w 182"/>
                <a:gd name="T29" fmla="*/ 301 h 363"/>
                <a:gd name="T30" fmla="*/ 43 w 182"/>
                <a:gd name="T31" fmla="*/ 326 h 363"/>
                <a:gd name="T32" fmla="*/ 57 w 182"/>
                <a:gd name="T33" fmla="*/ 343 h 363"/>
                <a:gd name="T34" fmla="*/ 74 w 182"/>
                <a:gd name="T35" fmla="*/ 357 h 363"/>
                <a:gd name="T36" fmla="*/ 82 w 182"/>
                <a:gd name="T37" fmla="*/ 360 h 363"/>
                <a:gd name="T38" fmla="*/ 91 w 182"/>
                <a:gd name="T39" fmla="*/ 363 h 363"/>
                <a:gd name="T40" fmla="*/ 99 w 182"/>
                <a:gd name="T41" fmla="*/ 363 h 363"/>
                <a:gd name="T42" fmla="*/ 111 w 182"/>
                <a:gd name="T43" fmla="*/ 360 h 363"/>
                <a:gd name="T44" fmla="*/ 111 w 182"/>
                <a:gd name="T45" fmla="*/ 360 h 363"/>
                <a:gd name="T46" fmla="*/ 119 w 182"/>
                <a:gd name="T47" fmla="*/ 357 h 363"/>
                <a:gd name="T48" fmla="*/ 128 w 182"/>
                <a:gd name="T49" fmla="*/ 352 h 363"/>
                <a:gd name="T50" fmla="*/ 142 w 182"/>
                <a:gd name="T51" fmla="*/ 337 h 363"/>
                <a:gd name="T52" fmla="*/ 156 w 182"/>
                <a:gd name="T53" fmla="*/ 315 h 363"/>
                <a:gd name="T54" fmla="*/ 167 w 182"/>
                <a:gd name="T55" fmla="*/ 289 h 363"/>
                <a:gd name="T56" fmla="*/ 176 w 182"/>
                <a:gd name="T57" fmla="*/ 261 h 363"/>
                <a:gd name="T58" fmla="*/ 182 w 182"/>
                <a:gd name="T59" fmla="*/ 227 h 363"/>
                <a:gd name="T60" fmla="*/ 182 w 182"/>
                <a:gd name="T61" fmla="*/ 193 h 363"/>
                <a:gd name="T62" fmla="*/ 182 w 182"/>
                <a:gd name="T63" fmla="*/ 156 h 363"/>
                <a:gd name="T64" fmla="*/ 182 w 182"/>
                <a:gd name="T65" fmla="*/ 156 h 363"/>
                <a:gd name="T66" fmla="*/ 176 w 182"/>
                <a:gd name="T67" fmla="*/ 119 h 363"/>
                <a:gd name="T68" fmla="*/ 167 w 182"/>
                <a:gd name="T69" fmla="*/ 88 h 363"/>
                <a:gd name="T70" fmla="*/ 156 w 182"/>
                <a:gd name="T71" fmla="*/ 60 h 363"/>
                <a:gd name="T72" fmla="*/ 142 w 182"/>
                <a:gd name="T73" fmla="*/ 37 h 363"/>
                <a:gd name="T74" fmla="*/ 128 w 182"/>
                <a:gd name="T75" fmla="*/ 17 h 363"/>
                <a:gd name="T76" fmla="*/ 111 w 182"/>
                <a:gd name="T77" fmla="*/ 6 h 363"/>
                <a:gd name="T78" fmla="*/ 102 w 182"/>
                <a:gd name="T79" fmla="*/ 3 h 363"/>
                <a:gd name="T80" fmla="*/ 91 w 182"/>
                <a:gd name="T81" fmla="*/ 0 h 363"/>
                <a:gd name="T82" fmla="*/ 82 w 182"/>
                <a:gd name="T83" fmla="*/ 0 h 363"/>
                <a:gd name="T84" fmla="*/ 74 w 182"/>
                <a:gd name="T85" fmla="*/ 0 h 363"/>
                <a:gd name="T86" fmla="*/ 74 w 182"/>
                <a:gd name="T87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2" h="363">
                  <a:moveTo>
                    <a:pt x="74" y="0"/>
                  </a:moveTo>
                  <a:lnTo>
                    <a:pt x="74" y="0"/>
                  </a:lnTo>
                  <a:lnTo>
                    <a:pt x="65" y="6"/>
                  </a:lnTo>
                  <a:lnTo>
                    <a:pt x="57" y="9"/>
                  </a:lnTo>
                  <a:lnTo>
                    <a:pt x="40" y="26"/>
                  </a:lnTo>
                  <a:lnTo>
                    <a:pt x="29" y="46"/>
                  </a:lnTo>
                  <a:lnTo>
                    <a:pt x="17" y="71"/>
                  </a:lnTo>
                  <a:lnTo>
                    <a:pt x="9" y="102"/>
                  </a:lnTo>
                  <a:lnTo>
                    <a:pt x="3" y="133"/>
                  </a:lnTo>
                  <a:lnTo>
                    <a:pt x="0" y="170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9" y="241"/>
                  </a:lnTo>
                  <a:lnTo>
                    <a:pt x="17" y="272"/>
                  </a:lnTo>
                  <a:lnTo>
                    <a:pt x="29" y="301"/>
                  </a:lnTo>
                  <a:lnTo>
                    <a:pt x="43" y="326"/>
                  </a:lnTo>
                  <a:lnTo>
                    <a:pt x="57" y="343"/>
                  </a:lnTo>
                  <a:lnTo>
                    <a:pt x="74" y="357"/>
                  </a:lnTo>
                  <a:lnTo>
                    <a:pt x="82" y="360"/>
                  </a:lnTo>
                  <a:lnTo>
                    <a:pt x="91" y="363"/>
                  </a:lnTo>
                  <a:lnTo>
                    <a:pt x="99" y="363"/>
                  </a:lnTo>
                  <a:lnTo>
                    <a:pt x="111" y="360"/>
                  </a:lnTo>
                  <a:lnTo>
                    <a:pt x="111" y="360"/>
                  </a:lnTo>
                  <a:lnTo>
                    <a:pt x="119" y="357"/>
                  </a:lnTo>
                  <a:lnTo>
                    <a:pt x="128" y="352"/>
                  </a:lnTo>
                  <a:lnTo>
                    <a:pt x="142" y="337"/>
                  </a:lnTo>
                  <a:lnTo>
                    <a:pt x="156" y="315"/>
                  </a:lnTo>
                  <a:lnTo>
                    <a:pt x="167" y="289"/>
                  </a:lnTo>
                  <a:lnTo>
                    <a:pt x="176" y="261"/>
                  </a:lnTo>
                  <a:lnTo>
                    <a:pt x="182" y="227"/>
                  </a:lnTo>
                  <a:lnTo>
                    <a:pt x="182" y="193"/>
                  </a:lnTo>
                  <a:lnTo>
                    <a:pt x="182" y="156"/>
                  </a:lnTo>
                  <a:lnTo>
                    <a:pt x="182" y="156"/>
                  </a:lnTo>
                  <a:lnTo>
                    <a:pt x="176" y="119"/>
                  </a:lnTo>
                  <a:lnTo>
                    <a:pt x="167" y="88"/>
                  </a:lnTo>
                  <a:lnTo>
                    <a:pt x="156" y="60"/>
                  </a:lnTo>
                  <a:lnTo>
                    <a:pt x="142" y="37"/>
                  </a:lnTo>
                  <a:lnTo>
                    <a:pt x="128" y="17"/>
                  </a:lnTo>
                  <a:lnTo>
                    <a:pt x="111" y="6"/>
                  </a:lnTo>
                  <a:lnTo>
                    <a:pt x="102" y="3"/>
                  </a:lnTo>
                  <a:lnTo>
                    <a:pt x="91" y="0"/>
                  </a:lnTo>
                  <a:lnTo>
                    <a:pt x="82" y="0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3" name="Freeform 141"/>
            <p:cNvSpPr>
              <a:spLocks/>
            </p:cNvSpPr>
            <p:nvPr/>
          </p:nvSpPr>
          <p:spPr bwMode="auto">
            <a:xfrm flipH="1">
              <a:off x="8055784" y="2661136"/>
              <a:ext cx="289797" cy="506243"/>
            </a:xfrm>
            <a:custGeom>
              <a:avLst/>
              <a:gdLst>
                <a:gd name="T0" fmla="*/ 68 w 158"/>
                <a:gd name="T1" fmla="*/ 0 h 326"/>
                <a:gd name="T2" fmla="*/ 68 w 158"/>
                <a:gd name="T3" fmla="*/ 0 h 326"/>
                <a:gd name="T4" fmla="*/ 53 w 158"/>
                <a:gd name="T5" fmla="*/ 6 h 326"/>
                <a:gd name="T6" fmla="*/ 39 w 158"/>
                <a:gd name="T7" fmla="*/ 17 h 326"/>
                <a:gd name="T8" fmla="*/ 25 w 158"/>
                <a:gd name="T9" fmla="*/ 34 h 326"/>
                <a:gd name="T10" fmla="*/ 17 w 158"/>
                <a:gd name="T11" fmla="*/ 54 h 326"/>
                <a:gd name="T12" fmla="*/ 8 w 158"/>
                <a:gd name="T13" fmla="*/ 79 h 326"/>
                <a:gd name="T14" fmla="*/ 2 w 158"/>
                <a:gd name="T15" fmla="*/ 108 h 326"/>
                <a:gd name="T16" fmla="*/ 0 w 158"/>
                <a:gd name="T17" fmla="*/ 139 h 326"/>
                <a:gd name="T18" fmla="*/ 0 w 158"/>
                <a:gd name="T19" fmla="*/ 173 h 326"/>
                <a:gd name="T20" fmla="*/ 0 w 158"/>
                <a:gd name="T21" fmla="*/ 173 h 326"/>
                <a:gd name="T22" fmla="*/ 5 w 158"/>
                <a:gd name="T23" fmla="*/ 204 h 326"/>
                <a:gd name="T24" fmla="*/ 11 w 158"/>
                <a:gd name="T25" fmla="*/ 235 h 326"/>
                <a:gd name="T26" fmla="*/ 19 w 158"/>
                <a:gd name="T27" fmla="*/ 261 h 326"/>
                <a:gd name="T28" fmla="*/ 31 w 158"/>
                <a:gd name="T29" fmla="*/ 283 h 326"/>
                <a:gd name="T30" fmla="*/ 45 w 158"/>
                <a:gd name="T31" fmla="*/ 303 h 326"/>
                <a:gd name="T32" fmla="*/ 59 w 158"/>
                <a:gd name="T33" fmla="*/ 315 h 326"/>
                <a:gd name="T34" fmla="*/ 76 w 158"/>
                <a:gd name="T35" fmla="*/ 323 h 326"/>
                <a:gd name="T36" fmla="*/ 90 w 158"/>
                <a:gd name="T37" fmla="*/ 326 h 326"/>
                <a:gd name="T38" fmla="*/ 90 w 158"/>
                <a:gd name="T39" fmla="*/ 326 h 326"/>
                <a:gd name="T40" fmla="*/ 107 w 158"/>
                <a:gd name="T41" fmla="*/ 320 h 326"/>
                <a:gd name="T42" fmla="*/ 121 w 158"/>
                <a:gd name="T43" fmla="*/ 309 h 326"/>
                <a:gd name="T44" fmla="*/ 133 w 158"/>
                <a:gd name="T45" fmla="*/ 292 h 326"/>
                <a:gd name="T46" fmla="*/ 144 w 158"/>
                <a:gd name="T47" fmla="*/ 269 h 326"/>
                <a:gd name="T48" fmla="*/ 150 w 158"/>
                <a:gd name="T49" fmla="*/ 244 h 326"/>
                <a:gd name="T50" fmla="*/ 155 w 158"/>
                <a:gd name="T51" fmla="*/ 215 h 326"/>
                <a:gd name="T52" fmla="*/ 158 w 158"/>
                <a:gd name="T53" fmla="*/ 184 h 326"/>
                <a:gd name="T54" fmla="*/ 158 w 158"/>
                <a:gd name="T55" fmla="*/ 153 h 326"/>
                <a:gd name="T56" fmla="*/ 158 w 158"/>
                <a:gd name="T57" fmla="*/ 153 h 326"/>
                <a:gd name="T58" fmla="*/ 153 w 158"/>
                <a:gd name="T59" fmla="*/ 119 h 326"/>
                <a:gd name="T60" fmla="*/ 147 w 158"/>
                <a:gd name="T61" fmla="*/ 91 h 326"/>
                <a:gd name="T62" fmla="*/ 138 w 158"/>
                <a:gd name="T63" fmla="*/ 62 h 326"/>
                <a:gd name="T64" fmla="*/ 127 w 158"/>
                <a:gd name="T65" fmla="*/ 40 h 326"/>
                <a:gd name="T66" fmla="*/ 113 w 158"/>
                <a:gd name="T67" fmla="*/ 23 h 326"/>
                <a:gd name="T68" fmla="*/ 99 w 158"/>
                <a:gd name="T69" fmla="*/ 9 h 326"/>
                <a:gd name="T70" fmla="*/ 85 w 158"/>
                <a:gd name="T71" fmla="*/ 0 h 326"/>
                <a:gd name="T72" fmla="*/ 68 w 158"/>
                <a:gd name="T73" fmla="*/ 0 h 326"/>
                <a:gd name="T74" fmla="*/ 68 w 158"/>
                <a:gd name="T7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8" h="326">
                  <a:moveTo>
                    <a:pt x="68" y="0"/>
                  </a:moveTo>
                  <a:lnTo>
                    <a:pt x="68" y="0"/>
                  </a:lnTo>
                  <a:lnTo>
                    <a:pt x="53" y="6"/>
                  </a:lnTo>
                  <a:lnTo>
                    <a:pt x="39" y="17"/>
                  </a:lnTo>
                  <a:lnTo>
                    <a:pt x="25" y="34"/>
                  </a:lnTo>
                  <a:lnTo>
                    <a:pt x="17" y="54"/>
                  </a:lnTo>
                  <a:lnTo>
                    <a:pt x="8" y="79"/>
                  </a:lnTo>
                  <a:lnTo>
                    <a:pt x="2" y="108"/>
                  </a:lnTo>
                  <a:lnTo>
                    <a:pt x="0" y="139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5" y="204"/>
                  </a:lnTo>
                  <a:lnTo>
                    <a:pt x="11" y="235"/>
                  </a:lnTo>
                  <a:lnTo>
                    <a:pt x="19" y="261"/>
                  </a:lnTo>
                  <a:lnTo>
                    <a:pt x="31" y="283"/>
                  </a:lnTo>
                  <a:lnTo>
                    <a:pt x="45" y="303"/>
                  </a:lnTo>
                  <a:lnTo>
                    <a:pt x="59" y="315"/>
                  </a:lnTo>
                  <a:lnTo>
                    <a:pt x="76" y="323"/>
                  </a:lnTo>
                  <a:lnTo>
                    <a:pt x="90" y="326"/>
                  </a:lnTo>
                  <a:lnTo>
                    <a:pt x="90" y="326"/>
                  </a:lnTo>
                  <a:lnTo>
                    <a:pt x="107" y="320"/>
                  </a:lnTo>
                  <a:lnTo>
                    <a:pt x="121" y="309"/>
                  </a:lnTo>
                  <a:lnTo>
                    <a:pt x="133" y="292"/>
                  </a:lnTo>
                  <a:lnTo>
                    <a:pt x="144" y="269"/>
                  </a:lnTo>
                  <a:lnTo>
                    <a:pt x="150" y="244"/>
                  </a:lnTo>
                  <a:lnTo>
                    <a:pt x="155" y="215"/>
                  </a:lnTo>
                  <a:lnTo>
                    <a:pt x="158" y="184"/>
                  </a:lnTo>
                  <a:lnTo>
                    <a:pt x="158" y="153"/>
                  </a:lnTo>
                  <a:lnTo>
                    <a:pt x="158" y="153"/>
                  </a:lnTo>
                  <a:lnTo>
                    <a:pt x="153" y="119"/>
                  </a:lnTo>
                  <a:lnTo>
                    <a:pt x="147" y="91"/>
                  </a:lnTo>
                  <a:lnTo>
                    <a:pt x="138" y="62"/>
                  </a:lnTo>
                  <a:lnTo>
                    <a:pt x="127" y="40"/>
                  </a:lnTo>
                  <a:lnTo>
                    <a:pt x="113" y="23"/>
                  </a:lnTo>
                  <a:lnTo>
                    <a:pt x="99" y="9"/>
                  </a:lnTo>
                  <a:lnTo>
                    <a:pt x="85" y="0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4" name="Freeform 142"/>
            <p:cNvSpPr>
              <a:spLocks/>
            </p:cNvSpPr>
            <p:nvPr/>
          </p:nvSpPr>
          <p:spPr bwMode="auto">
            <a:xfrm flipH="1">
              <a:off x="8055784" y="2661136"/>
              <a:ext cx="289797" cy="299709"/>
            </a:xfrm>
            <a:custGeom>
              <a:avLst/>
              <a:gdLst>
                <a:gd name="T0" fmla="*/ 70 w 158"/>
                <a:gd name="T1" fmla="*/ 28 h 193"/>
                <a:gd name="T2" fmla="*/ 70 w 158"/>
                <a:gd name="T3" fmla="*/ 28 h 193"/>
                <a:gd name="T4" fmla="*/ 56 w 158"/>
                <a:gd name="T5" fmla="*/ 34 h 193"/>
                <a:gd name="T6" fmla="*/ 42 w 158"/>
                <a:gd name="T7" fmla="*/ 43 h 193"/>
                <a:gd name="T8" fmla="*/ 28 w 158"/>
                <a:gd name="T9" fmla="*/ 60 h 193"/>
                <a:gd name="T10" fmla="*/ 19 w 158"/>
                <a:gd name="T11" fmla="*/ 79 h 193"/>
                <a:gd name="T12" fmla="*/ 11 w 158"/>
                <a:gd name="T13" fmla="*/ 105 h 193"/>
                <a:gd name="T14" fmla="*/ 5 w 158"/>
                <a:gd name="T15" fmla="*/ 130 h 193"/>
                <a:gd name="T16" fmla="*/ 2 w 158"/>
                <a:gd name="T17" fmla="*/ 162 h 193"/>
                <a:gd name="T18" fmla="*/ 2 w 158"/>
                <a:gd name="T19" fmla="*/ 193 h 193"/>
                <a:gd name="T20" fmla="*/ 2 w 158"/>
                <a:gd name="T21" fmla="*/ 193 h 193"/>
                <a:gd name="T22" fmla="*/ 0 w 158"/>
                <a:gd name="T23" fmla="*/ 173 h 193"/>
                <a:gd name="T24" fmla="*/ 0 w 158"/>
                <a:gd name="T25" fmla="*/ 173 h 193"/>
                <a:gd name="T26" fmla="*/ 0 w 158"/>
                <a:gd name="T27" fmla="*/ 139 h 193"/>
                <a:gd name="T28" fmla="*/ 2 w 158"/>
                <a:gd name="T29" fmla="*/ 108 h 193"/>
                <a:gd name="T30" fmla="*/ 8 w 158"/>
                <a:gd name="T31" fmla="*/ 79 h 193"/>
                <a:gd name="T32" fmla="*/ 17 w 158"/>
                <a:gd name="T33" fmla="*/ 54 h 193"/>
                <a:gd name="T34" fmla="*/ 25 w 158"/>
                <a:gd name="T35" fmla="*/ 34 h 193"/>
                <a:gd name="T36" fmla="*/ 39 w 158"/>
                <a:gd name="T37" fmla="*/ 17 h 193"/>
                <a:gd name="T38" fmla="*/ 53 w 158"/>
                <a:gd name="T39" fmla="*/ 6 h 193"/>
                <a:gd name="T40" fmla="*/ 68 w 158"/>
                <a:gd name="T41" fmla="*/ 0 h 193"/>
                <a:gd name="T42" fmla="*/ 68 w 158"/>
                <a:gd name="T43" fmla="*/ 0 h 193"/>
                <a:gd name="T44" fmla="*/ 85 w 158"/>
                <a:gd name="T45" fmla="*/ 0 h 193"/>
                <a:gd name="T46" fmla="*/ 99 w 158"/>
                <a:gd name="T47" fmla="*/ 9 h 193"/>
                <a:gd name="T48" fmla="*/ 113 w 158"/>
                <a:gd name="T49" fmla="*/ 23 h 193"/>
                <a:gd name="T50" fmla="*/ 127 w 158"/>
                <a:gd name="T51" fmla="*/ 40 h 193"/>
                <a:gd name="T52" fmla="*/ 138 w 158"/>
                <a:gd name="T53" fmla="*/ 62 h 193"/>
                <a:gd name="T54" fmla="*/ 147 w 158"/>
                <a:gd name="T55" fmla="*/ 91 h 193"/>
                <a:gd name="T56" fmla="*/ 153 w 158"/>
                <a:gd name="T57" fmla="*/ 119 h 193"/>
                <a:gd name="T58" fmla="*/ 158 w 158"/>
                <a:gd name="T59" fmla="*/ 153 h 193"/>
                <a:gd name="T60" fmla="*/ 158 w 158"/>
                <a:gd name="T61" fmla="*/ 153 h 193"/>
                <a:gd name="T62" fmla="*/ 158 w 158"/>
                <a:gd name="T63" fmla="*/ 159 h 193"/>
                <a:gd name="T64" fmla="*/ 158 w 158"/>
                <a:gd name="T65" fmla="*/ 159 h 193"/>
                <a:gd name="T66" fmla="*/ 153 w 158"/>
                <a:gd name="T67" fmla="*/ 130 h 193"/>
                <a:gd name="T68" fmla="*/ 147 w 158"/>
                <a:gd name="T69" fmla="*/ 105 h 193"/>
                <a:gd name="T70" fmla="*/ 136 w 158"/>
                <a:gd name="T71" fmla="*/ 82 h 193"/>
                <a:gd name="T72" fmla="*/ 124 w 158"/>
                <a:gd name="T73" fmla="*/ 62 h 193"/>
                <a:gd name="T74" fmla="*/ 113 w 158"/>
                <a:gd name="T75" fmla="*/ 45 h 193"/>
                <a:gd name="T76" fmla="*/ 99 w 158"/>
                <a:gd name="T77" fmla="*/ 34 h 193"/>
                <a:gd name="T78" fmla="*/ 85 w 158"/>
                <a:gd name="T79" fmla="*/ 28 h 193"/>
                <a:gd name="T80" fmla="*/ 70 w 158"/>
                <a:gd name="T81" fmla="*/ 28 h 193"/>
                <a:gd name="T82" fmla="*/ 70 w 158"/>
                <a:gd name="T83" fmla="*/ 2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8" h="193">
                  <a:moveTo>
                    <a:pt x="70" y="28"/>
                  </a:moveTo>
                  <a:lnTo>
                    <a:pt x="70" y="28"/>
                  </a:lnTo>
                  <a:lnTo>
                    <a:pt x="56" y="34"/>
                  </a:lnTo>
                  <a:lnTo>
                    <a:pt x="42" y="43"/>
                  </a:lnTo>
                  <a:lnTo>
                    <a:pt x="28" y="60"/>
                  </a:lnTo>
                  <a:lnTo>
                    <a:pt x="19" y="79"/>
                  </a:lnTo>
                  <a:lnTo>
                    <a:pt x="11" y="105"/>
                  </a:lnTo>
                  <a:lnTo>
                    <a:pt x="5" y="130"/>
                  </a:lnTo>
                  <a:lnTo>
                    <a:pt x="2" y="162"/>
                  </a:lnTo>
                  <a:lnTo>
                    <a:pt x="2" y="193"/>
                  </a:lnTo>
                  <a:lnTo>
                    <a:pt x="2" y="19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0" y="139"/>
                  </a:lnTo>
                  <a:lnTo>
                    <a:pt x="2" y="108"/>
                  </a:lnTo>
                  <a:lnTo>
                    <a:pt x="8" y="79"/>
                  </a:lnTo>
                  <a:lnTo>
                    <a:pt x="17" y="54"/>
                  </a:lnTo>
                  <a:lnTo>
                    <a:pt x="25" y="34"/>
                  </a:lnTo>
                  <a:lnTo>
                    <a:pt x="39" y="17"/>
                  </a:lnTo>
                  <a:lnTo>
                    <a:pt x="53" y="6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85" y="0"/>
                  </a:lnTo>
                  <a:lnTo>
                    <a:pt x="99" y="9"/>
                  </a:lnTo>
                  <a:lnTo>
                    <a:pt x="113" y="23"/>
                  </a:lnTo>
                  <a:lnTo>
                    <a:pt x="127" y="40"/>
                  </a:lnTo>
                  <a:lnTo>
                    <a:pt x="138" y="62"/>
                  </a:lnTo>
                  <a:lnTo>
                    <a:pt x="147" y="91"/>
                  </a:lnTo>
                  <a:lnTo>
                    <a:pt x="153" y="119"/>
                  </a:lnTo>
                  <a:lnTo>
                    <a:pt x="158" y="153"/>
                  </a:lnTo>
                  <a:lnTo>
                    <a:pt x="158" y="153"/>
                  </a:lnTo>
                  <a:lnTo>
                    <a:pt x="158" y="159"/>
                  </a:lnTo>
                  <a:lnTo>
                    <a:pt x="158" y="159"/>
                  </a:lnTo>
                  <a:lnTo>
                    <a:pt x="153" y="130"/>
                  </a:lnTo>
                  <a:lnTo>
                    <a:pt x="147" y="105"/>
                  </a:lnTo>
                  <a:lnTo>
                    <a:pt x="136" y="82"/>
                  </a:lnTo>
                  <a:lnTo>
                    <a:pt x="124" y="62"/>
                  </a:lnTo>
                  <a:lnTo>
                    <a:pt x="113" y="45"/>
                  </a:lnTo>
                  <a:lnTo>
                    <a:pt x="99" y="34"/>
                  </a:lnTo>
                  <a:lnTo>
                    <a:pt x="85" y="28"/>
                  </a:lnTo>
                  <a:lnTo>
                    <a:pt x="70" y="28"/>
                  </a:lnTo>
                  <a:lnTo>
                    <a:pt x="70" y="2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5" name="Freeform 146"/>
            <p:cNvSpPr>
              <a:spLocks/>
            </p:cNvSpPr>
            <p:nvPr/>
          </p:nvSpPr>
          <p:spPr bwMode="auto">
            <a:xfrm flipH="1">
              <a:off x="8158496" y="2894070"/>
              <a:ext cx="177914" cy="246910"/>
            </a:xfrm>
            <a:custGeom>
              <a:avLst/>
              <a:gdLst>
                <a:gd name="T0" fmla="*/ 40 w 97"/>
                <a:gd name="T1" fmla="*/ 0 h 159"/>
                <a:gd name="T2" fmla="*/ 40 w 97"/>
                <a:gd name="T3" fmla="*/ 0 h 159"/>
                <a:gd name="T4" fmla="*/ 48 w 97"/>
                <a:gd name="T5" fmla="*/ 0 h 159"/>
                <a:gd name="T6" fmla="*/ 60 w 97"/>
                <a:gd name="T7" fmla="*/ 6 h 159"/>
                <a:gd name="T8" fmla="*/ 68 w 97"/>
                <a:gd name="T9" fmla="*/ 12 h 159"/>
                <a:gd name="T10" fmla="*/ 77 w 97"/>
                <a:gd name="T11" fmla="*/ 20 h 159"/>
                <a:gd name="T12" fmla="*/ 82 w 97"/>
                <a:gd name="T13" fmla="*/ 31 h 159"/>
                <a:gd name="T14" fmla="*/ 88 w 97"/>
                <a:gd name="T15" fmla="*/ 43 h 159"/>
                <a:gd name="T16" fmla="*/ 94 w 97"/>
                <a:gd name="T17" fmla="*/ 57 h 159"/>
                <a:gd name="T18" fmla="*/ 94 w 97"/>
                <a:gd name="T19" fmla="*/ 74 h 159"/>
                <a:gd name="T20" fmla="*/ 94 w 97"/>
                <a:gd name="T21" fmla="*/ 74 h 159"/>
                <a:gd name="T22" fmla="*/ 97 w 97"/>
                <a:gd name="T23" fmla="*/ 88 h 159"/>
                <a:gd name="T24" fmla="*/ 94 w 97"/>
                <a:gd name="T25" fmla="*/ 105 h 159"/>
                <a:gd name="T26" fmla="*/ 91 w 97"/>
                <a:gd name="T27" fmla="*/ 119 h 159"/>
                <a:gd name="T28" fmla="*/ 85 w 97"/>
                <a:gd name="T29" fmla="*/ 131 h 159"/>
                <a:gd name="T30" fmla="*/ 80 w 97"/>
                <a:gd name="T31" fmla="*/ 142 h 159"/>
                <a:gd name="T32" fmla="*/ 71 w 97"/>
                <a:gd name="T33" fmla="*/ 150 h 159"/>
                <a:gd name="T34" fmla="*/ 63 w 97"/>
                <a:gd name="T35" fmla="*/ 156 h 159"/>
                <a:gd name="T36" fmla="*/ 54 w 97"/>
                <a:gd name="T37" fmla="*/ 159 h 159"/>
                <a:gd name="T38" fmla="*/ 54 w 97"/>
                <a:gd name="T39" fmla="*/ 159 h 159"/>
                <a:gd name="T40" fmla="*/ 46 w 97"/>
                <a:gd name="T41" fmla="*/ 159 h 159"/>
                <a:gd name="T42" fmla="*/ 46 w 97"/>
                <a:gd name="T43" fmla="*/ 159 h 159"/>
                <a:gd name="T44" fmla="*/ 29 w 97"/>
                <a:gd name="T45" fmla="*/ 139 h 159"/>
                <a:gd name="T46" fmla="*/ 17 w 97"/>
                <a:gd name="T47" fmla="*/ 114 h 159"/>
                <a:gd name="T48" fmla="*/ 6 w 97"/>
                <a:gd name="T49" fmla="*/ 85 h 159"/>
                <a:gd name="T50" fmla="*/ 0 w 97"/>
                <a:gd name="T51" fmla="*/ 51 h 159"/>
                <a:gd name="T52" fmla="*/ 0 w 97"/>
                <a:gd name="T53" fmla="*/ 51 h 159"/>
                <a:gd name="T54" fmla="*/ 6 w 97"/>
                <a:gd name="T55" fmla="*/ 34 h 159"/>
                <a:gd name="T56" fmla="*/ 14 w 97"/>
                <a:gd name="T57" fmla="*/ 17 h 159"/>
                <a:gd name="T58" fmla="*/ 26 w 97"/>
                <a:gd name="T59" fmla="*/ 6 h 159"/>
                <a:gd name="T60" fmla="*/ 40 w 97"/>
                <a:gd name="T61" fmla="*/ 0 h 159"/>
                <a:gd name="T62" fmla="*/ 40 w 97"/>
                <a:gd name="T63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7" h="159">
                  <a:moveTo>
                    <a:pt x="40" y="0"/>
                  </a:moveTo>
                  <a:lnTo>
                    <a:pt x="40" y="0"/>
                  </a:lnTo>
                  <a:lnTo>
                    <a:pt x="48" y="0"/>
                  </a:lnTo>
                  <a:lnTo>
                    <a:pt x="60" y="6"/>
                  </a:lnTo>
                  <a:lnTo>
                    <a:pt x="68" y="12"/>
                  </a:lnTo>
                  <a:lnTo>
                    <a:pt x="77" y="20"/>
                  </a:lnTo>
                  <a:lnTo>
                    <a:pt x="82" y="31"/>
                  </a:lnTo>
                  <a:lnTo>
                    <a:pt x="88" y="43"/>
                  </a:lnTo>
                  <a:lnTo>
                    <a:pt x="94" y="57"/>
                  </a:lnTo>
                  <a:lnTo>
                    <a:pt x="94" y="74"/>
                  </a:lnTo>
                  <a:lnTo>
                    <a:pt x="94" y="74"/>
                  </a:lnTo>
                  <a:lnTo>
                    <a:pt x="97" y="88"/>
                  </a:lnTo>
                  <a:lnTo>
                    <a:pt x="94" y="105"/>
                  </a:lnTo>
                  <a:lnTo>
                    <a:pt x="91" y="119"/>
                  </a:lnTo>
                  <a:lnTo>
                    <a:pt x="85" y="131"/>
                  </a:lnTo>
                  <a:lnTo>
                    <a:pt x="80" y="142"/>
                  </a:lnTo>
                  <a:lnTo>
                    <a:pt x="71" y="150"/>
                  </a:lnTo>
                  <a:lnTo>
                    <a:pt x="63" y="156"/>
                  </a:lnTo>
                  <a:lnTo>
                    <a:pt x="54" y="159"/>
                  </a:lnTo>
                  <a:lnTo>
                    <a:pt x="54" y="159"/>
                  </a:lnTo>
                  <a:lnTo>
                    <a:pt x="46" y="159"/>
                  </a:lnTo>
                  <a:lnTo>
                    <a:pt x="46" y="159"/>
                  </a:lnTo>
                  <a:lnTo>
                    <a:pt x="29" y="139"/>
                  </a:lnTo>
                  <a:lnTo>
                    <a:pt x="17" y="114"/>
                  </a:lnTo>
                  <a:lnTo>
                    <a:pt x="6" y="85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6" y="34"/>
                  </a:lnTo>
                  <a:lnTo>
                    <a:pt x="14" y="17"/>
                  </a:lnTo>
                  <a:lnTo>
                    <a:pt x="26" y="6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3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6" name="Freeform 147"/>
            <p:cNvSpPr>
              <a:spLocks/>
            </p:cNvSpPr>
            <p:nvPr/>
          </p:nvSpPr>
          <p:spPr bwMode="auto">
            <a:xfrm flipH="1">
              <a:off x="8195179" y="2995009"/>
              <a:ext cx="115553" cy="124231"/>
            </a:xfrm>
            <a:custGeom>
              <a:avLst/>
              <a:gdLst>
                <a:gd name="T0" fmla="*/ 26 w 63"/>
                <a:gd name="T1" fmla="*/ 0 h 80"/>
                <a:gd name="T2" fmla="*/ 26 w 63"/>
                <a:gd name="T3" fmla="*/ 0 h 80"/>
                <a:gd name="T4" fmla="*/ 40 w 63"/>
                <a:gd name="T5" fmla="*/ 3 h 80"/>
                <a:gd name="T6" fmla="*/ 51 w 63"/>
                <a:gd name="T7" fmla="*/ 9 h 80"/>
                <a:gd name="T8" fmla="*/ 60 w 63"/>
                <a:gd name="T9" fmla="*/ 23 h 80"/>
                <a:gd name="T10" fmla="*/ 63 w 63"/>
                <a:gd name="T11" fmla="*/ 37 h 80"/>
                <a:gd name="T12" fmla="*/ 63 w 63"/>
                <a:gd name="T13" fmla="*/ 37 h 80"/>
                <a:gd name="T14" fmla="*/ 63 w 63"/>
                <a:gd name="T15" fmla="*/ 51 h 80"/>
                <a:gd name="T16" fmla="*/ 57 w 63"/>
                <a:gd name="T17" fmla="*/ 66 h 80"/>
                <a:gd name="T18" fmla="*/ 49 w 63"/>
                <a:gd name="T19" fmla="*/ 74 h 80"/>
                <a:gd name="T20" fmla="*/ 37 w 63"/>
                <a:gd name="T21" fmla="*/ 80 h 80"/>
                <a:gd name="T22" fmla="*/ 37 w 63"/>
                <a:gd name="T23" fmla="*/ 80 h 80"/>
                <a:gd name="T24" fmla="*/ 26 w 63"/>
                <a:gd name="T25" fmla="*/ 77 h 80"/>
                <a:gd name="T26" fmla="*/ 15 w 63"/>
                <a:gd name="T27" fmla="*/ 71 h 80"/>
                <a:gd name="T28" fmla="*/ 15 w 63"/>
                <a:gd name="T29" fmla="*/ 71 h 80"/>
                <a:gd name="T30" fmla="*/ 0 w 63"/>
                <a:gd name="T31" fmla="*/ 40 h 80"/>
                <a:gd name="T32" fmla="*/ 0 w 63"/>
                <a:gd name="T33" fmla="*/ 40 h 80"/>
                <a:gd name="T34" fmla="*/ 0 w 63"/>
                <a:gd name="T35" fmla="*/ 26 h 80"/>
                <a:gd name="T36" fmla="*/ 6 w 63"/>
                <a:gd name="T37" fmla="*/ 15 h 80"/>
                <a:gd name="T38" fmla="*/ 15 w 63"/>
                <a:gd name="T39" fmla="*/ 6 h 80"/>
                <a:gd name="T40" fmla="*/ 26 w 63"/>
                <a:gd name="T41" fmla="*/ 0 h 80"/>
                <a:gd name="T42" fmla="*/ 26 w 63"/>
                <a:gd name="T4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80">
                  <a:moveTo>
                    <a:pt x="26" y="0"/>
                  </a:moveTo>
                  <a:lnTo>
                    <a:pt x="26" y="0"/>
                  </a:lnTo>
                  <a:lnTo>
                    <a:pt x="40" y="3"/>
                  </a:lnTo>
                  <a:lnTo>
                    <a:pt x="51" y="9"/>
                  </a:lnTo>
                  <a:lnTo>
                    <a:pt x="60" y="23"/>
                  </a:lnTo>
                  <a:lnTo>
                    <a:pt x="63" y="37"/>
                  </a:lnTo>
                  <a:lnTo>
                    <a:pt x="63" y="37"/>
                  </a:lnTo>
                  <a:lnTo>
                    <a:pt x="63" y="51"/>
                  </a:lnTo>
                  <a:lnTo>
                    <a:pt x="57" y="66"/>
                  </a:lnTo>
                  <a:lnTo>
                    <a:pt x="49" y="74"/>
                  </a:lnTo>
                  <a:lnTo>
                    <a:pt x="37" y="80"/>
                  </a:lnTo>
                  <a:lnTo>
                    <a:pt x="37" y="80"/>
                  </a:lnTo>
                  <a:lnTo>
                    <a:pt x="26" y="77"/>
                  </a:lnTo>
                  <a:lnTo>
                    <a:pt x="15" y="71"/>
                  </a:lnTo>
                  <a:lnTo>
                    <a:pt x="15" y="71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26"/>
                  </a:lnTo>
                  <a:lnTo>
                    <a:pt x="6" y="15"/>
                  </a:lnTo>
                  <a:lnTo>
                    <a:pt x="15" y="6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7" name="Freeform 148"/>
            <p:cNvSpPr>
              <a:spLocks/>
            </p:cNvSpPr>
            <p:nvPr/>
          </p:nvSpPr>
          <p:spPr bwMode="auto">
            <a:xfrm flipH="1">
              <a:off x="8226359" y="2939105"/>
              <a:ext cx="36683" cy="43481"/>
            </a:xfrm>
            <a:custGeom>
              <a:avLst/>
              <a:gdLst>
                <a:gd name="T0" fmla="*/ 20 w 20"/>
                <a:gd name="T1" fmla="*/ 11 h 28"/>
                <a:gd name="T2" fmla="*/ 20 w 20"/>
                <a:gd name="T3" fmla="*/ 11 h 28"/>
                <a:gd name="T4" fmla="*/ 20 w 20"/>
                <a:gd name="T5" fmla="*/ 22 h 28"/>
                <a:gd name="T6" fmla="*/ 17 w 20"/>
                <a:gd name="T7" fmla="*/ 28 h 28"/>
                <a:gd name="T8" fmla="*/ 11 w 20"/>
                <a:gd name="T9" fmla="*/ 28 h 28"/>
                <a:gd name="T10" fmla="*/ 11 w 20"/>
                <a:gd name="T11" fmla="*/ 28 h 28"/>
                <a:gd name="T12" fmla="*/ 8 w 20"/>
                <a:gd name="T13" fmla="*/ 28 h 28"/>
                <a:gd name="T14" fmla="*/ 6 w 20"/>
                <a:gd name="T15" fmla="*/ 28 h 28"/>
                <a:gd name="T16" fmla="*/ 3 w 20"/>
                <a:gd name="T17" fmla="*/ 22 h 28"/>
                <a:gd name="T18" fmla="*/ 0 w 20"/>
                <a:gd name="T19" fmla="*/ 17 h 28"/>
                <a:gd name="T20" fmla="*/ 0 w 20"/>
                <a:gd name="T21" fmla="*/ 17 h 28"/>
                <a:gd name="T22" fmla="*/ 0 w 20"/>
                <a:gd name="T23" fmla="*/ 5 h 28"/>
                <a:gd name="T24" fmla="*/ 3 w 20"/>
                <a:gd name="T25" fmla="*/ 2 h 28"/>
                <a:gd name="T26" fmla="*/ 6 w 20"/>
                <a:gd name="T27" fmla="*/ 0 h 28"/>
                <a:gd name="T28" fmla="*/ 6 w 20"/>
                <a:gd name="T29" fmla="*/ 0 h 28"/>
                <a:gd name="T30" fmla="*/ 11 w 20"/>
                <a:gd name="T31" fmla="*/ 0 h 28"/>
                <a:gd name="T32" fmla="*/ 14 w 20"/>
                <a:gd name="T33" fmla="*/ 2 h 28"/>
                <a:gd name="T34" fmla="*/ 17 w 20"/>
                <a:gd name="T35" fmla="*/ 5 h 28"/>
                <a:gd name="T36" fmla="*/ 20 w 20"/>
                <a:gd name="T37" fmla="*/ 11 h 28"/>
                <a:gd name="T38" fmla="*/ 20 w 20"/>
                <a:gd name="T39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" h="28">
                  <a:moveTo>
                    <a:pt x="20" y="11"/>
                  </a:moveTo>
                  <a:lnTo>
                    <a:pt x="20" y="11"/>
                  </a:lnTo>
                  <a:lnTo>
                    <a:pt x="20" y="22"/>
                  </a:lnTo>
                  <a:lnTo>
                    <a:pt x="17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8" y="28"/>
                  </a:lnTo>
                  <a:lnTo>
                    <a:pt x="6" y="28"/>
                  </a:lnTo>
                  <a:lnTo>
                    <a:pt x="3" y="22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5"/>
                  </a:lnTo>
                  <a:lnTo>
                    <a:pt x="3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4" y="2"/>
                  </a:lnTo>
                  <a:lnTo>
                    <a:pt x="17" y="5"/>
                  </a:lnTo>
                  <a:lnTo>
                    <a:pt x="20" y="11"/>
                  </a:lnTo>
                  <a:lnTo>
                    <a:pt x="2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8" name="Freeform 149"/>
            <p:cNvSpPr>
              <a:spLocks/>
            </p:cNvSpPr>
            <p:nvPr/>
          </p:nvSpPr>
          <p:spPr bwMode="auto">
            <a:xfrm flipH="1">
              <a:off x="8050280" y="2648713"/>
              <a:ext cx="300802" cy="369588"/>
            </a:xfrm>
            <a:custGeom>
              <a:avLst/>
              <a:gdLst>
                <a:gd name="T0" fmla="*/ 11 w 164"/>
                <a:gd name="T1" fmla="*/ 235 h 238"/>
                <a:gd name="T2" fmla="*/ 11 w 164"/>
                <a:gd name="T3" fmla="*/ 235 h 238"/>
                <a:gd name="T4" fmla="*/ 37 w 164"/>
                <a:gd name="T5" fmla="*/ 223 h 238"/>
                <a:gd name="T6" fmla="*/ 54 w 164"/>
                <a:gd name="T7" fmla="*/ 221 h 238"/>
                <a:gd name="T8" fmla="*/ 73 w 164"/>
                <a:gd name="T9" fmla="*/ 218 h 238"/>
                <a:gd name="T10" fmla="*/ 90 w 164"/>
                <a:gd name="T11" fmla="*/ 218 h 238"/>
                <a:gd name="T12" fmla="*/ 113 w 164"/>
                <a:gd name="T13" fmla="*/ 221 h 238"/>
                <a:gd name="T14" fmla="*/ 136 w 164"/>
                <a:gd name="T15" fmla="*/ 226 h 238"/>
                <a:gd name="T16" fmla="*/ 158 w 164"/>
                <a:gd name="T17" fmla="*/ 238 h 238"/>
                <a:gd name="T18" fmla="*/ 158 w 164"/>
                <a:gd name="T19" fmla="*/ 238 h 238"/>
                <a:gd name="T20" fmla="*/ 164 w 164"/>
                <a:gd name="T21" fmla="*/ 198 h 238"/>
                <a:gd name="T22" fmla="*/ 164 w 164"/>
                <a:gd name="T23" fmla="*/ 153 h 238"/>
                <a:gd name="T24" fmla="*/ 164 w 164"/>
                <a:gd name="T25" fmla="*/ 153 h 238"/>
                <a:gd name="T26" fmla="*/ 161 w 164"/>
                <a:gd name="T27" fmla="*/ 121 h 238"/>
                <a:gd name="T28" fmla="*/ 153 w 164"/>
                <a:gd name="T29" fmla="*/ 90 h 238"/>
                <a:gd name="T30" fmla="*/ 144 w 164"/>
                <a:gd name="T31" fmla="*/ 62 h 238"/>
                <a:gd name="T32" fmla="*/ 133 w 164"/>
                <a:gd name="T33" fmla="*/ 39 h 238"/>
                <a:gd name="T34" fmla="*/ 119 w 164"/>
                <a:gd name="T35" fmla="*/ 22 h 238"/>
                <a:gd name="T36" fmla="*/ 105 w 164"/>
                <a:gd name="T37" fmla="*/ 8 h 238"/>
                <a:gd name="T38" fmla="*/ 88 w 164"/>
                <a:gd name="T39" fmla="*/ 0 h 238"/>
                <a:gd name="T40" fmla="*/ 71 w 164"/>
                <a:gd name="T41" fmla="*/ 0 h 238"/>
                <a:gd name="T42" fmla="*/ 71 w 164"/>
                <a:gd name="T43" fmla="*/ 0 h 238"/>
                <a:gd name="T44" fmla="*/ 54 w 164"/>
                <a:gd name="T45" fmla="*/ 5 h 238"/>
                <a:gd name="T46" fmla="*/ 39 w 164"/>
                <a:gd name="T47" fmla="*/ 17 h 238"/>
                <a:gd name="T48" fmla="*/ 28 w 164"/>
                <a:gd name="T49" fmla="*/ 31 h 238"/>
                <a:gd name="T50" fmla="*/ 17 w 164"/>
                <a:gd name="T51" fmla="*/ 53 h 238"/>
                <a:gd name="T52" fmla="*/ 8 w 164"/>
                <a:gd name="T53" fmla="*/ 79 h 238"/>
                <a:gd name="T54" fmla="*/ 3 w 164"/>
                <a:gd name="T55" fmla="*/ 107 h 238"/>
                <a:gd name="T56" fmla="*/ 0 w 164"/>
                <a:gd name="T57" fmla="*/ 141 h 238"/>
                <a:gd name="T58" fmla="*/ 0 w 164"/>
                <a:gd name="T59" fmla="*/ 175 h 238"/>
                <a:gd name="T60" fmla="*/ 0 w 164"/>
                <a:gd name="T61" fmla="*/ 175 h 238"/>
                <a:gd name="T62" fmla="*/ 3 w 164"/>
                <a:gd name="T63" fmla="*/ 209 h 238"/>
                <a:gd name="T64" fmla="*/ 11 w 164"/>
                <a:gd name="T65" fmla="*/ 235 h 238"/>
                <a:gd name="T66" fmla="*/ 11 w 164"/>
                <a:gd name="T67" fmla="*/ 235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4" h="238">
                  <a:moveTo>
                    <a:pt x="11" y="235"/>
                  </a:moveTo>
                  <a:lnTo>
                    <a:pt x="11" y="235"/>
                  </a:lnTo>
                  <a:lnTo>
                    <a:pt x="37" y="223"/>
                  </a:lnTo>
                  <a:lnTo>
                    <a:pt x="54" y="221"/>
                  </a:lnTo>
                  <a:lnTo>
                    <a:pt x="73" y="218"/>
                  </a:lnTo>
                  <a:lnTo>
                    <a:pt x="90" y="218"/>
                  </a:lnTo>
                  <a:lnTo>
                    <a:pt x="113" y="221"/>
                  </a:lnTo>
                  <a:lnTo>
                    <a:pt x="136" y="226"/>
                  </a:lnTo>
                  <a:lnTo>
                    <a:pt x="158" y="238"/>
                  </a:lnTo>
                  <a:lnTo>
                    <a:pt x="158" y="238"/>
                  </a:lnTo>
                  <a:lnTo>
                    <a:pt x="164" y="198"/>
                  </a:lnTo>
                  <a:lnTo>
                    <a:pt x="164" y="153"/>
                  </a:lnTo>
                  <a:lnTo>
                    <a:pt x="164" y="153"/>
                  </a:lnTo>
                  <a:lnTo>
                    <a:pt x="161" y="121"/>
                  </a:lnTo>
                  <a:lnTo>
                    <a:pt x="153" y="90"/>
                  </a:lnTo>
                  <a:lnTo>
                    <a:pt x="144" y="62"/>
                  </a:lnTo>
                  <a:lnTo>
                    <a:pt x="133" y="39"/>
                  </a:lnTo>
                  <a:lnTo>
                    <a:pt x="119" y="22"/>
                  </a:lnTo>
                  <a:lnTo>
                    <a:pt x="105" y="8"/>
                  </a:lnTo>
                  <a:lnTo>
                    <a:pt x="88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54" y="5"/>
                  </a:lnTo>
                  <a:lnTo>
                    <a:pt x="39" y="17"/>
                  </a:lnTo>
                  <a:lnTo>
                    <a:pt x="28" y="31"/>
                  </a:lnTo>
                  <a:lnTo>
                    <a:pt x="17" y="53"/>
                  </a:lnTo>
                  <a:lnTo>
                    <a:pt x="8" y="79"/>
                  </a:lnTo>
                  <a:lnTo>
                    <a:pt x="3" y="107"/>
                  </a:lnTo>
                  <a:lnTo>
                    <a:pt x="0" y="141"/>
                  </a:lnTo>
                  <a:lnTo>
                    <a:pt x="0" y="175"/>
                  </a:lnTo>
                  <a:lnTo>
                    <a:pt x="0" y="175"/>
                  </a:lnTo>
                  <a:lnTo>
                    <a:pt x="3" y="209"/>
                  </a:lnTo>
                  <a:lnTo>
                    <a:pt x="11" y="235"/>
                  </a:lnTo>
                  <a:lnTo>
                    <a:pt x="11" y="235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9" name="Freeform 151"/>
            <p:cNvSpPr>
              <a:spLocks/>
            </p:cNvSpPr>
            <p:nvPr/>
          </p:nvSpPr>
          <p:spPr bwMode="auto">
            <a:xfrm flipH="1">
              <a:off x="7967743" y="2471684"/>
              <a:ext cx="431028" cy="220511"/>
            </a:xfrm>
            <a:custGeom>
              <a:avLst/>
              <a:gdLst>
                <a:gd name="T0" fmla="*/ 122 w 235"/>
                <a:gd name="T1" fmla="*/ 14 h 142"/>
                <a:gd name="T2" fmla="*/ 122 w 235"/>
                <a:gd name="T3" fmla="*/ 14 h 142"/>
                <a:gd name="T4" fmla="*/ 114 w 235"/>
                <a:gd name="T5" fmla="*/ 9 h 142"/>
                <a:gd name="T6" fmla="*/ 102 w 235"/>
                <a:gd name="T7" fmla="*/ 3 h 142"/>
                <a:gd name="T8" fmla="*/ 91 w 235"/>
                <a:gd name="T9" fmla="*/ 0 h 142"/>
                <a:gd name="T10" fmla="*/ 77 w 235"/>
                <a:gd name="T11" fmla="*/ 0 h 142"/>
                <a:gd name="T12" fmla="*/ 63 w 235"/>
                <a:gd name="T13" fmla="*/ 6 h 142"/>
                <a:gd name="T14" fmla="*/ 51 w 235"/>
                <a:gd name="T15" fmla="*/ 14 h 142"/>
                <a:gd name="T16" fmla="*/ 40 w 235"/>
                <a:gd name="T17" fmla="*/ 29 h 142"/>
                <a:gd name="T18" fmla="*/ 31 w 235"/>
                <a:gd name="T19" fmla="*/ 48 h 142"/>
                <a:gd name="T20" fmla="*/ 31 w 235"/>
                <a:gd name="T21" fmla="*/ 48 h 142"/>
                <a:gd name="T22" fmla="*/ 0 w 235"/>
                <a:gd name="T23" fmla="*/ 128 h 142"/>
                <a:gd name="T24" fmla="*/ 20 w 235"/>
                <a:gd name="T25" fmla="*/ 91 h 142"/>
                <a:gd name="T26" fmla="*/ 43 w 235"/>
                <a:gd name="T27" fmla="*/ 60 h 142"/>
                <a:gd name="T28" fmla="*/ 54 w 235"/>
                <a:gd name="T29" fmla="*/ 46 h 142"/>
                <a:gd name="T30" fmla="*/ 65 w 235"/>
                <a:gd name="T31" fmla="*/ 34 h 142"/>
                <a:gd name="T32" fmla="*/ 80 w 235"/>
                <a:gd name="T33" fmla="*/ 29 h 142"/>
                <a:gd name="T34" fmla="*/ 85 w 235"/>
                <a:gd name="T35" fmla="*/ 26 h 142"/>
                <a:gd name="T36" fmla="*/ 91 w 235"/>
                <a:gd name="T37" fmla="*/ 29 h 142"/>
                <a:gd name="T38" fmla="*/ 97 w 235"/>
                <a:gd name="T39" fmla="*/ 31 h 142"/>
                <a:gd name="T40" fmla="*/ 102 w 235"/>
                <a:gd name="T41" fmla="*/ 34 h 142"/>
                <a:gd name="T42" fmla="*/ 114 w 235"/>
                <a:gd name="T43" fmla="*/ 51 h 142"/>
                <a:gd name="T44" fmla="*/ 114 w 235"/>
                <a:gd name="T45" fmla="*/ 51 h 142"/>
                <a:gd name="T46" fmla="*/ 139 w 235"/>
                <a:gd name="T47" fmla="*/ 97 h 142"/>
                <a:gd name="T48" fmla="*/ 156 w 235"/>
                <a:gd name="T49" fmla="*/ 122 h 142"/>
                <a:gd name="T50" fmla="*/ 165 w 235"/>
                <a:gd name="T51" fmla="*/ 136 h 142"/>
                <a:gd name="T52" fmla="*/ 165 w 235"/>
                <a:gd name="T53" fmla="*/ 136 h 142"/>
                <a:gd name="T54" fmla="*/ 170 w 235"/>
                <a:gd name="T55" fmla="*/ 139 h 142"/>
                <a:gd name="T56" fmla="*/ 179 w 235"/>
                <a:gd name="T57" fmla="*/ 142 h 142"/>
                <a:gd name="T58" fmla="*/ 190 w 235"/>
                <a:gd name="T59" fmla="*/ 142 h 142"/>
                <a:gd name="T60" fmla="*/ 204 w 235"/>
                <a:gd name="T61" fmla="*/ 136 h 142"/>
                <a:gd name="T62" fmla="*/ 216 w 235"/>
                <a:gd name="T63" fmla="*/ 128 h 142"/>
                <a:gd name="T64" fmla="*/ 224 w 235"/>
                <a:gd name="T65" fmla="*/ 114 h 142"/>
                <a:gd name="T66" fmla="*/ 233 w 235"/>
                <a:gd name="T67" fmla="*/ 102 h 142"/>
                <a:gd name="T68" fmla="*/ 235 w 235"/>
                <a:gd name="T69" fmla="*/ 91 h 142"/>
                <a:gd name="T70" fmla="*/ 235 w 235"/>
                <a:gd name="T71" fmla="*/ 80 h 142"/>
                <a:gd name="T72" fmla="*/ 235 w 235"/>
                <a:gd name="T73" fmla="*/ 80 h 142"/>
                <a:gd name="T74" fmla="*/ 233 w 235"/>
                <a:gd name="T75" fmla="*/ 82 h 142"/>
                <a:gd name="T76" fmla="*/ 227 w 235"/>
                <a:gd name="T77" fmla="*/ 85 h 142"/>
                <a:gd name="T78" fmla="*/ 218 w 235"/>
                <a:gd name="T79" fmla="*/ 94 h 142"/>
                <a:gd name="T80" fmla="*/ 207 w 235"/>
                <a:gd name="T81" fmla="*/ 99 h 142"/>
                <a:gd name="T82" fmla="*/ 196 w 235"/>
                <a:gd name="T83" fmla="*/ 102 h 142"/>
                <a:gd name="T84" fmla="*/ 190 w 235"/>
                <a:gd name="T85" fmla="*/ 102 h 142"/>
                <a:gd name="T86" fmla="*/ 184 w 235"/>
                <a:gd name="T87" fmla="*/ 99 h 142"/>
                <a:gd name="T88" fmla="*/ 176 w 235"/>
                <a:gd name="T89" fmla="*/ 97 h 142"/>
                <a:gd name="T90" fmla="*/ 170 w 235"/>
                <a:gd name="T91" fmla="*/ 88 h 142"/>
                <a:gd name="T92" fmla="*/ 165 w 235"/>
                <a:gd name="T93" fmla="*/ 80 h 142"/>
                <a:gd name="T94" fmla="*/ 159 w 235"/>
                <a:gd name="T95" fmla="*/ 68 h 142"/>
                <a:gd name="T96" fmla="*/ 159 w 235"/>
                <a:gd name="T97" fmla="*/ 68 h 142"/>
                <a:gd name="T98" fmla="*/ 148 w 235"/>
                <a:gd name="T99" fmla="*/ 46 h 142"/>
                <a:gd name="T100" fmla="*/ 136 w 235"/>
                <a:gd name="T101" fmla="*/ 31 h 142"/>
                <a:gd name="T102" fmla="*/ 122 w 235"/>
                <a:gd name="T103" fmla="*/ 14 h 142"/>
                <a:gd name="T104" fmla="*/ 122 w 235"/>
                <a:gd name="T105" fmla="*/ 1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5" h="142">
                  <a:moveTo>
                    <a:pt x="122" y="14"/>
                  </a:moveTo>
                  <a:lnTo>
                    <a:pt x="122" y="14"/>
                  </a:lnTo>
                  <a:lnTo>
                    <a:pt x="114" y="9"/>
                  </a:lnTo>
                  <a:lnTo>
                    <a:pt x="102" y="3"/>
                  </a:lnTo>
                  <a:lnTo>
                    <a:pt x="91" y="0"/>
                  </a:lnTo>
                  <a:lnTo>
                    <a:pt x="77" y="0"/>
                  </a:lnTo>
                  <a:lnTo>
                    <a:pt x="63" y="6"/>
                  </a:lnTo>
                  <a:lnTo>
                    <a:pt x="51" y="14"/>
                  </a:lnTo>
                  <a:lnTo>
                    <a:pt x="40" y="29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0" y="128"/>
                  </a:lnTo>
                  <a:lnTo>
                    <a:pt x="20" y="91"/>
                  </a:lnTo>
                  <a:lnTo>
                    <a:pt x="43" y="60"/>
                  </a:lnTo>
                  <a:lnTo>
                    <a:pt x="54" y="46"/>
                  </a:lnTo>
                  <a:lnTo>
                    <a:pt x="65" y="34"/>
                  </a:lnTo>
                  <a:lnTo>
                    <a:pt x="80" y="29"/>
                  </a:lnTo>
                  <a:lnTo>
                    <a:pt x="85" y="26"/>
                  </a:lnTo>
                  <a:lnTo>
                    <a:pt x="91" y="29"/>
                  </a:lnTo>
                  <a:lnTo>
                    <a:pt x="97" y="31"/>
                  </a:lnTo>
                  <a:lnTo>
                    <a:pt x="102" y="34"/>
                  </a:lnTo>
                  <a:lnTo>
                    <a:pt x="114" y="51"/>
                  </a:lnTo>
                  <a:lnTo>
                    <a:pt x="114" y="51"/>
                  </a:lnTo>
                  <a:lnTo>
                    <a:pt x="139" y="97"/>
                  </a:lnTo>
                  <a:lnTo>
                    <a:pt x="156" y="122"/>
                  </a:lnTo>
                  <a:lnTo>
                    <a:pt x="165" y="136"/>
                  </a:lnTo>
                  <a:lnTo>
                    <a:pt x="165" y="136"/>
                  </a:lnTo>
                  <a:lnTo>
                    <a:pt x="170" y="139"/>
                  </a:lnTo>
                  <a:lnTo>
                    <a:pt x="179" y="142"/>
                  </a:lnTo>
                  <a:lnTo>
                    <a:pt x="190" y="142"/>
                  </a:lnTo>
                  <a:lnTo>
                    <a:pt x="204" y="136"/>
                  </a:lnTo>
                  <a:lnTo>
                    <a:pt x="216" y="128"/>
                  </a:lnTo>
                  <a:lnTo>
                    <a:pt x="224" y="114"/>
                  </a:lnTo>
                  <a:lnTo>
                    <a:pt x="233" y="102"/>
                  </a:lnTo>
                  <a:lnTo>
                    <a:pt x="235" y="91"/>
                  </a:lnTo>
                  <a:lnTo>
                    <a:pt x="235" y="80"/>
                  </a:lnTo>
                  <a:lnTo>
                    <a:pt x="235" y="80"/>
                  </a:lnTo>
                  <a:lnTo>
                    <a:pt x="233" y="82"/>
                  </a:lnTo>
                  <a:lnTo>
                    <a:pt x="227" y="85"/>
                  </a:lnTo>
                  <a:lnTo>
                    <a:pt x="218" y="94"/>
                  </a:lnTo>
                  <a:lnTo>
                    <a:pt x="207" y="99"/>
                  </a:lnTo>
                  <a:lnTo>
                    <a:pt x="196" y="102"/>
                  </a:lnTo>
                  <a:lnTo>
                    <a:pt x="190" y="102"/>
                  </a:lnTo>
                  <a:lnTo>
                    <a:pt x="184" y="99"/>
                  </a:lnTo>
                  <a:lnTo>
                    <a:pt x="176" y="97"/>
                  </a:lnTo>
                  <a:lnTo>
                    <a:pt x="170" y="88"/>
                  </a:lnTo>
                  <a:lnTo>
                    <a:pt x="165" y="80"/>
                  </a:lnTo>
                  <a:lnTo>
                    <a:pt x="159" y="68"/>
                  </a:lnTo>
                  <a:lnTo>
                    <a:pt x="159" y="68"/>
                  </a:lnTo>
                  <a:lnTo>
                    <a:pt x="148" y="46"/>
                  </a:lnTo>
                  <a:lnTo>
                    <a:pt x="136" y="31"/>
                  </a:lnTo>
                  <a:lnTo>
                    <a:pt x="122" y="14"/>
                  </a:lnTo>
                  <a:lnTo>
                    <a:pt x="122" y="14"/>
                  </a:lnTo>
                  <a:close/>
                </a:path>
              </a:pathLst>
            </a:custGeom>
            <a:solidFill>
              <a:srgbClr val="FA61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0" name="Freeform 152"/>
            <p:cNvSpPr>
              <a:spLocks/>
            </p:cNvSpPr>
            <p:nvPr/>
          </p:nvSpPr>
          <p:spPr bwMode="auto">
            <a:xfrm flipH="1">
              <a:off x="8186009" y="3057124"/>
              <a:ext cx="31181" cy="26400"/>
            </a:xfrm>
            <a:custGeom>
              <a:avLst/>
              <a:gdLst>
                <a:gd name="T0" fmla="*/ 0 w 17"/>
                <a:gd name="T1" fmla="*/ 9 h 17"/>
                <a:gd name="T2" fmla="*/ 0 w 17"/>
                <a:gd name="T3" fmla="*/ 9 h 17"/>
                <a:gd name="T4" fmla="*/ 0 w 17"/>
                <a:gd name="T5" fmla="*/ 14 h 17"/>
                <a:gd name="T6" fmla="*/ 9 w 17"/>
                <a:gd name="T7" fmla="*/ 17 h 17"/>
                <a:gd name="T8" fmla="*/ 9 w 17"/>
                <a:gd name="T9" fmla="*/ 17 h 17"/>
                <a:gd name="T10" fmla="*/ 15 w 17"/>
                <a:gd name="T11" fmla="*/ 14 h 17"/>
                <a:gd name="T12" fmla="*/ 17 w 17"/>
                <a:gd name="T13" fmla="*/ 9 h 17"/>
                <a:gd name="T14" fmla="*/ 17 w 17"/>
                <a:gd name="T15" fmla="*/ 9 h 17"/>
                <a:gd name="T16" fmla="*/ 15 w 17"/>
                <a:gd name="T17" fmla="*/ 0 h 17"/>
                <a:gd name="T18" fmla="*/ 9 w 17"/>
                <a:gd name="T19" fmla="*/ 0 h 17"/>
                <a:gd name="T20" fmla="*/ 9 w 17"/>
                <a:gd name="T21" fmla="*/ 0 h 17"/>
                <a:gd name="T22" fmla="*/ 0 w 17"/>
                <a:gd name="T23" fmla="*/ 0 h 17"/>
                <a:gd name="T24" fmla="*/ 0 w 17"/>
                <a:gd name="T25" fmla="*/ 9 h 17"/>
                <a:gd name="T26" fmla="*/ 0 w 17"/>
                <a:gd name="T2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7">
                  <a:moveTo>
                    <a:pt x="0" y="9"/>
                  </a:moveTo>
                  <a:lnTo>
                    <a:pt x="0" y="9"/>
                  </a:lnTo>
                  <a:lnTo>
                    <a:pt x="0" y="14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15" y="14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5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1" name="Freeform 153"/>
            <p:cNvSpPr>
              <a:spLocks/>
            </p:cNvSpPr>
            <p:nvPr/>
          </p:nvSpPr>
          <p:spPr bwMode="auto">
            <a:xfrm flipH="1">
              <a:off x="7784327" y="3088182"/>
              <a:ext cx="31181" cy="26400"/>
            </a:xfrm>
            <a:custGeom>
              <a:avLst/>
              <a:gdLst>
                <a:gd name="T0" fmla="*/ 0 w 17"/>
                <a:gd name="T1" fmla="*/ 8 h 17"/>
                <a:gd name="T2" fmla="*/ 0 w 17"/>
                <a:gd name="T3" fmla="*/ 8 h 17"/>
                <a:gd name="T4" fmla="*/ 2 w 17"/>
                <a:gd name="T5" fmla="*/ 17 h 17"/>
                <a:gd name="T6" fmla="*/ 8 w 17"/>
                <a:gd name="T7" fmla="*/ 17 h 17"/>
                <a:gd name="T8" fmla="*/ 8 w 17"/>
                <a:gd name="T9" fmla="*/ 17 h 17"/>
                <a:gd name="T10" fmla="*/ 14 w 17"/>
                <a:gd name="T11" fmla="*/ 17 h 17"/>
                <a:gd name="T12" fmla="*/ 17 w 17"/>
                <a:gd name="T13" fmla="*/ 8 h 17"/>
                <a:gd name="T14" fmla="*/ 17 w 17"/>
                <a:gd name="T15" fmla="*/ 8 h 17"/>
                <a:gd name="T16" fmla="*/ 14 w 17"/>
                <a:gd name="T17" fmla="*/ 3 h 17"/>
                <a:gd name="T18" fmla="*/ 8 w 17"/>
                <a:gd name="T19" fmla="*/ 0 h 17"/>
                <a:gd name="T20" fmla="*/ 8 w 17"/>
                <a:gd name="T21" fmla="*/ 0 h 17"/>
                <a:gd name="T22" fmla="*/ 2 w 17"/>
                <a:gd name="T23" fmla="*/ 3 h 17"/>
                <a:gd name="T24" fmla="*/ 0 w 17"/>
                <a:gd name="T25" fmla="*/ 8 h 17"/>
                <a:gd name="T26" fmla="*/ 0 w 17"/>
                <a:gd name="T2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7">
                  <a:moveTo>
                    <a:pt x="0" y="8"/>
                  </a:moveTo>
                  <a:lnTo>
                    <a:pt x="0" y="8"/>
                  </a:lnTo>
                  <a:lnTo>
                    <a:pt x="2" y="17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14" y="17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4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3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2" name="Freeform 170"/>
            <p:cNvSpPr>
              <a:spLocks/>
            </p:cNvSpPr>
            <p:nvPr/>
          </p:nvSpPr>
          <p:spPr bwMode="auto">
            <a:xfrm flipH="1">
              <a:off x="8019100" y="2965503"/>
              <a:ext cx="410852" cy="86962"/>
            </a:xfrm>
            <a:custGeom>
              <a:avLst/>
              <a:gdLst>
                <a:gd name="T0" fmla="*/ 0 w 224"/>
                <a:gd name="T1" fmla="*/ 42 h 56"/>
                <a:gd name="T2" fmla="*/ 0 w 224"/>
                <a:gd name="T3" fmla="*/ 42 h 56"/>
                <a:gd name="T4" fmla="*/ 20 w 224"/>
                <a:gd name="T5" fmla="*/ 28 h 56"/>
                <a:gd name="T6" fmla="*/ 43 w 224"/>
                <a:gd name="T7" fmla="*/ 17 h 56"/>
                <a:gd name="T8" fmla="*/ 71 w 224"/>
                <a:gd name="T9" fmla="*/ 5 h 56"/>
                <a:gd name="T10" fmla="*/ 88 w 224"/>
                <a:gd name="T11" fmla="*/ 2 h 56"/>
                <a:gd name="T12" fmla="*/ 105 w 224"/>
                <a:gd name="T13" fmla="*/ 0 h 56"/>
                <a:gd name="T14" fmla="*/ 125 w 224"/>
                <a:gd name="T15" fmla="*/ 0 h 56"/>
                <a:gd name="T16" fmla="*/ 145 w 224"/>
                <a:gd name="T17" fmla="*/ 2 h 56"/>
                <a:gd name="T18" fmla="*/ 162 w 224"/>
                <a:gd name="T19" fmla="*/ 5 h 56"/>
                <a:gd name="T20" fmla="*/ 184 w 224"/>
                <a:gd name="T21" fmla="*/ 14 h 56"/>
                <a:gd name="T22" fmla="*/ 204 w 224"/>
                <a:gd name="T23" fmla="*/ 25 h 56"/>
                <a:gd name="T24" fmla="*/ 224 w 224"/>
                <a:gd name="T25" fmla="*/ 39 h 56"/>
                <a:gd name="T26" fmla="*/ 224 w 224"/>
                <a:gd name="T27" fmla="*/ 39 h 56"/>
                <a:gd name="T28" fmla="*/ 207 w 224"/>
                <a:gd name="T29" fmla="*/ 31 h 56"/>
                <a:gd name="T30" fmla="*/ 190 w 224"/>
                <a:gd name="T31" fmla="*/ 25 h 56"/>
                <a:gd name="T32" fmla="*/ 165 w 224"/>
                <a:gd name="T33" fmla="*/ 19 h 56"/>
                <a:gd name="T34" fmla="*/ 133 w 224"/>
                <a:gd name="T35" fmla="*/ 17 h 56"/>
                <a:gd name="T36" fmla="*/ 116 w 224"/>
                <a:gd name="T37" fmla="*/ 17 h 56"/>
                <a:gd name="T38" fmla="*/ 99 w 224"/>
                <a:gd name="T39" fmla="*/ 19 h 56"/>
                <a:gd name="T40" fmla="*/ 80 w 224"/>
                <a:gd name="T41" fmla="*/ 25 h 56"/>
                <a:gd name="T42" fmla="*/ 60 w 224"/>
                <a:gd name="T43" fmla="*/ 34 h 56"/>
                <a:gd name="T44" fmla="*/ 40 w 224"/>
                <a:gd name="T45" fmla="*/ 42 h 56"/>
                <a:gd name="T46" fmla="*/ 17 w 224"/>
                <a:gd name="T47" fmla="*/ 56 h 56"/>
                <a:gd name="T48" fmla="*/ 0 w 224"/>
                <a:gd name="T49" fmla="*/ 4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4" h="56">
                  <a:moveTo>
                    <a:pt x="0" y="42"/>
                  </a:moveTo>
                  <a:lnTo>
                    <a:pt x="0" y="42"/>
                  </a:lnTo>
                  <a:lnTo>
                    <a:pt x="20" y="28"/>
                  </a:lnTo>
                  <a:lnTo>
                    <a:pt x="43" y="17"/>
                  </a:lnTo>
                  <a:lnTo>
                    <a:pt x="71" y="5"/>
                  </a:lnTo>
                  <a:lnTo>
                    <a:pt x="88" y="2"/>
                  </a:lnTo>
                  <a:lnTo>
                    <a:pt x="105" y="0"/>
                  </a:lnTo>
                  <a:lnTo>
                    <a:pt x="125" y="0"/>
                  </a:lnTo>
                  <a:lnTo>
                    <a:pt x="145" y="2"/>
                  </a:lnTo>
                  <a:lnTo>
                    <a:pt x="162" y="5"/>
                  </a:lnTo>
                  <a:lnTo>
                    <a:pt x="184" y="14"/>
                  </a:lnTo>
                  <a:lnTo>
                    <a:pt x="204" y="25"/>
                  </a:lnTo>
                  <a:lnTo>
                    <a:pt x="224" y="39"/>
                  </a:lnTo>
                  <a:lnTo>
                    <a:pt x="224" y="39"/>
                  </a:lnTo>
                  <a:lnTo>
                    <a:pt x="207" y="31"/>
                  </a:lnTo>
                  <a:lnTo>
                    <a:pt x="190" y="25"/>
                  </a:lnTo>
                  <a:lnTo>
                    <a:pt x="165" y="19"/>
                  </a:lnTo>
                  <a:lnTo>
                    <a:pt x="133" y="17"/>
                  </a:lnTo>
                  <a:lnTo>
                    <a:pt x="116" y="17"/>
                  </a:lnTo>
                  <a:lnTo>
                    <a:pt x="99" y="19"/>
                  </a:lnTo>
                  <a:lnTo>
                    <a:pt x="80" y="25"/>
                  </a:lnTo>
                  <a:lnTo>
                    <a:pt x="60" y="34"/>
                  </a:lnTo>
                  <a:lnTo>
                    <a:pt x="40" y="42"/>
                  </a:lnTo>
                  <a:lnTo>
                    <a:pt x="17" y="56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3" name="Freeform 133"/>
            <p:cNvSpPr>
              <a:spLocks/>
            </p:cNvSpPr>
            <p:nvPr/>
          </p:nvSpPr>
          <p:spPr bwMode="auto">
            <a:xfrm flipH="1">
              <a:off x="7869337" y="3410410"/>
              <a:ext cx="150401" cy="57457"/>
            </a:xfrm>
            <a:custGeom>
              <a:avLst/>
              <a:gdLst>
                <a:gd name="T0" fmla="*/ 82 w 82"/>
                <a:gd name="T1" fmla="*/ 0 h 37"/>
                <a:gd name="T2" fmla="*/ 82 w 82"/>
                <a:gd name="T3" fmla="*/ 0 h 37"/>
                <a:gd name="T4" fmla="*/ 76 w 82"/>
                <a:gd name="T5" fmla="*/ 6 h 37"/>
                <a:gd name="T6" fmla="*/ 68 w 82"/>
                <a:gd name="T7" fmla="*/ 11 h 37"/>
                <a:gd name="T8" fmla="*/ 59 w 82"/>
                <a:gd name="T9" fmla="*/ 20 h 37"/>
                <a:gd name="T10" fmla="*/ 45 w 82"/>
                <a:gd name="T11" fmla="*/ 23 h 37"/>
                <a:gd name="T12" fmla="*/ 31 w 82"/>
                <a:gd name="T13" fmla="*/ 23 h 37"/>
                <a:gd name="T14" fmla="*/ 17 w 82"/>
                <a:gd name="T15" fmla="*/ 17 h 37"/>
                <a:gd name="T16" fmla="*/ 0 w 82"/>
                <a:gd name="T17" fmla="*/ 6 h 37"/>
                <a:gd name="T18" fmla="*/ 0 w 82"/>
                <a:gd name="T19" fmla="*/ 6 h 37"/>
                <a:gd name="T20" fmla="*/ 8 w 82"/>
                <a:gd name="T21" fmla="*/ 14 h 37"/>
                <a:gd name="T22" fmla="*/ 17 w 82"/>
                <a:gd name="T23" fmla="*/ 25 h 37"/>
                <a:gd name="T24" fmla="*/ 28 w 82"/>
                <a:gd name="T25" fmla="*/ 31 h 37"/>
                <a:gd name="T26" fmla="*/ 42 w 82"/>
                <a:gd name="T27" fmla="*/ 37 h 37"/>
                <a:gd name="T28" fmla="*/ 48 w 82"/>
                <a:gd name="T29" fmla="*/ 37 h 37"/>
                <a:gd name="T30" fmla="*/ 56 w 82"/>
                <a:gd name="T31" fmla="*/ 34 h 37"/>
                <a:gd name="T32" fmla="*/ 62 w 82"/>
                <a:gd name="T33" fmla="*/ 31 h 37"/>
                <a:gd name="T34" fmla="*/ 71 w 82"/>
                <a:gd name="T35" fmla="*/ 23 h 37"/>
                <a:gd name="T36" fmla="*/ 76 w 82"/>
                <a:gd name="T37" fmla="*/ 11 h 37"/>
                <a:gd name="T38" fmla="*/ 82 w 82"/>
                <a:gd name="T39" fmla="*/ 0 h 37"/>
                <a:gd name="T40" fmla="*/ 82 w 82"/>
                <a:gd name="T4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" h="37">
                  <a:moveTo>
                    <a:pt x="82" y="0"/>
                  </a:moveTo>
                  <a:lnTo>
                    <a:pt x="82" y="0"/>
                  </a:lnTo>
                  <a:lnTo>
                    <a:pt x="76" y="6"/>
                  </a:lnTo>
                  <a:lnTo>
                    <a:pt x="68" y="11"/>
                  </a:lnTo>
                  <a:lnTo>
                    <a:pt x="59" y="20"/>
                  </a:lnTo>
                  <a:lnTo>
                    <a:pt x="45" y="23"/>
                  </a:lnTo>
                  <a:lnTo>
                    <a:pt x="31" y="23"/>
                  </a:lnTo>
                  <a:lnTo>
                    <a:pt x="17" y="17"/>
                  </a:lnTo>
                  <a:lnTo>
                    <a:pt x="0" y="6"/>
                  </a:lnTo>
                  <a:lnTo>
                    <a:pt x="0" y="6"/>
                  </a:lnTo>
                  <a:lnTo>
                    <a:pt x="8" y="14"/>
                  </a:lnTo>
                  <a:lnTo>
                    <a:pt x="17" y="25"/>
                  </a:lnTo>
                  <a:lnTo>
                    <a:pt x="28" y="31"/>
                  </a:lnTo>
                  <a:lnTo>
                    <a:pt x="42" y="37"/>
                  </a:lnTo>
                  <a:lnTo>
                    <a:pt x="48" y="37"/>
                  </a:lnTo>
                  <a:lnTo>
                    <a:pt x="56" y="34"/>
                  </a:lnTo>
                  <a:lnTo>
                    <a:pt x="62" y="31"/>
                  </a:lnTo>
                  <a:lnTo>
                    <a:pt x="71" y="23"/>
                  </a:lnTo>
                  <a:lnTo>
                    <a:pt x="76" y="11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4" name="Freeform 150"/>
            <p:cNvSpPr>
              <a:spLocks/>
            </p:cNvSpPr>
            <p:nvPr/>
          </p:nvSpPr>
          <p:spPr bwMode="auto">
            <a:xfrm flipH="1">
              <a:off x="8149964" y="3384010"/>
              <a:ext cx="47688" cy="127337"/>
            </a:xfrm>
            <a:custGeom>
              <a:avLst/>
              <a:gdLst>
                <a:gd name="T0" fmla="*/ 23 w 26"/>
                <a:gd name="T1" fmla="*/ 0 h 82"/>
                <a:gd name="T2" fmla="*/ 23 w 26"/>
                <a:gd name="T3" fmla="*/ 0 h 82"/>
                <a:gd name="T4" fmla="*/ 20 w 26"/>
                <a:gd name="T5" fmla="*/ 8 h 82"/>
                <a:gd name="T6" fmla="*/ 15 w 26"/>
                <a:gd name="T7" fmla="*/ 28 h 82"/>
                <a:gd name="T8" fmla="*/ 12 w 26"/>
                <a:gd name="T9" fmla="*/ 42 h 82"/>
                <a:gd name="T10" fmla="*/ 15 w 26"/>
                <a:gd name="T11" fmla="*/ 57 h 82"/>
                <a:gd name="T12" fmla="*/ 17 w 26"/>
                <a:gd name="T13" fmla="*/ 68 h 82"/>
                <a:gd name="T14" fmla="*/ 26 w 26"/>
                <a:gd name="T15" fmla="*/ 82 h 82"/>
                <a:gd name="T16" fmla="*/ 26 w 26"/>
                <a:gd name="T17" fmla="*/ 82 h 82"/>
                <a:gd name="T18" fmla="*/ 17 w 26"/>
                <a:gd name="T19" fmla="*/ 76 h 82"/>
                <a:gd name="T20" fmla="*/ 12 w 26"/>
                <a:gd name="T21" fmla="*/ 71 h 82"/>
                <a:gd name="T22" fmla="*/ 6 w 26"/>
                <a:gd name="T23" fmla="*/ 62 h 82"/>
                <a:gd name="T24" fmla="*/ 0 w 26"/>
                <a:gd name="T25" fmla="*/ 51 h 82"/>
                <a:gd name="T26" fmla="*/ 0 w 26"/>
                <a:gd name="T27" fmla="*/ 37 h 82"/>
                <a:gd name="T28" fmla="*/ 9 w 26"/>
                <a:gd name="T29" fmla="*/ 20 h 82"/>
                <a:gd name="T30" fmla="*/ 23 w 26"/>
                <a:gd name="T31" fmla="*/ 0 h 82"/>
                <a:gd name="T32" fmla="*/ 23 w 26"/>
                <a:gd name="T3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82">
                  <a:moveTo>
                    <a:pt x="23" y="0"/>
                  </a:moveTo>
                  <a:lnTo>
                    <a:pt x="23" y="0"/>
                  </a:lnTo>
                  <a:lnTo>
                    <a:pt x="20" y="8"/>
                  </a:lnTo>
                  <a:lnTo>
                    <a:pt x="15" y="28"/>
                  </a:lnTo>
                  <a:lnTo>
                    <a:pt x="12" y="42"/>
                  </a:lnTo>
                  <a:lnTo>
                    <a:pt x="15" y="57"/>
                  </a:lnTo>
                  <a:lnTo>
                    <a:pt x="17" y="68"/>
                  </a:lnTo>
                  <a:lnTo>
                    <a:pt x="26" y="82"/>
                  </a:lnTo>
                  <a:lnTo>
                    <a:pt x="26" y="82"/>
                  </a:lnTo>
                  <a:lnTo>
                    <a:pt x="17" y="76"/>
                  </a:lnTo>
                  <a:lnTo>
                    <a:pt x="12" y="71"/>
                  </a:lnTo>
                  <a:lnTo>
                    <a:pt x="6" y="62"/>
                  </a:lnTo>
                  <a:lnTo>
                    <a:pt x="0" y="51"/>
                  </a:lnTo>
                  <a:lnTo>
                    <a:pt x="0" y="37"/>
                  </a:lnTo>
                  <a:lnTo>
                    <a:pt x="9" y="20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5" name="Freeform 154"/>
            <p:cNvSpPr>
              <a:spLocks/>
            </p:cNvSpPr>
            <p:nvPr/>
          </p:nvSpPr>
          <p:spPr bwMode="auto">
            <a:xfrm flipH="1">
              <a:off x="7801473" y="3290837"/>
              <a:ext cx="364998" cy="189453"/>
            </a:xfrm>
            <a:custGeom>
              <a:avLst/>
              <a:gdLst>
                <a:gd name="T0" fmla="*/ 0 w 199"/>
                <a:gd name="T1" fmla="*/ 122 h 122"/>
                <a:gd name="T2" fmla="*/ 0 w 199"/>
                <a:gd name="T3" fmla="*/ 122 h 122"/>
                <a:gd name="T4" fmla="*/ 6 w 199"/>
                <a:gd name="T5" fmla="*/ 114 h 122"/>
                <a:gd name="T6" fmla="*/ 20 w 199"/>
                <a:gd name="T7" fmla="*/ 88 h 122"/>
                <a:gd name="T8" fmla="*/ 43 w 199"/>
                <a:gd name="T9" fmla="*/ 57 h 122"/>
                <a:gd name="T10" fmla="*/ 57 w 199"/>
                <a:gd name="T11" fmla="*/ 40 h 122"/>
                <a:gd name="T12" fmla="*/ 71 w 199"/>
                <a:gd name="T13" fmla="*/ 26 h 122"/>
                <a:gd name="T14" fmla="*/ 88 w 199"/>
                <a:gd name="T15" fmla="*/ 15 h 122"/>
                <a:gd name="T16" fmla="*/ 105 w 199"/>
                <a:gd name="T17" fmla="*/ 6 h 122"/>
                <a:gd name="T18" fmla="*/ 122 w 199"/>
                <a:gd name="T19" fmla="*/ 0 h 122"/>
                <a:gd name="T20" fmla="*/ 136 w 199"/>
                <a:gd name="T21" fmla="*/ 3 h 122"/>
                <a:gd name="T22" fmla="*/ 145 w 199"/>
                <a:gd name="T23" fmla="*/ 9 h 122"/>
                <a:gd name="T24" fmla="*/ 153 w 199"/>
                <a:gd name="T25" fmla="*/ 12 h 122"/>
                <a:gd name="T26" fmla="*/ 170 w 199"/>
                <a:gd name="T27" fmla="*/ 32 h 122"/>
                <a:gd name="T28" fmla="*/ 185 w 199"/>
                <a:gd name="T29" fmla="*/ 57 h 122"/>
                <a:gd name="T30" fmla="*/ 199 w 199"/>
                <a:gd name="T31" fmla="*/ 94 h 122"/>
                <a:gd name="T32" fmla="*/ 199 w 199"/>
                <a:gd name="T33" fmla="*/ 94 h 122"/>
                <a:gd name="T34" fmla="*/ 196 w 199"/>
                <a:gd name="T35" fmla="*/ 88 h 122"/>
                <a:gd name="T36" fmla="*/ 187 w 199"/>
                <a:gd name="T37" fmla="*/ 74 h 122"/>
                <a:gd name="T38" fmla="*/ 173 w 199"/>
                <a:gd name="T39" fmla="*/ 54 h 122"/>
                <a:gd name="T40" fmla="*/ 165 w 199"/>
                <a:gd name="T41" fmla="*/ 46 h 122"/>
                <a:gd name="T42" fmla="*/ 153 w 199"/>
                <a:gd name="T43" fmla="*/ 40 h 122"/>
                <a:gd name="T44" fmla="*/ 139 w 199"/>
                <a:gd name="T45" fmla="*/ 34 h 122"/>
                <a:gd name="T46" fmla="*/ 125 w 199"/>
                <a:gd name="T47" fmla="*/ 34 h 122"/>
                <a:gd name="T48" fmla="*/ 108 w 199"/>
                <a:gd name="T49" fmla="*/ 34 h 122"/>
                <a:gd name="T50" fmla="*/ 91 w 199"/>
                <a:gd name="T51" fmla="*/ 40 h 122"/>
                <a:gd name="T52" fmla="*/ 71 w 199"/>
                <a:gd name="T53" fmla="*/ 51 h 122"/>
                <a:gd name="T54" fmla="*/ 49 w 199"/>
                <a:gd name="T55" fmla="*/ 68 h 122"/>
                <a:gd name="T56" fmla="*/ 26 w 199"/>
                <a:gd name="T57" fmla="*/ 91 h 122"/>
                <a:gd name="T58" fmla="*/ 0 w 199"/>
                <a:gd name="T59" fmla="*/ 122 h 122"/>
                <a:gd name="T60" fmla="*/ 0 w 199"/>
                <a:gd name="T61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9" h="122">
                  <a:moveTo>
                    <a:pt x="0" y="122"/>
                  </a:moveTo>
                  <a:lnTo>
                    <a:pt x="0" y="122"/>
                  </a:lnTo>
                  <a:lnTo>
                    <a:pt x="6" y="114"/>
                  </a:lnTo>
                  <a:lnTo>
                    <a:pt x="20" y="88"/>
                  </a:lnTo>
                  <a:lnTo>
                    <a:pt x="43" y="57"/>
                  </a:lnTo>
                  <a:lnTo>
                    <a:pt x="57" y="40"/>
                  </a:lnTo>
                  <a:lnTo>
                    <a:pt x="71" y="26"/>
                  </a:lnTo>
                  <a:lnTo>
                    <a:pt x="88" y="15"/>
                  </a:lnTo>
                  <a:lnTo>
                    <a:pt x="105" y="6"/>
                  </a:lnTo>
                  <a:lnTo>
                    <a:pt x="122" y="0"/>
                  </a:lnTo>
                  <a:lnTo>
                    <a:pt x="136" y="3"/>
                  </a:lnTo>
                  <a:lnTo>
                    <a:pt x="145" y="9"/>
                  </a:lnTo>
                  <a:lnTo>
                    <a:pt x="153" y="12"/>
                  </a:lnTo>
                  <a:lnTo>
                    <a:pt x="170" y="32"/>
                  </a:lnTo>
                  <a:lnTo>
                    <a:pt x="185" y="57"/>
                  </a:lnTo>
                  <a:lnTo>
                    <a:pt x="199" y="94"/>
                  </a:lnTo>
                  <a:lnTo>
                    <a:pt x="199" y="94"/>
                  </a:lnTo>
                  <a:lnTo>
                    <a:pt x="196" y="88"/>
                  </a:lnTo>
                  <a:lnTo>
                    <a:pt x="187" y="74"/>
                  </a:lnTo>
                  <a:lnTo>
                    <a:pt x="173" y="54"/>
                  </a:lnTo>
                  <a:lnTo>
                    <a:pt x="165" y="46"/>
                  </a:lnTo>
                  <a:lnTo>
                    <a:pt x="153" y="40"/>
                  </a:lnTo>
                  <a:lnTo>
                    <a:pt x="139" y="34"/>
                  </a:lnTo>
                  <a:lnTo>
                    <a:pt x="125" y="34"/>
                  </a:lnTo>
                  <a:lnTo>
                    <a:pt x="108" y="34"/>
                  </a:lnTo>
                  <a:lnTo>
                    <a:pt x="91" y="40"/>
                  </a:lnTo>
                  <a:lnTo>
                    <a:pt x="71" y="51"/>
                  </a:lnTo>
                  <a:lnTo>
                    <a:pt x="49" y="68"/>
                  </a:lnTo>
                  <a:lnTo>
                    <a:pt x="26" y="91"/>
                  </a:lnTo>
                  <a:lnTo>
                    <a:pt x="0" y="122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E68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6" name="Oval 830"/>
            <p:cNvSpPr>
              <a:spLocks noChangeArrowheads="1"/>
            </p:cNvSpPr>
            <p:nvPr/>
          </p:nvSpPr>
          <p:spPr bwMode="auto">
            <a:xfrm rot="20268927">
              <a:off x="7349812" y="2223808"/>
              <a:ext cx="860745" cy="2215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17" name="Oval 830"/>
            <p:cNvSpPr>
              <a:spLocks noChangeArrowheads="1"/>
            </p:cNvSpPr>
            <p:nvPr/>
          </p:nvSpPr>
          <p:spPr bwMode="auto">
            <a:xfrm rot="1638224" flipV="1">
              <a:off x="7985594" y="2247337"/>
              <a:ext cx="810330" cy="2495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933" name="Cloud Callout 932"/>
          <p:cNvSpPr/>
          <p:nvPr/>
        </p:nvSpPr>
        <p:spPr>
          <a:xfrm>
            <a:off x="7323844" y="526600"/>
            <a:ext cx="2561990" cy="2439286"/>
          </a:xfrm>
          <a:prstGeom prst="cloudCallout">
            <a:avLst>
              <a:gd name="adj1" fmla="val -8395"/>
              <a:gd name="adj2" fmla="val 69987"/>
            </a:avLst>
          </a:prstGeom>
          <a:solidFill>
            <a:srgbClr val="EB7321">
              <a:alpha val="8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34" name="Cloud Callout 933"/>
          <p:cNvSpPr/>
          <p:nvPr/>
        </p:nvSpPr>
        <p:spPr>
          <a:xfrm>
            <a:off x="9338276" y="530462"/>
            <a:ext cx="2835195" cy="2506556"/>
          </a:xfrm>
          <a:prstGeom prst="cloudCallout">
            <a:avLst>
              <a:gd name="adj1" fmla="val -5739"/>
              <a:gd name="adj2" fmla="val 6714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Horizontal Scroll 5"/>
          <p:cNvSpPr/>
          <p:nvPr/>
        </p:nvSpPr>
        <p:spPr>
          <a:xfrm>
            <a:off x="2487215" y="-7143"/>
            <a:ext cx="7212701" cy="822576"/>
          </a:xfrm>
          <a:prstGeom prst="horizontalScroll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WHAT IS YOUR COLOR TODAY?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96254" y="5775530"/>
            <a:ext cx="11939665" cy="960061"/>
          </a:xfrm>
          <a:prstGeom prst="leftRightArrow">
            <a:avLst/>
          </a:prstGeom>
          <a:gradFill flip="none" rotWithShape="1">
            <a:gsLst>
              <a:gs pos="8333">
                <a:srgbClr val="FF0000"/>
              </a:gs>
              <a:gs pos="34162">
                <a:srgbClr val="000000"/>
              </a:gs>
              <a:gs pos="34000">
                <a:schemeClr val="tx1"/>
              </a:gs>
              <a:gs pos="74000">
                <a:schemeClr val="tx1"/>
              </a:gs>
              <a:gs pos="83000">
                <a:schemeClr val="tx1"/>
              </a:gs>
              <a:gs pos="44150">
                <a:schemeClr val="bg1"/>
              </a:gs>
              <a:gs pos="93333">
                <a:srgbClr val="00B050"/>
              </a:gs>
              <a:gs pos="60000">
                <a:schemeClr val="bg1"/>
              </a:gs>
            </a:gsLst>
            <a:lin ang="10800000" scaled="1"/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07979" y="5897296"/>
            <a:ext cx="700661" cy="704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G</a:t>
            </a:r>
            <a:endParaRPr lang="en-US" sz="4400" b="1" dirty="0"/>
          </a:p>
        </p:txBody>
      </p:sp>
      <p:sp>
        <p:nvSpPr>
          <p:cNvPr id="935" name="Oval 934"/>
          <p:cNvSpPr/>
          <p:nvPr/>
        </p:nvSpPr>
        <p:spPr>
          <a:xfrm>
            <a:off x="3288305" y="5861258"/>
            <a:ext cx="704088" cy="704088"/>
          </a:xfrm>
          <a:prstGeom prst="ellipse">
            <a:avLst/>
          </a:prstGeom>
          <a:solidFill>
            <a:srgbClr val="F2EC00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Y</a:t>
            </a:r>
            <a:endParaRPr lang="en-US" sz="4800" b="1" dirty="0"/>
          </a:p>
        </p:txBody>
      </p:sp>
      <p:sp>
        <p:nvSpPr>
          <p:cNvPr id="937" name="Oval 936"/>
          <p:cNvSpPr/>
          <p:nvPr/>
        </p:nvSpPr>
        <p:spPr>
          <a:xfrm>
            <a:off x="7616342" y="5881284"/>
            <a:ext cx="700661" cy="704088"/>
          </a:xfrm>
          <a:prstGeom prst="ellipse">
            <a:avLst/>
          </a:prstGeom>
          <a:solidFill>
            <a:srgbClr val="E9852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O</a:t>
            </a:r>
            <a:endParaRPr lang="en-US" sz="4400" b="1" dirty="0"/>
          </a:p>
        </p:txBody>
      </p:sp>
      <p:sp>
        <p:nvSpPr>
          <p:cNvPr id="938" name="Oval 937"/>
          <p:cNvSpPr/>
          <p:nvPr/>
        </p:nvSpPr>
        <p:spPr>
          <a:xfrm>
            <a:off x="10515127" y="5872413"/>
            <a:ext cx="700661" cy="70408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R</a:t>
            </a:r>
            <a:endParaRPr lang="en-US" sz="4400" b="1" dirty="0"/>
          </a:p>
        </p:txBody>
      </p:sp>
      <p:grpSp>
        <p:nvGrpSpPr>
          <p:cNvPr id="556" name="Group 555"/>
          <p:cNvGrpSpPr/>
          <p:nvPr/>
        </p:nvGrpSpPr>
        <p:grpSpPr>
          <a:xfrm rot="688505">
            <a:off x="9359039" y="3892526"/>
            <a:ext cx="846823" cy="472131"/>
            <a:chOff x="334406" y="3190411"/>
            <a:chExt cx="895751" cy="533400"/>
          </a:xfrm>
        </p:grpSpPr>
        <p:sp>
          <p:nvSpPr>
            <p:cNvPr id="670" name="Freeform 116"/>
            <p:cNvSpPr>
              <a:spLocks/>
            </p:cNvSpPr>
            <p:nvPr/>
          </p:nvSpPr>
          <p:spPr bwMode="auto">
            <a:xfrm rot="546413" flipH="1">
              <a:off x="334406" y="3190411"/>
              <a:ext cx="895751" cy="533400"/>
            </a:xfrm>
            <a:custGeom>
              <a:avLst/>
              <a:gdLst>
                <a:gd name="T0" fmla="*/ 400 w 840"/>
                <a:gd name="T1" fmla="*/ 24 h 448"/>
                <a:gd name="T2" fmla="*/ 784 w 840"/>
                <a:gd name="T3" fmla="*/ 24 h 448"/>
                <a:gd name="T4" fmla="*/ 736 w 840"/>
                <a:gd name="T5" fmla="*/ 168 h 448"/>
                <a:gd name="T6" fmla="*/ 544 w 840"/>
                <a:gd name="T7" fmla="*/ 168 h 448"/>
                <a:gd name="T8" fmla="*/ 496 w 840"/>
                <a:gd name="T9" fmla="*/ 408 h 448"/>
                <a:gd name="T10" fmla="*/ 352 w 840"/>
                <a:gd name="T11" fmla="*/ 408 h 448"/>
                <a:gd name="T12" fmla="*/ 112 w 840"/>
                <a:gd name="T13" fmla="*/ 312 h 448"/>
                <a:gd name="T14" fmla="*/ 16 w 840"/>
                <a:gd name="T15" fmla="*/ 312 h 448"/>
                <a:gd name="T16" fmla="*/ 16 w 840"/>
                <a:gd name="T17" fmla="*/ 168 h 448"/>
                <a:gd name="T18" fmla="*/ 112 w 840"/>
                <a:gd name="T19" fmla="*/ 120 h 448"/>
                <a:gd name="T20" fmla="*/ 208 w 840"/>
                <a:gd name="T21" fmla="*/ 120 h 448"/>
                <a:gd name="T22" fmla="*/ 256 w 840"/>
                <a:gd name="T23" fmla="*/ 72 h 448"/>
                <a:gd name="T24" fmla="*/ 400 w 840"/>
                <a:gd name="T25" fmla="*/ 2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0" h="448">
                  <a:moveTo>
                    <a:pt x="400" y="24"/>
                  </a:moveTo>
                  <a:cubicBezTo>
                    <a:pt x="488" y="16"/>
                    <a:pt x="728" y="0"/>
                    <a:pt x="784" y="24"/>
                  </a:cubicBezTo>
                  <a:cubicBezTo>
                    <a:pt x="840" y="48"/>
                    <a:pt x="776" y="144"/>
                    <a:pt x="736" y="168"/>
                  </a:cubicBezTo>
                  <a:cubicBezTo>
                    <a:pt x="696" y="192"/>
                    <a:pt x="584" y="128"/>
                    <a:pt x="544" y="168"/>
                  </a:cubicBezTo>
                  <a:cubicBezTo>
                    <a:pt x="504" y="208"/>
                    <a:pt x="528" y="368"/>
                    <a:pt x="496" y="408"/>
                  </a:cubicBezTo>
                  <a:cubicBezTo>
                    <a:pt x="464" y="448"/>
                    <a:pt x="416" y="424"/>
                    <a:pt x="352" y="408"/>
                  </a:cubicBezTo>
                  <a:cubicBezTo>
                    <a:pt x="288" y="392"/>
                    <a:pt x="168" y="328"/>
                    <a:pt x="112" y="312"/>
                  </a:cubicBezTo>
                  <a:cubicBezTo>
                    <a:pt x="56" y="296"/>
                    <a:pt x="32" y="336"/>
                    <a:pt x="16" y="312"/>
                  </a:cubicBezTo>
                  <a:cubicBezTo>
                    <a:pt x="0" y="288"/>
                    <a:pt x="0" y="200"/>
                    <a:pt x="16" y="168"/>
                  </a:cubicBezTo>
                  <a:cubicBezTo>
                    <a:pt x="32" y="136"/>
                    <a:pt x="80" y="128"/>
                    <a:pt x="112" y="120"/>
                  </a:cubicBezTo>
                  <a:cubicBezTo>
                    <a:pt x="144" y="112"/>
                    <a:pt x="184" y="128"/>
                    <a:pt x="208" y="120"/>
                  </a:cubicBezTo>
                  <a:cubicBezTo>
                    <a:pt x="232" y="112"/>
                    <a:pt x="224" y="88"/>
                    <a:pt x="256" y="72"/>
                  </a:cubicBezTo>
                  <a:cubicBezTo>
                    <a:pt x="288" y="56"/>
                    <a:pt x="312" y="32"/>
                    <a:pt x="400" y="24"/>
                  </a:cubicBez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1" name="Freeform 117"/>
            <p:cNvSpPr>
              <a:spLocks/>
            </p:cNvSpPr>
            <p:nvPr/>
          </p:nvSpPr>
          <p:spPr bwMode="auto">
            <a:xfrm rot="546413" flipH="1">
              <a:off x="723152" y="3258139"/>
              <a:ext cx="272991" cy="133350"/>
            </a:xfrm>
            <a:custGeom>
              <a:avLst/>
              <a:gdLst>
                <a:gd name="T0" fmla="*/ 0 w 256"/>
                <a:gd name="T1" fmla="*/ 0 h 112"/>
                <a:gd name="T2" fmla="*/ 48 w 256"/>
                <a:gd name="T3" fmla="*/ 96 h 112"/>
                <a:gd name="T4" fmla="*/ 192 w 256"/>
                <a:gd name="T5" fmla="*/ 96 h 112"/>
                <a:gd name="T6" fmla="*/ 240 w 256"/>
                <a:gd name="T7" fmla="*/ 48 h 112"/>
                <a:gd name="T8" fmla="*/ 96 w 256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112">
                  <a:moveTo>
                    <a:pt x="0" y="0"/>
                  </a:moveTo>
                  <a:cubicBezTo>
                    <a:pt x="8" y="40"/>
                    <a:pt x="16" y="80"/>
                    <a:pt x="48" y="96"/>
                  </a:cubicBezTo>
                  <a:cubicBezTo>
                    <a:pt x="80" y="112"/>
                    <a:pt x="160" y="104"/>
                    <a:pt x="192" y="96"/>
                  </a:cubicBezTo>
                  <a:cubicBezTo>
                    <a:pt x="224" y="88"/>
                    <a:pt x="256" y="64"/>
                    <a:pt x="240" y="48"/>
                  </a:cubicBezTo>
                  <a:cubicBezTo>
                    <a:pt x="224" y="32"/>
                    <a:pt x="120" y="16"/>
                    <a:pt x="96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2" name="Freeform 118"/>
            <p:cNvSpPr>
              <a:spLocks/>
            </p:cNvSpPr>
            <p:nvPr/>
          </p:nvSpPr>
          <p:spPr bwMode="auto">
            <a:xfrm rot="546413" flipH="1">
              <a:off x="669105" y="3413055"/>
              <a:ext cx="153557" cy="57150"/>
            </a:xfrm>
            <a:custGeom>
              <a:avLst/>
              <a:gdLst>
                <a:gd name="T0" fmla="*/ 144 w 144"/>
                <a:gd name="T1" fmla="*/ 48 h 48"/>
                <a:gd name="T2" fmla="*/ 0 w 144"/>
                <a:gd name="T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4" h="48">
                  <a:moveTo>
                    <a:pt x="144" y="48"/>
                  </a:moveTo>
                  <a:cubicBezTo>
                    <a:pt x="84" y="28"/>
                    <a:pt x="24" y="8"/>
                    <a:pt x="0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3" name="Freeform 119"/>
            <p:cNvSpPr>
              <a:spLocks/>
            </p:cNvSpPr>
            <p:nvPr/>
          </p:nvSpPr>
          <p:spPr bwMode="auto">
            <a:xfrm rot="546413" flipH="1">
              <a:off x="701877" y="3529965"/>
              <a:ext cx="102372" cy="57150"/>
            </a:xfrm>
            <a:custGeom>
              <a:avLst/>
              <a:gdLst>
                <a:gd name="T0" fmla="*/ 96 w 96"/>
                <a:gd name="T1" fmla="*/ 48 h 48"/>
                <a:gd name="T2" fmla="*/ 0 w 96"/>
                <a:gd name="T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" h="48">
                  <a:moveTo>
                    <a:pt x="96" y="48"/>
                  </a:moveTo>
                  <a:cubicBezTo>
                    <a:pt x="56" y="28"/>
                    <a:pt x="16" y="8"/>
                    <a:pt x="0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4" name="Freeform 120"/>
            <p:cNvSpPr>
              <a:spLocks/>
            </p:cNvSpPr>
            <p:nvPr/>
          </p:nvSpPr>
          <p:spPr bwMode="auto">
            <a:xfrm rot="546413" flipH="1">
              <a:off x="816112" y="3424763"/>
              <a:ext cx="1066" cy="114300"/>
            </a:xfrm>
            <a:custGeom>
              <a:avLst/>
              <a:gdLst>
                <a:gd name="T0" fmla="*/ 0 w 1"/>
                <a:gd name="T1" fmla="*/ 0 h 96"/>
                <a:gd name="T2" fmla="*/ 0 w 1"/>
                <a:gd name="T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6">
                  <a:moveTo>
                    <a:pt x="0" y="0"/>
                  </a:moveTo>
                  <a:cubicBezTo>
                    <a:pt x="0" y="0"/>
                    <a:pt x="0" y="48"/>
                    <a:pt x="0" y="96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5" name="Freeform 121"/>
            <p:cNvSpPr>
              <a:spLocks/>
            </p:cNvSpPr>
            <p:nvPr/>
          </p:nvSpPr>
          <p:spPr bwMode="auto">
            <a:xfrm rot="546413" flipH="1">
              <a:off x="798758" y="3541757"/>
              <a:ext cx="51186" cy="114300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" h="96">
                  <a:moveTo>
                    <a:pt x="48" y="0"/>
                  </a:moveTo>
                  <a:cubicBezTo>
                    <a:pt x="24" y="40"/>
                    <a:pt x="0" y="80"/>
                    <a:pt x="0" y="96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55" name="Freeform 4"/>
          <p:cNvSpPr>
            <a:spLocks/>
          </p:cNvSpPr>
          <p:nvPr/>
        </p:nvSpPr>
        <p:spPr bwMode="auto">
          <a:xfrm rot="1836664" flipH="1">
            <a:off x="10069254" y="3641514"/>
            <a:ext cx="846823" cy="944313"/>
          </a:xfrm>
          <a:custGeom>
            <a:avLst/>
            <a:gdLst>
              <a:gd name="T0" fmla="*/ 8 w 928"/>
              <a:gd name="T1" fmla="*/ 152 h 560"/>
              <a:gd name="T2" fmla="*/ 104 w 928"/>
              <a:gd name="T3" fmla="*/ 392 h 560"/>
              <a:gd name="T4" fmla="*/ 296 w 928"/>
              <a:gd name="T5" fmla="*/ 536 h 560"/>
              <a:gd name="T6" fmla="*/ 632 w 928"/>
              <a:gd name="T7" fmla="*/ 536 h 560"/>
              <a:gd name="T8" fmla="*/ 824 w 928"/>
              <a:gd name="T9" fmla="*/ 536 h 560"/>
              <a:gd name="T10" fmla="*/ 872 w 928"/>
              <a:gd name="T11" fmla="*/ 440 h 560"/>
              <a:gd name="T12" fmla="*/ 488 w 928"/>
              <a:gd name="T13" fmla="*/ 392 h 560"/>
              <a:gd name="T14" fmla="*/ 296 w 928"/>
              <a:gd name="T15" fmla="*/ 344 h 560"/>
              <a:gd name="T16" fmla="*/ 248 w 928"/>
              <a:gd name="T17" fmla="*/ 152 h 560"/>
              <a:gd name="T18" fmla="*/ 56 w 928"/>
              <a:gd name="T19" fmla="*/ 8 h 560"/>
              <a:gd name="T20" fmla="*/ 8 w 928"/>
              <a:gd name="T21" fmla="*/ 152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28" h="560">
                <a:moveTo>
                  <a:pt x="8" y="152"/>
                </a:moveTo>
                <a:cubicBezTo>
                  <a:pt x="16" y="216"/>
                  <a:pt x="56" y="328"/>
                  <a:pt x="104" y="392"/>
                </a:cubicBezTo>
                <a:cubicBezTo>
                  <a:pt x="152" y="456"/>
                  <a:pt x="208" y="512"/>
                  <a:pt x="296" y="536"/>
                </a:cubicBezTo>
                <a:cubicBezTo>
                  <a:pt x="384" y="560"/>
                  <a:pt x="544" y="536"/>
                  <a:pt x="632" y="536"/>
                </a:cubicBezTo>
                <a:cubicBezTo>
                  <a:pt x="720" y="536"/>
                  <a:pt x="784" y="552"/>
                  <a:pt x="824" y="536"/>
                </a:cubicBezTo>
                <a:cubicBezTo>
                  <a:pt x="864" y="520"/>
                  <a:pt x="928" y="464"/>
                  <a:pt x="872" y="440"/>
                </a:cubicBezTo>
                <a:cubicBezTo>
                  <a:pt x="816" y="416"/>
                  <a:pt x="584" y="408"/>
                  <a:pt x="488" y="392"/>
                </a:cubicBezTo>
                <a:cubicBezTo>
                  <a:pt x="392" y="376"/>
                  <a:pt x="336" y="384"/>
                  <a:pt x="296" y="344"/>
                </a:cubicBezTo>
                <a:cubicBezTo>
                  <a:pt x="256" y="304"/>
                  <a:pt x="288" y="208"/>
                  <a:pt x="248" y="152"/>
                </a:cubicBezTo>
                <a:cubicBezTo>
                  <a:pt x="208" y="96"/>
                  <a:pt x="96" y="16"/>
                  <a:pt x="56" y="8"/>
                </a:cubicBezTo>
                <a:cubicBezTo>
                  <a:pt x="16" y="0"/>
                  <a:pt x="0" y="88"/>
                  <a:pt x="8" y="152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7" name="Rectangle 122"/>
          <p:cNvSpPr>
            <a:spLocks noChangeArrowheads="1"/>
          </p:cNvSpPr>
          <p:nvPr/>
        </p:nvSpPr>
        <p:spPr bwMode="auto">
          <a:xfrm rot="17323596" flipH="1">
            <a:off x="9967032" y="4159741"/>
            <a:ext cx="298204" cy="2249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7" name="Freeform 148"/>
          <p:cNvSpPr>
            <a:spLocks/>
          </p:cNvSpPr>
          <p:nvPr/>
        </p:nvSpPr>
        <p:spPr bwMode="auto">
          <a:xfrm>
            <a:off x="10269848" y="5722181"/>
            <a:ext cx="520311" cy="215888"/>
          </a:xfrm>
          <a:custGeom>
            <a:avLst/>
            <a:gdLst>
              <a:gd name="T0" fmla="*/ 703 w 1000"/>
              <a:gd name="T1" fmla="*/ 559 h 559"/>
              <a:gd name="T2" fmla="*/ 572 w 1000"/>
              <a:gd name="T3" fmla="*/ 546 h 559"/>
              <a:gd name="T4" fmla="*/ 434 w 1000"/>
              <a:gd name="T5" fmla="*/ 529 h 559"/>
              <a:gd name="T6" fmla="*/ 297 w 1000"/>
              <a:gd name="T7" fmla="*/ 503 h 559"/>
              <a:gd name="T8" fmla="*/ 176 w 1000"/>
              <a:gd name="T9" fmla="*/ 466 h 559"/>
              <a:gd name="T10" fmla="*/ 78 w 1000"/>
              <a:gd name="T11" fmla="*/ 414 h 559"/>
              <a:gd name="T12" fmla="*/ 16 w 1000"/>
              <a:gd name="T13" fmla="*/ 346 h 559"/>
              <a:gd name="T14" fmla="*/ 0 w 1000"/>
              <a:gd name="T15" fmla="*/ 258 h 559"/>
              <a:gd name="T16" fmla="*/ 43 w 1000"/>
              <a:gd name="T17" fmla="*/ 148 h 559"/>
              <a:gd name="T18" fmla="*/ 60 w 1000"/>
              <a:gd name="T19" fmla="*/ 127 h 559"/>
              <a:gd name="T20" fmla="*/ 79 w 1000"/>
              <a:gd name="T21" fmla="*/ 105 h 559"/>
              <a:gd name="T22" fmla="*/ 100 w 1000"/>
              <a:gd name="T23" fmla="*/ 84 h 559"/>
              <a:gd name="T24" fmla="*/ 122 w 1000"/>
              <a:gd name="T25" fmla="*/ 65 h 559"/>
              <a:gd name="T26" fmla="*/ 143 w 1000"/>
              <a:gd name="T27" fmla="*/ 44 h 559"/>
              <a:gd name="T28" fmla="*/ 166 w 1000"/>
              <a:gd name="T29" fmla="*/ 28 h 559"/>
              <a:gd name="T30" fmla="*/ 191 w 1000"/>
              <a:gd name="T31" fmla="*/ 12 h 559"/>
              <a:gd name="T32" fmla="*/ 219 w 1000"/>
              <a:gd name="T33" fmla="*/ 0 h 559"/>
              <a:gd name="T34" fmla="*/ 337 w 1000"/>
              <a:gd name="T35" fmla="*/ 13 h 559"/>
              <a:gd name="T36" fmla="*/ 465 w 1000"/>
              <a:gd name="T37" fmla="*/ 45 h 559"/>
              <a:gd name="T38" fmla="*/ 594 w 1000"/>
              <a:gd name="T39" fmla="*/ 91 h 559"/>
              <a:gd name="T40" fmla="*/ 719 w 1000"/>
              <a:gd name="T41" fmla="*/ 152 h 559"/>
              <a:gd name="T42" fmla="*/ 829 w 1000"/>
              <a:gd name="T43" fmla="*/ 223 h 559"/>
              <a:gd name="T44" fmla="*/ 919 w 1000"/>
              <a:gd name="T45" fmla="*/ 305 h 559"/>
              <a:gd name="T46" fmla="*/ 978 w 1000"/>
              <a:gd name="T47" fmla="*/ 396 h 559"/>
              <a:gd name="T48" fmla="*/ 1000 w 1000"/>
              <a:gd name="T49" fmla="*/ 496 h 559"/>
              <a:gd name="T50" fmla="*/ 957 w 1000"/>
              <a:gd name="T51" fmla="*/ 513 h 559"/>
              <a:gd name="T52" fmla="*/ 922 w 1000"/>
              <a:gd name="T53" fmla="*/ 527 h 559"/>
              <a:gd name="T54" fmla="*/ 888 w 1000"/>
              <a:gd name="T55" fmla="*/ 536 h 559"/>
              <a:gd name="T56" fmla="*/ 859 w 1000"/>
              <a:gd name="T57" fmla="*/ 544 h 559"/>
              <a:gd name="T58" fmla="*/ 825 w 1000"/>
              <a:gd name="T59" fmla="*/ 548 h 559"/>
              <a:gd name="T60" fmla="*/ 790 w 1000"/>
              <a:gd name="T61" fmla="*/ 553 h 559"/>
              <a:gd name="T62" fmla="*/ 749 w 1000"/>
              <a:gd name="T63" fmla="*/ 555 h 559"/>
              <a:gd name="T64" fmla="*/ 703 w 1000"/>
              <a:gd name="T65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00" h="559">
                <a:moveTo>
                  <a:pt x="703" y="559"/>
                </a:moveTo>
                <a:lnTo>
                  <a:pt x="572" y="546"/>
                </a:lnTo>
                <a:lnTo>
                  <a:pt x="434" y="529"/>
                </a:lnTo>
                <a:lnTo>
                  <a:pt x="297" y="503"/>
                </a:lnTo>
                <a:lnTo>
                  <a:pt x="176" y="466"/>
                </a:lnTo>
                <a:lnTo>
                  <a:pt x="78" y="414"/>
                </a:lnTo>
                <a:lnTo>
                  <a:pt x="16" y="346"/>
                </a:lnTo>
                <a:lnTo>
                  <a:pt x="0" y="258"/>
                </a:lnTo>
                <a:lnTo>
                  <a:pt x="43" y="148"/>
                </a:lnTo>
                <a:lnTo>
                  <a:pt x="60" y="127"/>
                </a:lnTo>
                <a:lnTo>
                  <a:pt x="79" y="105"/>
                </a:lnTo>
                <a:lnTo>
                  <a:pt x="100" y="84"/>
                </a:lnTo>
                <a:lnTo>
                  <a:pt x="122" y="65"/>
                </a:lnTo>
                <a:lnTo>
                  <a:pt x="143" y="44"/>
                </a:lnTo>
                <a:lnTo>
                  <a:pt x="166" y="28"/>
                </a:lnTo>
                <a:lnTo>
                  <a:pt x="191" y="12"/>
                </a:lnTo>
                <a:lnTo>
                  <a:pt x="219" y="0"/>
                </a:lnTo>
                <a:lnTo>
                  <a:pt x="337" y="13"/>
                </a:lnTo>
                <a:lnTo>
                  <a:pt x="465" y="45"/>
                </a:lnTo>
                <a:lnTo>
                  <a:pt x="594" y="91"/>
                </a:lnTo>
                <a:lnTo>
                  <a:pt x="719" y="152"/>
                </a:lnTo>
                <a:lnTo>
                  <a:pt x="829" y="223"/>
                </a:lnTo>
                <a:lnTo>
                  <a:pt x="919" y="305"/>
                </a:lnTo>
                <a:lnTo>
                  <a:pt x="978" y="396"/>
                </a:lnTo>
                <a:lnTo>
                  <a:pt x="1000" y="496"/>
                </a:lnTo>
                <a:lnTo>
                  <a:pt x="957" y="513"/>
                </a:lnTo>
                <a:lnTo>
                  <a:pt x="922" y="527"/>
                </a:lnTo>
                <a:lnTo>
                  <a:pt x="888" y="536"/>
                </a:lnTo>
                <a:lnTo>
                  <a:pt x="859" y="544"/>
                </a:lnTo>
                <a:lnTo>
                  <a:pt x="825" y="548"/>
                </a:lnTo>
                <a:lnTo>
                  <a:pt x="790" y="553"/>
                </a:lnTo>
                <a:lnTo>
                  <a:pt x="749" y="555"/>
                </a:lnTo>
                <a:lnTo>
                  <a:pt x="703" y="5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69" name="Freeform 150"/>
          <p:cNvSpPr>
            <a:spLocks/>
          </p:cNvSpPr>
          <p:nvPr/>
        </p:nvSpPr>
        <p:spPr bwMode="auto">
          <a:xfrm>
            <a:off x="10429223" y="5607247"/>
            <a:ext cx="543748" cy="220547"/>
          </a:xfrm>
          <a:custGeom>
            <a:avLst/>
            <a:gdLst>
              <a:gd name="T0" fmla="*/ 554 w 1046"/>
              <a:gd name="T1" fmla="*/ 512 h 568"/>
              <a:gd name="T2" fmla="*/ 410 w 1046"/>
              <a:gd name="T3" fmla="*/ 418 h 568"/>
              <a:gd name="T4" fmla="*/ 259 w 1046"/>
              <a:gd name="T5" fmla="*/ 347 h 568"/>
              <a:gd name="T6" fmla="*/ 91 w 1046"/>
              <a:gd name="T7" fmla="*/ 295 h 568"/>
              <a:gd name="T8" fmla="*/ 1 w 1046"/>
              <a:gd name="T9" fmla="*/ 268 h 568"/>
              <a:gd name="T10" fmla="*/ 28 w 1046"/>
              <a:gd name="T11" fmla="*/ 261 h 568"/>
              <a:gd name="T12" fmla="*/ 79 w 1046"/>
              <a:gd name="T13" fmla="*/ 261 h 568"/>
              <a:gd name="T14" fmla="*/ 129 w 1046"/>
              <a:gd name="T15" fmla="*/ 260 h 568"/>
              <a:gd name="T16" fmla="*/ 182 w 1046"/>
              <a:gd name="T17" fmla="*/ 258 h 568"/>
              <a:gd name="T18" fmla="*/ 253 w 1046"/>
              <a:gd name="T19" fmla="*/ 311 h 568"/>
              <a:gd name="T20" fmla="*/ 359 w 1046"/>
              <a:gd name="T21" fmla="*/ 354 h 568"/>
              <a:gd name="T22" fmla="*/ 478 w 1046"/>
              <a:gd name="T23" fmla="*/ 355 h 568"/>
              <a:gd name="T24" fmla="*/ 590 w 1046"/>
              <a:gd name="T25" fmla="*/ 370 h 568"/>
              <a:gd name="T26" fmla="*/ 646 w 1046"/>
              <a:gd name="T27" fmla="*/ 401 h 568"/>
              <a:gd name="T28" fmla="*/ 659 w 1046"/>
              <a:gd name="T29" fmla="*/ 400 h 568"/>
              <a:gd name="T30" fmla="*/ 671 w 1046"/>
              <a:gd name="T31" fmla="*/ 384 h 568"/>
              <a:gd name="T32" fmla="*/ 687 w 1046"/>
              <a:gd name="T33" fmla="*/ 362 h 568"/>
              <a:gd name="T34" fmla="*/ 704 w 1046"/>
              <a:gd name="T35" fmla="*/ 345 h 568"/>
              <a:gd name="T36" fmla="*/ 719 w 1046"/>
              <a:gd name="T37" fmla="*/ 328 h 568"/>
              <a:gd name="T38" fmla="*/ 709 w 1046"/>
              <a:gd name="T39" fmla="*/ 313 h 568"/>
              <a:gd name="T40" fmla="*/ 684 w 1046"/>
              <a:gd name="T41" fmla="*/ 299 h 568"/>
              <a:gd name="T42" fmla="*/ 674 w 1046"/>
              <a:gd name="T43" fmla="*/ 287 h 568"/>
              <a:gd name="T44" fmla="*/ 674 w 1046"/>
              <a:gd name="T45" fmla="*/ 279 h 568"/>
              <a:gd name="T46" fmla="*/ 678 w 1046"/>
              <a:gd name="T47" fmla="*/ 269 h 568"/>
              <a:gd name="T48" fmla="*/ 691 w 1046"/>
              <a:gd name="T49" fmla="*/ 263 h 568"/>
              <a:gd name="T50" fmla="*/ 707 w 1046"/>
              <a:gd name="T51" fmla="*/ 271 h 568"/>
              <a:gd name="T52" fmla="*/ 729 w 1046"/>
              <a:gd name="T53" fmla="*/ 281 h 568"/>
              <a:gd name="T54" fmla="*/ 751 w 1046"/>
              <a:gd name="T55" fmla="*/ 269 h 568"/>
              <a:gd name="T56" fmla="*/ 769 w 1046"/>
              <a:gd name="T57" fmla="*/ 253 h 568"/>
              <a:gd name="T58" fmla="*/ 787 w 1046"/>
              <a:gd name="T59" fmla="*/ 240 h 568"/>
              <a:gd name="T60" fmla="*/ 809 w 1046"/>
              <a:gd name="T61" fmla="*/ 225 h 568"/>
              <a:gd name="T62" fmla="*/ 819 w 1046"/>
              <a:gd name="T63" fmla="*/ 208 h 568"/>
              <a:gd name="T64" fmla="*/ 812 w 1046"/>
              <a:gd name="T65" fmla="*/ 193 h 568"/>
              <a:gd name="T66" fmla="*/ 799 w 1046"/>
              <a:gd name="T67" fmla="*/ 177 h 568"/>
              <a:gd name="T68" fmla="*/ 793 w 1046"/>
              <a:gd name="T69" fmla="*/ 135 h 568"/>
              <a:gd name="T70" fmla="*/ 801 w 1046"/>
              <a:gd name="T71" fmla="*/ 91 h 568"/>
              <a:gd name="T72" fmla="*/ 807 w 1046"/>
              <a:gd name="T73" fmla="*/ 59 h 568"/>
              <a:gd name="T74" fmla="*/ 813 w 1046"/>
              <a:gd name="T75" fmla="*/ 24 h 568"/>
              <a:gd name="T76" fmla="*/ 834 w 1046"/>
              <a:gd name="T77" fmla="*/ 12 h 568"/>
              <a:gd name="T78" fmla="*/ 868 w 1046"/>
              <a:gd name="T79" fmla="*/ 43 h 568"/>
              <a:gd name="T80" fmla="*/ 899 w 1046"/>
              <a:gd name="T81" fmla="*/ 79 h 568"/>
              <a:gd name="T82" fmla="*/ 929 w 1046"/>
              <a:gd name="T83" fmla="*/ 119 h 568"/>
              <a:gd name="T84" fmla="*/ 1012 w 1046"/>
              <a:gd name="T85" fmla="*/ 191 h 568"/>
              <a:gd name="T86" fmla="*/ 1046 w 1046"/>
              <a:gd name="T87" fmla="*/ 276 h 568"/>
              <a:gd name="T88" fmla="*/ 985 w 1046"/>
              <a:gd name="T89" fmla="*/ 348 h 568"/>
              <a:gd name="T90" fmla="*/ 874 w 1046"/>
              <a:gd name="T91" fmla="*/ 411 h 568"/>
              <a:gd name="T92" fmla="*/ 794 w 1046"/>
              <a:gd name="T93" fmla="*/ 458 h 568"/>
              <a:gd name="T94" fmla="*/ 750 w 1046"/>
              <a:gd name="T95" fmla="*/ 496 h 568"/>
              <a:gd name="T96" fmla="*/ 701 w 1046"/>
              <a:gd name="T97" fmla="*/ 534 h 568"/>
              <a:gd name="T98" fmla="*/ 651 w 1046"/>
              <a:gd name="T99" fmla="*/ 561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46" h="568">
                <a:moveTo>
                  <a:pt x="626" y="568"/>
                </a:moveTo>
                <a:lnTo>
                  <a:pt x="554" y="512"/>
                </a:lnTo>
                <a:lnTo>
                  <a:pt x="484" y="463"/>
                </a:lnTo>
                <a:lnTo>
                  <a:pt x="410" y="418"/>
                </a:lnTo>
                <a:lnTo>
                  <a:pt x="337" y="382"/>
                </a:lnTo>
                <a:lnTo>
                  <a:pt x="259" y="347"/>
                </a:lnTo>
                <a:lnTo>
                  <a:pt x="178" y="319"/>
                </a:lnTo>
                <a:lnTo>
                  <a:pt x="91" y="295"/>
                </a:lnTo>
                <a:lnTo>
                  <a:pt x="0" y="274"/>
                </a:lnTo>
                <a:lnTo>
                  <a:pt x="1" y="268"/>
                </a:lnTo>
                <a:lnTo>
                  <a:pt x="3" y="263"/>
                </a:lnTo>
                <a:lnTo>
                  <a:pt x="28" y="261"/>
                </a:lnTo>
                <a:lnTo>
                  <a:pt x="54" y="261"/>
                </a:lnTo>
                <a:lnTo>
                  <a:pt x="79" y="261"/>
                </a:lnTo>
                <a:lnTo>
                  <a:pt x="106" y="261"/>
                </a:lnTo>
                <a:lnTo>
                  <a:pt x="129" y="260"/>
                </a:lnTo>
                <a:lnTo>
                  <a:pt x="156" y="259"/>
                </a:lnTo>
                <a:lnTo>
                  <a:pt x="182" y="258"/>
                </a:lnTo>
                <a:lnTo>
                  <a:pt x="212" y="257"/>
                </a:lnTo>
                <a:lnTo>
                  <a:pt x="253" y="311"/>
                </a:lnTo>
                <a:lnTo>
                  <a:pt x="304" y="341"/>
                </a:lnTo>
                <a:lnTo>
                  <a:pt x="359" y="354"/>
                </a:lnTo>
                <a:lnTo>
                  <a:pt x="419" y="357"/>
                </a:lnTo>
                <a:lnTo>
                  <a:pt x="478" y="355"/>
                </a:lnTo>
                <a:lnTo>
                  <a:pt x="535" y="357"/>
                </a:lnTo>
                <a:lnTo>
                  <a:pt x="590" y="370"/>
                </a:lnTo>
                <a:lnTo>
                  <a:pt x="638" y="401"/>
                </a:lnTo>
                <a:lnTo>
                  <a:pt x="646" y="401"/>
                </a:lnTo>
                <a:lnTo>
                  <a:pt x="653" y="401"/>
                </a:lnTo>
                <a:lnTo>
                  <a:pt x="659" y="400"/>
                </a:lnTo>
                <a:lnTo>
                  <a:pt x="668" y="399"/>
                </a:lnTo>
                <a:lnTo>
                  <a:pt x="671" y="384"/>
                </a:lnTo>
                <a:lnTo>
                  <a:pt x="679" y="372"/>
                </a:lnTo>
                <a:lnTo>
                  <a:pt x="687" y="362"/>
                </a:lnTo>
                <a:lnTo>
                  <a:pt x="697" y="354"/>
                </a:lnTo>
                <a:lnTo>
                  <a:pt x="704" y="345"/>
                </a:lnTo>
                <a:lnTo>
                  <a:pt x="713" y="337"/>
                </a:lnTo>
                <a:lnTo>
                  <a:pt x="719" y="328"/>
                </a:lnTo>
                <a:lnTo>
                  <a:pt x="722" y="320"/>
                </a:lnTo>
                <a:lnTo>
                  <a:pt x="709" y="313"/>
                </a:lnTo>
                <a:lnTo>
                  <a:pt x="697" y="306"/>
                </a:lnTo>
                <a:lnTo>
                  <a:pt x="684" y="299"/>
                </a:lnTo>
                <a:lnTo>
                  <a:pt x="674" y="295"/>
                </a:lnTo>
                <a:lnTo>
                  <a:pt x="674" y="287"/>
                </a:lnTo>
                <a:lnTo>
                  <a:pt x="674" y="282"/>
                </a:lnTo>
                <a:lnTo>
                  <a:pt x="674" y="279"/>
                </a:lnTo>
                <a:lnTo>
                  <a:pt x="675" y="275"/>
                </a:lnTo>
                <a:lnTo>
                  <a:pt x="678" y="269"/>
                </a:lnTo>
                <a:lnTo>
                  <a:pt x="685" y="263"/>
                </a:lnTo>
                <a:lnTo>
                  <a:pt x="691" y="263"/>
                </a:lnTo>
                <a:lnTo>
                  <a:pt x="697" y="263"/>
                </a:lnTo>
                <a:lnTo>
                  <a:pt x="707" y="271"/>
                </a:lnTo>
                <a:lnTo>
                  <a:pt x="719" y="281"/>
                </a:lnTo>
                <a:lnTo>
                  <a:pt x="729" y="281"/>
                </a:lnTo>
                <a:lnTo>
                  <a:pt x="743" y="281"/>
                </a:lnTo>
                <a:lnTo>
                  <a:pt x="751" y="269"/>
                </a:lnTo>
                <a:lnTo>
                  <a:pt x="762" y="261"/>
                </a:lnTo>
                <a:lnTo>
                  <a:pt x="769" y="253"/>
                </a:lnTo>
                <a:lnTo>
                  <a:pt x="778" y="247"/>
                </a:lnTo>
                <a:lnTo>
                  <a:pt x="787" y="240"/>
                </a:lnTo>
                <a:lnTo>
                  <a:pt x="797" y="233"/>
                </a:lnTo>
                <a:lnTo>
                  <a:pt x="809" y="225"/>
                </a:lnTo>
                <a:lnTo>
                  <a:pt x="824" y="218"/>
                </a:lnTo>
                <a:lnTo>
                  <a:pt x="819" y="208"/>
                </a:lnTo>
                <a:lnTo>
                  <a:pt x="816" y="200"/>
                </a:lnTo>
                <a:lnTo>
                  <a:pt x="812" y="193"/>
                </a:lnTo>
                <a:lnTo>
                  <a:pt x="809" y="188"/>
                </a:lnTo>
                <a:lnTo>
                  <a:pt x="799" y="177"/>
                </a:lnTo>
                <a:lnTo>
                  <a:pt x="787" y="167"/>
                </a:lnTo>
                <a:lnTo>
                  <a:pt x="793" y="135"/>
                </a:lnTo>
                <a:lnTo>
                  <a:pt x="799" y="111"/>
                </a:lnTo>
                <a:lnTo>
                  <a:pt x="801" y="91"/>
                </a:lnTo>
                <a:lnTo>
                  <a:pt x="806" y="76"/>
                </a:lnTo>
                <a:lnTo>
                  <a:pt x="807" y="59"/>
                </a:lnTo>
                <a:lnTo>
                  <a:pt x="810" y="43"/>
                </a:lnTo>
                <a:lnTo>
                  <a:pt x="813" y="24"/>
                </a:lnTo>
                <a:lnTo>
                  <a:pt x="818" y="0"/>
                </a:lnTo>
                <a:lnTo>
                  <a:pt x="834" y="12"/>
                </a:lnTo>
                <a:lnTo>
                  <a:pt x="851" y="27"/>
                </a:lnTo>
                <a:lnTo>
                  <a:pt x="868" y="43"/>
                </a:lnTo>
                <a:lnTo>
                  <a:pt x="884" y="61"/>
                </a:lnTo>
                <a:lnTo>
                  <a:pt x="899" y="79"/>
                </a:lnTo>
                <a:lnTo>
                  <a:pt x="915" y="98"/>
                </a:lnTo>
                <a:lnTo>
                  <a:pt x="929" y="119"/>
                </a:lnTo>
                <a:lnTo>
                  <a:pt x="946" y="139"/>
                </a:lnTo>
                <a:lnTo>
                  <a:pt x="1012" y="191"/>
                </a:lnTo>
                <a:lnTo>
                  <a:pt x="1044" y="236"/>
                </a:lnTo>
                <a:lnTo>
                  <a:pt x="1046" y="276"/>
                </a:lnTo>
                <a:lnTo>
                  <a:pt x="1025" y="314"/>
                </a:lnTo>
                <a:lnTo>
                  <a:pt x="985" y="348"/>
                </a:lnTo>
                <a:lnTo>
                  <a:pt x="934" y="380"/>
                </a:lnTo>
                <a:lnTo>
                  <a:pt x="874" y="411"/>
                </a:lnTo>
                <a:lnTo>
                  <a:pt x="813" y="443"/>
                </a:lnTo>
                <a:lnTo>
                  <a:pt x="794" y="458"/>
                </a:lnTo>
                <a:lnTo>
                  <a:pt x="774" y="476"/>
                </a:lnTo>
                <a:lnTo>
                  <a:pt x="750" y="496"/>
                </a:lnTo>
                <a:lnTo>
                  <a:pt x="728" y="516"/>
                </a:lnTo>
                <a:lnTo>
                  <a:pt x="701" y="534"/>
                </a:lnTo>
                <a:lnTo>
                  <a:pt x="676" y="550"/>
                </a:lnTo>
                <a:lnTo>
                  <a:pt x="651" y="561"/>
                </a:lnTo>
                <a:lnTo>
                  <a:pt x="626" y="568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0" name="Freeform 151"/>
          <p:cNvSpPr>
            <a:spLocks/>
          </p:cNvSpPr>
          <p:nvPr/>
        </p:nvSpPr>
        <p:spPr bwMode="auto">
          <a:xfrm>
            <a:off x="10580785" y="5683352"/>
            <a:ext cx="195311" cy="59020"/>
          </a:xfrm>
          <a:custGeom>
            <a:avLst/>
            <a:gdLst>
              <a:gd name="T0" fmla="*/ 342 w 375"/>
              <a:gd name="T1" fmla="*/ 152 h 152"/>
              <a:gd name="T2" fmla="*/ 295 w 375"/>
              <a:gd name="T3" fmla="*/ 128 h 152"/>
              <a:gd name="T4" fmla="*/ 253 w 375"/>
              <a:gd name="T5" fmla="*/ 108 h 152"/>
              <a:gd name="T6" fmla="*/ 211 w 375"/>
              <a:gd name="T7" fmla="*/ 91 h 152"/>
              <a:gd name="T8" fmla="*/ 173 w 375"/>
              <a:gd name="T9" fmla="*/ 77 h 152"/>
              <a:gd name="T10" fmla="*/ 132 w 375"/>
              <a:gd name="T11" fmla="*/ 62 h 152"/>
              <a:gd name="T12" fmla="*/ 92 w 375"/>
              <a:gd name="T13" fmla="*/ 51 h 152"/>
              <a:gd name="T14" fmla="*/ 47 w 375"/>
              <a:gd name="T15" fmla="*/ 38 h 152"/>
              <a:gd name="T16" fmla="*/ 0 w 375"/>
              <a:gd name="T17" fmla="*/ 27 h 152"/>
              <a:gd name="T18" fmla="*/ 13 w 375"/>
              <a:gd name="T19" fmla="*/ 3 h 152"/>
              <a:gd name="T20" fmla="*/ 51 w 375"/>
              <a:gd name="T21" fmla="*/ 0 h 152"/>
              <a:gd name="T22" fmla="*/ 105 w 375"/>
              <a:gd name="T23" fmla="*/ 12 h 152"/>
              <a:gd name="T24" fmla="*/ 172 w 375"/>
              <a:gd name="T25" fmla="*/ 36 h 152"/>
              <a:gd name="T26" fmla="*/ 236 w 375"/>
              <a:gd name="T27" fmla="*/ 63 h 152"/>
              <a:gd name="T28" fmla="*/ 298 w 375"/>
              <a:gd name="T29" fmla="*/ 91 h 152"/>
              <a:gd name="T30" fmla="*/ 345 w 375"/>
              <a:gd name="T31" fmla="*/ 115 h 152"/>
              <a:gd name="T32" fmla="*/ 375 w 375"/>
              <a:gd name="T33" fmla="*/ 128 h 152"/>
              <a:gd name="T34" fmla="*/ 375 w 375"/>
              <a:gd name="T35" fmla="*/ 134 h 152"/>
              <a:gd name="T36" fmla="*/ 375 w 375"/>
              <a:gd name="T37" fmla="*/ 140 h 152"/>
              <a:gd name="T38" fmla="*/ 363 w 375"/>
              <a:gd name="T39" fmla="*/ 147 h 152"/>
              <a:gd name="T40" fmla="*/ 357 w 375"/>
              <a:gd name="T41" fmla="*/ 150 h 152"/>
              <a:gd name="T42" fmla="*/ 350 w 375"/>
              <a:gd name="T43" fmla="*/ 151 h 152"/>
              <a:gd name="T44" fmla="*/ 342 w 375"/>
              <a:gd name="T45" fmla="*/ 15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5" h="152">
                <a:moveTo>
                  <a:pt x="342" y="152"/>
                </a:moveTo>
                <a:lnTo>
                  <a:pt x="295" y="128"/>
                </a:lnTo>
                <a:lnTo>
                  <a:pt x="253" y="108"/>
                </a:lnTo>
                <a:lnTo>
                  <a:pt x="211" y="91"/>
                </a:lnTo>
                <a:lnTo>
                  <a:pt x="173" y="77"/>
                </a:lnTo>
                <a:lnTo>
                  <a:pt x="132" y="62"/>
                </a:lnTo>
                <a:lnTo>
                  <a:pt x="92" y="51"/>
                </a:lnTo>
                <a:lnTo>
                  <a:pt x="47" y="38"/>
                </a:lnTo>
                <a:lnTo>
                  <a:pt x="0" y="27"/>
                </a:lnTo>
                <a:lnTo>
                  <a:pt x="13" y="3"/>
                </a:lnTo>
                <a:lnTo>
                  <a:pt x="51" y="0"/>
                </a:lnTo>
                <a:lnTo>
                  <a:pt x="105" y="12"/>
                </a:lnTo>
                <a:lnTo>
                  <a:pt x="172" y="36"/>
                </a:lnTo>
                <a:lnTo>
                  <a:pt x="236" y="63"/>
                </a:lnTo>
                <a:lnTo>
                  <a:pt x="298" y="91"/>
                </a:lnTo>
                <a:lnTo>
                  <a:pt x="345" y="115"/>
                </a:lnTo>
                <a:lnTo>
                  <a:pt x="375" y="128"/>
                </a:lnTo>
                <a:lnTo>
                  <a:pt x="375" y="134"/>
                </a:lnTo>
                <a:lnTo>
                  <a:pt x="375" y="140"/>
                </a:lnTo>
                <a:lnTo>
                  <a:pt x="363" y="147"/>
                </a:lnTo>
                <a:lnTo>
                  <a:pt x="357" y="150"/>
                </a:lnTo>
                <a:lnTo>
                  <a:pt x="350" y="151"/>
                </a:lnTo>
                <a:lnTo>
                  <a:pt x="342" y="15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1" name="Freeform 152"/>
          <p:cNvSpPr>
            <a:spLocks/>
          </p:cNvSpPr>
          <p:nvPr/>
        </p:nvSpPr>
        <p:spPr bwMode="auto">
          <a:xfrm>
            <a:off x="10560472" y="5703543"/>
            <a:ext cx="129687" cy="34169"/>
          </a:xfrm>
          <a:custGeom>
            <a:avLst/>
            <a:gdLst>
              <a:gd name="T0" fmla="*/ 170 w 248"/>
              <a:gd name="T1" fmla="*/ 88 h 88"/>
              <a:gd name="T2" fmla="*/ 138 w 248"/>
              <a:gd name="T3" fmla="*/ 81 h 88"/>
              <a:gd name="T4" fmla="*/ 112 w 248"/>
              <a:gd name="T5" fmla="*/ 75 h 88"/>
              <a:gd name="T6" fmla="*/ 87 w 248"/>
              <a:gd name="T7" fmla="*/ 65 h 88"/>
              <a:gd name="T8" fmla="*/ 65 w 248"/>
              <a:gd name="T9" fmla="*/ 56 h 88"/>
              <a:gd name="T10" fmla="*/ 44 w 248"/>
              <a:gd name="T11" fmla="*/ 43 h 88"/>
              <a:gd name="T12" fmla="*/ 28 w 248"/>
              <a:gd name="T13" fmla="*/ 29 h 88"/>
              <a:gd name="T14" fmla="*/ 12 w 248"/>
              <a:gd name="T15" fmla="*/ 15 h 88"/>
              <a:gd name="T16" fmla="*/ 0 w 248"/>
              <a:gd name="T17" fmla="*/ 0 h 88"/>
              <a:gd name="T18" fmla="*/ 19 w 248"/>
              <a:gd name="T19" fmla="*/ 2 h 88"/>
              <a:gd name="T20" fmla="*/ 51 w 248"/>
              <a:gd name="T21" fmla="*/ 9 h 88"/>
              <a:gd name="T22" fmla="*/ 90 w 248"/>
              <a:gd name="T23" fmla="*/ 15 h 88"/>
              <a:gd name="T24" fmla="*/ 132 w 248"/>
              <a:gd name="T25" fmla="*/ 25 h 88"/>
              <a:gd name="T26" fmla="*/ 172 w 248"/>
              <a:gd name="T27" fmla="*/ 34 h 88"/>
              <a:gd name="T28" fmla="*/ 207 w 248"/>
              <a:gd name="T29" fmla="*/ 47 h 88"/>
              <a:gd name="T30" fmla="*/ 234 w 248"/>
              <a:gd name="T31" fmla="*/ 58 h 88"/>
              <a:gd name="T32" fmla="*/ 248 w 248"/>
              <a:gd name="T33" fmla="*/ 72 h 88"/>
              <a:gd name="T34" fmla="*/ 240 w 248"/>
              <a:gd name="T35" fmla="*/ 76 h 88"/>
              <a:gd name="T36" fmla="*/ 231 w 248"/>
              <a:gd name="T37" fmla="*/ 81 h 88"/>
              <a:gd name="T38" fmla="*/ 220 w 248"/>
              <a:gd name="T39" fmla="*/ 83 h 88"/>
              <a:gd name="T40" fmla="*/ 210 w 248"/>
              <a:gd name="T41" fmla="*/ 87 h 88"/>
              <a:gd name="T42" fmla="*/ 198 w 248"/>
              <a:gd name="T43" fmla="*/ 87 h 88"/>
              <a:gd name="T44" fmla="*/ 190 w 248"/>
              <a:gd name="T45" fmla="*/ 87 h 88"/>
              <a:gd name="T46" fmla="*/ 179 w 248"/>
              <a:gd name="T47" fmla="*/ 87 h 88"/>
              <a:gd name="T48" fmla="*/ 170 w 248"/>
              <a:gd name="T49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48" h="88">
                <a:moveTo>
                  <a:pt x="170" y="88"/>
                </a:moveTo>
                <a:lnTo>
                  <a:pt x="138" y="81"/>
                </a:lnTo>
                <a:lnTo>
                  <a:pt x="112" y="75"/>
                </a:lnTo>
                <a:lnTo>
                  <a:pt x="87" y="65"/>
                </a:lnTo>
                <a:lnTo>
                  <a:pt x="65" y="56"/>
                </a:lnTo>
                <a:lnTo>
                  <a:pt x="44" y="43"/>
                </a:lnTo>
                <a:lnTo>
                  <a:pt x="28" y="29"/>
                </a:lnTo>
                <a:lnTo>
                  <a:pt x="12" y="15"/>
                </a:lnTo>
                <a:lnTo>
                  <a:pt x="0" y="0"/>
                </a:lnTo>
                <a:lnTo>
                  <a:pt x="19" y="2"/>
                </a:lnTo>
                <a:lnTo>
                  <a:pt x="51" y="9"/>
                </a:lnTo>
                <a:lnTo>
                  <a:pt x="90" y="15"/>
                </a:lnTo>
                <a:lnTo>
                  <a:pt x="132" y="25"/>
                </a:lnTo>
                <a:lnTo>
                  <a:pt x="172" y="34"/>
                </a:lnTo>
                <a:lnTo>
                  <a:pt x="207" y="47"/>
                </a:lnTo>
                <a:lnTo>
                  <a:pt x="234" y="58"/>
                </a:lnTo>
                <a:lnTo>
                  <a:pt x="248" y="72"/>
                </a:lnTo>
                <a:lnTo>
                  <a:pt x="240" y="76"/>
                </a:lnTo>
                <a:lnTo>
                  <a:pt x="231" y="81"/>
                </a:lnTo>
                <a:lnTo>
                  <a:pt x="220" y="83"/>
                </a:lnTo>
                <a:lnTo>
                  <a:pt x="210" y="87"/>
                </a:lnTo>
                <a:lnTo>
                  <a:pt x="198" y="87"/>
                </a:lnTo>
                <a:lnTo>
                  <a:pt x="190" y="87"/>
                </a:lnTo>
                <a:lnTo>
                  <a:pt x="179" y="87"/>
                </a:lnTo>
                <a:lnTo>
                  <a:pt x="170" y="88"/>
                </a:lnTo>
                <a:close/>
              </a:path>
            </a:pathLst>
          </a:cu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2" name="Freeform 153"/>
          <p:cNvSpPr>
            <a:spLocks/>
          </p:cNvSpPr>
          <p:nvPr/>
        </p:nvSpPr>
        <p:spPr bwMode="auto">
          <a:xfrm>
            <a:off x="10658909" y="5678692"/>
            <a:ext cx="110937" cy="31063"/>
          </a:xfrm>
          <a:custGeom>
            <a:avLst/>
            <a:gdLst>
              <a:gd name="T0" fmla="*/ 177 w 215"/>
              <a:gd name="T1" fmla="*/ 79 h 79"/>
              <a:gd name="T2" fmla="*/ 152 w 215"/>
              <a:gd name="T3" fmla="*/ 66 h 79"/>
              <a:gd name="T4" fmla="*/ 128 w 215"/>
              <a:gd name="T5" fmla="*/ 56 h 79"/>
              <a:gd name="T6" fmla="*/ 106 w 215"/>
              <a:gd name="T7" fmla="*/ 46 h 79"/>
              <a:gd name="T8" fmla="*/ 84 w 215"/>
              <a:gd name="T9" fmla="*/ 38 h 79"/>
              <a:gd name="T10" fmla="*/ 62 w 215"/>
              <a:gd name="T11" fmla="*/ 29 h 79"/>
              <a:gd name="T12" fmla="*/ 40 w 215"/>
              <a:gd name="T13" fmla="*/ 19 h 79"/>
              <a:gd name="T14" fmla="*/ 19 w 215"/>
              <a:gd name="T15" fmla="*/ 9 h 79"/>
              <a:gd name="T16" fmla="*/ 0 w 215"/>
              <a:gd name="T17" fmla="*/ 0 h 79"/>
              <a:gd name="T18" fmla="*/ 24 w 215"/>
              <a:gd name="T19" fmla="*/ 0 h 79"/>
              <a:gd name="T20" fmla="*/ 50 w 215"/>
              <a:gd name="T21" fmla="*/ 3 h 79"/>
              <a:gd name="T22" fmla="*/ 78 w 215"/>
              <a:gd name="T23" fmla="*/ 7 h 79"/>
              <a:gd name="T24" fmla="*/ 106 w 215"/>
              <a:gd name="T25" fmla="*/ 14 h 79"/>
              <a:gd name="T26" fmla="*/ 132 w 215"/>
              <a:gd name="T27" fmla="*/ 21 h 79"/>
              <a:gd name="T28" fmla="*/ 160 w 215"/>
              <a:gd name="T29" fmla="*/ 30 h 79"/>
              <a:gd name="T30" fmla="*/ 187 w 215"/>
              <a:gd name="T31" fmla="*/ 40 h 79"/>
              <a:gd name="T32" fmla="*/ 215 w 215"/>
              <a:gd name="T33" fmla="*/ 53 h 79"/>
              <a:gd name="T34" fmla="*/ 206 w 215"/>
              <a:gd name="T35" fmla="*/ 59 h 79"/>
              <a:gd name="T36" fmla="*/ 197 w 215"/>
              <a:gd name="T37" fmla="*/ 67 h 79"/>
              <a:gd name="T38" fmla="*/ 187 w 215"/>
              <a:gd name="T39" fmla="*/ 74 h 79"/>
              <a:gd name="T40" fmla="*/ 177 w 215"/>
              <a:gd name="T41" fmla="*/ 7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5" h="79">
                <a:moveTo>
                  <a:pt x="177" y="79"/>
                </a:moveTo>
                <a:lnTo>
                  <a:pt x="152" y="66"/>
                </a:lnTo>
                <a:lnTo>
                  <a:pt x="128" y="56"/>
                </a:lnTo>
                <a:lnTo>
                  <a:pt x="106" y="46"/>
                </a:lnTo>
                <a:lnTo>
                  <a:pt x="84" y="38"/>
                </a:lnTo>
                <a:lnTo>
                  <a:pt x="62" y="29"/>
                </a:lnTo>
                <a:lnTo>
                  <a:pt x="40" y="19"/>
                </a:lnTo>
                <a:lnTo>
                  <a:pt x="19" y="9"/>
                </a:lnTo>
                <a:lnTo>
                  <a:pt x="0" y="0"/>
                </a:lnTo>
                <a:lnTo>
                  <a:pt x="24" y="0"/>
                </a:lnTo>
                <a:lnTo>
                  <a:pt x="50" y="3"/>
                </a:lnTo>
                <a:lnTo>
                  <a:pt x="78" y="7"/>
                </a:lnTo>
                <a:lnTo>
                  <a:pt x="106" y="14"/>
                </a:lnTo>
                <a:lnTo>
                  <a:pt x="132" y="21"/>
                </a:lnTo>
                <a:lnTo>
                  <a:pt x="160" y="30"/>
                </a:lnTo>
                <a:lnTo>
                  <a:pt x="187" y="40"/>
                </a:lnTo>
                <a:lnTo>
                  <a:pt x="215" y="53"/>
                </a:lnTo>
                <a:lnTo>
                  <a:pt x="206" y="59"/>
                </a:lnTo>
                <a:lnTo>
                  <a:pt x="197" y="67"/>
                </a:lnTo>
                <a:lnTo>
                  <a:pt x="187" y="74"/>
                </a:lnTo>
                <a:lnTo>
                  <a:pt x="177" y="79"/>
                </a:lnTo>
                <a:close/>
              </a:path>
            </a:pathLst>
          </a:cu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" name="Freeform 154"/>
          <p:cNvSpPr>
            <a:spLocks/>
          </p:cNvSpPr>
          <p:nvPr/>
        </p:nvSpPr>
        <p:spPr bwMode="auto">
          <a:xfrm>
            <a:off x="10615160" y="5641417"/>
            <a:ext cx="214062" cy="57467"/>
          </a:xfrm>
          <a:custGeom>
            <a:avLst/>
            <a:gdLst>
              <a:gd name="T0" fmla="*/ 362 w 412"/>
              <a:gd name="T1" fmla="*/ 145 h 145"/>
              <a:gd name="T2" fmla="*/ 355 w 412"/>
              <a:gd name="T3" fmla="*/ 143 h 145"/>
              <a:gd name="T4" fmla="*/ 349 w 412"/>
              <a:gd name="T5" fmla="*/ 143 h 145"/>
              <a:gd name="T6" fmla="*/ 349 w 412"/>
              <a:gd name="T7" fmla="*/ 137 h 145"/>
              <a:gd name="T8" fmla="*/ 349 w 412"/>
              <a:gd name="T9" fmla="*/ 134 h 145"/>
              <a:gd name="T10" fmla="*/ 303 w 412"/>
              <a:gd name="T11" fmla="*/ 116 h 145"/>
              <a:gd name="T12" fmla="*/ 259 w 412"/>
              <a:gd name="T13" fmla="*/ 102 h 145"/>
              <a:gd name="T14" fmla="*/ 216 w 412"/>
              <a:gd name="T15" fmla="*/ 88 h 145"/>
              <a:gd name="T16" fmla="*/ 175 w 412"/>
              <a:gd name="T17" fmla="*/ 79 h 145"/>
              <a:gd name="T18" fmla="*/ 133 w 412"/>
              <a:gd name="T19" fmla="*/ 70 h 145"/>
              <a:gd name="T20" fmla="*/ 90 w 412"/>
              <a:gd name="T21" fmla="*/ 64 h 145"/>
              <a:gd name="T22" fmla="*/ 44 w 412"/>
              <a:gd name="T23" fmla="*/ 60 h 145"/>
              <a:gd name="T24" fmla="*/ 0 w 412"/>
              <a:gd name="T25" fmla="*/ 62 h 145"/>
              <a:gd name="T26" fmla="*/ 16 w 412"/>
              <a:gd name="T27" fmla="*/ 20 h 145"/>
              <a:gd name="T28" fmla="*/ 64 w 412"/>
              <a:gd name="T29" fmla="*/ 1 h 145"/>
              <a:gd name="T30" fmla="*/ 130 w 412"/>
              <a:gd name="T31" fmla="*/ 0 h 145"/>
              <a:gd name="T32" fmla="*/ 206 w 412"/>
              <a:gd name="T33" fmla="*/ 14 h 145"/>
              <a:gd name="T34" fmla="*/ 281 w 412"/>
              <a:gd name="T35" fmla="*/ 35 h 145"/>
              <a:gd name="T36" fmla="*/ 347 w 412"/>
              <a:gd name="T37" fmla="*/ 64 h 145"/>
              <a:gd name="T38" fmla="*/ 393 w 412"/>
              <a:gd name="T39" fmla="*/ 94 h 145"/>
              <a:gd name="T40" fmla="*/ 412 w 412"/>
              <a:gd name="T41" fmla="*/ 122 h 145"/>
              <a:gd name="T42" fmla="*/ 397 w 412"/>
              <a:gd name="T43" fmla="*/ 129 h 145"/>
              <a:gd name="T44" fmla="*/ 387 w 412"/>
              <a:gd name="T45" fmla="*/ 136 h 145"/>
              <a:gd name="T46" fmla="*/ 375 w 412"/>
              <a:gd name="T47" fmla="*/ 140 h 145"/>
              <a:gd name="T48" fmla="*/ 362 w 412"/>
              <a:gd name="T49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12" h="145">
                <a:moveTo>
                  <a:pt x="362" y="145"/>
                </a:moveTo>
                <a:lnTo>
                  <a:pt x="355" y="143"/>
                </a:lnTo>
                <a:lnTo>
                  <a:pt x="349" y="143"/>
                </a:lnTo>
                <a:lnTo>
                  <a:pt x="349" y="137"/>
                </a:lnTo>
                <a:lnTo>
                  <a:pt x="349" y="134"/>
                </a:lnTo>
                <a:lnTo>
                  <a:pt x="303" y="116"/>
                </a:lnTo>
                <a:lnTo>
                  <a:pt x="259" y="102"/>
                </a:lnTo>
                <a:lnTo>
                  <a:pt x="216" y="88"/>
                </a:lnTo>
                <a:lnTo>
                  <a:pt x="175" y="79"/>
                </a:lnTo>
                <a:lnTo>
                  <a:pt x="133" y="70"/>
                </a:lnTo>
                <a:lnTo>
                  <a:pt x="90" y="64"/>
                </a:lnTo>
                <a:lnTo>
                  <a:pt x="44" y="60"/>
                </a:lnTo>
                <a:lnTo>
                  <a:pt x="0" y="62"/>
                </a:lnTo>
                <a:lnTo>
                  <a:pt x="16" y="20"/>
                </a:lnTo>
                <a:lnTo>
                  <a:pt x="64" y="1"/>
                </a:lnTo>
                <a:lnTo>
                  <a:pt x="130" y="0"/>
                </a:lnTo>
                <a:lnTo>
                  <a:pt x="206" y="14"/>
                </a:lnTo>
                <a:lnTo>
                  <a:pt x="281" y="35"/>
                </a:lnTo>
                <a:lnTo>
                  <a:pt x="347" y="64"/>
                </a:lnTo>
                <a:lnTo>
                  <a:pt x="393" y="94"/>
                </a:lnTo>
                <a:lnTo>
                  <a:pt x="412" y="122"/>
                </a:lnTo>
                <a:lnTo>
                  <a:pt x="397" y="129"/>
                </a:lnTo>
                <a:lnTo>
                  <a:pt x="387" y="136"/>
                </a:lnTo>
                <a:lnTo>
                  <a:pt x="375" y="140"/>
                </a:lnTo>
                <a:lnTo>
                  <a:pt x="362" y="14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" name="Freeform 155"/>
          <p:cNvSpPr>
            <a:spLocks/>
          </p:cNvSpPr>
          <p:nvPr/>
        </p:nvSpPr>
        <p:spPr bwMode="auto">
          <a:xfrm>
            <a:off x="10666721" y="5582398"/>
            <a:ext cx="160936" cy="79211"/>
          </a:xfrm>
          <a:custGeom>
            <a:avLst/>
            <a:gdLst>
              <a:gd name="T0" fmla="*/ 278 w 310"/>
              <a:gd name="T1" fmla="*/ 197 h 201"/>
              <a:gd name="T2" fmla="*/ 238 w 310"/>
              <a:gd name="T3" fmla="*/ 182 h 201"/>
              <a:gd name="T4" fmla="*/ 203 w 310"/>
              <a:gd name="T5" fmla="*/ 170 h 201"/>
              <a:gd name="T6" fmla="*/ 169 w 310"/>
              <a:gd name="T7" fmla="*/ 159 h 201"/>
              <a:gd name="T8" fmla="*/ 138 w 310"/>
              <a:gd name="T9" fmla="*/ 151 h 201"/>
              <a:gd name="T10" fmla="*/ 106 w 310"/>
              <a:gd name="T11" fmla="*/ 143 h 201"/>
              <a:gd name="T12" fmla="*/ 73 w 310"/>
              <a:gd name="T13" fmla="*/ 137 h 201"/>
              <a:gd name="T14" fmla="*/ 38 w 310"/>
              <a:gd name="T15" fmla="*/ 131 h 201"/>
              <a:gd name="T16" fmla="*/ 0 w 310"/>
              <a:gd name="T17" fmla="*/ 127 h 201"/>
              <a:gd name="T18" fmla="*/ 1 w 310"/>
              <a:gd name="T19" fmla="*/ 90 h 201"/>
              <a:gd name="T20" fmla="*/ 6 w 310"/>
              <a:gd name="T21" fmla="*/ 64 h 201"/>
              <a:gd name="T22" fmla="*/ 13 w 310"/>
              <a:gd name="T23" fmla="*/ 46 h 201"/>
              <a:gd name="T24" fmla="*/ 26 w 310"/>
              <a:gd name="T25" fmla="*/ 33 h 201"/>
              <a:gd name="T26" fmla="*/ 42 w 310"/>
              <a:gd name="T27" fmla="*/ 24 h 201"/>
              <a:gd name="T28" fmla="*/ 67 w 310"/>
              <a:gd name="T29" fmla="*/ 16 h 201"/>
              <a:gd name="T30" fmla="*/ 100 w 310"/>
              <a:gd name="T31" fmla="*/ 8 h 201"/>
              <a:gd name="T32" fmla="*/ 142 w 310"/>
              <a:gd name="T33" fmla="*/ 0 h 201"/>
              <a:gd name="T34" fmla="*/ 191 w 310"/>
              <a:gd name="T35" fmla="*/ 3 h 201"/>
              <a:gd name="T36" fmla="*/ 229 w 310"/>
              <a:gd name="T37" fmla="*/ 6 h 201"/>
              <a:gd name="T38" fmla="*/ 259 w 310"/>
              <a:gd name="T39" fmla="*/ 8 h 201"/>
              <a:gd name="T40" fmla="*/ 281 w 310"/>
              <a:gd name="T41" fmla="*/ 15 h 201"/>
              <a:gd name="T42" fmla="*/ 294 w 310"/>
              <a:gd name="T43" fmla="*/ 24 h 201"/>
              <a:gd name="T44" fmla="*/ 304 w 310"/>
              <a:gd name="T45" fmla="*/ 42 h 201"/>
              <a:gd name="T46" fmla="*/ 309 w 310"/>
              <a:gd name="T47" fmla="*/ 68 h 201"/>
              <a:gd name="T48" fmla="*/ 310 w 310"/>
              <a:gd name="T49" fmla="*/ 109 h 201"/>
              <a:gd name="T50" fmla="*/ 301 w 310"/>
              <a:gd name="T51" fmla="*/ 137 h 201"/>
              <a:gd name="T52" fmla="*/ 297 w 310"/>
              <a:gd name="T53" fmla="*/ 159 h 201"/>
              <a:gd name="T54" fmla="*/ 293 w 310"/>
              <a:gd name="T55" fmla="*/ 174 h 201"/>
              <a:gd name="T56" fmla="*/ 291 w 310"/>
              <a:gd name="T57" fmla="*/ 185 h 201"/>
              <a:gd name="T58" fmla="*/ 288 w 310"/>
              <a:gd name="T59" fmla="*/ 192 h 201"/>
              <a:gd name="T60" fmla="*/ 287 w 310"/>
              <a:gd name="T61" fmla="*/ 197 h 201"/>
              <a:gd name="T62" fmla="*/ 285 w 310"/>
              <a:gd name="T63" fmla="*/ 199 h 201"/>
              <a:gd name="T64" fmla="*/ 284 w 310"/>
              <a:gd name="T65" fmla="*/ 201 h 201"/>
              <a:gd name="T66" fmla="*/ 281 w 310"/>
              <a:gd name="T67" fmla="*/ 198 h 201"/>
              <a:gd name="T68" fmla="*/ 278 w 310"/>
              <a:gd name="T69" fmla="*/ 197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10" h="201">
                <a:moveTo>
                  <a:pt x="278" y="197"/>
                </a:moveTo>
                <a:lnTo>
                  <a:pt x="238" y="182"/>
                </a:lnTo>
                <a:lnTo>
                  <a:pt x="203" y="170"/>
                </a:lnTo>
                <a:lnTo>
                  <a:pt x="169" y="159"/>
                </a:lnTo>
                <a:lnTo>
                  <a:pt x="138" y="151"/>
                </a:lnTo>
                <a:lnTo>
                  <a:pt x="106" y="143"/>
                </a:lnTo>
                <a:lnTo>
                  <a:pt x="73" y="137"/>
                </a:lnTo>
                <a:lnTo>
                  <a:pt x="38" y="131"/>
                </a:lnTo>
                <a:lnTo>
                  <a:pt x="0" y="127"/>
                </a:lnTo>
                <a:lnTo>
                  <a:pt x="1" y="90"/>
                </a:lnTo>
                <a:lnTo>
                  <a:pt x="6" y="64"/>
                </a:lnTo>
                <a:lnTo>
                  <a:pt x="13" y="46"/>
                </a:lnTo>
                <a:lnTo>
                  <a:pt x="26" y="33"/>
                </a:lnTo>
                <a:lnTo>
                  <a:pt x="42" y="24"/>
                </a:lnTo>
                <a:lnTo>
                  <a:pt x="67" y="16"/>
                </a:lnTo>
                <a:lnTo>
                  <a:pt x="100" y="8"/>
                </a:lnTo>
                <a:lnTo>
                  <a:pt x="142" y="0"/>
                </a:lnTo>
                <a:lnTo>
                  <a:pt x="191" y="3"/>
                </a:lnTo>
                <a:lnTo>
                  <a:pt x="229" y="6"/>
                </a:lnTo>
                <a:lnTo>
                  <a:pt x="259" y="8"/>
                </a:lnTo>
                <a:lnTo>
                  <a:pt x="281" y="15"/>
                </a:lnTo>
                <a:lnTo>
                  <a:pt x="294" y="24"/>
                </a:lnTo>
                <a:lnTo>
                  <a:pt x="304" y="42"/>
                </a:lnTo>
                <a:lnTo>
                  <a:pt x="309" y="68"/>
                </a:lnTo>
                <a:lnTo>
                  <a:pt x="310" y="109"/>
                </a:lnTo>
                <a:lnTo>
                  <a:pt x="301" y="137"/>
                </a:lnTo>
                <a:lnTo>
                  <a:pt x="297" y="159"/>
                </a:lnTo>
                <a:lnTo>
                  <a:pt x="293" y="174"/>
                </a:lnTo>
                <a:lnTo>
                  <a:pt x="291" y="185"/>
                </a:lnTo>
                <a:lnTo>
                  <a:pt x="288" y="192"/>
                </a:lnTo>
                <a:lnTo>
                  <a:pt x="287" y="197"/>
                </a:lnTo>
                <a:lnTo>
                  <a:pt x="285" y="199"/>
                </a:lnTo>
                <a:lnTo>
                  <a:pt x="284" y="201"/>
                </a:lnTo>
                <a:lnTo>
                  <a:pt x="281" y="198"/>
                </a:lnTo>
                <a:lnTo>
                  <a:pt x="278" y="197"/>
                </a:lnTo>
                <a:close/>
              </a:path>
            </a:pathLst>
          </a:cu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" name="Freeform 156"/>
          <p:cNvSpPr>
            <a:spLocks/>
          </p:cNvSpPr>
          <p:nvPr/>
        </p:nvSpPr>
        <p:spPr bwMode="auto">
          <a:xfrm>
            <a:off x="10713596" y="5169261"/>
            <a:ext cx="165625" cy="408478"/>
          </a:xfrm>
          <a:custGeom>
            <a:avLst/>
            <a:gdLst>
              <a:gd name="T0" fmla="*/ 177 w 259"/>
              <a:gd name="T1" fmla="*/ 468 h 476"/>
              <a:gd name="T2" fmla="*/ 92 w 259"/>
              <a:gd name="T3" fmla="*/ 462 h 476"/>
              <a:gd name="T4" fmla="*/ 15 w 259"/>
              <a:gd name="T5" fmla="*/ 458 h 476"/>
              <a:gd name="T6" fmla="*/ 12 w 259"/>
              <a:gd name="T7" fmla="*/ 343 h 476"/>
              <a:gd name="T8" fmla="*/ 8 w 259"/>
              <a:gd name="T9" fmla="*/ 223 h 476"/>
              <a:gd name="T10" fmla="*/ 11 w 259"/>
              <a:gd name="T11" fmla="*/ 80 h 476"/>
              <a:gd name="T12" fmla="*/ 23 w 259"/>
              <a:gd name="T13" fmla="*/ 109 h 476"/>
              <a:gd name="T14" fmla="*/ 24 w 259"/>
              <a:gd name="T15" fmla="*/ 152 h 476"/>
              <a:gd name="T16" fmla="*/ 39 w 259"/>
              <a:gd name="T17" fmla="*/ 203 h 476"/>
              <a:gd name="T18" fmla="*/ 48 w 259"/>
              <a:gd name="T19" fmla="*/ 138 h 476"/>
              <a:gd name="T20" fmla="*/ 46 w 259"/>
              <a:gd name="T21" fmla="*/ 64 h 476"/>
              <a:gd name="T22" fmla="*/ 53 w 259"/>
              <a:gd name="T23" fmla="*/ 24 h 476"/>
              <a:gd name="T24" fmla="*/ 78 w 259"/>
              <a:gd name="T25" fmla="*/ 22 h 476"/>
              <a:gd name="T26" fmla="*/ 73 w 259"/>
              <a:gd name="T27" fmla="*/ 95 h 476"/>
              <a:gd name="T28" fmla="*/ 73 w 259"/>
              <a:gd name="T29" fmla="*/ 148 h 476"/>
              <a:gd name="T30" fmla="*/ 83 w 259"/>
              <a:gd name="T31" fmla="*/ 199 h 476"/>
              <a:gd name="T32" fmla="*/ 84 w 259"/>
              <a:gd name="T33" fmla="*/ 156 h 476"/>
              <a:gd name="T34" fmla="*/ 83 w 259"/>
              <a:gd name="T35" fmla="*/ 85 h 476"/>
              <a:gd name="T36" fmla="*/ 90 w 259"/>
              <a:gd name="T37" fmla="*/ 18 h 476"/>
              <a:gd name="T38" fmla="*/ 117 w 259"/>
              <a:gd name="T39" fmla="*/ 38 h 476"/>
              <a:gd name="T40" fmla="*/ 117 w 259"/>
              <a:gd name="T41" fmla="*/ 109 h 476"/>
              <a:gd name="T42" fmla="*/ 117 w 259"/>
              <a:gd name="T43" fmla="*/ 179 h 476"/>
              <a:gd name="T44" fmla="*/ 123 w 259"/>
              <a:gd name="T45" fmla="*/ 200 h 476"/>
              <a:gd name="T46" fmla="*/ 123 w 259"/>
              <a:gd name="T47" fmla="*/ 128 h 476"/>
              <a:gd name="T48" fmla="*/ 126 w 259"/>
              <a:gd name="T49" fmla="*/ 58 h 476"/>
              <a:gd name="T50" fmla="*/ 136 w 259"/>
              <a:gd name="T51" fmla="*/ 10 h 476"/>
              <a:gd name="T52" fmla="*/ 158 w 259"/>
              <a:gd name="T53" fmla="*/ 8 h 476"/>
              <a:gd name="T54" fmla="*/ 153 w 259"/>
              <a:gd name="T55" fmla="*/ 74 h 476"/>
              <a:gd name="T56" fmla="*/ 151 w 259"/>
              <a:gd name="T57" fmla="*/ 140 h 476"/>
              <a:gd name="T58" fmla="*/ 155 w 259"/>
              <a:gd name="T59" fmla="*/ 184 h 476"/>
              <a:gd name="T60" fmla="*/ 165 w 259"/>
              <a:gd name="T61" fmla="*/ 109 h 476"/>
              <a:gd name="T62" fmla="*/ 165 w 259"/>
              <a:gd name="T63" fmla="*/ 48 h 476"/>
              <a:gd name="T64" fmla="*/ 165 w 259"/>
              <a:gd name="T65" fmla="*/ 4 h 476"/>
              <a:gd name="T66" fmla="*/ 187 w 259"/>
              <a:gd name="T67" fmla="*/ 4 h 476"/>
              <a:gd name="T68" fmla="*/ 190 w 259"/>
              <a:gd name="T69" fmla="*/ 91 h 476"/>
              <a:gd name="T70" fmla="*/ 189 w 259"/>
              <a:gd name="T71" fmla="*/ 155 h 476"/>
              <a:gd name="T72" fmla="*/ 192 w 259"/>
              <a:gd name="T73" fmla="*/ 189 h 476"/>
              <a:gd name="T74" fmla="*/ 198 w 259"/>
              <a:gd name="T75" fmla="*/ 163 h 476"/>
              <a:gd name="T76" fmla="*/ 202 w 259"/>
              <a:gd name="T77" fmla="*/ 95 h 476"/>
              <a:gd name="T78" fmla="*/ 206 w 259"/>
              <a:gd name="T79" fmla="*/ 26 h 476"/>
              <a:gd name="T80" fmla="*/ 230 w 259"/>
              <a:gd name="T81" fmla="*/ 0 h 476"/>
              <a:gd name="T82" fmla="*/ 246 w 259"/>
              <a:gd name="T83" fmla="*/ 63 h 476"/>
              <a:gd name="T84" fmla="*/ 239 w 259"/>
              <a:gd name="T85" fmla="*/ 237 h 476"/>
              <a:gd name="T86" fmla="*/ 245 w 259"/>
              <a:gd name="T87" fmla="*/ 413 h 476"/>
              <a:gd name="T88" fmla="*/ 242 w 259"/>
              <a:gd name="T89" fmla="*/ 47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9" h="476">
                <a:moveTo>
                  <a:pt x="242" y="476"/>
                </a:moveTo>
                <a:lnTo>
                  <a:pt x="208" y="470"/>
                </a:lnTo>
                <a:lnTo>
                  <a:pt x="177" y="468"/>
                </a:lnTo>
                <a:lnTo>
                  <a:pt x="146" y="465"/>
                </a:lnTo>
                <a:lnTo>
                  <a:pt x="120" y="463"/>
                </a:lnTo>
                <a:lnTo>
                  <a:pt x="92" y="462"/>
                </a:lnTo>
                <a:lnTo>
                  <a:pt x="65" y="461"/>
                </a:lnTo>
                <a:lnTo>
                  <a:pt x="40" y="459"/>
                </a:lnTo>
                <a:lnTo>
                  <a:pt x="15" y="458"/>
                </a:lnTo>
                <a:lnTo>
                  <a:pt x="14" y="413"/>
                </a:lnTo>
                <a:lnTo>
                  <a:pt x="14" y="377"/>
                </a:lnTo>
                <a:lnTo>
                  <a:pt x="12" y="343"/>
                </a:lnTo>
                <a:lnTo>
                  <a:pt x="12" y="311"/>
                </a:lnTo>
                <a:lnTo>
                  <a:pt x="9" y="271"/>
                </a:lnTo>
                <a:lnTo>
                  <a:pt x="8" y="223"/>
                </a:lnTo>
                <a:lnTo>
                  <a:pt x="3" y="160"/>
                </a:lnTo>
                <a:lnTo>
                  <a:pt x="0" y="80"/>
                </a:lnTo>
                <a:lnTo>
                  <a:pt x="11" y="80"/>
                </a:lnTo>
                <a:lnTo>
                  <a:pt x="24" y="80"/>
                </a:lnTo>
                <a:lnTo>
                  <a:pt x="23" y="94"/>
                </a:lnTo>
                <a:lnTo>
                  <a:pt x="23" y="109"/>
                </a:lnTo>
                <a:lnTo>
                  <a:pt x="23" y="124"/>
                </a:lnTo>
                <a:lnTo>
                  <a:pt x="24" y="139"/>
                </a:lnTo>
                <a:lnTo>
                  <a:pt x="24" y="152"/>
                </a:lnTo>
                <a:lnTo>
                  <a:pt x="28" y="168"/>
                </a:lnTo>
                <a:lnTo>
                  <a:pt x="31" y="184"/>
                </a:lnTo>
                <a:lnTo>
                  <a:pt x="39" y="203"/>
                </a:lnTo>
                <a:lnTo>
                  <a:pt x="43" y="183"/>
                </a:lnTo>
                <a:lnTo>
                  <a:pt x="46" y="162"/>
                </a:lnTo>
                <a:lnTo>
                  <a:pt x="48" y="138"/>
                </a:lnTo>
                <a:lnTo>
                  <a:pt x="49" y="114"/>
                </a:lnTo>
                <a:lnTo>
                  <a:pt x="48" y="88"/>
                </a:lnTo>
                <a:lnTo>
                  <a:pt x="46" y="64"/>
                </a:lnTo>
                <a:lnTo>
                  <a:pt x="46" y="44"/>
                </a:lnTo>
                <a:lnTo>
                  <a:pt x="48" y="27"/>
                </a:lnTo>
                <a:lnTo>
                  <a:pt x="53" y="24"/>
                </a:lnTo>
                <a:lnTo>
                  <a:pt x="61" y="24"/>
                </a:lnTo>
                <a:lnTo>
                  <a:pt x="70" y="23"/>
                </a:lnTo>
                <a:lnTo>
                  <a:pt x="78" y="22"/>
                </a:lnTo>
                <a:lnTo>
                  <a:pt x="75" y="52"/>
                </a:lnTo>
                <a:lnTo>
                  <a:pt x="74" y="76"/>
                </a:lnTo>
                <a:lnTo>
                  <a:pt x="73" y="95"/>
                </a:lnTo>
                <a:lnTo>
                  <a:pt x="73" y="114"/>
                </a:lnTo>
                <a:lnTo>
                  <a:pt x="73" y="128"/>
                </a:lnTo>
                <a:lnTo>
                  <a:pt x="73" y="148"/>
                </a:lnTo>
                <a:lnTo>
                  <a:pt x="74" y="170"/>
                </a:lnTo>
                <a:lnTo>
                  <a:pt x="75" y="198"/>
                </a:lnTo>
                <a:lnTo>
                  <a:pt x="83" y="199"/>
                </a:lnTo>
                <a:lnTo>
                  <a:pt x="90" y="203"/>
                </a:lnTo>
                <a:lnTo>
                  <a:pt x="86" y="179"/>
                </a:lnTo>
                <a:lnTo>
                  <a:pt x="84" y="156"/>
                </a:lnTo>
                <a:lnTo>
                  <a:pt x="83" y="132"/>
                </a:lnTo>
                <a:lnTo>
                  <a:pt x="83" y="109"/>
                </a:lnTo>
                <a:lnTo>
                  <a:pt x="83" y="85"/>
                </a:lnTo>
                <a:lnTo>
                  <a:pt x="86" y="61"/>
                </a:lnTo>
                <a:lnTo>
                  <a:pt x="87" y="38"/>
                </a:lnTo>
                <a:lnTo>
                  <a:pt x="90" y="18"/>
                </a:lnTo>
                <a:lnTo>
                  <a:pt x="103" y="16"/>
                </a:lnTo>
                <a:lnTo>
                  <a:pt x="117" y="15"/>
                </a:lnTo>
                <a:lnTo>
                  <a:pt x="117" y="38"/>
                </a:lnTo>
                <a:lnTo>
                  <a:pt x="117" y="61"/>
                </a:lnTo>
                <a:lnTo>
                  <a:pt x="117" y="85"/>
                </a:lnTo>
                <a:lnTo>
                  <a:pt x="117" y="109"/>
                </a:lnTo>
                <a:lnTo>
                  <a:pt x="117" y="132"/>
                </a:lnTo>
                <a:lnTo>
                  <a:pt x="117" y="155"/>
                </a:lnTo>
                <a:lnTo>
                  <a:pt x="117" y="179"/>
                </a:lnTo>
                <a:lnTo>
                  <a:pt x="117" y="203"/>
                </a:lnTo>
                <a:lnTo>
                  <a:pt x="118" y="202"/>
                </a:lnTo>
                <a:lnTo>
                  <a:pt x="123" y="200"/>
                </a:lnTo>
                <a:lnTo>
                  <a:pt x="123" y="176"/>
                </a:lnTo>
                <a:lnTo>
                  <a:pt x="123" y="152"/>
                </a:lnTo>
                <a:lnTo>
                  <a:pt x="123" y="128"/>
                </a:lnTo>
                <a:lnTo>
                  <a:pt x="124" y="106"/>
                </a:lnTo>
                <a:lnTo>
                  <a:pt x="124" y="82"/>
                </a:lnTo>
                <a:lnTo>
                  <a:pt x="126" y="58"/>
                </a:lnTo>
                <a:lnTo>
                  <a:pt x="127" y="34"/>
                </a:lnTo>
                <a:lnTo>
                  <a:pt x="128" y="11"/>
                </a:lnTo>
                <a:lnTo>
                  <a:pt x="136" y="10"/>
                </a:lnTo>
                <a:lnTo>
                  <a:pt x="143" y="10"/>
                </a:lnTo>
                <a:lnTo>
                  <a:pt x="151" y="8"/>
                </a:lnTo>
                <a:lnTo>
                  <a:pt x="158" y="8"/>
                </a:lnTo>
                <a:lnTo>
                  <a:pt x="156" y="30"/>
                </a:lnTo>
                <a:lnTo>
                  <a:pt x="155" y="52"/>
                </a:lnTo>
                <a:lnTo>
                  <a:pt x="153" y="74"/>
                </a:lnTo>
                <a:lnTo>
                  <a:pt x="153" y="96"/>
                </a:lnTo>
                <a:lnTo>
                  <a:pt x="152" y="118"/>
                </a:lnTo>
                <a:lnTo>
                  <a:pt x="151" y="140"/>
                </a:lnTo>
                <a:lnTo>
                  <a:pt x="149" y="162"/>
                </a:lnTo>
                <a:lnTo>
                  <a:pt x="149" y="184"/>
                </a:lnTo>
                <a:lnTo>
                  <a:pt x="155" y="184"/>
                </a:lnTo>
                <a:lnTo>
                  <a:pt x="162" y="187"/>
                </a:lnTo>
                <a:lnTo>
                  <a:pt x="164" y="142"/>
                </a:lnTo>
                <a:lnTo>
                  <a:pt x="165" y="109"/>
                </a:lnTo>
                <a:lnTo>
                  <a:pt x="165" y="83"/>
                </a:lnTo>
                <a:lnTo>
                  <a:pt x="167" y="64"/>
                </a:lnTo>
                <a:lnTo>
                  <a:pt x="165" y="48"/>
                </a:lnTo>
                <a:lnTo>
                  <a:pt x="165" y="35"/>
                </a:lnTo>
                <a:lnTo>
                  <a:pt x="165" y="20"/>
                </a:lnTo>
                <a:lnTo>
                  <a:pt x="165" y="4"/>
                </a:lnTo>
                <a:lnTo>
                  <a:pt x="171" y="4"/>
                </a:lnTo>
                <a:lnTo>
                  <a:pt x="180" y="4"/>
                </a:lnTo>
                <a:lnTo>
                  <a:pt x="187" y="4"/>
                </a:lnTo>
                <a:lnTo>
                  <a:pt x="195" y="4"/>
                </a:lnTo>
                <a:lnTo>
                  <a:pt x="192" y="53"/>
                </a:lnTo>
                <a:lnTo>
                  <a:pt x="190" y="91"/>
                </a:lnTo>
                <a:lnTo>
                  <a:pt x="189" y="118"/>
                </a:lnTo>
                <a:lnTo>
                  <a:pt x="189" y="140"/>
                </a:lnTo>
                <a:lnTo>
                  <a:pt x="189" y="155"/>
                </a:lnTo>
                <a:lnTo>
                  <a:pt x="189" y="166"/>
                </a:lnTo>
                <a:lnTo>
                  <a:pt x="190" y="176"/>
                </a:lnTo>
                <a:lnTo>
                  <a:pt x="192" y="189"/>
                </a:lnTo>
                <a:lnTo>
                  <a:pt x="193" y="188"/>
                </a:lnTo>
                <a:lnTo>
                  <a:pt x="198" y="187"/>
                </a:lnTo>
                <a:lnTo>
                  <a:pt x="198" y="163"/>
                </a:lnTo>
                <a:lnTo>
                  <a:pt x="199" y="141"/>
                </a:lnTo>
                <a:lnTo>
                  <a:pt x="201" y="117"/>
                </a:lnTo>
                <a:lnTo>
                  <a:pt x="202" y="95"/>
                </a:lnTo>
                <a:lnTo>
                  <a:pt x="202" y="71"/>
                </a:lnTo>
                <a:lnTo>
                  <a:pt x="205" y="50"/>
                </a:lnTo>
                <a:lnTo>
                  <a:pt x="206" y="26"/>
                </a:lnTo>
                <a:lnTo>
                  <a:pt x="209" y="4"/>
                </a:lnTo>
                <a:lnTo>
                  <a:pt x="218" y="2"/>
                </a:lnTo>
                <a:lnTo>
                  <a:pt x="230" y="0"/>
                </a:lnTo>
                <a:lnTo>
                  <a:pt x="243" y="0"/>
                </a:lnTo>
                <a:lnTo>
                  <a:pt x="259" y="6"/>
                </a:lnTo>
                <a:lnTo>
                  <a:pt x="246" y="63"/>
                </a:lnTo>
                <a:lnTo>
                  <a:pt x="240" y="120"/>
                </a:lnTo>
                <a:lnTo>
                  <a:pt x="237" y="179"/>
                </a:lnTo>
                <a:lnTo>
                  <a:pt x="239" y="237"/>
                </a:lnTo>
                <a:lnTo>
                  <a:pt x="240" y="295"/>
                </a:lnTo>
                <a:lnTo>
                  <a:pt x="243" y="354"/>
                </a:lnTo>
                <a:lnTo>
                  <a:pt x="245" y="413"/>
                </a:lnTo>
                <a:lnTo>
                  <a:pt x="248" y="474"/>
                </a:lnTo>
                <a:lnTo>
                  <a:pt x="243" y="475"/>
                </a:lnTo>
                <a:lnTo>
                  <a:pt x="242" y="476"/>
                </a:lnTo>
                <a:close/>
              </a:path>
            </a:pathLst>
          </a:cu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" name="Freeform 157"/>
          <p:cNvSpPr>
            <a:spLocks/>
          </p:cNvSpPr>
          <p:nvPr/>
        </p:nvSpPr>
        <p:spPr bwMode="auto">
          <a:xfrm>
            <a:off x="10452659" y="5455039"/>
            <a:ext cx="20312" cy="41936"/>
          </a:xfrm>
          <a:custGeom>
            <a:avLst/>
            <a:gdLst>
              <a:gd name="T0" fmla="*/ 31 w 37"/>
              <a:gd name="T1" fmla="*/ 109 h 109"/>
              <a:gd name="T2" fmla="*/ 26 w 37"/>
              <a:gd name="T3" fmla="*/ 95 h 109"/>
              <a:gd name="T4" fmla="*/ 22 w 37"/>
              <a:gd name="T5" fmla="*/ 82 h 109"/>
              <a:gd name="T6" fmla="*/ 18 w 37"/>
              <a:gd name="T7" fmla="*/ 68 h 109"/>
              <a:gd name="T8" fmla="*/ 15 w 37"/>
              <a:gd name="T9" fmla="*/ 54 h 109"/>
              <a:gd name="T10" fmla="*/ 10 w 37"/>
              <a:gd name="T11" fmla="*/ 40 h 109"/>
              <a:gd name="T12" fmla="*/ 6 w 37"/>
              <a:gd name="T13" fmla="*/ 27 h 109"/>
              <a:gd name="T14" fmla="*/ 3 w 37"/>
              <a:gd name="T15" fmla="*/ 13 h 109"/>
              <a:gd name="T16" fmla="*/ 0 w 37"/>
              <a:gd name="T17" fmla="*/ 0 h 109"/>
              <a:gd name="T18" fmla="*/ 12 w 37"/>
              <a:gd name="T19" fmla="*/ 5 h 109"/>
              <a:gd name="T20" fmla="*/ 21 w 37"/>
              <a:gd name="T21" fmla="*/ 14 h 109"/>
              <a:gd name="T22" fmla="*/ 26 w 37"/>
              <a:gd name="T23" fmla="*/ 25 h 109"/>
              <a:gd name="T24" fmla="*/ 32 w 37"/>
              <a:gd name="T25" fmla="*/ 41 h 109"/>
              <a:gd name="T26" fmla="*/ 34 w 37"/>
              <a:gd name="T27" fmla="*/ 57 h 109"/>
              <a:gd name="T28" fmla="*/ 35 w 37"/>
              <a:gd name="T29" fmla="*/ 74 h 109"/>
              <a:gd name="T30" fmla="*/ 35 w 37"/>
              <a:gd name="T31" fmla="*/ 90 h 109"/>
              <a:gd name="T32" fmla="*/ 37 w 37"/>
              <a:gd name="T33" fmla="*/ 107 h 109"/>
              <a:gd name="T34" fmla="*/ 32 w 37"/>
              <a:gd name="T35" fmla="*/ 107 h 109"/>
              <a:gd name="T36" fmla="*/ 31 w 37"/>
              <a:gd name="T37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7" h="109">
                <a:moveTo>
                  <a:pt x="31" y="109"/>
                </a:moveTo>
                <a:lnTo>
                  <a:pt x="26" y="95"/>
                </a:lnTo>
                <a:lnTo>
                  <a:pt x="22" y="82"/>
                </a:lnTo>
                <a:lnTo>
                  <a:pt x="18" y="68"/>
                </a:lnTo>
                <a:lnTo>
                  <a:pt x="15" y="54"/>
                </a:lnTo>
                <a:lnTo>
                  <a:pt x="10" y="40"/>
                </a:lnTo>
                <a:lnTo>
                  <a:pt x="6" y="27"/>
                </a:lnTo>
                <a:lnTo>
                  <a:pt x="3" y="13"/>
                </a:lnTo>
                <a:lnTo>
                  <a:pt x="0" y="0"/>
                </a:lnTo>
                <a:lnTo>
                  <a:pt x="12" y="5"/>
                </a:lnTo>
                <a:lnTo>
                  <a:pt x="21" y="14"/>
                </a:lnTo>
                <a:lnTo>
                  <a:pt x="26" y="25"/>
                </a:lnTo>
                <a:lnTo>
                  <a:pt x="32" y="41"/>
                </a:lnTo>
                <a:lnTo>
                  <a:pt x="34" y="57"/>
                </a:lnTo>
                <a:lnTo>
                  <a:pt x="35" y="74"/>
                </a:lnTo>
                <a:lnTo>
                  <a:pt x="35" y="90"/>
                </a:lnTo>
                <a:lnTo>
                  <a:pt x="37" y="107"/>
                </a:lnTo>
                <a:lnTo>
                  <a:pt x="32" y="107"/>
                </a:lnTo>
                <a:lnTo>
                  <a:pt x="31" y="109"/>
                </a:lnTo>
                <a:close/>
              </a:path>
            </a:pathLst>
          </a:cu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8" name="Freeform 159"/>
          <p:cNvSpPr>
            <a:spLocks/>
          </p:cNvSpPr>
          <p:nvPr/>
        </p:nvSpPr>
        <p:spPr bwMode="auto">
          <a:xfrm flipH="1">
            <a:off x="10452515" y="3891021"/>
            <a:ext cx="1493954" cy="1647890"/>
          </a:xfrm>
          <a:custGeom>
            <a:avLst/>
            <a:gdLst>
              <a:gd name="T0" fmla="*/ 448 w 894"/>
              <a:gd name="T1" fmla="*/ 0 h 880"/>
              <a:gd name="T2" fmla="*/ 358 w 894"/>
              <a:gd name="T3" fmla="*/ 8 h 880"/>
              <a:gd name="T4" fmla="*/ 274 w 894"/>
              <a:gd name="T5" fmla="*/ 34 h 880"/>
              <a:gd name="T6" fmla="*/ 198 w 894"/>
              <a:gd name="T7" fmla="*/ 76 h 880"/>
              <a:gd name="T8" fmla="*/ 132 w 894"/>
              <a:gd name="T9" fmla="*/ 128 h 880"/>
              <a:gd name="T10" fmla="*/ 78 w 894"/>
              <a:gd name="T11" fmla="*/ 194 h 880"/>
              <a:gd name="T12" fmla="*/ 36 w 894"/>
              <a:gd name="T13" fmla="*/ 268 h 880"/>
              <a:gd name="T14" fmla="*/ 10 w 894"/>
              <a:gd name="T15" fmla="*/ 352 h 880"/>
              <a:gd name="T16" fmla="*/ 0 w 894"/>
              <a:gd name="T17" fmla="*/ 440 h 880"/>
              <a:gd name="T18" fmla="*/ 4 w 894"/>
              <a:gd name="T19" fmla="*/ 484 h 880"/>
              <a:gd name="T20" fmla="*/ 20 w 894"/>
              <a:gd name="T21" fmla="*/ 570 h 880"/>
              <a:gd name="T22" fmla="*/ 54 w 894"/>
              <a:gd name="T23" fmla="*/ 648 h 880"/>
              <a:gd name="T24" fmla="*/ 104 w 894"/>
              <a:gd name="T25" fmla="*/ 720 h 880"/>
              <a:gd name="T26" fmla="*/ 164 w 894"/>
              <a:gd name="T27" fmla="*/ 778 h 880"/>
              <a:gd name="T28" fmla="*/ 234 w 894"/>
              <a:gd name="T29" fmla="*/ 826 h 880"/>
              <a:gd name="T30" fmla="*/ 314 w 894"/>
              <a:gd name="T31" fmla="*/ 860 h 880"/>
              <a:gd name="T32" fmla="*/ 402 w 894"/>
              <a:gd name="T33" fmla="*/ 878 h 880"/>
              <a:gd name="T34" fmla="*/ 448 w 894"/>
              <a:gd name="T35" fmla="*/ 880 h 880"/>
              <a:gd name="T36" fmla="*/ 538 w 894"/>
              <a:gd name="T37" fmla="*/ 870 h 880"/>
              <a:gd name="T38" fmla="*/ 620 w 894"/>
              <a:gd name="T39" fmla="*/ 844 h 880"/>
              <a:gd name="T40" fmla="*/ 696 w 894"/>
              <a:gd name="T41" fmla="*/ 804 h 880"/>
              <a:gd name="T42" fmla="*/ 762 w 894"/>
              <a:gd name="T43" fmla="*/ 750 h 880"/>
              <a:gd name="T44" fmla="*/ 818 w 894"/>
              <a:gd name="T45" fmla="*/ 686 h 880"/>
              <a:gd name="T46" fmla="*/ 858 w 894"/>
              <a:gd name="T47" fmla="*/ 610 h 880"/>
              <a:gd name="T48" fmla="*/ 884 w 894"/>
              <a:gd name="T49" fmla="*/ 528 h 880"/>
              <a:gd name="T50" fmla="*/ 894 w 894"/>
              <a:gd name="T51" fmla="*/ 440 h 880"/>
              <a:gd name="T52" fmla="*/ 892 w 894"/>
              <a:gd name="T53" fmla="*/ 394 h 880"/>
              <a:gd name="T54" fmla="*/ 874 w 894"/>
              <a:gd name="T55" fmla="*/ 310 h 880"/>
              <a:gd name="T56" fmla="*/ 840 w 894"/>
              <a:gd name="T57" fmla="*/ 230 h 880"/>
              <a:gd name="T58" fmla="*/ 792 w 894"/>
              <a:gd name="T59" fmla="*/ 160 h 880"/>
              <a:gd name="T60" fmla="*/ 730 w 894"/>
              <a:gd name="T61" fmla="*/ 100 h 880"/>
              <a:gd name="T62" fmla="*/ 660 w 894"/>
              <a:gd name="T63" fmla="*/ 54 h 880"/>
              <a:gd name="T64" fmla="*/ 580 w 894"/>
              <a:gd name="T65" fmla="*/ 20 h 880"/>
              <a:gd name="T66" fmla="*/ 492 w 894"/>
              <a:gd name="T67" fmla="*/ 2 h 880"/>
              <a:gd name="T68" fmla="*/ 448 w 894"/>
              <a:gd name="T69" fmla="*/ 0 h 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94" h="880">
                <a:moveTo>
                  <a:pt x="448" y="0"/>
                </a:moveTo>
                <a:lnTo>
                  <a:pt x="448" y="0"/>
                </a:lnTo>
                <a:lnTo>
                  <a:pt x="402" y="2"/>
                </a:lnTo>
                <a:lnTo>
                  <a:pt x="358" y="8"/>
                </a:lnTo>
                <a:lnTo>
                  <a:pt x="314" y="20"/>
                </a:lnTo>
                <a:lnTo>
                  <a:pt x="274" y="34"/>
                </a:lnTo>
                <a:lnTo>
                  <a:pt x="234" y="54"/>
                </a:lnTo>
                <a:lnTo>
                  <a:pt x="198" y="76"/>
                </a:lnTo>
                <a:lnTo>
                  <a:pt x="164" y="100"/>
                </a:lnTo>
                <a:lnTo>
                  <a:pt x="132" y="128"/>
                </a:lnTo>
                <a:lnTo>
                  <a:pt x="104" y="160"/>
                </a:lnTo>
                <a:lnTo>
                  <a:pt x="78" y="194"/>
                </a:lnTo>
                <a:lnTo>
                  <a:pt x="54" y="230"/>
                </a:lnTo>
                <a:lnTo>
                  <a:pt x="36" y="268"/>
                </a:lnTo>
                <a:lnTo>
                  <a:pt x="20" y="310"/>
                </a:lnTo>
                <a:lnTo>
                  <a:pt x="10" y="352"/>
                </a:lnTo>
                <a:lnTo>
                  <a:pt x="4" y="394"/>
                </a:lnTo>
                <a:lnTo>
                  <a:pt x="0" y="440"/>
                </a:lnTo>
                <a:lnTo>
                  <a:pt x="0" y="440"/>
                </a:lnTo>
                <a:lnTo>
                  <a:pt x="4" y="484"/>
                </a:lnTo>
                <a:lnTo>
                  <a:pt x="10" y="528"/>
                </a:lnTo>
                <a:lnTo>
                  <a:pt x="20" y="570"/>
                </a:lnTo>
                <a:lnTo>
                  <a:pt x="36" y="610"/>
                </a:lnTo>
                <a:lnTo>
                  <a:pt x="54" y="648"/>
                </a:lnTo>
                <a:lnTo>
                  <a:pt x="78" y="686"/>
                </a:lnTo>
                <a:lnTo>
                  <a:pt x="104" y="720"/>
                </a:lnTo>
                <a:lnTo>
                  <a:pt x="132" y="750"/>
                </a:lnTo>
                <a:lnTo>
                  <a:pt x="164" y="778"/>
                </a:lnTo>
                <a:lnTo>
                  <a:pt x="198" y="804"/>
                </a:lnTo>
                <a:lnTo>
                  <a:pt x="234" y="826"/>
                </a:lnTo>
                <a:lnTo>
                  <a:pt x="274" y="844"/>
                </a:lnTo>
                <a:lnTo>
                  <a:pt x="314" y="860"/>
                </a:lnTo>
                <a:lnTo>
                  <a:pt x="358" y="870"/>
                </a:lnTo>
                <a:lnTo>
                  <a:pt x="402" y="878"/>
                </a:lnTo>
                <a:lnTo>
                  <a:pt x="448" y="880"/>
                </a:lnTo>
                <a:lnTo>
                  <a:pt x="448" y="880"/>
                </a:lnTo>
                <a:lnTo>
                  <a:pt x="492" y="878"/>
                </a:lnTo>
                <a:lnTo>
                  <a:pt x="538" y="870"/>
                </a:lnTo>
                <a:lnTo>
                  <a:pt x="580" y="860"/>
                </a:lnTo>
                <a:lnTo>
                  <a:pt x="620" y="844"/>
                </a:lnTo>
                <a:lnTo>
                  <a:pt x="660" y="826"/>
                </a:lnTo>
                <a:lnTo>
                  <a:pt x="696" y="804"/>
                </a:lnTo>
                <a:lnTo>
                  <a:pt x="730" y="778"/>
                </a:lnTo>
                <a:lnTo>
                  <a:pt x="762" y="750"/>
                </a:lnTo>
                <a:lnTo>
                  <a:pt x="792" y="720"/>
                </a:lnTo>
                <a:lnTo>
                  <a:pt x="818" y="686"/>
                </a:lnTo>
                <a:lnTo>
                  <a:pt x="840" y="648"/>
                </a:lnTo>
                <a:lnTo>
                  <a:pt x="858" y="610"/>
                </a:lnTo>
                <a:lnTo>
                  <a:pt x="874" y="570"/>
                </a:lnTo>
                <a:lnTo>
                  <a:pt x="884" y="528"/>
                </a:lnTo>
                <a:lnTo>
                  <a:pt x="892" y="484"/>
                </a:lnTo>
                <a:lnTo>
                  <a:pt x="894" y="440"/>
                </a:lnTo>
                <a:lnTo>
                  <a:pt x="894" y="440"/>
                </a:lnTo>
                <a:lnTo>
                  <a:pt x="892" y="394"/>
                </a:lnTo>
                <a:lnTo>
                  <a:pt x="884" y="352"/>
                </a:lnTo>
                <a:lnTo>
                  <a:pt x="874" y="310"/>
                </a:lnTo>
                <a:lnTo>
                  <a:pt x="858" y="268"/>
                </a:lnTo>
                <a:lnTo>
                  <a:pt x="840" y="230"/>
                </a:lnTo>
                <a:lnTo>
                  <a:pt x="818" y="194"/>
                </a:lnTo>
                <a:lnTo>
                  <a:pt x="792" y="160"/>
                </a:lnTo>
                <a:lnTo>
                  <a:pt x="762" y="128"/>
                </a:lnTo>
                <a:lnTo>
                  <a:pt x="730" y="100"/>
                </a:lnTo>
                <a:lnTo>
                  <a:pt x="696" y="76"/>
                </a:lnTo>
                <a:lnTo>
                  <a:pt x="660" y="54"/>
                </a:lnTo>
                <a:lnTo>
                  <a:pt x="620" y="34"/>
                </a:lnTo>
                <a:lnTo>
                  <a:pt x="580" y="20"/>
                </a:lnTo>
                <a:lnTo>
                  <a:pt x="538" y="8"/>
                </a:lnTo>
                <a:lnTo>
                  <a:pt x="492" y="2"/>
                </a:lnTo>
                <a:lnTo>
                  <a:pt x="448" y="0"/>
                </a:lnTo>
                <a:lnTo>
                  <a:pt x="448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0" name="Freeform 160"/>
          <p:cNvSpPr>
            <a:spLocks/>
          </p:cNvSpPr>
          <p:nvPr/>
        </p:nvSpPr>
        <p:spPr bwMode="auto">
          <a:xfrm flipH="1">
            <a:off x="10445992" y="3883255"/>
            <a:ext cx="1500477" cy="1655655"/>
          </a:xfrm>
          <a:custGeom>
            <a:avLst/>
            <a:gdLst>
              <a:gd name="T0" fmla="*/ 448 w 898"/>
              <a:gd name="T1" fmla="*/ 0 h 884"/>
              <a:gd name="T2" fmla="*/ 358 w 898"/>
              <a:gd name="T3" fmla="*/ 10 h 884"/>
              <a:gd name="T4" fmla="*/ 274 w 898"/>
              <a:gd name="T5" fmla="*/ 36 h 884"/>
              <a:gd name="T6" fmla="*/ 198 w 898"/>
              <a:gd name="T7" fmla="*/ 76 h 884"/>
              <a:gd name="T8" fmla="*/ 132 w 898"/>
              <a:gd name="T9" fmla="*/ 130 h 884"/>
              <a:gd name="T10" fmla="*/ 78 w 898"/>
              <a:gd name="T11" fmla="*/ 196 h 884"/>
              <a:gd name="T12" fmla="*/ 36 w 898"/>
              <a:gd name="T13" fmla="*/ 270 h 884"/>
              <a:gd name="T14" fmla="*/ 10 w 898"/>
              <a:gd name="T15" fmla="*/ 354 h 884"/>
              <a:gd name="T16" fmla="*/ 0 w 898"/>
              <a:gd name="T17" fmla="*/ 442 h 884"/>
              <a:gd name="T18" fmla="*/ 2 w 898"/>
              <a:gd name="T19" fmla="*/ 488 h 884"/>
              <a:gd name="T20" fmla="*/ 20 w 898"/>
              <a:gd name="T21" fmla="*/ 574 h 884"/>
              <a:gd name="T22" fmla="*/ 54 w 898"/>
              <a:gd name="T23" fmla="*/ 652 h 884"/>
              <a:gd name="T24" fmla="*/ 102 w 898"/>
              <a:gd name="T25" fmla="*/ 724 h 884"/>
              <a:gd name="T26" fmla="*/ 164 w 898"/>
              <a:gd name="T27" fmla="*/ 784 h 884"/>
              <a:gd name="T28" fmla="*/ 236 w 898"/>
              <a:gd name="T29" fmla="*/ 830 h 884"/>
              <a:gd name="T30" fmla="*/ 316 w 898"/>
              <a:gd name="T31" fmla="*/ 864 h 884"/>
              <a:gd name="T32" fmla="*/ 404 w 898"/>
              <a:gd name="T33" fmla="*/ 882 h 884"/>
              <a:gd name="T34" fmla="*/ 448 w 898"/>
              <a:gd name="T35" fmla="*/ 884 h 884"/>
              <a:gd name="T36" fmla="*/ 540 w 898"/>
              <a:gd name="T37" fmla="*/ 876 h 884"/>
              <a:gd name="T38" fmla="*/ 624 w 898"/>
              <a:gd name="T39" fmla="*/ 850 h 884"/>
              <a:gd name="T40" fmla="*/ 700 w 898"/>
              <a:gd name="T41" fmla="*/ 808 h 884"/>
              <a:gd name="T42" fmla="*/ 766 w 898"/>
              <a:gd name="T43" fmla="*/ 754 h 884"/>
              <a:gd name="T44" fmla="*/ 820 w 898"/>
              <a:gd name="T45" fmla="*/ 690 h 884"/>
              <a:gd name="T46" fmla="*/ 862 w 898"/>
              <a:gd name="T47" fmla="*/ 614 h 884"/>
              <a:gd name="T48" fmla="*/ 888 w 898"/>
              <a:gd name="T49" fmla="*/ 532 h 884"/>
              <a:gd name="T50" fmla="*/ 898 w 898"/>
              <a:gd name="T51" fmla="*/ 442 h 884"/>
              <a:gd name="T52" fmla="*/ 896 w 898"/>
              <a:gd name="T53" fmla="*/ 398 h 884"/>
              <a:gd name="T54" fmla="*/ 878 w 898"/>
              <a:gd name="T55" fmla="*/ 312 h 884"/>
              <a:gd name="T56" fmla="*/ 844 w 898"/>
              <a:gd name="T57" fmla="*/ 232 h 884"/>
              <a:gd name="T58" fmla="*/ 794 w 898"/>
              <a:gd name="T59" fmla="*/ 162 h 884"/>
              <a:gd name="T60" fmla="*/ 734 w 898"/>
              <a:gd name="T61" fmla="*/ 102 h 884"/>
              <a:gd name="T62" fmla="*/ 662 w 898"/>
              <a:gd name="T63" fmla="*/ 54 h 884"/>
              <a:gd name="T64" fmla="*/ 582 w 898"/>
              <a:gd name="T65" fmla="*/ 20 h 884"/>
              <a:gd name="T66" fmla="*/ 494 w 898"/>
              <a:gd name="T67" fmla="*/ 2 h 884"/>
              <a:gd name="T68" fmla="*/ 448 w 898"/>
              <a:gd name="T69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98" h="884">
                <a:moveTo>
                  <a:pt x="448" y="0"/>
                </a:moveTo>
                <a:lnTo>
                  <a:pt x="448" y="0"/>
                </a:lnTo>
                <a:lnTo>
                  <a:pt x="404" y="2"/>
                </a:lnTo>
                <a:lnTo>
                  <a:pt x="358" y="10"/>
                </a:lnTo>
                <a:lnTo>
                  <a:pt x="316" y="20"/>
                </a:lnTo>
                <a:lnTo>
                  <a:pt x="274" y="36"/>
                </a:lnTo>
                <a:lnTo>
                  <a:pt x="236" y="54"/>
                </a:lnTo>
                <a:lnTo>
                  <a:pt x="198" y="76"/>
                </a:lnTo>
                <a:lnTo>
                  <a:pt x="164" y="102"/>
                </a:lnTo>
                <a:lnTo>
                  <a:pt x="132" y="130"/>
                </a:lnTo>
                <a:lnTo>
                  <a:pt x="102" y="162"/>
                </a:lnTo>
                <a:lnTo>
                  <a:pt x="78" y="196"/>
                </a:lnTo>
                <a:lnTo>
                  <a:pt x="54" y="232"/>
                </a:lnTo>
                <a:lnTo>
                  <a:pt x="36" y="270"/>
                </a:lnTo>
                <a:lnTo>
                  <a:pt x="20" y="312"/>
                </a:lnTo>
                <a:lnTo>
                  <a:pt x="10" y="354"/>
                </a:lnTo>
                <a:lnTo>
                  <a:pt x="2" y="398"/>
                </a:lnTo>
                <a:lnTo>
                  <a:pt x="0" y="442"/>
                </a:lnTo>
                <a:lnTo>
                  <a:pt x="0" y="442"/>
                </a:lnTo>
                <a:lnTo>
                  <a:pt x="2" y="488"/>
                </a:lnTo>
                <a:lnTo>
                  <a:pt x="10" y="532"/>
                </a:lnTo>
                <a:lnTo>
                  <a:pt x="20" y="574"/>
                </a:lnTo>
                <a:lnTo>
                  <a:pt x="36" y="614"/>
                </a:lnTo>
                <a:lnTo>
                  <a:pt x="54" y="652"/>
                </a:lnTo>
                <a:lnTo>
                  <a:pt x="78" y="690"/>
                </a:lnTo>
                <a:lnTo>
                  <a:pt x="102" y="724"/>
                </a:lnTo>
                <a:lnTo>
                  <a:pt x="132" y="754"/>
                </a:lnTo>
                <a:lnTo>
                  <a:pt x="164" y="784"/>
                </a:lnTo>
                <a:lnTo>
                  <a:pt x="198" y="808"/>
                </a:lnTo>
                <a:lnTo>
                  <a:pt x="236" y="830"/>
                </a:lnTo>
                <a:lnTo>
                  <a:pt x="274" y="850"/>
                </a:lnTo>
                <a:lnTo>
                  <a:pt x="316" y="864"/>
                </a:lnTo>
                <a:lnTo>
                  <a:pt x="358" y="876"/>
                </a:lnTo>
                <a:lnTo>
                  <a:pt x="404" y="882"/>
                </a:lnTo>
                <a:lnTo>
                  <a:pt x="448" y="884"/>
                </a:lnTo>
                <a:lnTo>
                  <a:pt x="448" y="884"/>
                </a:lnTo>
                <a:lnTo>
                  <a:pt x="494" y="882"/>
                </a:lnTo>
                <a:lnTo>
                  <a:pt x="540" y="876"/>
                </a:lnTo>
                <a:lnTo>
                  <a:pt x="582" y="864"/>
                </a:lnTo>
                <a:lnTo>
                  <a:pt x="624" y="850"/>
                </a:lnTo>
                <a:lnTo>
                  <a:pt x="662" y="830"/>
                </a:lnTo>
                <a:lnTo>
                  <a:pt x="700" y="808"/>
                </a:lnTo>
                <a:lnTo>
                  <a:pt x="734" y="784"/>
                </a:lnTo>
                <a:lnTo>
                  <a:pt x="766" y="754"/>
                </a:lnTo>
                <a:lnTo>
                  <a:pt x="794" y="724"/>
                </a:lnTo>
                <a:lnTo>
                  <a:pt x="820" y="690"/>
                </a:lnTo>
                <a:lnTo>
                  <a:pt x="844" y="652"/>
                </a:lnTo>
                <a:lnTo>
                  <a:pt x="862" y="614"/>
                </a:lnTo>
                <a:lnTo>
                  <a:pt x="878" y="574"/>
                </a:lnTo>
                <a:lnTo>
                  <a:pt x="888" y="532"/>
                </a:lnTo>
                <a:lnTo>
                  <a:pt x="896" y="488"/>
                </a:lnTo>
                <a:lnTo>
                  <a:pt x="898" y="442"/>
                </a:lnTo>
                <a:lnTo>
                  <a:pt x="898" y="442"/>
                </a:lnTo>
                <a:lnTo>
                  <a:pt x="896" y="398"/>
                </a:lnTo>
                <a:lnTo>
                  <a:pt x="888" y="354"/>
                </a:lnTo>
                <a:lnTo>
                  <a:pt x="878" y="312"/>
                </a:lnTo>
                <a:lnTo>
                  <a:pt x="862" y="270"/>
                </a:lnTo>
                <a:lnTo>
                  <a:pt x="844" y="232"/>
                </a:lnTo>
                <a:lnTo>
                  <a:pt x="820" y="196"/>
                </a:lnTo>
                <a:lnTo>
                  <a:pt x="794" y="162"/>
                </a:lnTo>
                <a:lnTo>
                  <a:pt x="766" y="130"/>
                </a:lnTo>
                <a:lnTo>
                  <a:pt x="734" y="102"/>
                </a:lnTo>
                <a:lnTo>
                  <a:pt x="700" y="76"/>
                </a:lnTo>
                <a:lnTo>
                  <a:pt x="662" y="54"/>
                </a:lnTo>
                <a:lnTo>
                  <a:pt x="624" y="36"/>
                </a:lnTo>
                <a:lnTo>
                  <a:pt x="582" y="20"/>
                </a:lnTo>
                <a:lnTo>
                  <a:pt x="540" y="10"/>
                </a:lnTo>
                <a:lnTo>
                  <a:pt x="494" y="2"/>
                </a:lnTo>
                <a:lnTo>
                  <a:pt x="448" y="0"/>
                </a:lnTo>
                <a:lnTo>
                  <a:pt x="448" y="0"/>
                </a:lnTo>
                <a:close/>
              </a:path>
            </a:pathLst>
          </a:custGeom>
          <a:solidFill>
            <a:srgbClr val="FFF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1" name="Freeform 161"/>
          <p:cNvSpPr>
            <a:spLocks/>
          </p:cNvSpPr>
          <p:nvPr/>
        </p:nvSpPr>
        <p:spPr bwMode="auto">
          <a:xfrm flipH="1">
            <a:off x="10439467" y="3880148"/>
            <a:ext cx="1507002" cy="1661868"/>
          </a:xfrm>
          <a:custGeom>
            <a:avLst/>
            <a:gdLst>
              <a:gd name="T0" fmla="*/ 450 w 902"/>
              <a:gd name="T1" fmla="*/ 0 h 888"/>
              <a:gd name="T2" fmla="*/ 360 w 902"/>
              <a:gd name="T3" fmla="*/ 8 h 888"/>
              <a:gd name="T4" fmla="*/ 276 w 902"/>
              <a:gd name="T5" fmla="*/ 34 h 888"/>
              <a:gd name="T6" fmla="*/ 198 w 902"/>
              <a:gd name="T7" fmla="*/ 76 h 888"/>
              <a:gd name="T8" fmla="*/ 132 w 902"/>
              <a:gd name="T9" fmla="*/ 130 h 888"/>
              <a:gd name="T10" fmla="*/ 76 w 902"/>
              <a:gd name="T11" fmla="*/ 196 h 888"/>
              <a:gd name="T12" fmla="*/ 36 w 902"/>
              <a:gd name="T13" fmla="*/ 270 h 888"/>
              <a:gd name="T14" fmla="*/ 8 w 902"/>
              <a:gd name="T15" fmla="*/ 354 h 888"/>
              <a:gd name="T16" fmla="*/ 0 w 902"/>
              <a:gd name="T17" fmla="*/ 444 h 888"/>
              <a:gd name="T18" fmla="*/ 2 w 902"/>
              <a:gd name="T19" fmla="*/ 488 h 888"/>
              <a:gd name="T20" fmla="*/ 20 w 902"/>
              <a:gd name="T21" fmla="*/ 574 h 888"/>
              <a:gd name="T22" fmla="*/ 54 w 902"/>
              <a:gd name="T23" fmla="*/ 654 h 888"/>
              <a:gd name="T24" fmla="*/ 102 w 902"/>
              <a:gd name="T25" fmla="*/ 726 h 888"/>
              <a:gd name="T26" fmla="*/ 164 w 902"/>
              <a:gd name="T27" fmla="*/ 786 h 888"/>
              <a:gd name="T28" fmla="*/ 236 w 902"/>
              <a:gd name="T29" fmla="*/ 834 h 888"/>
              <a:gd name="T30" fmla="*/ 316 w 902"/>
              <a:gd name="T31" fmla="*/ 868 h 888"/>
              <a:gd name="T32" fmla="*/ 404 w 902"/>
              <a:gd name="T33" fmla="*/ 884 h 888"/>
              <a:gd name="T34" fmla="*/ 450 w 902"/>
              <a:gd name="T35" fmla="*/ 888 h 888"/>
              <a:gd name="T36" fmla="*/ 542 w 902"/>
              <a:gd name="T37" fmla="*/ 878 h 888"/>
              <a:gd name="T38" fmla="*/ 626 w 902"/>
              <a:gd name="T39" fmla="*/ 852 h 888"/>
              <a:gd name="T40" fmla="*/ 702 w 902"/>
              <a:gd name="T41" fmla="*/ 812 h 888"/>
              <a:gd name="T42" fmla="*/ 768 w 902"/>
              <a:gd name="T43" fmla="*/ 756 h 888"/>
              <a:gd name="T44" fmla="*/ 824 w 902"/>
              <a:gd name="T45" fmla="*/ 692 h 888"/>
              <a:gd name="T46" fmla="*/ 866 w 902"/>
              <a:gd name="T47" fmla="*/ 616 h 888"/>
              <a:gd name="T48" fmla="*/ 892 w 902"/>
              <a:gd name="T49" fmla="*/ 532 h 888"/>
              <a:gd name="T50" fmla="*/ 902 w 902"/>
              <a:gd name="T51" fmla="*/ 444 h 888"/>
              <a:gd name="T52" fmla="*/ 898 w 902"/>
              <a:gd name="T53" fmla="*/ 398 h 888"/>
              <a:gd name="T54" fmla="*/ 880 w 902"/>
              <a:gd name="T55" fmla="*/ 312 h 888"/>
              <a:gd name="T56" fmla="*/ 846 w 902"/>
              <a:gd name="T57" fmla="*/ 232 h 888"/>
              <a:gd name="T58" fmla="*/ 798 w 902"/>
              <a:gd name="T59" fmla="*/ 162 h 888"/>
              <a:gd name="T60" fmla="*/ 736 w 902"/>
              <a:gd name="T61" fmla="*/ 100 h 888"/>
              <a:gd name="T62" fmla="*/ 664 w 902"/>
              <a:gd name="T63" fmla="*/ 52 h 888"/>
              <a:gd name="T64" fmla="*/ 584 w 902"/>
              <a:gd name="T65" fmla="*/ 20 h 888"/>
              <a:gd name="T66" fmla="*/ 496 w 902"/>
              <a:gd name="T67" fmla="*/ 2 h 888"/>
              <a:gd name="T68" fmla="*/ 450 w 902"/>
              <a:gd name="T69" fmla="*/ 0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02" h="888">
                <a:moveTo>
                  <a:pt x="450" y="0"/>
                </a:moveTo>
                <a:lnTo>
                  <a:pt x="450" y="0"/>
                </a:lnTo>
                <a:lnTo>
                  <a:pt x="404" y="2"/>
                </a:lnTo>
                <a:lnTo>
                  <a:pt x="360" y="8"/>
                </a:lnTo>
                <a:lnTo>
                  <a:pt x="316" y="20"/>
                </a:lnTo>
                <a:lnTo>
                  <a:pt x="276" y="34"/>
                </a:lnTo>
                <a:lnTo>
                  <a:pt x="236" y="52"/>
                </a:lnTo>
                <a:lnTo>
                  <a:pt x="198" y="76"/>
                </a:lnTo>
                <a:lnTo>
                  <a:pt x="164" y="100"/>
                </a:lnTo>
                <a:lnTo>
                  <a:pt x="132" y="130"/>
                </a:lnTo>
                <a:lnTo>
                  <a:pt x="102" y="162"/>
                </a:lnTo>
                <a:lnTo>
                  <a:pt x="76" y="196"/>
                </a:lnTo>
                <a:lnTo>
                  <a:pt x="54" y="232"/>
                </a:lnTo>
                <a:lnTo>
                  <a:pt x="36" y="270"/>
                </a:lnTo>
                <a:lnTo>
                  <a:pt x="20" y="312"/>
                </a:lnTo>
                <a:lnTo>
                  <a:pt x="8" y="354"/>
                </a:lnTo>
                <a:lnTo>
                  <a:pt x="2" y="398"/>
                </a:lnTo>
                <a:lnTo>
                  <a:pt x="0" y="444"/>
                </a:lnTo>
                <a:lnTo>
                  <a:pt x="0" y="444"/>
                </a:lnTo>
                <a:lnTo>
                  <a:pt x="2" y="488"/>
                </a:lnTo>
                <a:lnTo>
                  <a:pt x="8" y="532"/>
                </a:lnTo>
                <a:lnTo>
                  <a:pt x="20" y="574"/>
                </a:lnTo>
                <a:lnTo>
                  <a:pt x="36" y="616"/>
                </a:lnTo>
                <a:lnTo>
                  <a:pt x="54" y="654"/>
                </a:lnTo>
                <a:lnTo>
                  <a:pt x="76" y="692"/>
                </a:lnTo>
                <a:lnTo>
                  <a:pt x="102" y="726"/>
                </a:lnTo>
                <a:lnTo>
                  <a:pt x="132" y="756"/>
                </a:lnTo>
                <a:lnTo>
                  <a:pt x="164" y="786"/>
                </a:lnTo>
                <a:lnTo>
                  <a:pt x="198" y="812"/>
                </a:lnTo>
                <a:lnTo>
                  <a:pt x="236" y="834"/>
                </a:lnTo>
                <a:lnTo>
                  <a:pt x="276" y="852"/>
                </a:lnTo>
                <a:lnTo>
                  <a:pt x="316" y="868"/>
                </a:lnTo>
                <a:lnTo>
                  <a:pt x="360" y="878"/>
                </a:lnTo>
                <a:lnTo>
                  <a:pt x="404" y="884"/>
                </a:lnTo>
                <a:lnTo>
                  <a:pt x="450" y="888"/>
                </a:lnTo>
                <a:lnTo>
                  <a:pt x="450" y="888"/>
                </a:lnTo>
                <a:lnTo>
                  <a:pt x="496" y="884"/>
                </a:lnTo>
                <a:lnTo>
                  <a:pt x="542" y="878"/>
                </a:lnTo>
                <a:lnTo>
                  <a:pt x="584" y="868"/>
                </a:lnTo>
                <a:lnTo>
                  <a:pt x="626" y="852"/>
                </a:lnTo>
                <a:lnTo>
                  <a:pt x="664" y="834"/>
                </a:lnTo>
                <a:lnTo>
                  <a:pt x="702" y="812"/>
                </a:lnTo>
                <a:lnTo>
                  <a:pt x="736" y="786"/>
                </a:lnTo>
                <a:lnTo>
                  <a:pt x="768" y="756"/>
                </a:lnTo>
                <a:lnTo>
                  <a:pt x="798" y="726"/>
                </a:lnTo>
                <a:lnTo>
                  <a:pt x="824" y="692"/>
                </a:lnTo>
                <a:lnTo>
                  <a:pt x="846" y="654"/>
                </a:lnTo>
                <a:lnTo>
                  <a:pt x="866" y="616"/>
                </a:lnTo>
                <a:lnTo>
                  <a:pt x="880" y="574"/>
                </a:lnTo>
                <a:lnTo>
                  <a:pt x="892" y="532"/>
                </a:lnTo>
                <a:lnTo>
                  <a:pt x="898" y="488"/>
                </a:lnTo>
                <a:lnTo>
                  <a:pt x="902" y="444"/>
                </a:lnTo>
                <a:lnTo>
                  <a:pt x="902" y="444"/>
                </a:lnTo>
                <a:lnTo>
                  <a:pt x="898" y="398"/>
                </a:lnTo>
                <a:lnTo>
                  <a:pt x="892" y="354"/>
                </a:lnTo>
                <a:lnTo>
                  <a:pt x="880" y="312"/>
                </a:lnTo>
                <a:lnTo>
                  <a:pt x="866" y="270"/>
                </a:lnTo>
                <a:lnTo>
                  <a:pt x="846" y="232"/>
                </a:lnTo>
                <a:lnTo>
                  <a:pt x="824" y="196"/>
                </a:lnTo>
                <a:lnTo>
                  <a:pt x="798" y="162"/>
                </a:lnTo>
                <a:lnTo>
                  <a:pt x="768" y="130"/>
                </a:lnTo>
                <a:lnTo>
                  <a:pt x="736" y="100"/>
                </a:lnTo>
                <a:lnTo>
                  <a:pt x="702" y="76"/>
                </a:lnTo>
                <a:lnTo>
                  <a:pt x="664" y="52"/>
                </a:lnTo>
                <a:lnTo>
                  <a:pt x="626" y="34"/>
                </a:lnTo>
                <a:lnTo>
                  <a:pt x="584" y="20"/>
                </a:lnTo>
                <a:lnTo>
                  <a:pt x="542" y="8"/>
                </a:lnTo>
                <a:lnTo>
                  <a:pt x="496" y="2"/>
                </a:lnTo>
                <a:lnTo>
                  <a:pt x="450" y="0"/>
                </a:lnTo>
                <a:lnTo>
                  <a:pt x="450" y="0"/>
                </a:lnTo>
                <a:close/>
              </a:path>
            </a:pathLst>
          </a:custGeom>
          <a:solidFill>
            <a:srgbClr val="FFF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2" name="Freeform 162"/>
          <p:cNvSpPr>
            <a:spLocks/>
          </p:cNvSpPr>
          <p:nvPr/>
        </p:nvSpPr>
        <p:spPr bwMode="auto">
          <a:xfrm flipH="1">
            <a:off x="10506010" y="3880148"/>
            <a:ext cx="1299543" cy="1481702"/>
          </a:xfrm>
          <a:custGeom>
            <a:avLst/>
            <a:gdLst>
              <a:gd name="T0" fmla="*/ 380 w 778"/>
              <a:gd name="T1" fmla="*/ 0 h 792"/>
              <a:gd name="T2" fmla="*/ 302 w 778"/>
              <a:gd name="T3" fmla="*/ 10 h 792"/>
              <a:gd name="T4" fmla="*/ 228 w 778"/>
              <a:gd name="T5" fmla="*/ 36 h 792"/>
              <a:gd name="T6" fmla="*/ 164 w 778"/>
              <a:gd name="T7" fmla="*/ 74 h 792"/>
              <a:gd name="T8" fmla="*/ 106 w 778"/>
              <a:gd name="T9" fmla="*/ 124 h 792"/>
              <a:gd name="T10" fmla="*/ 60 w 778"/>
              <a:gd name="T11" fmla="*/ 184 h 792"/>
              <a:gd name="T12" fmla="*/ 26 w 778"/>
              <a:gd name="T13" fmla="*/ 252 h 792"/>
              <a:gd name="T14" fmla="*/ 6 w 778"/>
              <a:gd name="T15" fmla="*/ 328 h 792"/>
              <a:gd name="T16" fmla="*/ 0 w 778"/>
              <a:gd name="T17" fmla="*/ 408 h 792"/>
              <a:gd name="T18" fmla="*/ 2 w 778"/>
              <a:gd name="T19" fmla="*/ 448 h 792"/>
              <a:gd name="T20" fmla="*/ 20 w 778"/>
              <a:gd name="T21" fmla="*/ 524 h 792"/>
              <a:gd name="T22" fmla="*/ 50 w 778"/>
              <a:gd name="T23" fmla="*/ 594 h 792"/>
              <a:gd name="T24" fmla="*/ 94 w 778"/>
              <a:gd name="T25" fmla="*/ 656 h 792"/>
              <a:gd name="T26" fmla="*/ 148 w 778"/>
              <a:gd name="T27" fmla="*/ 708 h 792"/>
              <a:gd name="T28" fmla="*/ 212 w 778"/>
              <a:gd name="T29" fmla="*/ 750 h 792"/>
              <a:gd name="T30" fmla="*/ 282 w 778"/>
              <a:gd name="T31" fmla="*/ 778 h 792"/>
              <a:gd name="T32" fmla="*/ 358 w 778"/>
              <a:gd name="T33" fmla="*/ 790 h 792"/>
              <a:gd name="T34" fmla="*/ 398 w 778"/>
              <a:gd name="T35" fmla="*/ 792 h 792"/>
              <a:gd name="T36" fmla="*/ 476 w 778"/>
              <a:gd name="T37" fmla="*/ 782 h 792"/>
              <a:gd name="T38" fmla="*/ 548 w 778"/>
              <a:gd name="T39" fmla="*/ 756 h 792"/>
              <a:gd name="T40" fmla="*/ 614 w 778"/>
              <a:gd name="T41" fmla="*/ 718 h 792"/>
              <a:gd name="T42" fmla="*/ 670 w 778"/>
              <a:gd name="T43" fmla="*/ 668 h 792"/>
              <a:gd name="T44" fmla="*/ 716 w 778"/>
              <a:gd name="T45" fmla="*/ 608 h 792"/>
              <a:gd name="T46" fmla="*/ 750 w 778"/>
              <a:gd name="T47" fmla="*/ 538 h 792"/>
              <a:gd name="T48" fmla="*/ 772 w 778"/>
              <a:gd name="T49" fmla="*/ 464 h 792"/>
              <a:gd name="T50" fmla="*/ 778 w 778"/>
              <a:gd name="T51" fmla="*/ 384 h 792"/>
              <a:gd name="T52" fmla="*/ 774 w 778"/>
              <a:gd name="T53" fmla="*/ 344 h 792"/>
              <a:gd name="T54" fmla="*/ 756 w 778"/>
              <a:gd name="T55" fmla="*/ 268 h 792"/>
              <a:gd name="T56" fmla="*/ 726 w 778"/>
              <a:gd name="T57" fmla="*/ 198 h 792"/>
              <a:gd name="T58" fmla="*/ 682 w 778"/>
              <a:gd name="T59" fmla="*/ 136 h 792"/>
              <a:gd name="T60" fmla="*/ 628 w 778"/>
              <a:gd name="T61" fmla="*/ 84 h 792"/>
              <a:gd name="T62" fmla="*/ 566 w 778"/>
              <a:gd name="T63" fmla="*/ 42 h 792"/>
              <a:gd name="T64" fmla="*/ 494 w 778"/>
              <a:gd name="T65" fmla="*/ 14 h 792"/>
              <a:gd name="T66" fmla="*/ 418 w 778"/>
              <a:gd name="T67" fmla="*/ 0 h 792"/>
              <a:gd name="T68" fmla="*/ 380 w 778"/>
              <a:gd name="T69" fmla="*/ 0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78" h="792">
                <a:moveTo>
                  <a:pt x="380" y="0"/>
                </a:moveTo>
                <a:lnTo>
                  <a:pt x="380" y="0"/>
                </a:lnTo>
                <a:lnTo>
                  <a:pt x="340" y="4"/>
                </a:lnTo>
                <a:lnTo>
                  <a:pt x="302" y="10"/>
                </a:lnTo>
                <a:lnTo>
                  <a:pt x="264" y="22"/>
                </a:lnTo>
                <a:lnTo>
                  <a:pt x="228" y="36"/>
                </a:lnTo>
                <a:lnTo>
                  <a:pt x="196" y="54"/>
                </a:lnTo>
                <a:lnTo>
                  <a:pt x="164" y="74"/>
                </a:lnTo>
                <a:lnTo>
                  <a:pt x="134" y="98"/>
                </a:lnTo>
                <a:lnTo>
                  <a:pt x="106" y="124"/>
                </a:lnTo>
                <a:lnTo>
                  <a:pt x="82" y="154"/>
                </a:lnTo>
                <a:lnTo>
                  <a:pt x="60" y="184"/>
                </a:lnTo>
                <a:lnTo>
                  <a:pt x="42" y="218"/>
                </a:lnTo>
                <a:lnTo>
                  <a:pt x="26" y="252"/>
                </a:lnTo>
                <a:lnTo>
                  <a:pt x="14" y="290"/>
                </a:lnTo>
                <a:lnTo>
                  <a:pt x="6" y="328"/>
                </a:lnTo>
                <a:lnTo>
                  <a:pt x="0" y="366"/>
                </a:lnTo>
                <a:lnTo>
                  <a:pt x="0" y="408"/>
                </a:lnTo>
                <a:lnTo>
                  <a:pt x="0" y="408"/>
                </a:lnTo>
                <a:lnTo>
                  <a:pt x="2" y="448"/>
                </a:lnTo>
                <a:lnTo>
                  <a:pt x="10" y="486"/>
                </a:lnTo>
                <a:lnTo>
                  <a:pt x="20" y="524"/>
                </a:lnTo>
                <a:lnTo>
                  <a:pt x="34" y="560"/>
                </a:lnTo>
                <a:lnTo>
                  <a:pt x="50" y="594"/>
                </a:lnTo>
                <a:lnTo>
                  <a:pt x="72" y="626"/>
                </a:lnTo>
                <a:lnTo>
                  <a:pt x="94" y="656"/>
                </a:lnTo>
                <a:lnTo>
                  <a:pt x="120" y="684"/>
                </a:lnTo>
                <a:lnTo>
                  <a:pt x="148" y="708"/>
                </a:lnTo>
                <a:lnTo>
                  <a:pt x="178" y="730"/>
                </a:lnTo>
                <a:lnTo>
                  <a:pt x="212" y="750"/>
                </a:lnTo>
                <a:lnTo>
                  <a:pt x="246" y="764"/>
                </a:lnTo>
                <a:lnTo>
                  <a:pt x="282" y="778"/>
                </a:lnTo>
                <a:lnTo>
                  <a:pt x="320" y="786"/>
                </a:lnTo>
                <a:lnTo>
                  <a:pt x="358" y="790"/>
                </a:lnTo>
                <a:lnTo>
                  <a:pt x="398" y="792"/>
                </a:lnTo>
                <a:lnTo>
                  <a:pt x="398" y="792"/>
                </a:lnTo>
                <a:lnTo>
                  <a:pt x="438" y="788"/>
                </a:lnTo>
                <a:lnTo>
                  <a:pt x="476" y="782"/>
                </a:lnTo>
                <a:lnTo>
                  <a:pt x="512" y="770"/>
                </a:lnTo>
                <a:lnTo>
                  <a:pt x="548" y="756"/>
                </a:lnTo>
                <a:lnTo>
                  <a:pt x="582" y="738"/>
                </a:lnTo>
                <a:lnTo>
                  <a:pt x="614" y="718"/>
                </a:lnTo>
                <a:lnTo>
                  <a:pt x="642" y="694"/>
                </a:lnTo>
                <a:lnTo>
                  <a:pt x="670" y="668"/>
                </a:lnTo>
                <a:lnTo>
                  <a:pt x="694" y="638"/>
                </a:lnTo>
                <a:lnTo>
                  <a:pt x="716" y="608"/>
                </a:lnTo>
                <a:lnTo>
                  <a:pt x="734" y="574"/>
                </a:lnTo>
                <a:lnTo>
                  <a:pt x="750" y="538"/>
                </a:lnTo>
                <a:lnTo>
                  <a:pt x="762" y="502"/>
                </a:lnTo>
                <a:lnTo>
                  <a:pt x="772" y="464"/>
                </a:lnTo>
                <a:lnTo>
                  <a:pt x="776" y="424"/>
                </a:lnTo>
                <a:lnTo>
                  <a:pt x="778" y="384"/>
                </a:lnTo>
                <a:lnTo>
                  <a:pt x="778" y="384"/>
                </a:lnTo>
                <a:lnTo>
                  <a:pt x="774" y="344"/>
                </a:lnTo>
                <a:lnTo>
                  <a:pt x="768" y="304"/>
                </a:lnTo>
                <a:lnTo>
                  <a:pt x="756" y="268"/>
                </a:lnTo>
                <a:lnTo>
                  <a:pt x="744" y="232"/>
                </a:lnTo>
                <a:lnTo>
                  <a:pt x="726" y="198"/>
                </a:lnTo>
                <a:lnTo>
                  <a:pt x="706" y="164"/>
                </a:lnTo>
                <a:lnTo>
                  <a:pt x="682" y="136"/>
                </a:lnTo>
                <a:lnTo>
                  <a:pt x="656" y="108"/>
                </a:lnTo>
                <a:lnTo>
                  <a:pt x="628" y="84"/>
                </a:lnTo>
                <a:lnTo>
                  <a:pt x="598" y="62"/>
                </a:lnTo>
                <a:lnTo>
                  <a:pt x="566" y="42"/>
                </a:lnTo>
                <a:lnTo>
                  <a:pt x="530" y="26"/>
                </a:lnTo>
                <a:lnTo>
                  <a:pt x="494" y="14"/>
                </a:lnTo>
                <a:lnTo>
                  <a:pt x="458" y="6"/>
                </a:lnTo>
                <a:lnTo>
                  <a:pt x="418" y="0"/>
                </a:lnTo>
                <a:lnTo>
                  <a:pt x="380" y="0"/>
                </a:lnTo>
                <a:lnTo>
                  <a:pt x="380" y="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" name="Freeform 163"/>
          <p:cNvSpPr>
            <a:spLocks/>
          </p:cNvSpPr>
          <p:nvPr/>
        </p:nvSpPr>
        <p:spPr bwMode="auto">
          <a:xfrm flipH="1">
            <a:off x="10536019" y="3917424"/>
            <a:ext cx="1263010" cy="1441321"/>
          </a:xfrm>
          <a:custGeom>
            <a:avLst/>
            <a:gdLst>
              <a:gd name="T0" fmla="*/ 368 w 756"/>
              <a:gd name="T1" fmla="*/ 0 h 770"/>
              <a:gd name="T2" fmla="*/ 292 w 756"/>
              <a:gd name="T3" fmla="*/ 10 h 770"/>
              <a:gd name="T4" fmla="*/ 222 w 756"/>
              <a:gd name="T5" fmla="*/ 34 h 770"/>
              <a:gd name="T6" fmla="*/ 158 w 756"/>
              <a:gd name="T7" fmla="*/ 72 h 770"/>
              <a:gd name="T8" fmla="*/ 104 w 756"/>
              <a:gd name="T9" fmla="*/ 122 h 770"/>
              <a:gd name="T10" fmla="*/ 58 w 756"/>
              <a:gd name="T11" fmla="*/ 180 h 770"/>
              <a:gd name="T12" fmla="*/ 26 w 756"/>
              <a:gd name="T13" fmla="*/ 248 h 770"/>
              <a:gd name="T14" fmla="*/ 6 w 756"/>
              <a:gd name="T15" fmla="*/ 320 h 770"/>
              <a:gd name="T16" fmla="*/ 0 w 756"/>
              <a:gd name="T17" fmla="*/ 398 h 770"/>
              <a:gd name="T18" fmla="*/ 4 w 756"/>
              <a:gd name="T19" fmla="*/ 438 h 770"/>
              <a:gd name="T20" fmla="*/ 20 w 756"/>
              <a:gd name="T21" fmla="*/ 512 h 770"/>
              <a:gd name="T22" fmla="*/ 52 w 756"/>
              <a:gd name="T23" fmla="*/ 580 h 770"/>
              <a:gd name="T24" fmla="*/ 94 w 756"/>
              <a:gd name="T25" fmla="*/ 640 h 770"/>
              <a:gd name="T26" fmla="*/ 146 w 756"/>
              <a:gd name="T27" fmla="*/ 690 h 770"/>
              <a:gd name="T28" fmla="*/ 208 w 756"/>
              <a:gd name="T29" fmla="*/ 730 h 770"/>
              <a:gd name="T30" fmla="*/ 276 w 756"/>
              <a:gd name="T31" fmla="*/ 758 h 770"/>
              <a:gd name="T32" fmla="*/ 350 w 756"/>
              <a:gd name="T33" fmla="*/ 770 h 770"/>
              <a:gd name="T34" fmla="*/ 388 w 756"/>
              <a:gd name="T35" fmla="*/ 770 h 770"/>
              <a:gd name="T36" fmla="*/ 464 w 756"/>
              <a:gd name="T37" fmla="*/ 760 h 770"/>
              <a:gd name="T38" fmla="*/ 534 w 756"/>
              <a:gd name="T39" fmla="*/ 734 h 770"/>
              <a:gd name="T40" fmla="*/ 598 w 756"/>
              <a:gd name="T41" fmla="*/ 696 h 770"/>
              <a:gd name="T42" fmla="*/ 652 w 756"/>
              <a:gd name="T43" fmla="*/ 648 h 770"/>
              <a:gd name="T44" fmla="*/ 696 w 756"/>
              <a:gd name="T45" fmla="*/ 588 h 770"/>
              <a:gd name="T46" fmla="*/ 730 w 756"/>
              <a:gd name="T47" fmla="*/ 522 h 770"/>
              <a:gd name="T48" fmla="*/ 750 w 756"/>
              <a:gd name="T49" fmla="*/ 450 h 770"/>
              <a:gd name="T50" fmla="*/ 756 w 756"/>
              <a:gd name="T51" fmla="*/ 372 h 770"/>
              <a:gd name="T52" fmla="*/ 752 w 756"/>
              <a:gd name="T53" fmla="*/ 332 h 770"/>
              <a:gd name="T54" fmla="*/ 734 w 756"/>
              <a:gd name="T55" fmla="*/ 258 h 770"/>
              <a:gd name="T56" fmla="*/ 704 w 756"/>
              <a:gd name="T57" fmla="*/ 190 h 770"/>
              <a:gd name="T58" fmla="*/ 662 w 756"/>
              <a:gd name="T59" fmla="*/ 130 h 770"/>
              <a:gd name="T60" fmla="*/ 610 w 756"/>
              <a:gd name="T61" fmla="*/ 78 h 770"/>
              <a:gd name="T62" fmla="*/ 548 w 756"/>
              <a:gd name="T63" fmla="*/ 40 h 770"/>
              <a:gd name="T64" fmla="*/ 480 w 756"/>
              <a:gd name="T65" fmla="*/ 12 h 770"/>
              <a:gd name="T66" fmla="*/ 406 w 756"/>
              <a:gd name="T67" fmla="*/ 0 h 770"/>
              <a:gd name="T68" fmla="*/ 368 w 756"/>
              <a:gd name="T69" fmla="*/ 0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6" h="770">
                <a:moveTo>
                  <a:pt x="368" y="0"/>
                </a:moveTo>
                <a:lnTo>
                  <a:pt x="368" y="0"/>
                </a:lnTo>
                <a:lnTo>
                  <a:pt x="328" y="2"/>
                </a:lnTo>
                <a:lnTo>
                  <a:pt x="292" y="10"/>
                </a:lnTo>
                <a:lnTo>
                  <a:pt x="256" y="20"/>
                </a:lnTo>
                <a:lnTo>
                  <a:pt x="222" y="34"/>
                </a:lnTo>
                <a:lnTo>
                  <a:pt x="188" y="52"/>
                </a:lnTo>
                <a:lnTo>
                  <a:pt x="158" y="72"/>
                </a:lnTo>
                <a:lnTo>
                  <a:pt x="130" y="96"/>
                </a:lnTo>
                <a:lnTo>
                  <a:pt x="104" y="122"/>
                </a:lnTo>
                <a:lnTo>
                  <a:pt x="80" y="150"/>
                </a:lnTo>
                <a:lnTo>
                  <a:pt x="58" y="180"/>
                </a:lnTo>
                <a:lnTo>
                  <a:pt x="40" y="214"/>
                </a:lnTo>
                <a:lnTo>
                  <a:pt x="26" y="248"/>
                </a:lnTo>
                <a:lnTo>
                  <a:pt x="14" y="284"/>
                </a:lnTo>
                <a:lnTo>
                  <a:pt x="6" y="320"/>
                </a:lnTo>
                <a:lnTo>
                  <a:pt x="2" y="358"/>
                </a:lnTo>
                <a:lnTo>
                  <a:pt x="0" y="398"/>
                </a:lnTo>
                <a:lnTo>
                  <a:pt x="0" y="398"/>
                </a:lnTo>
                <a:lnTo>
                  <a:pt x="4" y="438"/>
                </a:lnTo>
                <a:lnTo>
                  <a:pt x="10" y="476"/>
                </a:lnTo>
                <a:lnTo>
                  <a:pt x="20" y="512"/>
                </a:lnTo>
                <a:lnTo>
                  <a:pt x="34" y="548"/>
                </a:lnTo>
                <a:lnTo>
                  <a:pt x="52" y="580"/>
                </a:lnTo>
                <a:lnTo>
                  <a:pt x="70" y="612"/>
                </a:lnTo>
                <a:lnTo>
                  <a:pt x="94" y="640"/>
                </a:lnTo>
                <a:lnTo>
                  <a:pt x="118" y="666"/>
                </a:lnTo>
                <a:lnTo>
                  <a:pt x="146" y="690"/>
                </a:lnTo>
                <a:lnTo>
                  <a:pt x="176" y="712"/>
                </a:lnTo>
                <a:lnTo>
                  <a:pt x="208" y="730"/>
                </a:lnTo>
                <a:lnTo>
                  <a:pt x="240" y="746"/>
                </a:lnTo>
                <a:lnTo>
                  <a:pt x="276" y="758"/>
                </a:lnTo>
                <a:lnTo>
                  <a:pt x="312" y="766"/>
                </a:lnTo>
                <a:lnTo>
                  <a:pt x="350" y="770"/>
                </a:lnTo>
                <a:lnTo>
                  <a:pt x="388" y="770"/>
                </a:lnTo>
                <a:lnTo>
                  <a:pt x="388" y="770"/>
                </a:lnTo>
                <a:lnTo>
                  <a:pt x="426" y="768"/>
                </a:lnTo>
                <a:lnTo>
                  <a:pt x="464" y="760"/>
                </a:lnTo>
                <a:lnTo>
                  <a:pt x="500" y="750"/>
                </a:lnTo>
                <a:lnTo>
                  <a:pt x="534" y="734"/>
                </a:lnTo>
                <a:lnTo>
                  <a:pt x="566" y="718"/>
                </a:lnTo>
                <a:lnTo>
                  <a:pt x="598" y="696"/>
                </a:lnTo>
                <a:lnTo>
                  <a:pt x="626" y="674"/>
                </a:lnTo>
                <a:lnTo>
                  <a:pt x="652" y="648"/>
                </a:lnTo>
                <a:lnTo>
                  <a:pt x="676" y="620"/>
                </a:lnTo>
                <a:lnTo>
                  <a:pt x="696" y="588"/>
                </a:lnTo>
                <a:lnTo>
                  <a:pt x="714" y="556"/>
                </a:lnTo>
                <a:lnTo>
                  <a:pt x="730" y="522"/>
                </a:lnTo>
                <a:lnTo>
                  <a:pt x="742" y="486"/>
                </a:lnTo>
                <a:lnTo>
                  <a:pt x="750" y="450"/>
                </a:lnTo>
                <a:lnTo>
                  <a:pt x="754" y="410"/>
                </a:lnTo>
                <a:lnTo>
                  <a:pt x="756" y="372"/>
                </a:lnTo>
                <a:lnTo>
                  <a:pt x="756" y="372"/>
                </a:lnTo>
                <a:lnTo>
                  <a:pt x="752" y="332"/>
                </a:lnTo>
                <a:lnTo>
                  <a:pt x="746" y="294"/>
                </a:lnTo>
                <a:lnTo>
                  <a:pt x="734" y="258"/>
                </a:lnTo>
                <a:lnTo>
                  <a:pt x="722" y="222"/>
                </a:lnTo>
                <a:lnTo>
                  <a:pt x="704" y="190"/>
                </a:lnTo>
                <a:lnTo>
                  <a:pt x="684" y="158"/>
                </a:lnTo>
                <a:lnTo>
                  <a:pt x="662" y="130"/>
                </a:lnTo>
                <a:lnTo>
                  <a:pt x="636" y="102"/>
                </a:lnTo>
                <a:lnTo>
                  <a:pt x="610" y="78"/>
                </a:lnTo>
                <a:lnTo>
                  <a:pt x="580" y="58"/>
                </a:lnTo>
                <a:lnTo>
                  <a:pt x="548" y="40"/>
                </a:lnTo>
                <a:lnTo>
                  <a:pt x="514" y="24"/>
                </a:lnTo>
                <a:lnTo>
                  <a:pt x="480" y="12"/>
                </a:lnTo>
                <a:lnTo>
                  <a:pt x="444" y="4"/>
                </a:lnTo>
                <a:lnTo>
                  <a:pt x="406" y="0"/>
                </a:lnTo>
                <a:lnTo>
                  <a:pt x="368" y="0"/>
                </a:lnTo>
                <a:lnTo>
                  <a:pt x="368" y="0"/>
                </a:lnTo>
                <a:close/>
              </a:path>
            </a:pathLst>
          </a:custGeom>
          <a:solidFill>
            <a:srgbClr val="FFD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" name="Freeform 164"/>
          <p:cNvSpPr>
            <a:spLocks/>
          </p:cNvSpPr>
          <p:nvPr/>
        </p:nvSpPr>
        <p:spPr bwMode="auto">
          <a:xfrm flipH="1">
            <a:off x="10546458" y="3898786"/>
            <a:ext cx="1222563" cy="1407152"/>
          </a:xfrm>
          <a:custGeom>
            <a:avLst/>
            <a:gdLst>
              <a:gd name="T0" fmla="*/ 352 w 732"/>
              <a:gd name="T1" fmla="*/ 0 h 752"/>
              <a:gd name="T2" fmla="*/ 280 w 732"/>
              <a:gd name="T3" fmla="*/ 12 h 752"/>
              <a:gd name="T4" fmla="*/ 212 w 732"/>
              <a:gd name="T5" fmla="*/ 36 h 752"/>
              <a:gd name="T6" fmla="*/ 150 w 732"/>
              <a:gd name="T7" fmla="*/ 74 h 752"/>
              <a:gd name="T8" fmla="*/ 98 w 732"/>
              <a:gd name="T9" fmla="*/ 122 h 752"/>
              <a:gd name="T10" fmla="*/ 56 w 732"/>
              <a:gd name="T11" fmla="*/ 180 h 752"/>
              <a:gd name="T12" fmla="*/ 24 w 732"/>
              <a:gd name="T13" fmla="*/ 244 h 752"/>
              <a:gd name="T14" fmla="*/ 4 w 732"/>
              <a:gd name="T15" fmla="*/ 316 h 752"/>
              <a:gd name="T16" fmla="*/ 0 w 732"/>
              <a:gd name="T17" fmla="*/ 392 h 752"/>
              <a:gd name="T18" fmla="*/ 2 w 732"/>
              <a:gd name="T19" fmla="*/ 430 h 752"/>
              <a:gd name="T20" fmla="*/ 20 w 732"/>
              <a:gd name="T21" fmla="*/ 502 h 752"/>
              <a:gd name="T22" fmla="*/ 50 w 732"/>
              <a:gd name="T23" fmla="*/ 568 h 752"/>
              <a:gd name="T24" fmla="*/ 90 w 732"/>
              <a:gd name="T25" fmla="*/ 626 h 752"/>
              <a:gd name="T26" fmla="*/ 142 w 732"/>
              <a:gd name="T27" fmla="*/ 676 h 752"/>
              <a:gd name="T28" fmla="*/ 202 w 732"/>
              <a:gd name="T29" fmla="*/ 714 h 752"/>
              <a:gd name="T30" fmla="*/ 268 w 732"/>
              <a:gd name="T31" fmla="*/ 738 h 752"/>
              <a:gd name="T32" fmla="*/ 340 w 732"/>
              <a:gd name="T33" fmla="*/ 750 h 752"/>
              <a:gd name="T34" fmla="*/ 378 w 732"/>
              <a:gd name="T35" fmla="*/ 752 h 752"/>
              <a:gd name="T36" fmla="*/ 450 w 732"/>
              <a:gd name="T37" fmla="*/ 740 h 752"/>
              <a:gd name="T38" fmla="*/ 518 w 732"/>
              <a:gd name="T39" fmla="*/ 716 h 752"/>
              <a:gd name="T40" fmla="*/ 580 w 732"/>
              <a:gd name="T41" fmla="*/ 678 h 752"/>
              <a:gd name="T42" fmla="*/ 632 w 732"/>
              <a:gd name="T43" fmla="*/ 630 h 752"/>
              <a:gd name="T44" fmla="*/ 676 w 732"/>
              <a:gd name="T45" fmla="*/ 572 h 752"/>
              <a:gd name="T46" fmla="*/ 708 w 732"/>
              <a:gd name="T47" fmla="*/ 508 h 752"/>
              <a:gd name="T48" fmla="*/ 726 w 732"/>
              <a:gd name="T49" fmla="*/ 436 h 752"/>
              <a:gd name="T50" fmla="*/ 732 w 732"/>
              <a:gd name="T51" fmla="*/ 360 h 752"/>
              <a:gd name="T52" fmla="*/ 728 w 732"/>
              <a:gd name="T53" fmla="*/ 322 h 752"/>
              <a:gd name="T54" fmla="*/ 710 w 732"/>
              <a:gd name="T55" fmla="*/ 250 h 752"/>
              <a:gd name="T56" fmla="*/ 682 w 732"/>
              <a:gd name="T57" fmla="*/ 184 h 752"/>
              <a:gd name="T58" fmla="*/ 640 w 732"/>
              <a:gd name="T59" fmla="*/ 126 h 752"/>
              <a:gd name="T60" fmla="*/ 588 w 732"/>
              <a:gd name="T61" fmla="*/ 76 h 752"/>
              <a:gd name="T62" fmla="*/ 528 w 732"/>
              <a:gd name="T63" fmla="*/ 38 h 752"/>
              <a:gd name="T64" fmla="*/ 462 w 732"/>
              <a:gd name="T65" fmla="*/ 12 h 752"/>
              <a:gd name="T66" fmla="*/ 390 w 732"/>
              <a:gd name="T67" fmla="*/ 0 h 752"/>
              <a:gd name="T68" fmla="*/ 352 w 732"/>
              <a:gd name="T69" fmla="*/ 0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32" h="752">
                <a:moveTo>
                  <a:pt x="352" y="0"/>
                </a:moveTo>
                <a:lnTo>
                  <a:pt x="352" y="0"/>
                </a:lnTo>
                <a:lnTo>
                  <a:pt x="316" y="4"/>
                </a:lnTo>
                <a:lnTo>
                  <a:pt x="280" y="12"/>
                </a:lnTo>
                <a:lnTo>
                  <a:pt x="244" y="22"/>
                </a:lnTo>
                <a:lnTo>
                  <a:pt x="212" y="36"/>
                </a:lnTo>
                <a:lnTo>
                  <a:pt x="180" y="54"/>
                </a:lnTo>
                <a:lnTo>
                  <a:pt x="150" y="74"/>
                </a:lnTo>
                <a:lnTo>
                  <a:pt x="124" y="96"/>
                </a:lnTo>
                <a:lnTo>
                  <a:pt x="98" y="122"/>
                </a:lnTo>
                <a:lnTo>
                  <a:pt x="76" y="150"/>
                </a:lnTo>
                <a:lnTo>
                  <a:pt x="56" y="180"/>
                </a:lnTo>
                <a:lnTo>
                  <a:pt x="38" y="210"/>
                </a:lnTo>
                <a:lnTo>
                  <a:pt x="24" y="244"/>
                </a:lnTo>
                <a:lnTo>
                  <a:pt x="12" y="280"/>
                </a:lnTo>
                <a:lnTo>
                  <a:pt x="4" y="316"/>
                </a:lnTo>
                <a:lnTo>
                  <a:pt x="0" y="352"/>
                </a:lnTo>
                <a:lnTo>
                  <a:pt x="0" y="392"/>
                </a:lnTo>
                <a:lnTo>
                  <a:pt x="0" y="392"/>
                </a:lnTo>
                <a:lnTo>
                  <a:pt x="2" y="430"/>
                </a:lnTo>
                <a:lnTo>
                  <a:pt x="10" y="466"/>
                </a:lnTo>
                <a:lnTo>
                  <a:pt x="20" y="502"/>
                </a:lnTo>
                <a:lnTo>
                  <a:pt x="32" y="536"/>
                </a:lnTo>
                <a:lnTo>
                  <a:pt x="50" y="568"/>
                </a:lnTo>
                <a:lnTo>
                  <a:pt x="68" y="598"/>
                </a:lnTo>
                <a:lnTo>
                  <a:pt x="90" y="626"/>
                </a:lnTo>
                <a:lnTo>
                  <a:pt x="116" y="652"/>
                </a:lnTo>
                <a:lnTo>
                  <a:pt x="142" y="676"/>
                </a:lnTo>
                <a:lnTo>
                  <a:pt x="172" y="696"/>
                </a:lnTo>
                <a:lnTo>
                  <a:pt x="202" y="714"/>
                </a:lnTo>
                <a:lnTo>
                  <a:pt x="234" y="728"/>
                </a:lnTo>
                <a:lnTo>
                  <a:pt x="268" y="738"/>
                </a:lnTo>
                <a:lnTo>
                  <a:pt x="304" y="746"/>
                </a:lnTo>
                <a:lnTo>
                  <a:pt x="340" y="750"/>
                </a:lnTo>
                <a:lnTo>
                  <a:pt x="378" y="752"/>
                </a:lnTo>
                <a:lnTo>
                  <a:pt x="378" y="752"/>
                </a:lnTo>
                <a:lnTo>
                  <a:pt x="414" y="748"/>
                </a:lnTo>
                <a:lnTo>
                  <a:pt x="450" y="740"/>
                </a:lnTo>
                <a:lnTo>
                  <a:pt x="486" y="730"/>
                </a:lnTo>
                <a:lnTo>
                  <a:pt x="518" y="716"/>
                </a:lnTo>
                <a:lnTo>
                  <a:pt x="550" y="698"/>
                </a:lnTo>
                <a:lnTo>
                  <a:pt x="580" y="678"/>
                </a:lnTo>
                <a:lnTo>
                  <a:pt x="608" y="656"/>
                </a:lnTo>
                <a:lnTo>
                  <a:pt x="632" y="630"/>
                </a:lnTo>
                <a:lnTo>
                  <a:pt x="656" y="602"/>
                </a:lnTo>
                <a:lnTo>
                  <a:pt x="676" y="572"/>
                </a:lnTo>
                <a:lnTo>
                  <a:pt x="692" y="540"/>
                </a:lnTo>
                <a:lnTo>
                  <a:pt x="708" y="508"/>
                </a:lnTo>
                <a:lnTo>
                  <a:pt x="718" y="472"/>
                </a:lnTo>
                <a:lnTo>
                  <a:pt x="726" y="436"/>
                </a:lnTo>
                <a:lnTo>
                  <a:pt x="730" y="398"/>
                </a:lnTo>
                <a:lnTo>
                  <a:pt x="732" y="360"/>
                </a:lnTo>
                <a:lnTo>
                  <a:pt x="732" y="360"/>
                </a:lnTo>
                <a:lnTo>
                  <a:pt x="728" y="322"/>
                </a:lnTo>
                <a:lnTo>
                  <a:pt x="722" y="286"/>
                </a:lnTo>
                <a:lnTo>
                  <a:pt x="710" y="250"/>
                </a:lnTo>
                <a:lnTo>
                  <a:pt x="698" y="216"/>
                </a:lnTo>
                <a:lnTo>
                  <a:pt x="682" y="184"/>
                </a:lnTo>
                <a:lnTo>
                  <a:pt x="662" y="154"/>
                </a:lnTo>
                <a:lnTo>
                  <a:pt x="640" y="126"/>
                </a:lnTo>
                <a:lnTo>
                  <a:pt x="616" y="100"/>
                </a:lnTo>
                <a:lnTo>
                  <a:pt x="588" y="76"/>
                </a:lnTo>
                <a:lnTo>
                  <a:pt x="560" y="56"/>
                </a:lnTo>
                <a:lnTo>
                  <a:pt x="528" y="38"/>
                </a:lnTo>
                <a:lnTo>
                  <a:pt x="496" y="24"/>
                </a:lnTo>
                <a:lnTo>
                  <a:pt x="462" y="12"/>
                </a:lnTo>
                <a:lnTo>
                  <a:pt x="426" y="4"/>
                </a:lnTo>
                <a:lnTo>
                  <a:pt x="390" y="0"/>
                </a:lnTo>
                <a:lnTo>
                  <a:pt x="352" y="0"/>
                </a:lnTo>
                <a:lnTo>
                  <a:pt x="352" y="0"/>
                </a:lnTo>
                <a:close/>
              </a:path>
            </a:pathLst>
          </a:custGeom>
          <a:solidFill>
            <a:srgbClr val="FFD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5" name="Freeform 165"/>
          <p:cNvSpPr>
            <a:spLocks/>
          </p:cNvSpPr>
          <p:nvPr/>
        </p:nvSpPr>
        <p:spPr bwMode="auto">
          <a:xfrm flipH="1">
            <a:off x="10566028" y="3909659"/>
            <a:ext cx="1186030" cy="1366770"/>
          </a:xfrm>
          <a:custGeom>
            <a:avLst/>
            <a:gdLst>
              <a:gd name="T0" fmla="*/ 340 w 710"/>
              <a:gd name="T1" fmla="*/ 0 h 730"/>
              <a:gd name="T2" fmla="*/ 270 w 710"/>
              <a:gd name="T3" fmla="*/ 10 h 730"/>
              <a:gd name="T4" fmla="*/ 204 w 710"/>
              <a:gd name="T5" fmla="*/ 36 h 730"/>
              <a:gd name="T6" fmla="*/ 146 w 710"/>
              <a:gd name="T7" fmla="*/ 72 h 730"/>
              <a:gd name="T8" fmla="*/ 94 w 710"/>
              <a:gd name="T9" fmla="*/ 120 h 730"/>
              <a:gd name="T10" fmla="*/ 54 w 710"/>
              <a:gd name="T11" fmla="*/ 176 h 730"/>
              <a:gd name="T12" fmla="*/ 22 w 710"/>
              <a:gd name="T13" fmla="*/ 240 h 730"/>
              <a:gd name="T14" fmla="*/ 4 w 710"/>
              <a:gd name="T15" fmla="*/ 308 h 730"/>
              <a:gd name="T16" fmla="*/ 0 w 710"/>
              <a:gd name="T17" fmla="*/ 382 h 730"/>
              <a:gd name="T18" fmla="*/ 4 w 710"/>
              <a:gd name="T19" fmla="*/ 420 h 730"/>
              <a:gd name="T20" fmla="*/ 20 w 710"/>
              <a:gd name="T21" fmla="*/ 490 h 730"/>
              <a:gd name="T22" fmla="*/ 50 w 710"/>
              <a:gd name="T23" fmla="*/ 554 h 730"/>
              <a:gd name="T24" fmla="*/ 90 w 710"/>
              <a:gd name="T25" fmla="*/ 610 h 730"/>
              <a:gd name="T26" fmla="*/ 140 w 710"/>
              <a:gd name="T27" fmla="*/ 658 h 730"/>
              <a:gd name="T28" fmla="*/ 198 w 710"/>
              <a:gd name="T29" fmla="*/ 694 h 730"/>
              <a:gd name="T30" fmla="*/ 262 w 710"/>
              <a:gd name="T31" fmla="*/ 718 h 730"/>
              <a:gd name="T32" fmla="*/ 332 w 710"/>
              <a:gd name="T33" fmla="*/ 730 h 730"/>
              <a:gd name="T34" fmla="*/ 368 w 710"/>
              <a:gd name="T35" fmla="*/ 730 h 730"/>
              <a:gd name="T36" fmla="*/ 440 w 710"/>
              <a:gd name="T37" fmla="*/ 720 h 730"/>
              <a:gd name="T38" fmla="*/ 506 w 710"/>
              <a:gd name="T39" fmla="*/ 694 h 730"/>
              <a:gd name="T40" fmla="*/ 564 w 710"/>
              <a:gd name="T41" fmla="*/ 658 h 730"/>
              <a:gd name="T42" fmla="*/ 614 w 710"/>
              <a:gd name="T43" fmla="*/ 610 h 730"/>
              <a:gd name="T44" fmla="*/ 656 w 710"/>
              <a:gd name="T45" fmla="*/ 554 h 730"/>
              <a:gd name="T46" fmla="*/ 686 w 710"/>
              <a:gd name="T47" fmla="*/ 490 h 730"/>
              <a:gd name="T48" fmla="*/ 704 w 710"/>
              <a:gd name="T49" fmla="*/ 422 h 730"/>
              <a:gd name="T50" fmla="*/ 710 w 710"/>
              <a:gd name="T51" fmla="*/ 348 h 730"/>
              <a:gd name="T52" fmla="*/ 706 w 710"/>
              <a:gd name="T53" fmla="*/ 310 h 730"/>
              <a:gd name="T54" fmla="*/ 690 w 710"/>
              <a:gd name="T55" fmla="*/ 240 h 730"/>
              <a:gd name="T56" fmla="*/ 660 w 710"/>
              <a:gd name="T57" fmla="*/ 176 h 730"/>
              <a:gd name="T58" fmla="*/ 620 w 710"/>
              <a:gd name="T59" fmla="*/ 120 h 730"/>
              <a:gd name="T60" fmla="*/ 570 w 710"/>
              <a:gd name="T61" fmla="*/ 72 h 730"/>
              <a:gd name="T62" fmla="*/ 512 w 710"/>
              <a:gd name="T63" fmla="*/ 36 h 730"/>
              <a:gd name="T64" fmla="*/ 446 w 710"/>
              <a:gd name="T65" fmla="*/ 10 h 730"/>
              <a:gd name="T66" fmla="*/ 378 w 710"/>
              <a:gd name="T67" fmla="*/ 0 h 730"/>
              <a:gd name="T68" fmla="*/ 340 w 710"/>
              <a:gd name="T69" fmla="*/ 0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10" h="730">
                <a:moveTo>
                  <a:pt x="340" y="0"/>
                </a:moveTo>
                <a:lnTo>
                  <a:pt x="340" y="0"/>
                </a:lnTo>
                <a:lnTo>
                  <a:pt x="304" y="4"/>
                </a:lnTo>
                <a:lnTo>
                  <a:pt x="270" y="10"/>
                </a:lnTo>
                <a:lnTo>
                  <a:pt x="236" y="22"/>
                </a:lnTo>
                <a:lnTo>
                  <a:pt x="204" y="36"/>
                </a:lnTo>
                <a:lnTo>
                  <a:pt x="174" y="52"/>
                </a:lnTo>
                <a:lnTo>
                  <a:pt x="146" y="72"/>
                </a:lnTo>
                <a:lnTo>
                  <a:pt x="118" y="94"/>
                </a:lnTo>
                <a:lnTo>
                  <a:pt x="94" y="120"/>
                </a:lnTo>
                <a:lnTo>
                  <a:pt x="72" y="146"/>
                </a:lnTo>
                <a:lnTo>
                  <a:pt x="54" y="176"/>
                </a:lnTo>
                <a:lnTo>
                  <a:pt x="36" y="206"/>
                </a:lnTo>
                <a:lnTo>
                  <a:pt x="22" y="240"/>
                </a:lnTo>
                <a:lnTo>
                  <a:pt x="12" y="274"/>
                </a:lnTo>
                <a:lnTo>
                  <a:pt x="4" y="308"/>
                </a:lnTo>
                <a:lnTo>
                  <a:pt x="0" y="346"/>
                </a:lnTo>
                <a:lnTo>
                  <a:pt x="0" y="382"/>
                </a:lnTo>
                <a:lnTo>
                  <a:pt x="0" y="382"/>
                </a:lnTo>
                <a:lnTo>
                  <a:pt x="4" y="420"/>
                </a:lnTo>
                <a:lnTo>
                  <a:pt x="10" y="456"/>
                </a:lnTo>
                <a:lnTo>
                  <a:pt x="20" y="490"/>
                </a:lnTo>
                <a:lnTo>
                  <a:pt x="34" y="522"/>
                </a:lnTo>
                <a:lnTo>
                  <a:pt x="50" y="554"/>
                </a:lnTo>
                <a:lnTo>
                  <a:pt x="68" y="584"/>
                </a:lnTo>
                <a:lnTo>
                  <a:pt x="90" y="610"/>
                </a:lnTo>
                <a:lnTo>
                  <a:pt x="114" y="636"/>
                </a:lnTo>
                <a:lnTo>
                  <a:pt x="140" y="658"/>
                </a:lnTo>
                <a:lnTo>
                  <a:pt x="168" y="678"/>
                </a:lnTo>
                <a:lnTo>
                  <a:pt x="198" y="694"/>
                </a:lnTo>
                <a:lnTo>
                  <a:pt x="230" y="708"/>
                </a:lnTo>
                <a:lnTo>
                  <a:pt x="262" y="718"/>
                </a:lnTo>
                <a:lnTo>
                  <a:pt x="296" y="726"/>
                </a:lnTo>
                <a:lnTo>
                  <a:pt x="332" y="730"/>
                </a:lnTo>
                <a:lnTo>
                  <a:pt x="368" y="730"/>
                </a:lnTo>
                <a:lnTo>
                  <a:pt x="368" y="730"/>
                </a:lnTo>
                <a:lnTo>
                  <a:pt x="404" y="726"/>
                </a:lnTo>
                <a:lnTo>
                  <a:pt x="440" y="720"/>
                </a:lnTo>
                <a:lnTo>
                  <a:pt x="474" y="708"/>
                </a:lnTo>
                <a:lnTo>
                  <a:pt x="506" y="694"/>
                </a:lnTo>
                <a:lnTo>
                  <a:pt x="536" y="678"/>
                </a:lnTo>
                <a:lnTo>
                  <a:pt x="564" y="658"/>
                </a:lnTo>
                <a:lnTo>
                  <a:pt x="590" y="636"/>
                </a:lnTo>
                <a:lnTo>
                  <a:pt x="614" y="610"/>
                </a:lnTo>
                <a:lnTo>
                  <a:pt x="636" y="584"/>
                </a:lnTo>
                <a:lnTo>
                  <a:pt x="656" y="554"/>
                </a:lnTo>
                <a:lnTo>
                  <a:pt x="672" y="524"/>
                </a:lnTo>
                <a:lnTo>
                  <a:pt x="686" y="490"/>
                </a:lnTo>
                <a:lnTo>
                  <a:pt x="698" y="456"/>
                </a:lnTo>
                <a:lnTo>
                  <a:pt x="704" y="422"/>
                </a:lnTo>
                <a:lnTo>
                  <a:pt x="708" y="384"/>
                </a:lnTo>
                <a:lnTo>
                  <a:pt x="710" y="348"/>
                </a:lnTo>
                <a:lnTo>
                  <a:pt x="710" y="348"/>
                </a:lnTo>
                <a:lnTo>
                  <a:pt x="706" y="310"/>
                </a:lnTo>
                <a:lnTo>
                  <a:pt x="700" y="274"/>
                </a:lnTo>
                <a:lnTo>
                  <a:pt x="690" y="240"/>
                </a:lnTo>
                <a:lnTo>
                  <a:pt x="676" y="206"/>
                </a:lnTo>
                <a:lnTo>
                  <a:pt x="660" y="176"/>
                </a:lnTo>
                <a:lnTo>
                  <a:pt x="640" y="146"/>
                </a:lnTo>
                <a:lnTo>
                  <a:pt x="620" y="120"/>
                </a:lnTo>
                <a:lnTo>
                  <a:pt x="596" y="94"/>
                </a:lnTo>
                <a:lnTo>
                  <a:pt x="570" y="72"/>
                </a:lnTo>
                <a:lnTo>
                  <a:pt x="542" y="52"/>
                </a:lnTo>
                <a:lnTo>
                  <a:pt x="512" y="36"/>
                </a:lnTo>
                <a:lnTo>
                  <a:pt x="480" y="22"/>
                </a:lnTo>
                <a:lnTo>
                  <a:pt x="446" y="10"/>
                </a:lnTo>
                <a:lnTo>
                  <a:pt x="412" y="4"/>
                </a:lnTo>
                <a:lnTo>
                  <a:pt x="378" y="0"/>
                </a:lnTo>
                <a:lnTo>
                  <a:pt x="340" y="0"/>
                </a:lnTo>
                <a:lnTo>
                  <a:pt x="340" y="0"/>
                </a:lnTo>
                <a:close/>
              </a:path>
            </a:pathLst>
          </a:custGeom>
          <a:solidFill>
            <a:srgbClr val="FFD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6" name="Freeform 166"/>
          <p:cNvSpPr>
            <a:spLocks/>
          </p:cNvSpPr>
          <p:nvPr/>
        </p:nvSpPr>
        <p:spPr bwMode="auto">
          <a:xfrm flipH="1">
            <a:off x="10585600" y="3917424"/>
            <a:ext cx="1146886" cy="1332600"/>
          </a:xfrm>
          <a:custGeom>
            <a:avLst/>
            <a:gdLst>
              <a:gd name="T0" fmla="*/ 326 w 686"/>
              <a:gd name="T1" fmla="*/ 0 h 712"/>
              <a:gd name="T2" fmla="*/ 258 w 686"/>
              <a:gd name="T3" fmla="*/ 12 h 712"/>
              <a:gd name="T4" fmla="*/ 194 w 686"/>
              <a:gd name="T5" fmla="*/ 36 h 712"/>
              <a:gd name="T6" fmla="*/ 138 w 686"/>
              <a:gd name="T7" fmla="*/ 72 h 712"/>
              <a:gd name="T8" fmla="*/ 90 w 686"/>
              <a:gd name="T9" fmla="*/ 118 h 712"/>
              <a:gd name="T10" fmla="*/ 50 w 686"/>
              <a:gd name="T11" fmla="*/ 174 h 712"/>
              <a:gd name="T12" fmla="*/ 20 w 686"/>
              <a:gd name="T13" fmla="*/ 236 h 712"/>
              <a:gd name="T14" fmla="*/ 4 w 686"/>
              <a:gd name="T15" fmla="*/ 304 h 712"/>
              <a:gd name="T16" fmla="*/ 0 w 686"/>
              <a:gd name="T17" fmla="*/ 376 h 712"/>
              <a:gd name="T18" fmla="*/ 2 w 686"/>
              <a:gd name="T19" fmla="*/ 412 h 712"/>
              <a:gd name="T20" fmla="*/ 20 w 686"/>
              <a:gd name="T21" fmla="*/ 480 h 712"/>
              <a:gd name="T22" fmla="*/ 48 w 686"/>
              <a:gd name="T23" fmla="*/ 542 h 712"/>
              <a:gd name="T24" fmla="*/ 88 w 686"/>
              <a:gd name="T25" fmla="*/ 596 h 712"/>
              <a:gd name="T26" fmla="*/ 136 w 686"/>
              <a:gd name="T27" fmla="*/ 642 h 712"/>
              <a:gd name="T28" fmla="*/ 192 w 686"/>
              <a:gd name="T29" fmla="*/ 678 h 712"/>
              <a:gd name="T30" fmla="*/ 256 w 686"/>
              <a:gd name="T31" fmla="*/ 700 h 712"/>
              <a:gd name="T32" fmla="*/ 322 w 686"/>
              <a:gd name="T33" fmla="*/ 712 h 712"/>
              <a:gd name="T34" fmla="*/ 358 w 686"/>
              <a:gd name="T35" fmla="*/ 710 h 712"/>
              <a:gd name="T36" fmla="*/ 426 w 686"/>
              <a:gd name="T37" fmla="*/ 700 h 712"/>
              <a:gd name="T38" fmla="*/ 490 w 686"/>
              <a:gd name="T39" fmla="*/ 676 h 712"/>
              <a:gd name="T40" fmla="*/ 546 w 686"/>
              <a:gd name="T41" fmla="*/ 640 h 712"/>
              <a:gd name="T42" fmla="*/ 596 w 686"/>
              <a:gd name="T43" fmla="*/ 594 h 712"/>
              <a:gd name="T44" fmla="*/ 634 w 686"/>
              <a:gd name="T45" fmla="*/ 538 h 712"/>
              <a:gd name="T46" fmla="*/ 664 w 686"/>
              <a:gd name="T47" fmla="*/ 476 h 712"/>
              <a:gd name="T48" fmla="*/ 682 w 686"/>
              <a:gd name="T49" fmla="*/ 408 h 712"/>
              <a:gd name="T50" fmla="*/ 686 w 686"/>
              <a:gd name="T51" fmla="*/ 336 h 712"/>
              <a:gd name="T52" fmla="*/ 682 w 686"/>
              <a:gd name="T53" fmla="*/ 300 h 712"/>
              <a:gd name="T54" fmla="*/ 666 w 686"/>
              <a:gd name="T55" fmla="*/ 232 h 712"/>
              <a:gd name="T56" fmla="*/ 636 w 686"/>
              <a:gd name="T57" fmla="*/ 170 h 712"/>
              <a:gd name="T58" fmla="*/ 596 w 686"/>
              <a:gd name="T59" fmla="*/ 116 h 712"/>
              <a:gd name="T60" fmla="*/ 548 w 686"/>
              <a:gd name="T61" fmla="*/ 70 h 712"/>
              <a:gd name="T62" fmla="*/ 492 w 686"/>
              <a:gd name="T63" fmla="*/ 34 h 712"/>
              <a:gd name="T64" fmla="*/ 430 w 686"/>
              <a:gd name="T65" fmla="*/ 12 h 712"/>
              <a:gd name="T66" fmla="*/ 362 w 686"/>
              <a:gd name="T67" fmla="*/ 0 h 712"/>
              <a:gd name="T68" fmla="*/ 326 w 686"/>
              <a:gd name="T69" fmla="*/ 0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6" h="712">
                <a:moveTo>
                  <a:pt x="326" y="0"/>
                </a:moveTo>
                <a:lnTo>
                  <a:pt x="326" y="0"/>
                </a:lnTo>
                <a:lnTo>
                  <a:pt x="292" y="4"/>
                </a:lnTo>
                <a:lnTo>
                  <a:pt x="258" y="12"/>
                </a:lnTo>
                <a:lnTo>
                  <a:pt x="226" y="22"/>
                </a:lnTo>
                <a:lnTo>
                  <a:pt x="194" y="36"/>
                </a:lnTo>
                <a:lnTo>
                  <a:pt x="166" y="54"/>
                </a:lnTo>
                <a:lnTo>
                  <a:pt x="138" y="72"/>
                </a:lnTo>
                <a:lnTo>
                  <a:pt x="112" y="94"/>
                </a:lnTo>
                <a:lnTo>
                  <a:pt x="90" y="118"/>
                </a:lnTo>
                <a:lnTo>
                  <a:pt x="68" y="146"/>
                </a:lnTo>
                <a:lnTo>
                  <a:pt x="50" y="174"/>
                </a:lnTo>
                <a:lnTo>
                  <a:pt x="34" y="204"/>
                </a:lnTo>
                <a:lnTo>
                  <a:pt x="20" y="236"/>
                </a:lnTo>
                <a:lnTo>
                  <a:pt x="10" y="270"/>
                </a:lnTo>
                <a:lnTo>
                  <a:pt x="4" y="304"/>
                </a:lnTo>
                <a:lnTo>
                  <a:pt x="0" y="340"/>
                </a:lnTo>
                <a:lnTo>
                  <a:pt x="0" y="376"/>
                </a:lnTo>
                <a:lnTo>
                  <a:pt x="0" y="376"/>
                </a:lnTo>
                <a:lnTo>
                  <a:pt x="2" y="412"/>
                </a:lnTo>
                <a:lnTo>
                  <a:pt x="10" y="446"/>
                </a:lnTo>
                <a:lnTo>
                  <a:pt x="20" y="480"/>
                </a:lnTo>
                <a:lnTo>
                  <a:pt x="32" y="512"/>
                </a:lnTo>
                <a:lnTo>
                  <a:pt x="48" y="542"/>
                </a:lnTo>
                <a:lnTo>
                  <a:pt x="66" y="570"/>
                </a:lnTo>
                <a:lnTo>
                  <a:pt x="88" y="596"/>
                </a:lnTo>
                <a:lnTo>
                  <a:pt x="110" y="620"/>
                </a:lnTo>
                <a:lnTo>
                  <a:pt x="136" y="642"/>
                </a:lnTo>
                <a:lnTo>
                  <a:pt x="164" y="662"/>
                </a:lnTo>
                <a:lnTo>
                  <a:pt x="192" y="678"/>
                </a:lnTo>
                <a:lnTo>
                  <a:pt x="224" y="690"/>
                </a:lnTo>
                <a:lnTo>
                  <a:pt x="256" y="700"/>
                </a:lnTo>
                <a:lnTo>
                  <a:pt x="288" y="708"/>
                </a:lnTo>
                <a:lnTo>
                  <a:pt x="322" y="712"/>
                </a:lnTo>
                <a:lnTo>
                  <a:pt x="358" y="710"/>
                </a:lnTo>
                <a:lnTo>
                  <a:pt x="358" y="710"/>
                </a:lnTo>
                <a:lnTo>
                  <a:pt x="392" y="708"/>
                </a:lnTo>
                <a:lnTo>
                  <a:pt x="426" y="700"/>
                </a:lnTo>
                <a:lnTo>
                  <a:pt x="458" y="690"/>
                </a:lnTo>
                <a:lnTo>
                  <a:pt x="490" y="676"/>
                </a:lnTo>
                <a:lnTo>
                  <a:pt x="518" y="658"/>
                </a:lnTo>
                <a:lnTo>
                  <a:pt x="546" y="640"/>
                </a:lnTo>
                <a:lnTo>
                  <a:pt x="572" y="618"/>
                </a:lnTo>
                <a:lnTo>
                  <a:pt x="596" y="594"/>
                </a:lnTo>
                <a:lnTo>
                  <a:pt x="616" y="566"/>
                </a:lnTo>
                <a:lnTo>
                  <a:pt x="634" y="538"/>
                </a:lnTo>
                <a:lnTo>
                  <a:pt x="650" y="508"/>
                </a:lnTo>
                <a:lnTo>
                  <a:pt x="664" y="476"/>
                </a:lnTo>
                <a:lnTo>
                  <a:pt x="674" y="442"/>
                </a:lnTo>
                <a:lnTo>
                  <a:pt x="682" y="408"/>
                </a:lnTo>
                <a:lnTo>
                  <a:pt x="684" y="372"/>
                </a:lnTo>
                <a:lnTo>
                  <a:pt x="686" y="336"/>
                </a:lnTo>
                <a:lnTo>
                  <a:pt x="686" y="336"/>
                </a:lnTo>
                <a:lnTo>
                  <a:pt x="682" y="300"/>
                </a:lnTo>
                <a:lnTo>
                  <a:pt x="674" y="266"/>
                </a:lnTo>
                <a:lnTo>
                  <a:pt x="666" y="232"/>
                </a:lnTo>
                <a:lnTo>
                  <a:pt x="652" y="200"/>
                </a:lnTo>
                <a:lnTo>
                  <a:pt x="636" y="170"/>
                </a:lnTo>
                <a:lnTo>
                  <a:pt x="618" y="142"/>
                </a:lnTo>
                <a:lnTo>
                  <a:pt x="596" y="116"/>
                </a:lnTo>
                <a:lnTo>
                  <a:pt x="574" y="92"/>
                </a:lnTo>
                <a:lnTo>
                  <a:pt x="548" y="70"/>
                </a:lnTo>
                <a:lnTo>
                  <a:pt x="520" y="50"/>
                </a:lnTo>
                <a:lnTo>
                  <a:pt x="492" y="34"/>
                </a:lnTo>
                <a:lnTo>
                  <a:pt x="462" y="22"/>
                </a:lnTo>
                <a:lnTo>
                  <a:pt x="430" y="12"/>
                </a:lnTo>
                <a:lnTo>
                  <a:pt x="396" y="4"/>
                </a:lnTo>
                <a:lnTo>
                  <a:pt x="362" y="0"/>
                </a:lnTo>
                <a:lnTo>
                  <a:pt x="326" y="0"/>
                </a:lnTo>
                <a:lnTo>
                  <a:pt x="326" y="0"/>
                </a:lnTo>
                <a:close/>
              </a:path>
            </a:pathLst>
          </a:custGeom>
          <a:solidFill>
            <a:srgbClr val="FFD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7" name="Freeform 167"/>
          <p:cNvSpPr>
            <a:spLocks/>
          </p:cNvSpPr>
          <p:nvPr/>
        </p:nvSpPr>
        <p:spPr bwMode="auto">
          <a:xfrm flipH="1">
            <a:off x="10609086" y="3928297"/>
            <a:ext cx="1106438" cy="1292218"/>
          </a:xfrm>
          <a:custGeom>
            <a:avLst/>
            <a:gdLst>
              <a:gd name="T0" fmla="*/ 314 w 662"/>
              <a:gd name="T1" fmla="*/ 0 h 690"/>
              <a:gd name="T2" fmla="*/ 248 w 662"/>
              <a:gd name="T3" fmla="*/ 12 h 690"/>
              <a:gd name="T4" fmla="*/ 188 w 662"/>
              <a:gd name="T5" fmla="*/ 36 h 690"/>
              <a:gd name="T6" fmla="*/ 132 w 662"/>
              <a:gd name="T7" fmla="*/ 72 h 690"/>
              <a:gd name="T8" fmla="*/ 86 w 662"/>
              <a:gd name="T9" fmla="*/ 116 h 690"/>
              <a:gd name="T10" fmla="*/ 48 w 662"/>
              <a:gd name="T11" fmla="*/ 170 h 690"/>
              <a:gd name="T12" fmla="*/ 20 w 662"/>
              <a:gd name="T13" fmla="*/ 230 h 690"/>
              <a:gd name="T14" fmla="*/ 4 w 662"/>
              <a:gd name="T15" fmla="*/ 296 h 690"/>
              <a:gd name="T16" fmla="*/ 0 w 662"/>
              <a:gd name="T17" fmla="*/ 366 h 690"/>
              <a:gd name="T18" fmla="*/ 4 w 662"/>
              <a:gd name="T19" fmla="*/ 402 h 690"/>
              <a:gd name="T20" fmla="*/ 20 w 662"/>
              <a:gd name="T21" fmla="*/ 468 h 690"/>
              <a:gd name="T22" fmla="*/ 48 w 662"/>
              <a:gd name="T23" fmla="*/ 528 h 690"/>
              <a:gd name="T24" fmla="*/ 86 w 662"/>
              <a:gd name="T25" fmla="*/ 580 h 690"/>
              <a:gd name="T26" fmla="*/ 134 w 662"/>
              <a:gd name="T27" fmla="*/ 624 h 690"/>
              <a:gd name="T28" fmla="*/ 188 w 662"/>
              <a:gd name="T29" fmla="*/ 658 h 690"/>
              <a:gd name="T30" fmla="*/ 250 w 662"/>
              <a:gd name="T31" fmla="*/ 680 h 690"/>
              <a:gd name="T32" fmla="*/ 314 w 662"/>
              <a:gd name="T33" fmla="*/ 690 h 690"/>
              <a:gd name="T34" fmla="*/ 348 w 662"/>
              <a:gd name="T35" fmla="*/ 690 h 690"/>
              <a:gd name="T36" fmla="*/ 414 w 662"/>
              <a:gd name="T37" fmla="*/ 678 h 690"/>
              <a:gd name="T38" fmla="*/ 476 w 662"/>
              <a:gd name="T39" fmla="*/ 654 h 690"/>
              <a:gd name="T40" fmla="*/ 530 w 662"/>
              <a:gd name="T41" fmla="*/ 618 h 690"/>
              <a:gd name="T42" fmla="*/ 578 w 662"/>
              <a:gd name="T43" fmla="*/ 574 h 690"/>
              <a:gd name="T44" fmla="*/ 616 w 662"/>
              <a:gd name="T45" fmla="*/ 520 h 690"/>
              <a:gd name="T46" fmla="*/ 644 w 662"/>
              <a:gd name="T47" fmla="*/ 460 h 690"/>
              <a:gd name="T48" fmla="*/ 660 w 662"/>
              <a:gd name="T49" fmla="*/ 394 h 690"/>
              <a:gd name="T50" fmla="*/ 662 w 662"/>
              <a:gd name="T51" fmla="*/ 324 h 690"/>
              <a:gd name="T52" fmla="*/ 660 w 662"/>
              <a:gd name="T53" fmla="*/ 288 h 690"/>
              <a:gd name="T54" fmla="*/ 644 w 662"/>
              <a:gd name="T55" fmla="*/ 222 h 690"/>
              <a:gd name="T56" fmla="*/ 614 w 662"/>
              <a:gd name="T57" fmla="*/ 162 h 690"/>
              <a:gd name="T58" fmla="*/ 576 w 662"/>
              <a:gd name="T59" fmla="*/ 110 h 690"/>
              <a:gd name="T60" fmla="*/ 530 w 662"/>
              <a:gd name="T61" fmla="*/ 66 h 690"/>
              <a:gd name="T62" fmla="*/ 474 w 662"/>
              <a:gd name="T63" fmla="*/ 32 h 690"/>
              <a:gd name="T64" fmla="*/ 414 w 662"/>
              <a:gd name="T65" fmla="*/ 10 h 690"/>
              <a:gd name="T66" fmla="*/ 348 w 662"/>
              <a:gd name="T67" fmla="*/ 0 h 690"/>
              <a:gd name="T68" fmla="*/ 314 w 662"/>
              <a:gd name="T69" fmla="*/ 0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2" h="690">
                <a:moveTo>
                  <a:pt x="314" y="0"/>
                </a:moveTo>
                <a:lnTo>
                  <a:pt x="314" y="0"/>
                </a:lnTo>
                <a:lnTo>
                  <a:pt x="282" y="4"/>
                </a:lnTo>
                <a:lnTo>
                  <a:pt x="248" y="12"/>
                </a:lnTo>
                <a:lnTo>
                  <a:pt x="218" y="22"/>
                </a:lnTo>
                <a:lnTo>
                  <a:pt x="188" y="36"/>
                </a:lnTo>
                <a:lnTo>
                  <a:pt x="160" y="52"/>
                </a:lnTo>
                <a:lnTo>
                  <a:pt x="132" y="72"/>
                </a:lnTo>
                <a:lnTo>
                  <a:pt x="108" y="92"/>
                </a:lnTo>
                <a:lnTo>
                  <a:pt x="86" y="116"/>
                </a:lnTo>
                <a:lnTo>
                  <a:pt x="66" y="142"/>
                </a:lnTo>
                <a:lnTo>
                  <a:pt x="48" y="170"/>
                </a:lnTo>
                <a:lnTo>
                  <a:pt x="32" y="200"/>
                </a:lnTo>
                <a:lnTo>
                  <a:pt x="20" y="230"/>
                </a:lnTo>
                <a:lnTo>
                  <a:pt x="10" y="264"/>
                </a:lnTo>
                <a:lnTo>
                  <a:pt x="4" y="296"/>
                </a:lnTo>
                <a:lnTo>
                  <a:pt x="0" y="332"/>
                </a:lnTo>
                <a:lnTo>
                  <a:pt x="0" y="366"/>
                </a:lnTo>
                <a:lnTo>
                  <a:pt x="0" y="366"/>
                </a:lnTo>
                <a:lnTo>
                  <a:pt x="4" y="402"/>
                </a:lnTo>
                <a:lnTo>
                  <a:pt x="10" y="436"/>
                </a:lnTo>
                <a:lnTo>
                  <a:pt x="20" y="468"/>
                </a:lnTo>
                <a:lnTo>
                  <a:pt x="32" y="498"/>
                </a:lnTo>
                <a:lnTo>
                  <a:pt x="48" y="528"/>
                </a:lnTo>
                <a:lnTo>
                  <a:pt x="66" y="556"/>
                </a:lnTo>
                <a:lnTo>
                  <a:pt x="86" y="580"/>
                </a:lnTo>
                <a:lnTo>
                  <a:pt x="110" y="604"/>
                </a:lnTo>
                <a:lnTo>
                  <a:pt x="134" y="624"/>
                </a:lnTo>
                <a:lnTo>
                  <a:pt x="160" y="642"/>
                </a:lnTo>
                <a:lnTo>
                  <a:pt x="188" y="658"/>
                </a:lnTo>
                <a:lnTo>
                  <a:pt x="218" y="670"/>
                </a:lnTo>
                <a:lnTo>
                  <a:pt x="250" y="680"/>
                </a:lnTo>
                <a:lnTo>
                  <a:pt x="282" y="688"/>
                </a:lnTo>
                <a:lnTo>
                  <a:pt x="314" y="690"/>
                </a:lnTo>
                <a:lnTo>
                  <a:pt x="348" y="690"/>
                </a:lnTo>
                <a:lnTo>
                  <a:pt x="348" y="690"/>
                </a:lnTo>
                <a:lnTo>
                  <a:pt x="382" y="686"/>
                </a:lnTo>
                <a:lnTo>
                  <a:pt x="414" y="678"/>
                </a:lnTo>
                <a:lnTo>
                  <a:pt x="446" y="668"/>
                </a:lnTo>
                <a:lnTo>
                  <a:pt x="476" y="654"/>
                </a:lnTo>
                <a:lnTo>
                  <a:pt x="504" y="638"/>
                </a:lnTo>
                <a:lnTo>
                  <a:pt x="530" y="618"/>
                </a:lnTo>
                <a:lnTo>
                  <a:pt x="556" y="598"/>
                </a:lnTo>
                <a:lnTo>
                  <a:pt x="578" y="574"/>
                </a:lnTo>
                <a:lnTo>
                  <a:pt x="598" y="548"/>
                </a:lnTo>
                <a:lnTo>
                  <a:pt x="616" y="520"/>
                </a:lnTo>
                <a:lnTo>
                  <a:pt x="630" y="490"/>
                </a:lnTo>
                <a:lnTo>
                  <a:pt x="644" y="460"/>
                </a:lnTo>
                <a:lnTo>
                  <a:pt x="654" y="426"/>
                </a:lnTo>
                <a:lnTo>
                  <a:pt x="660" y="394"/>
                </a:lnTo>
                <a:lnTo>
                  <a:pt x="662" y="358"/>
                </a:lnTo>
                <a:lnTo>
                  <a:pt x="662" y="324"/>
                </a:lnTo>
                <a:lnTo>
                  <a:pt x="662" y="324"/>
                </a:lnTo>
                <a:lnTo>
                  <a:pt x="660" y="288"/>
                </a:lnTo>
                <a:lnTo>
                  <a:pt x="652" y="254"/>
                </a:lnTo>
                <a:lnTo>
                  <a:pt x="644" y="222"/>
                </a:lnTo>
                <a:lnTo>
                  <a:pt x="630" y="192"/>
                </a:lnTo>
                <a:lnTo>
                  <a:pt x="614" y="162"/>
                </a:lnTo>
                <a:lnTo>
                  <a:pt x="596" y="134"/>
                </a:lnTo>
                <a:lnTo>
                  <a:pt x="576" y="110"/>
                </a:lnTo>
                <a:lnTo>
                  <a:pt x="554" y="86"/>
                </a:lnTo>
                <a:lnTo>
                  <a:pt x="530" y="66"/>
                </a:lnTo>
                <a:lnTo>
                  <a:pt x="502" y="48"/>
                </a:lnTo>
                <a:lnTo>
                  <a:pt x="474" y="32"/>
                </a:lnTo>
                <a:lnTo>
                  <a:pt x="444" y="20"/>
                </a:lnTo>
                <a:lnTo>
                  <a:pt x="414" y="10"/>
                </a:lnTo>
                <a:lnTo>
                  <a:pt x="382" y="4"/>
                </a:lnTo>
                <a:lnTo>
                  <a:pt x="348" y="0"/>
                </a:lnTo>
                <a:lnTo>
                  <a:pt x="314" y="0"/>
                </a:lnTo>
                <a:lnTo>
                  <a:pt x="314" y="0"/>
                </a:lnTo>
                <a:close/>
              </a:path>
            </a:pathLst>
          </a:custGeom>
          <a:solidFill>
            <a:srgbClr val="FFE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8" name="Freeform 168"/>
          <p:cNvSpPr>
            <a:spLocks/>
          </p:cNvSpPr>
          <p:nvPr/>
        </p:nvSpPr>
        <p:spPr bwMode="auto">
          <a:xfrm flipH="1">
            <a:off x="10626048" y="3936062"/>
            <a:ext cx="1069905" cy="1258049"/>
          </a:xfrm>
          <a:custGeom>
            <a:avLst/>
            <a:gdLst>
              <a:gd name="T0" fmla="*/ 300 w 640"/>
              <a:gd name="T1" fmla="*/ 2 h 672"/>
              <a:gd name="T2" fmla="*/ 236 w 640"/>
              <a:gd name="T3" fmla="*/ 14 h 672"/>
              <a:gd name="T4" fmla="*/ 178 w 640"/>
              <a:gd name="T5" fmla="*/ 36 h 672"/>
              <a:gd name="T6" fmla="*/ 126 w 640"/>
              <a:gd name="T7" fmla="*/ 72 h 672"/>
              <a:gd name="T8" fmla="*/ 80 w 640"/>
              <a:gd name="T9" fmla="*/ 116 h 672"/>
              <a:gd name="T10" fmla="*/ 44 w 640"/>
              <a:gd name="T11" fmla="*/ 168 h 672"/>
              <a:gd name="T12" fmla="*/ 18 w 640"/>
              <a:gd name="T13" fmla="*/ 228 h 672"/>
              <a:gd name="T14" fmla="*/ 2 w 640"/>
              <a:gd name="T15" fmla="*/ 292 h 672"/>
              <a:gd name="T16" fmla="*/ 0 w 640"/>
              <a:gd name="T17" fmla="*/ 360 h 672"/>
              <a:gd name="T18" fmla="*/ 2 w 640"/>
              <a:gd name="T19" fmla="*/ 394 h 672"/>
              <a:gd name="T20" fmla="*/ 20 w 640"/>
              <a:gd name="T21" fmla="*/ 458 h 672"/>
              <a:gd name="T22" fmla="*/ 46 w 640"/>
              <a:gd name="T23" fmla="*/ 516 h 672"/>
              <a:gd name="T24" fmla="*/ 84 w 640"/>
              <a:gd name="T25" fmla="*/ 566 h 672"/>
              <a:gd name="T26" fmla="*/ 130 w 640"/>
              <a:gd name="T27" fmla="*/ 608 h 672"/>
              <a:gd name="T28" fmla="*/ 184 w 640"/>
              <a:gd name="T29" fmla="*/ 642 h 672"/>
              <a:gd name="T30" fmla="*/ 242 w 640"/>
              <a:gd name="T31" fmla="*/ 662 h 672"/>
              <a:gd name="T32" fmla="*/ 304 w 640"/>
              <a:gd name="T33" fmla="*/ 672 h 672"/>
              <a:gd name="T34" fmla="*/ 338 w 640"/>
              <a:gd name="T35" fmla="*/ 670 h 672"/>
              <a:gd name="T36" fmla="*/ 402 w 640"/>
              <a:gd name="T37" fmla="*/ 660 h 672"/>
              <a:gd name="T38" fmla="*/ 460 w 640"/>
              <a:gd name="T39" fmla="*/ 636 h 672"/>
              <a:gd name="T40" fmla="*/ 512 w 640"/>
              <a:gd name="T41" fmla="*/ 600 h 672"/>
              <a:gd name="T42" fmla="*/ 558 w 640"/>
              <a:gd name="T43" fmla="*/ 556 h 672"/>
              <a:gd name="T44" fmla="*/ 594 w 640"/>
              <a:gd name="T45" fmla="*/ 504 h 672"/>
              <a:gd name="T46" fmla="*/ 620 w 640"/>
              <a:gd name="T47" fmla="*/ 444 h 672"/>
              <a:gd name="T48" fmla="*/ 636 w 640"/>
              <a:gd name="T49" fmla="*/ 380 h 672"/>
              <a:gd name="T50" fmla="*/ 638 w 640"/>
              <a:gd name="T51" fmla="*/ 312 h 672"/>
              <a:gd name="T52" fmla="*/ 636 w 640"/>
              <a:gd name="T53" fmla="*/ 278 h 672"/>
              <a:gd name="T54" fmla="*/ 620 w 640"/>
              <a:gd name="T55" fmla="*/ 214 h 672"/>
              <a:gd name="T56" fmla="*/ 592 w 640"/>
              <a:gd name="T57" fmla="*/ 156 h 672"/>
              <a:gd name="T58" fmla="*/ 554 w 640"/>
              <a:gd name="T59" fmla="*/ 106 h 672"/>
              <a:gd name="T60" fmla="*/ 508 w 640"/>
              <a:gd name="T61" fmla="*/ 64 h 672"/>
              <a:gd name="T62" fmla="*/ 456 w 640"/>
              <a:gd name="T63" fmla="*/ 30 h 672"/>
              <a:gd name="T64" fmla="*/ 396 w 640"/>
              <a:gd name="T65" fmla="*/ 10 h 672"/>
              <a:gd name="T66" fmla="*/ 334 w 640"/>
              <a:gd name="T67" fmla="*/ 0 h 672"/>
              <a:gd name="T68" fmla="*/ 300 w 640"/>
              <a:gd name="T69" fmla="*/ 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40" h="672">
                <a:moveTo>
                  <a:pt x="300" y="2"/>
                </a:moveTo>
                <a:lnTo>
                  <a:pt x="300" y="2"/>
                </a:lnTo>
                <a:lnTo>
                  <a:pt x="268" y="6"/>
                </a:lnTo>
                <a:lnTo>
                  <a:pt x="236" y="14"/>
                </a:lnTo>
                <a:lnTo>
                  <a:pt x="206" y="24"/>
                </a:lnTo>
                <a:lnTo>
                  <a:pt x="178" y="36"/>
                </a:lnTo>
                <a:lnTo>
                  <a:pt x="150" y="54"/>
                </a:lnTo>
                <a:lnTo>
                  <a:pt x="126" y="72"/>
                </a:lnTo>
                <a:lnTo>
                  <a:pt x="102" y="92"/>
                </a:lnTo>
                <a:lnTo>
                  <a:pt x="80" y="116"/>
                </a:lnTo>
                <a:lnTo>
                  <a:pt x="60" y="142"/>
                </a:lnTo>
                <a:lnTo>
                  <a:pt x="44" y="168"/>
                </a:lnTo>
                <a:lnTo>
                  <a:pt x="30" y="198"/>
                </a:lnTo>
                <a:lnTo>
                  <a:pt x="18" y="228"/>
                </a:lnTo>
                <a:lnTo>
                  <a:pt x="8" y="260"/>
                </a:lnTo>
                <a:lnTo>
                  <a:pt x="2" y="292"/>
                </a:lnTo>
                <a:lnTo>
                  <a:pt x="0" y="326"/>
                </a:lnTo>
                <a:lnTo>
                  <a:pt x="0" y="360"/>
                </a:lnTo>
                <a:lnTo>
                  <a:pt x="0" y="360"/>
                </a:lnTo>
                <a:lnTo>
                  <a:pt x="2" y="394"/>
                </a:lnTo>
                <a:lnTo>
                  <a:pt x="10" y="426"/>
                </a:lnTo>
                <a:lnTo>
                  <a:pt x="20" y="458"/>
                </a:lnTo>
                <a:lnTo>
                  <a:pt x="32" y="488"/>
                </a:lnTo>
                <a:lnTo>
                  <a:pt x="46" y="516"/>
                </a:lnTo>
                <a:lnTo>
                  <a:pt x="64" y="542"/>
                </a:lnTo>
                <a:lnTo>
                  <a:pt x="84" y="566"/>
                </a:lnTo>
                <a:lnTo>
                  <a:pt x="106" y="588"/>
                </a:lnTo>
                <a:lnTo>
                  <a:pt x="130" y="608"/>
                </a:lnTo>
                <a:lnTo>
                  <a:pt x="156" y="626"/>
                </a:lnTo>
                <a:lnTo>
                  <a:pt x="184" y="642"/>
                </a:lnTo>
                <a:lnTo>
                  <a:pt x="212" y="654"/>
                </a:lnTo>
                <a:lnTo>
                  <a:pt x="242" y="662"/>
                </a:lnTo>
                <a:lnTo>
                  <a:pt x="272" y="668"/>
                </a:lnTo>
                <a:lnTo>
                  <a:pt x="304" y="672"/>
                </a:lnTo>
                <a:lnTo>
                  <a:pt x="338" y="670"/>
                </a:lnTo>
                <a:lnTo>
                  <a:pt x="338" y="670"/>
                </a:lnTo>
                <a:lnTo>
                  <a:pt x="370" y="666"/>
                </a:lnTo>
                <a:lnTo>
                  <a:pt x="402" y="660"/>
                </a:lnTo>
                <a:lnTo>
                  <a:pt x="432" y="648"/>
                </a:lnTo>
                <a:lnTo>
                  <a:pt x="460" y="636"/>
                </a:lnTo>
                <a:lnTo>
                  <a:pt x="488" y="620"/>
                </a:lnTo>
                <a:lnTo>
                  <a:pt x="512" y="600"/>
                </a:lnTo>
                <a:lnTo>
                  <a:pt x="536" y="580"/>
                </a:lnTo>
                <a:lnTo>
                  <a:pt x="558" y="556"/>
                </a:lnTo>
                <a:lnTo>
                  <a:pt x="578" y="530"/>
                </a:lnTo>
                <a:lnTo>
                  <a:pt x="594" y="504"/>
                </a:lnTo>
                <a:lnTo>
                  <a:pt x="608" y="474"/>
                </a:lnTo>
                <a:lnTo>
                  <a:pt x="620" y="444"/>
                </a:lnTo>
                <a:lnTo>
                  <a:pt x="630" y="414"/>
                </a:lnTo>
                <a:lnTo>
                  <a:pt x="636" y="380"/>
                </a:lnTo>
                <a:lnTo>
                  <a:pt x="640" y="348"/>
                </a:lnTo>
                <a:lnTo>
                  <a:pt x="638" y="312"/>
                </a:lnTo>
                <a:lnTo>
                  <a:pt x="638" y="312"/>
                </a:lnTo>
                <a:lnTo>
                  <a:pt x="636" y="278"/>
                </a:lnTo>
                <a:lnTo>
                  <a:pt x="628" y="246"/>
                </a:lnTo>
                <a:lnTo>
                  <a:pt x="620" y="214"/>
                </a:lnTo>
                <a:lnTo>
                  <a:pt x="606" y="184"/>
                </a:lnTo>
                <a:lnTo>
                  <a:pt x="592" y="156"/>
                </a:lnTo>
                <a:lnTo>
                  <a:pt x="574" y="130"/>
                </a:lnTo>
                <a:lnTo>
                  <a:pt x="554" y="106"/>
                </a:lnTo>
                <a:lnTo>
                  <a:pt x="532" y="84"/>
                </a:lnTo>
                <a:lnTo>
                  <a:pt x="508" y="64"/>
                </a:lnTo>
                <a:lnTo>
                  <a:pt x="482" y="46"/>
                </a:lnTo>
                <a:lnTo>
                  <a:pt x="456" y="30"/>
                </a:lnTo>
                <a:lnTo>
                  <a:pt x="426" y="18"/>
                </a:lnTo>
                <a:lnTo>
                  <a:pt x="396" y="10"/>
                </a:lnTo>
                <a:lnTo>
                  <a:pt x="366" y="4"/>
                </a:lnTo>
                <a:lnTo>
                  <a:pt x="334" y="0"/>
                </a:lnTo>
                <a:lnTo>
                  <a:pt x="300" y="2"/>
                </a:lnTo>
                <a:lnTo>
                  <a:pt x="300" y="2"/>
                </a:lnTo>
                <a:close/>
              </a:path>
            </a:pathLst>
          </a:custGeom>
          <a:solidFill>
            <a:srgbClr val="FFE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9" name="Freeform 169"/>
          <p:cNvSpPr>
            <a:spLocks/>
          </p:cNvSpPr>
          <p:nvPr/>
        </p:nvSpPr>
        <p:spPr bwMode="auto">
          <a:xfrm flipH="1">
            <a:off x="10645620" y="3946934"/>
            <a:ext cx="1033372" cy="1217667"/>
          </a:xfrm>
          <a:custGeom>
            <a:avLst/>
            <a:gdLst>
              <a:gd name="T0" fmla="*/ 288 w 618"/>
              <a:gd name="T1" fmla="*/ 0 h 650"/>
              <a:gd name="T2" fmla="*/ 228 w 618"/>
              <a:gd name="T3" fmla="*/ 12 h 650"/>
              <a:gd name="T4" fmla="*/ 170 w 618"/>
              <a:gd name="T5" fmla="*/ 36 h 650"/>
              <a:gd name="T6" fmla="*/ 120 w 618"/>
              <a:gd name="T7" fmla="*/ 70 h 650"/>
              <a:gd name="T8" fmla="*/ 76 w 618"/>
              <a:gd name="T9" fmla="*/ 114 h 650"/>
              <a:gd name="T10" fmla="*/ 42 w 618"/>
              <a:gd name="T11" fmla="*/ 164 h 650"/>
              <a:gd name="T12" fmla="*/ 16 w 618"/>
              <a:gd name="T13" fmla="*/ 222 h 650"/>
              <a:gd name="T14" fmla="*/ 2 w 618"/>
              <a:gd name="T15" fmla="*/ 284 h 650"/>
              <a:gd name="T16" fmla="*/ 0 w 618"/>
              <a:gd name="T17" fmla="*/ 350 h 650"/>
              <a:gd name="T18" fmla="*/ 4 w 618"/>
              <a:gd name="T19" fmla="*/ 384 h 650"/>
              <a:gd name="T20" fmla="*/ 20 w 618"/>
              <a:gd name="T21" fmla="*/ 446 h 650"/>
              <a:gd name="T22" fmla="*/ 48 w 618"/>
              <a:gd name="T23" fmla="*/ 502 h 650"/>
              <a:gd name="T24" fmla="*/ 84 w 618"/>
              <a:gd name="T25" fmla="*/ 550 h 650"/>
              <a:gd name="T26" fmla="*/ 128 w 618"/>
              <a:gd name="T27" fmla="*/ 592 h 650"/>
              <a:gd name="T28" fmla="*/ 180 w 618"/>
              <a:gd name="T29" fmla="*/ 622 h 650"/>
              <a:gd name="T30" fmla="*/ 236 w 618"/>
              <a:gd name="T31" fmla="*/ 642 h 650"/>
              <a:gd name="T32" fmla="*/ 296 w 618"/>
              <a:gd name="T33" fmla="*/ 650 h 650"/>
              <a:gd name="T34" fmla="*/ 328 w 618"/>
              <a:gd name="T35" fmla="*/ 650 h 650"/>
              <a:gd name="T36" fmla="*/ 390 w 618"/>
              <a:gd name="T37" fmla="*/ 638 h 650"/>
              <a:gd name="T38" fmla="*/ 446 w 618"/>
              <a:gd name="T39" fmla="*/ 614 h 650"/>
              <a:gd name="T40" fmla="*/ 498 w 618"/>
              <a:gd name="T41" fmla="*/ 580 h 650"/>
              <a:gd name="T42" fmla="*/ 540 w 618"/>
              <a:gd name="T43" fmla="*/ 536 h 650"/>
              <a:gd name="T44" fmla="*/ 576 w 618"/>
              <a:gd name="T45" fmla="*/ 486 h 650"/>
              <a:gd name="T46" fmla="*/ 600 w 618"/>
              <a:gd name="T47" fmla="*/ 428 h 650"/>
              <a:gd name="T48" fmla="*/ 614 w 618"/>
              <a:gd name="T49" fmla="*/ 366 h 650"/>
              <a:gd name="T50" fmla="*/ 616 w 618"/>
              <a:gd name="T51" fmla="*/ 300 h 650"/>
              <a:gd name="T52" fmla="*/ 614 w 618"/>
              <a:gd name="T53" fmla="*/ 266 h 650"/>
              <a:gd name="T54" fmla="*/ 598 w 618"/>
              <a:gd name="T55" fmla="*/ 204 h 650"/>
              <a:gd name="T56" fmla="*/ 570 w 618"/>
              <a:gd name="T57" fmla="*/ 148 h 650"/>
              <a:gd name="T58" fmla="*/ 534 w 618"/>
              <a:gd name="T59" fmla="*/ 100 h 650"/>
              <a:gd name="T60" fmla="*/ 490 w 618"/>
              <a:gd name="T61" fmla="*/ 60 h 650"/>
              <a:gd name="T62" fmla="*/ 438 w 618"/>
              <a:gd name="T63" fmla="*/ 28 h 650"/>
              <a:gd name="T64" fmla="*/ 382 w 618"/>
              <a:gd name="T65" fmla="*/ 8 h 650"/>
              <a:gd name="T66" fmla="*/ 320 w 618"/>
              <a:gd name="T67" fmla="*/ 0 h 650"/>
              <a:gd name="T68" fmla="*/ 288 w 618"/>
              <a:gd name="T69" fmla="*/ 0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18" h="650">
                <a:moveTo>
                  <a:pt x="288" y="0"/>
                </a:moveTo>
                <a:lnTo>
                  <a:pt x="288" y="0"/>
                </a:lnTo>
                <a:lnTo>
                  <a:pt x="258" y="6"/>
                </a:lnTo>
                <a:lnTo>
                  <a:pt x="228" y="12"/>
                </a:lnTo>
                <a:lnTo>
                  <a:pt x="198" y="22"/>
                </a:lnTo>
                <a:lnTo>
                  <a:pt x="170" y="36"/>
                </a:lnTo>
                <a:lnTo>
                  <a:pt x="144" y="52"/>
                </a:lnTo>
                <a:lnTo>
                  <a:pt x="120" y="70"/>
                </a:lnTo>
                <a:lnTo>
                  <a:pt x="98" y="92"/>
                </a:lnTo>
                <a:lnTo>
                  <a:pt x="76" y="114"/>
                </a:lnTo>
                <a:lnTo>
                  <a:pt x="58" y="138"/>
                </a:lnTo>
                <a:lnTo>
                  <a:pt x="42" y="164"/>
                </a:lnTo>
                <a:lnTo>
                  <a:pt x="28" y="192"/>
                </a:lnTo>
                <a:lnTo>
                  <a:pt x="16" y="222"/>
                </a:lnTo>
                <a:lnTo>
                  <a:pt x="8" y="252"/>
                </a:lnTo>
                <a:lnTo>
                  <a:pt x="2" y="284"/>
                </a:lnTo>
                <a:lnTo>
                  <a:pt x="0" y="318"/>
                </a:lnTo>
                <a:lnTo>
                  <a:pt x="0" y="350"/>
                </a:lnTo>
                <a:lnTo>
                  <a:pt x="0" y="350"/>
                </a:lnTo>
                <a:lnTo>
                  <a:pt x="4" y="384"/>
                </a:lnTo>
                <a:lnTo>
                  <a:pt x="10" y="416"/>
                </a:lnTo>
                <a:lnTo>
                  <a:pt x="20" y="446"/>
                </a:lnTo>
                <a:lnTo>
                  <a:pt x="32" y="474"/>
                </a:lnTo>
                <a:lnTo>
                  <a:pt x="48" y="502"/>
                </a:lnTo>
                <a:lnTo>
                  <a:pt x="64" y="528"/>
                </a:lnTo>
                <a:lnTo>
                  <a:pt x="84" y="550"/>
                </a:lnTo>
                <a:lnTo>
                  <a:pt x="104" y="572"/>
                </a:lnTo>
                <a:lnTo>
                  <a:pt x="128" y="592"/>
                </a:lnTo>
                <a:lnTo>
                  <a:pt x="152" y="608"/>
                </a:lnTo>
                <a:lnTo>
                  <a:pt x="180" y="622"/>
                </a:lnTo>
                <a:lnTo>
                  <a:pt x="208" y="634"/>
                </a:lnTo>
                <a:lnTo>
                  <a:pt x="236" y="642"/>
                </a:lnTo>
                <a:lnTo>
                  <a:pt x="266" y="648"/>
                </a:lnTo>
                <a:lnTo>
                  <a:pt x="296" y="650"/>
                </a:lnTo>
                <a:lnTo>
                  <a:pt x="328" y="650"/>
                </a:lnTo>
                <a:lnTo>
                  <a:pt x="328" y="650"/>
                </a:lnTo>
                <a:lnTo>
                  <a:pt x="360" y="646"/>
                </a:lnTo>
                <a:lnTo>
                  <a:pt x="390" y="638"/>
                </a:lnTo>
                <a:lnTo>
                  <a:pt x="420" y="628"/>
                </a:lnTo>
                <a:lnTo>
                  <a:pt x="446" y="614"/>
                </a:lnTo>
                <a:lnTo>
                  <a:pt x="472" y="598"/>
                </a:lnTo>
                <a:lnTo>
                  <a:pt x="498" y="580"/>
                </a:lnTo>
                <a:lnTo>
                  <a:pt x="520" y="560"/>
                </a:lnTo>
                <a:lnTo>
                  <a:pt x="540" y="536"/>
                </a:lnTo>
                <a:lnTo>
                  <a:pt x="558" y="512"/>
                </a:lnTo>
                <a:lnTo>
                  <a:pt x="576" y="486"/>
                </a:lnTo>
                <a:lnTo>
                  <a:pt x="590" y="458"/>
                </a:lnTo>
                <a:lnTo>
                  <a:pt x="600" y="428"/>
                </a:lnTo>
                <a:lnTo>
                  <a:pt x="608" y="398"/>
                </a:lnTo>
                <a:lnTo>
                  <a:pt x="614" y="366"/>
                </a:lnTo>
                <a:lnTo>
                  <a:pt x="618" y="334"/>
                </a:lnTo>
                <a:lnTo>
                  <a:pt x="616" y="300"/>
                </a:lnTo>
                <a:lnTo>
                  <a:pt x="616" y="300"/>
                </a:lnTo>
                <a:lnTo>
                  <a:pt x="614" y="266"/>
                </a:lnTo>
                <a:lnTo>
                  <a:pt x="606" y="236"/>
                </a:lnTo>
                <a:lnTo>
                  <a:pt x="598" y="204"/>
                </a:lnTo>
                <a:lnTo>
                  <a:pt x="584" y="176"/>
                </a:lnTo>
                <a:lnTo>
                  <a:pt x="570" y="148"/>
                </a:lnTo>
                <a:lnTo>
                  <a:pt x="552" y="124"/>
                </a:lnTo>
                <a:lnTo>
                  <a:pt x="534" y="100"/>
                </a:lnTo>
                <a:lnTo>
                  <a:pt x="512" y="78"/>
                </a:lnTo>
                <a:lnTo>
                  <a:pt x="490" y="60"/>
                </a:lnTo>
                <a:lnTo>
                  <a:pt x="464" y="42"/>
                </a:lnTo>
                <a:lnTo>
                  <a:pt x="438" y="28"/>
                </a:lnTo>
                <a:lnTo>
                  <a:pt x="410" y="16"/>
                </a:lnTo>
                <a:lnTo>
                  <a:pt x="382" y="8"/>
                </a:lnTo>
                <a:lnTo>
                  <a:pt x="352" y="2"/>
                </a:lnTo>
                <a:lnTo>
                  <a:pt x="320" y="0"/>
                </a:lnTo>
                <a:lnTo>
                  <a:pt x="288" y="0"/>
                </a:lnTo>
                <a:lnTo>
                  <a:pt x="288" y="0"/>
                </a:lnTo>
                <a:close/>
              </a:path>
            </a:pathLst>
          </a:custGeom>
          <a:solidFill>
            <a:srgbClr val="FFE8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0" name="Freeform 170"/>
          <p:cNvSpPr>
            <a:spLocks/>
          </p:cNvSpPr>
          <p:nvPr/>
        </p:nvSpPr>
        <p:spPr bwMode="auto">
          <a:xfrm flipH="1">
            <a:off x="10666495" y="3957806"/>
            <a:ext cx="995534" cy="1180391"/>
          </a:xfrm>
          <a:custGeom>
            <a:avLst/>
            <a:gdLst>
              <a:gd name="T0" fmla="*/ 276 w 596"/>
              <a:gd name="T1" fmla="*/ 0 h 630"/>
              <a:gd name="T2" fmla="*/ 218 w 596"/>
              <a:gd name="T3" fmla="*/ 12 h 630"/>
              <a:gd name="T4" fmla="*/ 162 w 596"/>
              <a:gd name="T5" fmla="*/ 36 h 630"/>
              <a:gd name="T6" fmla="*/ 114 w 596"/>
              <a:gd name="T7" fmla="*/ 70 h 630"/>
              <a:gd name="T8" fmla="*/ 74 w 596"/>
              <a:gd name="T9" fmla="*/ 112 h 630"/>
              <a:gd name="T10" fmla="*/ 40 w 596"/>
              <a:gd name="T11" fmla="*/ 162 h 630"/>
              <a:gd name="T12" fmla="*/ 16 w 596"/>
              <a:gd name="T13" fmla="*/ 218 h 630"/>
              <a:gd name="T14" fmla="*/ 4 w 596"/>
              <a:gd name="T15" fmla="*/ 278 h 630"/>
              <a:gd name="T16" fmla="*/ 2 w 596"/>
              <a:gd name="T17" fmla="*/ 342 h 630"/>
              <a:gd name="T18" fmla="*/ 6 w 596"/>
              <a:gd name="T19" fmla="*/ 374 h 630"/>
              <a:gd name="T20" fmla="*/ 22 w 596"/>
              <a:gd name="T21" fmla="*/ 434 h 630"/>
              <a:gd name="T22" fmla="*/ 48 w 596"/>
              <a:gd name="T23" fmla="*/ 488 h 630"/>
              <a:gd name="T24" fmla="*/ 82 w 596"/>
              <a:gd name="T25" fmla="*/ 534 h 630"/>
              <a:gd name="T26" fmla="*/ 126 w 596"/>
              <a:gd name="T27" fmla="*/ 574 h 630"/>
              <a:gd name="T28" fmla="*/ 176 w 596"/>
              <a:gd name="T29" fmla="*/ 604 h 630"/>
              <a:gd name="T30" fmla="*/ 230 w 596"/>
              <a:gd name="T31" fmla="*/ 622 h 630"/>
              <a:gd name="T32" fmla="*/ 290 w 596"/>
              <a:gd name="T33" fmla="*/ 630 h 630"/>
              <a:gd name="T34" fmla="*/ 320 w 596"/>
              <a:gd name="T35" fmla="*/ 628 h 630"/>
              <a:gd name="T36" fmla="*/ 378 w 596"/>
              <a:gd name="T37" fmla="*/ 616 h 630"/>
              <a:gd name="T38" fmla="*/ 434 w 596"/>
              <a:gd name="T39" fmla="*/ 592 h 630"/>
              <a:gd name="T40" fmla="*/ 482 w 596"/>
              <a:gd name="T41" fmla="*/ 560 h 630"/>
              <a:gd name="T42" fmla="*/ 522 w 596"/>
              <a:gd name="T43" fmla="*/ 516 h 630"/>
              <a:gd name="T44" fmla="*/ 556 w 596"/>
              <a:gd name="T45" fmla="*/ 468 h 630"/>
              <a:gd name="T46" fmla="*/ 580 w 596"/>
              <a:gd name="T47" fmla="*/ 412 h 630"/>
              <a:gd name="T48" fmla="*/ 594 w 596"/>
              <a:gd name="T49" fmla="*/ 350 h 630"/>
              <a:gd name="T50" fmla="*/ 594 w 596"/>
              <a:gd name="T51" fmla="*/ 288 h 630"/>
              <a:gd name="T52" fmla="*/ 592 w 596"/>
              <a:gd name="T53" fmla="*/ 256 h 630"/>
              <a:gd name="T54" fmla="*/ 576 w 596"/>
              <a:gd name="T55" fmla="*/ 196 h 630"/>
              <a:gd name="T56" fmla="*/ 548 w 596"/>
              <a:gd name="T57" fmla="*/ 140 h 630"/>
              <a:gd name="T58" fmla="*/ 514 w 596"/>
              <a:gd name="T59" fmla="*/ 94 h 630"/>
              <a:gd name="T60" fmla="*/ 470 w 596"/>
              <a:gd name="T61" fmla="*/ 54 h 630"/>
              <a:gd name="T62" fmla="*/ 420 w 596"/>
              <a:gd name="T63" fmla="*/ 26 h 630"/>
              <a:gd name="T64" fmla="*/ 366 w 596"/>
              <a:gd name="T65" fmla="*/ 6 h 630"/>
              <a:gd name="T66" fmla="*/ 306 w 596"/>
              <a:gd name="T67" fmla="*/ 0 h 630"/>
              <a:gd name="T68" fmla="*/ 276 w 596"/>
              <a:gd name="T69" fmla="*/ 0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96" h="630">
                <a:moveTo>
                  <a:pt x="276" y="0"/>
                </a:moveTo>
                <a:lnTo>
                  <a:pt x="276" y="0"/>
                </a:lnTo>
                <a:lnTo>
                  <a:pt x="246" y="4"/>
                </a:lnTo>
                <a:lnTo>
                  <a:pt x="218" y="12"/>
                </a:lnTo>
                <a:lnTo>
                  <a:pt x="190" y="22"/>
                </a:lnTo>
                <a:lnTo>
                  <a:pt x="162" y="36"/>
                </a:lnTo>
                <a:lnTo>
                  <a:pt x="138" y="52"/>
                </a:lnTo>
                <a:lnTo>
                  <a:pt x="114" y="70"/>
                </a:lnTo>
                <a:lnTo>
                  <a:pt x="92" y="90"/>
                </a:lnTo>
                <a:lnTo>
                  <a:pt x="74" y="112"/>
                </a:lnTo>
                <a:lnTo>
                  <a:pt x="56" y="136"/>
                </a:lnTo>
                <a:lnTo>
                  <a:pt x="40" y="162"/>
                </a:lnTo>
                <a:lnTo>
                  <a:pt x="28" y="188"/>
                </a:lnTo>
                <a:lnTo>
                  <a:pt x="16" y="218"/>
                </a:lnTo>
                <a:lnTo>
                  <a:pt x="8" y="246"/>
                </a:lnTo>
                <a:lnTo>
                  <a:pt x="4" y="278"/>
                </a:lnTo>
                <a:lnTo>
                  <a:pt x="0" y="310"/>
                </a:lnTo>
                <a:lnTo>
                  <a:pt x="2" y="342"/>
                </a:lnTo>
                <a:lnTo>
                  <a:pt x="2" y="342"/>
                </a:lnTo>
                <a:lnTo>
                  <a:pt x="6" y="374"/>
                </a:lnTo>
                <a:lnTo>
                  <a:pt x="12" y="404"/>
                </a:lnTo>
                <a:lnTo>
                  <a:pt x="22" y="434"/>
                </a:lnTo>
                <a:lnTo>
                  <a:pt x="34" y="462"/>
                </a:lnTo>
                <a:lnTo>
                  <a:pt x="48" y="488"/>
                </a:lnTo>
                <a:lnTo>
                  <a:pt x="64" y="512"/>
                </a:lnTo>
                <a:lnTo>
                  <a:pt x="82" y="534"/>
                </a:lnTo>
                <a:lnTo>
                  <a:pt x="104" y="556"/>
                </a:lnTo>
                <a:lnTo>
                  <a:pt x="126" y="574"/>
                </a:lnTo>
                <a:lnTo>
                  <a:pt x="150" y="590"/>
                </a:lnTo>
                <a:lnTo>
                  <a:pt x="176" y="604"/>
                </a:lnTo>
                <a:lnTo>
                  <a:pt x="202" y="614"/>
                </a:lnTo>
                <a:lnTo>
                  <a:pt x="230" y="622"/>
                </a:lnTo>
                <a:lnTo>
                  <a:pt x="260" y="628"/>
                </a:lnTo>
                <a:lnTo>
                  <a:pt x="290" y="630"/>
                </a:lnTo>
                <a:lnTo>
                  <a:pt x="320" y="628"/>
                </a:lnTo>
                <a:lnTo>
                  <a:pt x="320" y="628"/>
                </a:lnTo>
                <a:lnTo>
                  <a:pt x="350" y="624"/>
                </a:lnTo>
                <a:lnTo>
                  <a:pt x="378" y="616"/>
                </a:lnTo>
                <a:lnTo>
                  <a:pt x="406" y="606"/>
                </a:lnTo>
                <a:lnTo>
                  <a:pt x="434" y="592"/>
                </a:lnTo>
                <a:lnTo>
                  <a:pt x="458" y="578"/>
                </a:lnTo>
                <a:lnTo>
                  <a:pt x="482" y="560"/>
                </a:lnTo>
                <a:lnTo>
                  <a:pt x="504" y="540"/>
                </a:lnTo>
                <a:lnTo>
                  <a:pt x="522" y="516"/>
                </a:lnTo>
                <a:lnTo>
                  <a:pt x="540" y="492"/>
                </a:lnTo>
                <a:lnTo>
                  <a:pt x="556" y="468"/>
                </a:lnTo>
                <a:lnTo>
                  <a:pt x="570" y="440"/>
                </a:lnTo>
                <a:lnTo>
                  <a:pt x="580" y="412"/>
                </a:lnTo>
                <a:lnTo>
                  <a:pt x="588" y="382"/>
                </a:lnTo>
                <a:lnTo>
                  <a:pt x="594" y="350"/>
                </a:lnTo>
                <a:lnTo>
                  <a:pt x="596" y="320"/>
                </a:lnTo>
                <a:lnTo>
                  <a:pt x="594" y="288"/>
                </a:lnTo>
                <a:lnTo>
                  <a:pt x="594" y="288"/>
                </a:lnTo>
                <a:lnTo>
                  <a:pt x="592" y="256"/>
                </a:lnTo>
                <a:lnTo>
                  <a:pt x="584" y="224"/>
                </a:lnTo>
                <a:lnTo>
                  <a:pt x="576" y="196"/>
                </a:lnTo>
                <a:lnTo>
                  <a:pt x="564" y="168"/>
                </a:lnTo>
                <a:lnTo>
                  <a:pt x="548" y="140"/>
                </a:lnTo>
                <a:lnTo>
                  <a:pt x="532" y="116"/>
                </a:lnTo>
                <a:lnTo>
                  <a:pt x="514" y="94"/>
                </a:lnTo>
                <a:lnTo>
                  <a:pt x="492" y="74"/>
                </a:lnTo>
                <a:lnTo>
                  <a:pt x="470" y="54"/>
                </a:lnTo>
                <a:lnTo>
                  <a:pt x="446" y="38"/>
                </a:lnTo>
                <a:lnTo>
                  <a:pt x="420" y="26"/>
                </a:lnTo>
                <a:lnTo>
                  <a:pt x="394" y="14"/>
                </a:lnTo>
                <a:lnTo>
                  <a:pt x="366" y="6"/>
                </a:lnTo>
                <a:lnTo>
                  <a:pt x="336" y="2"/>
                </a:lnTo>
                <a:lnTo>
                  <a:pt x="306" y="0"/>
                </a:lnTo>
                <a:lnTo>
                  <a:pt x="276" y="0"/>
                </a:lnTo>
                <a:lnTo>
                  <a:pt x="276" y="0"/>
                </a:lnTo>
                <a:close/>
              </a:path>
            </a:pathLst>
          </a:custGeom>
          <a:solidFill>
            <a:srgbClr val="FFE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1" name="Freeform 171"/>
          <p:cNvSpPr>
            <a:spLocks/>
          </p:cNvSpPr>
          <p:nvPr/>
        </p:nvSpPr>
        <p:spPr bwMode="auto">
          <a:xfrm flipH="1">
            <a:off x="10683458" y="4097589"/>
            <a:ext cx="955086" cy="1141563"/>
          </a:xfrm>
          <a:custGeom>
            <a:avLst/>
            <a:gdLst>
              <a:gd name="T0" fmla="*/ 262 w 572"/>
              <a:gd name="T1" fmla="*/ 2 h 610"/>
              <a:gd name="T2" fmla="*/ 206 w 572"/>
              <a:gd name="T3" fmla="*/ 14 h 610"/>
              <a:gd name="T4" fmla="*/ 154 w 572"/>
              <a:gd name="T5" fmla="*/ 36 h 610"/>
              <a:gd name="T6" fmla="*/ 108 w 572"/>
              <a:gd name="T7" fmla="*/ 70 h 610"/>
              <a:gd name="T8" fmla="*/ 68 w 572"/>
              <a:gd name="T9" fmla="*/ 112 h 610"/>
              <a:gd name="T10" fmla="*/ 36 w 572"/>
              <a:gd name="T11" fmla="*/ 160 h 610"/>
              <a:gd name="T12" fmla="*/ 14 w 572"/>
              <a:gd name="T13" fmla="*/ 214 h 610"/>
              <a:gd name="T14" fmla="*/ 2 w 572"/>
              <a:gd name="T15" fmla="*/ 272 h 610"/>
              <a:gd name="T16" fmla="*/ 0 w 572"/>
              <a:gd name="T17" fmla="*/ 334 h 610"/>
              <a:gd name="T18" fmla="*/ 4 w 572"/>
              <a:gd name="T19" fmla="*/ 366 h 610"/>
              <a:gd name="T20" fmla="*/ 20 w 572"/>
              <a:gd name="T21" fmla="*/ 424 h 610"/>
              <a:gd name="T22" fmla="*/ 46 w 572"/>
              <a:gd name="T23" fmla="*/ 476 h 610"/>
              <a:gd name="T24" fmla="*/ 80 w 572"/>
              <a:gd name="T25" fmla="*/ 520 h 610"/>
              <a:gd name="T26" fmla="*/ 122 w 572"/>
              <a:gd name="T27" fmla="*/ 558 h 610"/>
              <a:gd name="T28" fmla="*/ 170 w 572"/>
              <a:gd name="T29" fmla="*/ 586 h 610"/>
              <a:gd name="T30" fmla="*/ 222 w 572"/>
              <a:gd name="T31" fmla="*/ 604 h 610"/>
              <a:gd name="T32" fmla="*/ 280 w 572"/>
              <a:gd name="T33" fmla="*/ 610 h 610"/>
              <a:gd name="T34" fmla="*/ 308 w 572"/>
              <a:gd name="T35" fmla="*/ 610 h 610"/>
              <a:gd name="T36" fmla="*/ 366 w 572"/>
              <a:gd name="T37" fmla="*/ 598 h 610"/>
              <a:gd name="T38" fmla="*/ 418 w 572"/>
              <a:gd name="T39" fmla="*/ 574 h 610"/>
              <a:gd name="T40" fmla="*/ 464 w 572"/>
              <a:gd name="T41" fmla="*/ 540 h 610"/>
              <a:gd name="T42" fmla="*/ 504 w 572"/>
              <a:gd name="T43" fmla="*/ 500 h 610"/>
              <a:gd name="T44" fmla="*/ 534 w 572"/>
              <a:gd name="T45" fmla="*/ 450 h 610"/>
              <a:gd name="T46" fmla="*/ 558 w 572"/>
              <a:gd name="T47" fmla="*/ 396 h 610"/>
              <a:gd name="T48" fmla="*/ 570 w 572"/>
              <a:gd name="T49" fmla="*/ 338 h 610"/>
              <a:gd name="T50" fmla="*/ 570 w 572"/>
              <a:gd name="T51" fmla="*/ 276 h 610"/>
              <a:gd name="T52" fmla="*/ 566 w 572"/>
              <a:gd name="T53" fmla="*/ 246 h 610"/>
              <a:gd name="T54" fmla="*/ 552 w 572"/>
              <a:gd name="T55" fmla="*/ 188 h 610"/>
              <a:gd name="T56" fmla="*/ 526 w 572"/>
              <a:gd name="T57" fmla="*/ 136 h 610"/>
              <a:gd name="T58" fmla="*/ 490 w 572"/>
              <a:gd name="T59" fmla="*/ 90 h 610"/>
              <a:gd name="T60" fmla="*/ 450 w 572"/>
              <a:gd name="T61" fmla="*/ 52 h 610"/>
              <a:gd name="T62" fmla="*/ 402 w 572"/>
              <a:gd name="T63" fmla="*/ 24 h 610"/>
              <a:gd name="T64" fmla="*/ 348 w 572"/>
              <a:gd name="T65" fmla="*/ 6 h 610"/>
              <a:gd name="T66" fmla="*/ 292 w 572"/>
              <a:gd name="T67" fmla="*/ 0 h 610"/>
              <a:gd name="T68" fmla="*/ 262 w 572"/>
              <a:gd name="T69" fmla="*/ 2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72" h="610">
                <a:moveTo>
                  <a:pt x="262" y="2"/>
                </a:moveTo>
                <a:lnTo>
                  <a:pt x="262" y="2"/>
                </a:lnTo>
                <a:lnTo>
                  <a:pt x="234" y="6"/>
                </a:lnTo>
                <a:lnTo>
                  <a:pt x="206" y="14"/>
                </a:lnTo>
                <a:lnTo>
                  <a:pt x="178" y="24"/>
                </a:lnTo>
                <a:lnTo>
                  <a:pt x="154" y="36"/>
                </a:lnTo>
                <a:lnTo>
                  <a:pt x="130" y="52"/>
                </a:lnTo>
                <a:lnTo>
                  <a:pt x="108" y="70"/>
                </a:lnTo>
                <a:lnTo>
                  <a:pt x="86" y="90"/>
                </a:lnTo>
                <a:lnTo>
                  <a:pt x="68" y="112"/>
                </a:lnTo>
                <a:lnTo>
                  <a:pt x="50" y="134"/>
                </a:lnTo>
                <a:lnTo>
                  <a:pt x="36" y="160"/>
                </a:lnTo>
                <a:lnTo>
                  <a:pt x="24" y="186"/>
                </a:lnTo>
                <a:lnTo>
                  <a:pt x="14" y="214"/>
                </a:lnTo>
                <a:lnTo>
                  <a:pt x="6" y="242"/>
                </a:lnTo>
                <a:lnTo>
                  <a:pt x="2" y="272"/>
                </a:lnTo>
                <a:lnTo>
                  <a:pt x="0" y="304"/>
                </a:lnTo>
                <a:lnTo>
                  <a:pt x="0" y="334"/>
                </a:lnTo>
                <a:lnTo>
                  <a:pt x="0" y="334"/>
                </a:lnTo>
                <a:lnTo>
                  <a:pt x="4" y="366"/>
                </a:lnTo>
                <a:lnTo>
                  <a:pt x="10" y="394"/>
                </a:lnTo>
                <a:lnTo>
                  <a:pt x="20" y="424"/>
                </a:lnTo>
                <a:lnTo>
                  <a:pt x="32" y="450"/>
                </a:lnTo>
                <a:lnTo>
                  <a:pt x="46" y="476"/>
                </a:lnTo>
                <a:lnTo>
                  <a:pt x="62" y="500"/>
                </a:lnTo>
                <a:lnTo>
                  <a:pt x="80" y="520"/>
                </a:lnTo>
                <a:lnTo>
                  <a:pt x="100" y="540"/>
                </a:lnTo>
                <a:lnTo>
                  <a:pt x="122" y="558"/>
                </a:lnTo>
                <a:lnTo>
                  <a:pt x="146" y="574"/>
                </a:lnTo>
                <a:lnTo>
                  <a:pt x="170" y="586"/>
                </a:lnTo>
                <a:lnTo>
                  <a:pt x="196" y="596"/>
                </a:lnTo>
                <a:lnTo>
                  <a:pt x="222" y="604"/>
                </a:lnTo>
                <a:lnTo>
                  <a:pt x="250" y="608"/>
                </a:lnTo>
                <a:lnTo>
                  <a:pt x="280" y="610"/>
                </a:lnTo>
                <a:lnTo>
                  <a:pt x="308" y="610"/>
                </a:lnTo>
                <a:lnTo>
                  <a:pt x="308" y="610"/>
                </a:lnTo>
                <a:lnTo>
                  <a:pt x="338" y="604"/>
                </a:lnTo>
                <a:lnTo>
                  <a:pt x="366" y="598"/>
                </a:lnTo>
                <a:lnTo>
                  <a:pt x="392" y="586"/>
                </a:lnTo>
                <a:lnTo>
                  <a:pt x="418" y="574"/>
                </a:lnTo>
                <a:lnTo>
                  <a:pt x="442" y="558"/>
                </a:lnTo>
                <a:lnTo>
                  <a:pt x="464" y="540"/>
                </a:lnTo>
                <a:lnTo>
                  <a:pt x="484" y="522"/>
                </a:lnTo>
                <a:lnTo>
                  <a:pt x="504" y="500"/>
                </a:lnTo>
                <a:lnTo>
                  <a:pt x="520" y="476"/>
                </a:lnTo>
                <a:lnTo>
                  <a:pt x="534" y="450"/>
                </a:lnTo>
                <a:lnTo>
                  <a:pt x="548" y="424"/>
                </a:lnTo>
                <a:lnTo>
                  <a:pt x="558" y="396"/>
                </a:lnTo>
                <a:lnTo>
                  <a:pt x="564" y="368"/>
                </a:lnTo>
                <a:lnTo>
                  <a:pt x="570" y="338"/>
                </a:lnTo>
                <a:lnTo>
                  <a:pt x="572" y="308"/>
                </a:lnTo>
                <a:lnTo>
                  <a:pt x="570" y="276"/>
                </a:lnTo>
                <a:lnTo>
                  <a:pt x="570" y="276"/>
                </a:lnTo>
                <a:lnTo>
                  <a:pt x="566" y="246"/>
                </a:lnTo>
                <a:lnTo>
                  <a:pt x="560" y="216"/>
                </a:lnTo>
                <a:lnTo>
                  <a:pt x="552" y="188"/>
                </a:lnTo>
                <a:lnTo>
                  <a:pt x="540" y="160"/>
                </a:lnTo>
                <a:lnTo>
                  <a:pt x="526" y="136"/>
                </a:lnTo>
                <a:lnTo>
                  <a:pt x="510" y="112"/>
                </a:lnTo>
                <a:lnTo>
                  <a:pt x="490" y="90"/>
                </a:lnTo>
                <a:lnTo>
                  <a:pt x="470" y="70"/>
                </a:lnTo>
                <a:lnTo>
                  <a:pt x="450" y="52"/>
                </a:lnTo>
                <a:lnTo>
                  <a:pt x="426" y="38"/>
                </a:lnTo>
                <a:lnTo>
                  <a:pt x="402" y="24"/>
                </a:lnTo>
                <a:lnTo>
                  <a:pt x="376" y="14"/>
                </a:lnTo>
                <a:lnTo>
                  <a:pt x="348" y="6"/>
                </a:lnTo>
                <a:lnTo>
                  <a:pt x="320" y="2"/>
                </a:lnTo>
                <a:lnTo>
                  <a:pt x="292" y="0"/>
                </a:lnTo>
                <a:lnTo>
                  <a:pt x="262" y="2"/>
                </a:lnTo>
                <a:lnTo>
                  <a:pt x="262" y="2"/>
                </a:lnTo>
                <a:close/>
              </a:path>
            </a:pathLst>
          </a:custGeom>
          <a:solidFill>
            <a:srgbClr val="FFF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2" name="Freeform 172"/>
          <p:cNvSpPr>
            <a:spLocks/>
          </p:cNvSpPr>
          <p:nvPr/>
        </p:nvSpPr>
        <p:spPr bwMode="auto">
          <a:xfrm flipH="1">
            <a:off x="10719992" y="4007506"/>
            <a:ext cx="918553" cy="1104288"/>
          </a:xfrm>
          <a:custGeom>
            <a:avLst/>
            <a:gdLst>
              <a:gd name="T0" fmla="*/ 250 w 550"/>
              <a:gd name="T1" fmla="*/ 0 h 590"/>
              <a:gd name="T2" fmla="*/ 196 w 550"/>
              <a:gd name="T3" fmla="*/ 12 h 590"/>
              <a:gd name="T4" fmla="*/ 146 w 550"/>
              <a:gd name="T5" fmla="*/ 36 h 590"/>
              <a:gd name="T6" fmla="*/ 102 w 550"/>
              <a:gd name="T7" fmla="*/ 68 h 590"/>
              <a:gd name="T8" fmla="*/ 64 w 550"/>
              <a:gd name="T9" fmla="*/ 108 h 590"/>
              <a:gd name="T10" fmla="*/ 34 w 550"/>
              <a:gd name="T11" fmla="*/ 156 h 590"/>
              <a:gd name="T12" fmla="*/ 14 w 550"/>
              <a:gd name="T13" fmla="*/ 208 h 590"/>
              <a:gd name="T14" fmla="*/ 2 w 550"/>
              <a:gd name="T15" fmla="*/ 266 h 590"/>
              <a:gd name="T16" fmla="*/ 2 w 550"/>
              <a:gd name="T17" fmla="*/ 326 h 590"/>
              <a:gd name="T18" fmla="*/ 6 w 550"/>
              <a:gd name="T19" fmla="*/ 356 h 590"/>
              <a:gd name="T20" fmla="*/ 20 w 550"/>
              <a:gd name="T21" fmla="*/ 412 h 590"/>
              <a:gd name="T22" fmla="*/ 46 w 550"/>
              <a:gd name="T23" fmla="*/ 462 h 590"/>
              <a:gd name="T24" fmla="*/ 80 w 550"/>
              <a:gd name="T25" fmla="*/ 504 h 590"/>
              <a:gd name="T26" fmla="*/ 120 w 550"/>
              <a:gd name="T27" fmla="*/ 540 h 590"/>
              <a:gd name="T28" fmla="*/ 166 w 550"/>
              <a:gd name="T29" fmla="*/ 568 h 590"/>
              <a:gd name="T30" fmla="*/ 218 w 550"/>
              <a:gd name="T31" fmla="*/ 584 h 590"/>
              <a:gd name="T32" fmla="*/ 272 w 550"/>
              <a:gd name="T33" fmla="*/ 590 h 590"/>
              <a:gd name="T34" fmla="*/ 300 w 550"/>
              <a:gd name="T35" fmla="*/ 588 h 590"/>
              <a:gd name="T36" fmla="*/ 354 w 550"/>
              <a:gd name="T37" fmla="*/ 576 h 590"/>
              <a:gd name="T38" fmla="*/ 404 w 550"/>
              <a:gd name="T39" fmla="*/ 552 h 590"/>
              <a:gd name="T40" fmla="*/ 448 w 550"/>
              <a:gd name="T41" fmla="*/ 520 h 590"/>
              <a:gd name="T42" fmla="*/ 486 w 550"/>
              <a:gd name="T43" fmla="*/ 480 h 590"/>
              <a:gd name="T44" fmla="*/ 516 w 550"/>
              <a:gd name="T45" fmla="*/ 432 h 590"/>
              <a:gd name="T46" fmla="*/ 536 w 550"/>
              <a:gd name="T47" fmla="*/ 380 h 590"/>
              <a:gd name="T48" fmla="*/ 548 w 550"/>
              <a:gd name="T49" fmla="*/ 322 h 590"/>
              <a:gd name="T50" fmla="*/ 548 w 550"/>
              <a:gd name="T51" fmla="*/ 264 h 590"/>
              <a:gd name="T52" fmla="*/ 544 w 550"/>
              <a:gd name="T53" fmla="*/ 234 h 590"/>
              <a:gd name="T54" fmla="*/ 530 w 550"/>
              <a:gd name="T55" fmla="*/ 178 h 590"/>
              <a:gd name="T56" fmla="*/ 504 w 550"/>
              <a:gd name="T57" fmla="*/ 128 h 590"/>
              <a:gd name="T58" fmla="*/ 470 w 550"/>
              <a:gd name="T59" fmla="*/ 84 h 590"/>
              <a:gd name="T60" fmla="*/ 430 w 550"/>
              <a:gd name="T61" fmla="*/ 48 h 590"/>
              <a:gd name="T62" fmla="*/ 384 w 550"/>
              <a:gd name="T63" fmla="*/ 22 h 590"/>
              <a:gd name="T64" fmla="*/ 332 w 550"/>
              <a:gd name="T65" fmla="*/ 4 h 590"/>
              <a:gd name="T66" fmla="*/ 278 w 550"/>
              <a:gd name="T67" fmla="*/ 0 h 590"/>
              <a:gd name="T68" fmla="*/ 250 w 550"/>
              <a:gd name="T69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50" h="590">
                <a:moveTo>
                  <a:pt x="250" y="0"/>
                </a:moveTo>
                <a:lnTo>
                  <a:pt x="250" y="0"/>
                </a:lnTo>
                <a:lnTo>
                  <a:pt x="222" y="6"/>
                </a:lnTo>
                <a:lnTo>
                  <a:pt x="196" y="12"/>
                </a:lnTo>
                <a:lnTo>
                  <a:pt x="170" y="24"/>
                </a:lnTo>
                <a:lnTo>
                  <a:pt x="146" y="36"/>
                </a:lnTo>
                <a:lnTo>
                  <a:pt x="124" y="52"/>
                </a:lnTo>
                <a:lnTo>
                  <a:pt x="102" y="68"/>
                </a:lnTo>
                <a:lnTo>
                  <a:pt x="82" y="88"/>
                </a:lnTo>
                <a:lnTo>
                  <a:pt x="64" y="108"/>
                </a:lnTo>
                <a:lnTo>
                  <a:pt x="48" y="132"/>
                </a:lnTo>
                <a:lnTo>
                  <a:pt x="34" y="156"/>
                </a:lnTo>
                <a:lnTo>
                  <a:pt x="22" y="182"/>
                </a:lnTo>
                <a:lnTo>
                  <a:pt x="14" y="208"/>
                </a:lnTo>
                <a:lnTo>
                  <a:pt x="6" y="236"/>
                </a:lnTo>
                <a:lnTo>
                  <a:pt x="2" y="266"/>
                </a:lnTo>
                <a:lnTo>
                  <a:pt x="0" y="296"/>
                </a:lnTo>
                <a:lnTo>
                  <a:pt x="2" y="326"/>
                </a:lnTo>
                <a:lnTo>
                  <a:pt x="2" y="326"/>
                </a:lnTo>
                <a:lnTo>
                  <a:pt x="6" y="356"/>
                </a:lnTo>
                <a:lnTo>
                  <a:pt x="12" y="384"/>
                </a:lnTo>
                <a:lnTo>
                  <a:pt x="20" y="412"/>
                </a:lnTo>
                <a:lnTo>
                  <a:pt x="32" y="438"/>
                </a:lnTo>
                <a:lnTo>
                  <a:pt x="46" y="462"/>
                </a:lnTo>
                <a:lnTo>
                  <a:pt x="62" y="484"/>
                </a:lnTo>
                <a:lnTo>
                  <a:pt x="80" y="504"/>
                </a:lnTo>
                <a:lnTo>
                  <a:pt x="98" y="524"/>
                </a:lnTo>
                <a:lnTo>
                  <a:pt x="120" y="540"/>
                </a:lnTo>
                <a:lnTo>
                  <a:pt x="142" y="556"/>
                </a:lnTo>
                <a:lnTo>
                  <a:pt x="166" y="568"/>
                </a:lnTo>
                <a:lnTo>
                  <a:pt x="192" y="576"/>
                </a:lnTo>
                <a:lnTo>
                  <a:pt x="218" y="584"/>
                </a:lnTo>
                <a:lnTo>
                  <a:pt x="244" y="588"/>
                </a:lnTo>
                <a:lnTo>
                  <a:pt x="272" y="590"/>
                </a:lnTo>
                <a:lnTo>
                  <a:pt x="300" y="588"/>
                </a:lnTo>
                <a:lnTo>
                  <a:pt x="300" y="588"/>
                </a:lnTo>
                <a:lnTo>
                  <a:pt x="328" y="584"/>
                </a:lnTo>
                <a:lnTo>
                  <a:pt x="354" y="576"/>
                </a:lnTo>
                <a:lnTo>
                  <a:pt x="380" y="566"/>
                </a:lnTo>
                <a:lnTo>
                  <a:pt x="404" y="552"/>
                </a:lnTo>
                <a:lnTo>
                  <a:pt x="426" y="538"/>
                </a:lnTo>
                <a:lnTo>
                  <a:pt x="448" y="520"/>
                </a:lnTo>
                <a:lnTo>
                  <a:pt x="468" y="502"/>
                </a:lnTo>
                <a:lnTo>
                  <a:pt x="486" y="480"/>
                </a:lnTo>
                <a:lnTo>
                  <a:pt x="502" y="456"/>
                </a:lnTo>
                <a:lnTo>
                  <a:pt x="516" y="432"/>
                </a:lnTo>
                <a:lnTo>
                  <a:pt x="528" y="406"/>
                </a:lnTo>
                <a:lnTo>
                  <a:pt x="536" y="380"/>
                </a:lnTo>
                <a:lnTo>
                  <a:pt x="544" y="352"/>
                </a:lnTo>
                <a:lnTo>
                  <a:pt x="548" y="322"/>
                </a:lnTo>
                <a:lnTo>
                  <a:pt x="550" y="294"/>
                </a:lnTo>
                <a:lnTo>
                  <a:pt x="548" y="264"/>
                </a:lnTo>
                <a:lnTo>
                  <a:pt x="548" y="264"/>
                </a:lnTo>
                <a:lnTo>
                  <a:pt x="544" y="234"/>
                </a:lnTo>
                <a:lnTo>
                  <a:pt x="538" y="204"/>
                </a:lnTo>
                <a:lnTo>
                  <a:pt x="530" y="178"/>
                </a:lnTo>
                <a:lnTo>
                  <a:pt x="518" y="152"/>
                </a:lnTo>
                <a:lnTo>
                  <a:pt x="504" y="128"/>
                </a:lnTo>
                <a:lnTo>
                  <a:pt x="488" y="104"/>
                </a:lnTo>
                <a:lnTo>
                  <a:pt x="470" y="84"/>
                </a:lnTo>
                <a:lnTo>
                  <a:pt x="452" y="64"/>
                </a:lnTo>
                <a:lnTo>
                  <a:pt x="430" y="48"/>
                </a:lnTo>
                <a:lnTo>
                  <a:pt x="408" y="34"/>
                </a:lnTo>
                <a:lnTo>
                  <a:pt x="384" y="22"/>
                </a:lnTo>
                <a:lnTo>
                  <a:pt x="358" y="12"/>
                </a:lnTo>
                <a:lnTo>
                  <a:pt x="332" y="4"/>
                </a:lnTo>
                <a:lnTo>
                  <a:pt x="306" y="0"/>
                </a:lnTo>
                <a:lnTo>
                  <a:pt x="278" y="0"/>
                </a:lnTo>
                <a:lnTo>
                  <a:pt x="250" y="0"/>
                </a:lnTo>
                <a:lnTo>
                  <a:pt x="250" y="0"/>
                </a:lnTo>
                <a:close/>
              </a:path>
            </a:pathLst>
          </a:custGeom>
          <a:solidFill>
            <a:srgbClr val="FFF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" name="Freeform 173"/>
          <p:cNvSpPr>
            <a:spLocks/>
          </p:cNvSpPr>
          <p:nvPr/>
        </p:nvSpPr>
        <p:spPr bwMode="auto">
          <a:xfrm flipH="1">
            <a:off x="10963981" y="4759229"/>
            <a:ext cx="290963" cy="177058"/>
          </a:xfrm>
          <a:custGeom>
            <a:avLst/>
            <a:gdLst>
              <a:gd name="T0" fmla="*/ 84 w 174"/>
              <a:gd name="T1" fmla="*/ 94 h 94"/>
              <a:gd name="T2" fmla="*/ 84 w 174"/>
              <a:gd name="T3" fmla="*/ 94 h 94"/>
              <a:gd name="T4" fmla="*/ 66 w 174"/>
              <a:gd name="T5" fmla="*/ 92 h 94"/>
              <a:gd name="T6" fmla="*/ 50 w 174"/>
              <a:gd name="T7" fmla="*/ 90 h 94"/>
              <a:gd name="T8" fmla="*/ 36 w 174"/>
              <a:gd name="T9" fmla="*/ 84 h 94"/>
              <a:gd name="T10" fmla="*/ 24 w 174"/>
              <a:gd name="T11" fmla="*/ 78 h 94"/>
              <a:gd name="T12" fmla="*/ 12 w 174"/>
              <a:gd name="T13" fmla="*/ 70 h 94"/>
              <a:gd name="T14" fmla="*/ 6 w 174"/>
              <a:gd name="T15" fmla="*/ 62 h 94"/>
              <a:gd name="T16" fmla="*/ 0 w 174"/>
              <a:gd name="T17" fmla="*/ 52 h 94"/>
              <a:gd name="T18" fmla="*/ 0 w 174"/>
              <a:gd name="T19" fmla="*/ 44 h 94"/>
              <a:gd name="T20" fmla="*/ 0 w 174"/>
              <a:gd name="T21" fmla="*/ 44 h 94"/>
              <a:gd name="T22" fmla="*/ 2 w 174"/>
              <a:gd name="T23" fmla="*/ 34 h 94"/>
              <a:gd name="T24" fmla="*/ 8 w 174"/>
              <a:gd name="T25" fmla="*/ 26 h 94"/>
              <a:gd name="T26" fmla="*/ 16 w 174"/>
              <a:gd name="T27" fmla="*/ 18 h 94"/>
              <a:gd name="T28" fmla="*/ 26 w 174"/>
              <a:gd name="T29" fmla="*/ 12 h 94"/>
              <a:gd name="T30" fmla="*/ 40 w 174"/>
              <a:gd name="T31" fmla="*/ 6 h 94"/>
              <a:gd name="T32" fmla="*/ 56 w 174"/>
              <a:gd name="T33" fmla="*/ 2 h 94"/>
              <a:gd name="T34" fmla="*/ 72 w 174"/>
              <a:gd name="T35" fmla="*/ 0 h 94"/>
              <a:gd name="T36" fmla="*/ 90 w 174"/>
              <a:gd name="T37" fmla="*/ 0 h 94"/>
              <a:gd name="T38" fmla="*/ 90 w 174"/>
              <a:gd name="T39" fmla="*/ 0 h 94"/>
              <a:gd name="T40" fmla="*/ 106 w 174"/>
              <a:gd name="T41" fmla="*/ 2 h 94"/>
              <a:gd name="T42" fmla="*/ 124 w 174"/>
              <a:gd name="T43" fmla="*/ 6 h 94"/>
              <a:gd name="T44" fmla="*/ 138 w 174"/>
              <a:gd name="T45" fmla="*/ 12 h 94"/>
              <a:gd name="T46" fmla="*/ 150 w 174"/>
              <a:gd name="T47" fmla="*/ 18 h 94"/>
              <a:gd name="T48" fmla="*/ 160 w 174"/>
              <a:gd name="T49" fmla="*/ 24 h 94"/>
              <a:gd name="T50" fmla="*/ 168 w 174"/>
              <a:gd name="T51" fmla="*/ 34 h 94"/>
              <a:gd name="T52" fmla="*/ 172 w 174"/>
              <a:gd name="T53" fmla="*/ 42 h 94"/>
              <a:gd name="T54" fmla="*/ 174 w 174"/>
              <a:gd name="T55" fmla="*/ 52 h 94"/>
              <a:gd name="T56" fmla="*/ 174 w 174"/>
              <a:gd name="T57" fmla="*/ 52 h 94"/>
              <a:gd name="T58" fmla="*/ 172 w 174"/>
              <a:gd name="T59" fmla="*/ 62 h 94"/>
              <a:gd name="T60" fmla="*/ 166 w 174"/>
              <a:gd name="T61" fmla="*/ 70 h 94"/>
              <a:gd name="T62" fmla="*/ 158 w 174"/>
              <a:gd name="T63" fmla="*/ 78 h 94"/>
              <a:gd name="T64" fmla="*/ 146 w 174"/>
              <a:gd name="T65" fmla="*/ 84 h 94"/>
              <a:gd name="T66" fmla="*/ 134 w 174"/>
              <a:gd name="T67" fmla="*/ 88 h 94"/>
              <a:gd name="T68" fmla="*/ 118 w 174"/>
              <a:gd name="T69" fmla="*/ 92 h 94"/>
              <a:gd name="T70" fmla="*/ 102 w 174"/>
              <a:gd name="T71" fmla="*/ 94 h 94"/>
              <a:gd name="T72" fmla="*/ 84 w 174"/>
              <a:gd name="T73" fmla="*/ 94 h 94"/>
              <a:gd name="T74" fmla="*/ 84 w 174"/>
              <a:gd name="T75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4" h="94">
                <a:moveTo>
                  <a:pt x="84" y="94"/>
                </a:moveTo>
                <a:lnTo>
                  <a:pt x="84" y="94"/>
                </a:lnTo>
                <a:lnTo>
                  <a:pt x="66" y="92"/>
                </a:lnTo>
                <a:lnTo>
                  <a:pt x="50" y="90"/>
                </a:lnTo>
                <a:lnTo>
                  <a:pt x="36" y="84"/>
                </a:lnTo>
                <a:lnTo>
                  <a:pt x="24" y="78"/>
                </a:lnTo>
                <a:lnTo>
                  <a:pt x="12" y="70"/>
                </a:lnTo>
                <a:lnTo>
                  <a:pt x="6" y="62"/>
                </a:lnTo>
                <a:lnTo>
                  <a:pt x="0" y="52"/>
                </a:lnTo>
                <a:lnTo>
                  <a:pt x="0" y="44"/>
                </a:lnTo>
                <a:lnTo>
                  <a:pt x="0" y="44"/>
                </a:lnTo>
                <a:lnTo>
                  <a:pt x="2" y="34"/>
                </a:lnTo>
                <a:lnTo>
                  <a:pt x="8" y="26"/>
                </a:lnTo>
                <a:lnTo>
                  <a:pt x="16" y="18"/>
                </a:lnTo>
                <a:lnTo>
                  <a:pt x="26" y="12"/>
                </a:lnTo>
                <a:lnTo>
                  <a:pt x="40" y="6"/>
                </a:lnTo>
                <a:lnTo>
                  <a:pt x="56" y="2"/>
                </a:lnTo>
                <a:lnTo>
                  <a:pt x="72" y="0"/>
                </a:lnTo>
                <a:lnTo>
                  <a:pt x="90" y="0"/>
                </a:lnTo>
                <a:lnTo>
                  <a:pt x="90" y="0"/>
                </a:lnTo>
                <a:lnTo>
                  <a:pt x="106" y="2"/>
                </a:lnTo>
                <a:lnTo>
                  <a:pt x="124" y="6"/>
                </a:lnTo>
                <a:lnTo>
                  <a:pt x="138" y="12"/>
                </a:lnTo>
                <a:lnTo>
                  <a:pt x="150" y="18"/>
                </a:lnTo>
                <a:lnTo>
                  <a:pt x="160" y="24"/>
                </a:lnTo>
                <a:lnTo>
                  <a:pt x="168" y="34"/>
                </a:lnTo>
                <a:lnTo>
                  <a:pt x="172" y="42"/>
                </a:lnTo>
                <a:lnTo>
                  <a:pt x="174" y="52"/>
                </a:lnTo>
                <a:lnTo>
                  <a:pt x="174" y="52"/>
                </a:lnTo>
                <a:lnTo>
                  <a:pt x="172" y="62"/>
                </a:lnTo>
                <a:lnTo>
                  <a:pt x="166" y="70"/>
                </a:lnTo>
                <a:lnTo>
                  <a:pt x="158" y="78"/>
                </a:lnTo>
                <a:lnTo>
                  <a:pt x="146" y="84"/>
                </a:lnTo>
                <a:lnTo>
                  <a:pt x="134" y="88"/>
                </a:lnTo>
                <a:lnTo>
                  <a:pt x="118" y="92"/>
                </a:lnTo>
                <a:lnTo>
                  <a:pt x="102" y="94"/>
                </a:lnTo>
                <a:lnTo>
                  <a:pt x="84" y="94"/>
                </a:lnTo>
                <a:lnTo>
                  <a:pt x="84" y="94"/>
                </a:lnTo>
                <a:close/>
              </a:path>
            </a:pathLst>
          </a:custGeom>
          <a:solidFill>
            <a:srgbClr val="FFF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" name="Freeform 174"/>
          <p:cNvSpPr>
            <a:spLocks/>
          </p:cNvSpPr>
          <p:nvPr/>
        </p:nvSpPr>
        <p:spPr bwMode="auto">
          <a:xfrm flipH="1">
            <a:off x="10966592" y="4763889"/>
            <a:ext cx="284438" cy="172399"/>
          </a:xfrm>
          <a:custGeom>
            <a:avLst/>
            <a:gdLst>
              <a:gd name="T0" fmla="*/ 82 w 170"/>
              <a:gd name="T1" fmla="*/ 92 h 92"/>
              <a:gd name="T2" fmla="*/ 82 w 170"/>
              <a:gd name="T3" fmla="*/ 92 h 92"/>
              <a:gd name="T4" fmla="*/ 66 w 170"/>
              <a:gd name="T5" fmla="*/ 90 h 92"/>
              <a:gd name="T6" fmla="*/ 50 w 170"/>
              <a:gd name="T7" fmla="*/ 86 h 92"/>
              <a:gd name="T8" fmla="*/ 36 w 170"/>
              <a:gd name="T9" fmla="*/ 82 h 92"/>
              <a:gd name="T10" fmla="*/ 24 w 170"/>
              <a:gd name="T11" fmla="*/ 76 h 92"/>
              <a:gd name="T12" fmla="*/ 14 w 170"/>
              <a:gd name="T13" fmla="*/ 68 h 92"/>
              <a:gd name="T14" fmla="*/ 6 w 170"/>
              <a:gd name="T15" fmla="*/ 60 h 92"/>
              <a:gd name="T16" fmla="*/ 2 w 170"/>
              <a:gd name="T17" fmla="*/ 52 h 92"/>
              <a:gd name="T18" fmla="*/ 0 w 170"/>
              <a:gd name="T19" fmla="*/ 42 h 92"/>
              <a:gd name="T20" fmla="*/ 0 w 170"/>
              <a:gd name="T21" fmla="*/ 42 h 92"/>
              <a:gd name="T22" fmla="*/ 2 w 170"/>
              <a:gd name="T23" fmla="*/ 32 h 92"/>
              <a:gd name="T24" fmla="*/ 8 w 170"/>
              <a:gd name="T25" fmla="*/ 24 h 92"/>
              <a:gd name="T26" fmla="*/ 16 w 170"/>
              <a:gd name="T27" fmla="*/ 18 h 92"/>
              <a:gd name="T28" fmla="*/ 26 w 170"/>
              <a:gd name="T29" fmla="*/ 12 h 92"/>
              <a:gd name="T30" fmla="*/ 40 w 170"/>
              <a:gd name="T31" fmla="*/ 6 h 92"/>
              <a:gd name="T32" fmla="*/ 54 w 170"/>
              <a:gd name="T33" fmla="*/ 2 h 92"/>
              <a:gd name="T34" fmla="*/ 70 w 170"/>
              <a:gd name="T35" fmla="*/ 0 h 92"/>
              <a:gd name="T36" fmla="*/ 88 w 170"/>
              <a:gd name="T37" fmla="*/ 0 h 92"/>
              <a:gd name="T38" fmla="*/ 88 w 170"/>
              <a:gd name="T39" fmla="*/ 0 h 92"/>
              <a:gd name="T40" fmla="*/ 104 w 170"/>
              <a:gd name="T41" fmla="*/ 2 h 92"/>
              <a:gd name="T42" fmla="*/ 120 w 170"/>
              <a:gd name="T43" fmla="*/ 6 h 92"/>
              <a:gd name="T44" fmla="*/ 134 w 170"/>
              <a:gd name="T45" fmla="*/ 10 h 92"/>
              <a:gd name="T46" fmla="*/ 146 w 170"/>
              <a:gd name="T47" fmla="*/ 16 h 92"/>
              <a:gd name="T48" fmla="*/ 156 w 170"/>
              <a:gd name="T49" fmla="*/ 24 h 92"/>
              <a:gd name="T50" fmla="*/ 164 w 170"/>
              <a:gd name="T51" fmla="*/ 32 h 92"/>
              <a:gd name="T52" fmla="*/ 168 w 170"/>
              <a:gd name="T53" fmla="*/ 40 h 92"/>
              <a:gd name="T54" fmla="*/ 170 w 170"/>
              <a:gd name="T55" fmla="*/ 50 h 92"/>
              <a:gd name="T56" fmla="*/ 170 w 170"/>
              <a:gd name="T57" fmla="*/ 50 h 92"/>
              <a:gd name="T58" fmla="*/ 168 w 170"/>
              <a:gd name="T59" fmla="*/ 60 h 92"/>
              <a:gd name="T60" fmla="*/ 162 w 170"/>
              <a:gd name="T61" fmla="*/ 68 h 92"/>
              <a:gd name="T62" fmla="*/ 154 w 170"/>
              <a:gd name="T63" fmla="*/ 74 h 92"/>
              <a:gd name="T64" fmla="*/ 142 w 170"/>
              <a:gd name="T65" fmla="*/ 82 h 92"/>
              <a:gd name="T66" fmla="*/ 130 w 170"/>
              <a:gd name="T67" fmla="*/ 86 h 92"/>
              <a:gd name="T68" fmla="*/ 116 w 170"/>
              <a:gd name="T69" fmla="*/ 90 h 92"/>
              <a:gd name="T70" fmla="*/ 100 w 170"/>
              <a:gd name="T71" fmla="*/ 92 h 92"/>
              <a:gd name="T72" fmla="*/ 82 w 170"/>
              <a:gd name="T73" fmla="*/ 92 h 92"/>
              <a:gd name="T74" fmla="*/ 82 w 170"/>
              <a:gd name="T75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0" h="92">
                <a:moveTo>
                  <a:pt x="82" y="92"/>
                </a:moveTo>
                <a:lnTo>
                  <a:pt x="82" y="92"/>
                </a:lnTo>
                <a:lnTo>
                  <a:pt x="66" y="90"/>
                </a:lnTo>
                <a:lnTo>
                  <a:pt x="50" y="86"/>
                </a:lnTo>
                <a:lnTo>
                  <a:pt x="36" y="82"/>
                </a:lnTo>
                <a:lnTo>
                  <a:pt x="24" y="76"/>
                </a:lnTo>
                <a:lnTo>
                  <a:pt x="14" y="68"/>
                </a:lnTo>
                <a:lnTo>
                  <a:pt x="6" y="60"/>
                </a:lnTo>
                <a:lnTo>
                  <a:pt x="2" y="52"/>
                </a:lnTo>
                <a:lnTo>
                  <a:pt x="0" y="42"/>
                </a:lnTo>
                <a:lnTo>
                  <a:pt x="0" y="42"/>
                </a:lnTo>
                <a:lnTo>
                  <a:pt x="2" y="32"/>
                </a:lnTo>
                <a:lnTo>
                  <a:pt x="8" y="24"/>
                </a:lnTo>
                <a:lnTo>
                  <a:pt x="16" y="18"/>
                </a:lnTo>
                <a:lnTo>
                  <a:pt x="26" y="12"/>
                </a:lnTo>
                <a:lnTo>
                  <a:pt x="40" y="6"/>
                </a:lnTo>
                <a:lnTo>
                  <a:pt x="54" y="2"/>
                </a:lnTo>
                <a:lnTo>
                  <a:pt x="70" y="0"/>
                </a:lnTo>
                <a:lnTo>
                  <a:pt x="88" y="0"/>
                </a:lnTo>
                <a:lnTo>
                  <a:pt x="88" y="0"/>
                </a:lnTo>
                <a:lnTo>
                  <a:pt x="104" y="2"/>
                </a:lnTo>
                <a:lnTo>
                  <a:pt x="120" y="6"/>
                </a:lnTo>
                <a:lnTo>
                  <a:pt x="134" y="10"/>
                </a:lnTo>
                <a:lnTo>
                  <a:pt x="146" y="16"/>
                </a:lnTo>
                <a:lnTo>
                  <a:pt x="156" y="24"/>
                </a:lnTo>
                <a:lnTo>
                  <a:pt x="164" y="32"/>
                </a:lnTo>
                <a:lnTo>
                  <a:pt x="168" y="40"/>
                </a:lnTo>
                <a:lnTo>
                  <a:pt x="170" y="50"/>
                </a:lnTo>
                <a:lnTo>
                  <a:pt x="170" y="50"/>
                </a:lnTo>
                <a:lnTo>
                  <a:pt x="168" y="60"/>
                </a:lnTo>
                <a:lnTo>
                  <a:pt x="162" y="68"/>
                </a:lnTo>
                <a:lnTo>
                  <a:pt x="154" y="74"/>
                </a:lnTo>
                <a:lnTo>
                  <a:pt x="142" y="82"/>
                </a:lnTo>
                <a:lnTo>
                  <a:pt x="130" y="86"/>
                </a:lnTo>
                <a:lnTo>
                  <a:pt x="116" y="90"/>
                </a:lnTo>
                <a:lnTo>
                  <a:pt x="100" y="92"/>
                </a:lnTo>
                <a:lnTo>
                  <a:pt x="82" y="92"/>
                </a:lnTo>
                <a:lnTo>
                  <a:pt x="82" y="92"/>
                </a:lnTo>
                <a:close/>
              </a:path>
            </a:pathLst>
          </a:custGeom>
          <a:solidFill>
            <a:srgbClr val="FFF5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" name="Freeform 175"/>
          <p:cNvSpPr>
            <a:spLocks/>
          </p:cNvSpPr>
          <p:nvPr/>
        </p:nvSpPr>
        <p:spPr bwMode="auto">
          <a:xfrm flipH="1">
            <a:off x="10970505" y="4766996"/>
            <a:ext cx="276610" cy="164633"/>
          </a:xfrm>
          <a:custGeom>
            <a:avLst/>
            <a:gdLst>
              <a:gd name="T0" fmla="*/ 80 w 166"/>
              <a:gd name="T1" fmla="*/ 88 h 88"/>
              <a:gd name="T2" fmla="*/ 80 w 166"/>
              <a:gd name="T3" fmla="*/ 88 h 88"/>
              <a:gd name="T4" fmla="*/ 64 w 166"/>
              <a:gd name="T5" fmla="*/ 86 h 88"/>
              <a:gd name="T6" fmla="*/ 48 w 166"/>
              <a:gd name="T7" fmla="*/ 84 h 88"/>
              <a:gd name="T8" fmla="*/ 36 w 166"/>
              <a:gd name="T9" fmla="*/ 78 h 88"/>
              <a:gd name="T10" fmla="*/ 24 w 166"/>
              <a:gd name="T11" fmla="*/ 72 h 88"/>
              <a:gd name="T12" fmla="*/ 14 w 166"/>
              <a:gd name="T13" fmla="*/ 66 h 88"/>
              <a:gd name="T14" fmla="*/ 6 w 166"/>
              <a:gd name="T15" fmla="*/ 58 h 88"/>
              <a:gd name="T16" fmla="*/ 2 w 166"/>
              <a:gd name="T17" fmla="*/ 50 h 88"/>
              <a:gd name="T18" fmla="*/ 0 w 166"/>
              <a:gd name="T19" fmla="*/ 40 h 88"/>
              <a:gd name="T20" fmla="*/ 0 w 166"/>
              <a:gd name="T21" fmla="*/ 40 h 88"/>
              <a:gd name="T22" fmla="*/ 4 w 166"/>
              <a:gd name="T23" fmla="*/ 32 h 88"/>
              <a:gd name="T24" fmla="*/ 8 w 166"/>
              <a:gd name="T25" fmla="*/ 24 h 88"/>
              <a:gd name="T26" fmla="*/ 16 w 166"/>
              <a:gd name="T27" fmla="*/ 16 h 88"/>
              <a:gd name="T28" fmla="*/ 26 w 166"/>
              <a:gd name="T29" fmla="*/ 10 h 88"/>
              <a:gd name="T30" fmla="*/ 40 w 166"/>
              <a:gd name="T31" fmla="*/ 6 h 88"/>
              <a:gd name="T32" fmla="*/ 54 w 166"/>
              <a:gd name="T33" fmla="*/ 2 h 88"/>
              <a:gd name="T34" fmla="*/ 70 w 166"/>
              <a:gd name="T35" fmla="*/ 0 h 88"/>
              <a:gd name="T36" fmla="*/ 86 w 166"/>
              <a:gd name="T37" fmla="*/ 0 h 88"/>
              <a:gd name="T38" fmla="*/ 86 w 166"/>
              <a:gd name="T39" fmla="*/ 0 h 88"/>
              <a:gd name="T40" fmla="*/ 102 w 166"/>
              <a:gd name="T41" fmla="*/ 2 h 88"/>
              <a:gd name="T42" fmla="*/ 118 w 166"/>
              <a:gd name="T43" fmla="*/ 6 h 88"/>
              <a:gd name="T44" fmla="*/ 130 w 166"/>
              <a:gd name="T45" fmla="*/ 10 h 88"/>
              <a:gd name="T46" fmla="*/ 142 w 166"/>
              <a:gd name="T47" fmla="*/ 16 h 88"/>
              <a:gd name="T48" fmla="*/ 152 w 166"/>
              <a:gd name="T49" fmla="*/ 24 h 88"/>
              <a:gd name="T50" fmla="*/ 160 w 166"/>
              <a:gd name="T51" fmla="*/ 32 h 88"/>
              <a:gd name="T52" fmla="*/ 164 w 166"/>
              <a:gd name="T53" fmla="*/ 40 h 88"/>
              <a:gd name="T54" fmla="*/ 166 w 166"/>
              <a:gd name="T55" fmla="*/ 48 h 88"/>
              <a:gd name="T56" fmla="*/ 166 w 166"/>
              <a:gd name="T57" fmla="*/ 48 h 88"/>
              <a:gd name="T58" fmla="*/ 162 w 166"/>
              <a:gd name="T59" fmla="*/ 58 h 88"/>
              <a:gd name="T60" fmla="*/ 158 w 166"/>
              <a:gd name="T61" fmla="*/ 66 h 88"/>
              <a:gd name="T62" fmla="*/ 150 w 166"/>
              <a:gd name="T63" fmla="*/ 72 h 88"/>
              <a:gd name="T64" fmla="*/ 140 w 166"/>
              <a:gd name="T65" fmla="*/ 78 h 88"/>
              <a:gd name="T66" fmla="*/ 126 w 166"/>
              <a:gd name="T67" fmla="*/ 84 h 88"/>
              <a:gd name="T68" fmla="*/ 112 w 166"/>
              <a:gd name="T69" fmla="*/ 86 h 88"/>
              <a:gd name="T70" fmla="*/ 98 w 166"/>
              <a:gd name="T71" fmla="*/ 88 h 88"/>
              <a:gd name="T72" fmla="*/ 80 w 166"/>
              <a:gd name="T73" fmla="*/ 88 h 88"/>
              <a:gd name="T74" fmla="*/ 80 w 166"/>
              <a:gd name="T7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6" h="88">
                <a:moveTo>
                  <a:pt x="80" y="88"/>
                </a:moveTo>
                <a:lnTo>
                  <a:pt x="80" y="88"/>
                </a:lnTo>
                <a:lnTo>
                  <a:pt x="64" y="86"/>
                </a:lnTo>
                <a:lnTo>
                  <a:pt x="48" y="84"/>
                </a:lnTo>
                <a:lnTo>
                  <a:pt x="36" y="78"/>
                </a:lnTo>
                <a:lnTo>
                  <a:pt x="24" y="72"/>
                </a:lnTo>
                <a:lnTo>
                  <a:pt x="14" y="66"/>
                </a:lnTo>
                <a:lnTo>
                  <a:pt x="6" y="58"/>
                </a:lnTo>
                <a:lnTo>
                  <a:pt x="2" y="50"/>
                </a:lnTo>
                <a:lnTo>
                  <a:pt x="0" y="40"/>
                </a:lnTo>
                <a:lnTo>
                  <a:pt x="0" y="40"/>
                </a:lnTo>
                <a:lnTo>
                  <a:pt x="4" y="32"/>
                </a:lnTo>
                <a:lnTo>
                  <a:pt x="8" y="24"/>
                </a:lnTo>
                <a:lnTo>
                  <a:pt x="16" y="16"/>
                </a:lnTo>
                <a:lnTo>
                  <a:pt x="26" y="10"/>
                </a:lnTo>
                <a:lnTo>
                  <a:pt x="40" y="6"/>
                </a:lnTo>
                <a:lnTo>
                  <a:pt x="54" y="2"/>
                </a:lnTo>
                <a:lnTo>
                  <a:pt x="70" y="0"/>
                </a:lnTo>
                <a:lnTo>
                  <a:pt x="86" y="0"/>
                </a:lnTo>
                <a:lnTo>
                  <a:pt x="86" y="0"/>
                </a:lnTo>
                <a:lnTo>
                  <a:pt x="102" y="2"/>
                </a:lnTo>
                <a:lnTo>
                  <a:pt x="118" y="6"/>
                </a:lnTo>
                <a:lnTo>
                  <a:pt x="130" y="10"/>
                </a:lnTo>
                <a:lnTo>
                  <a:pt x="142" y="16"/>
                </a:lnTo>
                <a:lnTo>
                  <a:pt x="152" y="24"/>
                </a:lnTo>
                <a:lnTo>
                  <a:pt x="160" y="32"/>
                </a:lnTo>
                <a:lnTo>
                  <a:pt x="164" y="40"/>
                </a:lnTo>
                <a:lnTo>
                  <a:pt x="166" y="48"/>
                </a:lnTo>
                <a:lnTo>
                  <a:pt x="166" y="48"/>
                </a:lnTo>
                <a:lnTo>
                  <a:pt x="162" y="58"/>
                </a:lnTo>
                <a:lnTo>
                  <a:pt x="158" y="66"/>
                </a:lnTo>
                <a:lnTo>
                  <a:pt x="150" y="72"/>
                </a:lnTo>
                <a:lnTo>
                  <a:pt x="140" y="78"/>
                </a:lnTo>
                <a:lnTo>
                  <a:pt x="126" y="84"/>
                </a:lnTo>
                <a:lnTo>
                  <a:pt x="112" y="86"/>
                </a:lnTo>
                <a:lnTo>
                  <a:pt x="98" y="88"/>
                </a:lnTo>
                <a:lnTo>
                  <a:pt x="80" y="88"/>
                </a:lnTo>
                <a:lnTo>
                  <a:pt x="80" y="88"/>
                </a:lnTo>
                <a:close/>
              </a:path>
            </a:pathLst>
          </a:custGeom>
          <a:solidFill>
            <a:srgbClr val="FFF5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" name="Freeform 176"/>
          <p:cNvSpPr>
            <a:spLocks/>
          </p:cNvSpPr>
          <p:nvPr/>
        </p:nvSpPr>
        <p:spPr bwMode="auto">
          <a:xfrm flipH="1">
            <a:off x="10977029" y="4770102"/>
            <a:ext cx="263562" cy="161528"/>
          </a:xfrm>
          <a:custGeom>
            <a:avLst/>
            <a:gdLst>
              <a:gd name="T0" fmla="*/ 76 w 158"/>
              <a:gd name="T1" fmla="*/ 86 h 86"/>
              <a:gd name="T2" fmla="*/ 76 w 158"/>
              <a:gd name="T3" fmla="*/ 86 h 86"/>
              <a:gd name="T4" fmla="*/ 60 w 158"/>
              <a:gd name="T5" fmla="*/ 84 h 86"/>
              <a:gd name="T6" fmla="*/ 46 w 158"/>
              <a:gd name="T7" fmla="*/ 80 h 86"/>
              <a:gd name="T8" fmla="*/ 32 w 158"/>
              <a:gd name="T9" fmla="*/ 76 h 86"/>
              <a:gd name="T10" fmla="*/ 22 w 158"/>
              <a:gd name="T11" fmla="*/ 70 h 86"/>
              <a:gd name="T12" fmla="*/ 12 w 158"/>
              <a:gd name="T13" fmla="*/ 64 h 86"/>
              <a:gd name="T14" fmla="*/ 4 w 158"/>
              <a:gd name="T15" fmla="*/ 56 h 86"/>
              <a:gd name="T16" fmla="*/ 0 w 158"/>
              <a:gd name="T17" fmla="*/ 48 h 86"/>
              <a:gd name="T18" fmla="*/ 0 w 158"/>
              <a:gd name="T19" fmla="*/ 40 h 86"/>
              <a:gd name="T20" fmla="*/ 0 w 158"/>
              <a:gd name="T21" fmla="*/ 40 h 86"/>
              <a:gd name="T22" fmla="*/ 2 w 158"/>
              <a:gd name="T23" fmla="*/ 30 h 86"/>
              <a:gd name="T24" fmla="*/ 6 w 158"/>
              <a:gd name="T25" fmla="*/ 22 h 86"/>
              <a:gd name="T26" fmla="*/ 14 w 158"/>
              <a:gd name="T27" fmla="*/ 16 h 86"/>
              <a:gd name="T28" fmla="*/ 24 w 158"/>
              <a:gd name="T29" fmla="*/ 10 h 86"/>
              <a:gd name="T30" fmla="*/ 36 w 158"/>
              <a:gd name="T31" fmla="*/ 6 h 86"/>
              <a:gd name="T32" fmla="*/ 50 w 158"/>
              <a:gd name="T33" fmla="*/ 2 h 86"/>
              <a:gd name="T34" fmla="*/ 66 w 158"/>
              <a:gd name="T35" fmla="*/ 0 h 86"/>
              <a:gd name="T36" fmla="*/ 82 w 158"/>
              <a:gd name="T37" fmla="*/ 0 h 86"/>
              <a:gd name="T38" fmla="*/ 82 w 158"/>
              <a:gd name="T39" fmla="*/ 0 h 86"/>
              <a:gd name="T40" fmla="*/ 98 w 158"/>
              <a:gd name="T41" fmla="*/ 2 h 86"/>
              <a:gd name="T42" fmla="*/ 112 w 158"/>
              <a:gd name="T43" fmla="*/ 6 h 86"/>
              <a:gd name="T44" fmla="*/ 126 w 158"/>
              <a:gd name="T45" fmla="*/ 10 h 86"/>
              <a:gd name="T46" fmla="*/ 138 w 158"/>
              <a:gd name="T47" fmla="*/ 16 h 86"/>
              <a:gd name="T48" fmla="*/ 146 w 158"/>
              <a:gd name="T49" fmla="*/ 22 h 86"/>
              <a:gd name="T50" fmla="*/ 154 w 158"/>
              <a:gd name="T51" fmla="*/ 30 h 86"/>
              <a:gd name="T52" fmla="*/ 158 w 158"/>
              <a:gd name="T53" fmla="*/ 38 h 86"/>
              <a:gd name="T54" fmla="*/ 158 w 158"/>
              <a:gd name="T55" fmla="*/ 46 h 86"/>
              <a:gd name="T56" fmla="*/ 158 w 158"/>
              <a:gd name="T57" fmla="*/ 46 h 86"/>
              <a:gd name="T58" fmla="*/ 156 w 158"/>
              <a:gd name="T59" fmla="*/ 56 h 86"/>
              <a:gd name="T60" fmla="*/ 152 w 158"/>
              <a:gd name="T61" fmla="*/ 64 h 86"/>
              <a:gd name="T62" fmla="*/ 144 w 158"/>
              <a:gd name="T63" fmla="*/ 70 h 86"/>
              <a:gd name="T64" fmla="*/ 134 w 158"/>
              <a:gd name="T65" fmla="*/ 76 h 86"/>
              <a:gd name="T66" fmla="*/ 122 w 158"/>
              <a:gd name="T67" fmla="*/ 80 h 86"/>
              <a:gd name="T68" fmla="*/ 108 w 158"/>
              <a:gd name="T69" fmla="*/ 84 h 86"/>
              <a:gd name="T70" fmla="*/ 92 w 158"/>
              <a:gd name="T71" fmla="*/ 86 h 86"/>
              <a:gd name="T72" fmla="*/ 76 w 158"/>
              <a:gd name="T73" fmla="*/ 86 h 86"/>
              <a:gd name="T74" fmla="*/ 76 w 158"/>
              <a:gd name="T75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8" h="86">
                <a:moveTo>
                  <a:pt x="76" y="86"/>
                </a:moveTo>
                <a:lnTo>
                  <a:pt x="76" y="86"/>
                </a:lnTo>
                <a:lnTo>
                  <a:pt x="60" y="84"/>
                </a:lnTo>
                <a:lnTo>
                  <a:pt x="46" y="80"/>
                </a:lnTo>
                <a:lnTo>
                  <a:pt x="32" y="76"/>
                </a:lnTo>
                <a:lnTo>
                  <a:pt x="22" y="70"/>
                </a:lnTo>
                <a:lnTo>
                  <a:pt x="12" y="64"/>
                </a:lnTo>
                <a:lnTo>
                  <a:pt x="4" y="56"/>
                </a:lnTo>
                <a:lnTo>
                  <a:pt x="0" y="48"/>
                </a:lnTo>
                <a:lnTo>
                  <a:pt x="0" y="40"/>
                </a:lnTo>
                <a:lnTo>
                  <a:pt x="0" y="40"/>
                </a:lnTo>
                <a:lnTo>
                  <a:pt x="2" y="30"/>
                </a:lnTo>
                <a:lnTo>
                  <a:pt x="6" y="22"/>
                </a:lnTo>
                <a:lnTo>
                  <a:pt x="14" y="16"/>
                </a:lnTo>
                <a:lnTo>
                  <a:pt x="24" y="10"/>
                </a:lnTo>
                <a:lnTo>
                  <a:pt x="36" y="6"/>
                </a:lnTo>
                <a:lnTo>
                  <a:pt x="50" y="2"/>
                </a:lnTo>
                <a:lnTo>
                  <a:pt x="66" y="0"/>
                </a:lnTo>
                <a:lnTo>
                  <a:pt x="82" y="0"/>
                </a:lnTo>
                <a:lnTo>
                  <a:pt x="82" y="0"/>
                </a:lnTo>
                <a:lnTo>
                  <a:pt x="98" y="2"/>
                </a:lnTo>
                <a:lnTo>
                  <a:pt x="112" y="6"/>
                </a:lnTo>
                <a:lnTo>
                  <a:pt x="126" y="10"/>
                </a:lnTo>
                <a:lnTo>
                  <a:pt x="138" y="16"/>
                </a:lnTo>
                <a:lnTo>
                  <a:pt x="146" y="22"/>
                </a:lnTo>
                <a:lnTo>
                  <a:pt x="154" y="30"/>
                </a:lnTo>
                <a:lnTo>
                  <a:pt x="158" y="38"/>
                </a:lnTo>
                <a:lnTo>
                  <a:pt x="158" y="46"/>
                </a:lnTo>
                <a:lnTo>
                  <a:pt x="158" y="46"/>
                </a:lnTo>
                <a:lnTo>
                  <a:pt x="156" y="56"/>
                </a:lnTo>
                <a:lnTo>
                  <a:pt x="152" y="64"/>
                </a:lnTo>
                <a:lnTo>
                  <a:pt x="144" y="70"/>
                </a:lnTo>
                <a:lnTo>
                  <a:pt x="134" y="76"/>
                </a:lnTo>
                <a:lnTo>
                  <a:pt x="122" y="80"/>
                </a:lnTo>
                <a:lnTo>
                  <a:pt x="108" y="84"/>
                </a:lnTo>
                <a:lnTo>
                  <a:pt x="92" y="86"/>
                </a:lnTo>
                <a:lnTo>
                  <a:pt x="76" y="86"/>
                </a:lnTo>
                <a:lnTo>
                  <a:pt x="76" y="86"/>
                </a:lnTo>
                <a:close/>
              </a:path>
            </a:pathLst>
          </a:custGeom>
          <a:solidFill>
            <a:srgbClr val="FFF5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7" name="Freeform 177"/>
          <p:cNvSpPr>
            <a:spLocks/>
          </p:cNvSpPr>
          <p:nvPr/>
        </p:nvSpPr>
        <p:spPr bwMode="auto">
          <a:xfrm flipH="1">
            <a:off x="10980943" y="4774761"/>
            <a:ext cx="257039" cy="153762"/>
          </a:xfrm>
          <a:custGeom>
            <a:avLst/>
            <a:gdLst>
              <a:gd name="T0" fmla="*/ 74 w 154"/>
              <a:gd name="T1" fmla="*/ 82 h 82"/>
              <a:gd name="T2" fmla="*/ 74 w 154"/>
              <a:gd name="T3" fmla="*/ 82 h 82"/>
              <a:gd name="T4" fmla="*/ 60 w 154"/>
              <a:gd name="T5" fmla="*/ 82 h 82"/>
              <a:gd name="T6" fmla="*/ 46 w 154"/>
              <a:gd name="T7" fmla="*/ 78 h 82"/>
              <a:gd name="T8" fmla="*/ 32 w 154"/>
              <a:gd name="T9" fmla="*/ 74 h 82"/>
              <a:gd name="T10" fmla="*/ 22 w 154"/>
              <a:gd name="T11" fmla="*/ 68 h 82"/>
              <a:gd name="T12" fmla="*/ 12 w 154"/>
              <a:gd name="T13" fmla="*/ 62 h 82"/>
              <a:gd name="T14" fmla="*/ 6 w 154"/>
              <a:gd name="T15" fmla="*/ 54 h 82"/>
              <a:gd name="T16" fmla="*/ 2 w 154"/>
              <a:gd name="T17" fmla="*/ 46 h 82"/>
              <a:gd name="T18" fmla="*/ 0 w 154"/>
              <a:gd name="T19" fmla="*/ 38 h 82"/>
              <a:gd name="T20" fmla="*/ 0 w 154"/>
              <a:gd name="T21" fmla="*/ 38 h 82"/>
              <a:gd name="T22" fmla="*/ 2 w 154"/>
              <a:gd name="T23" fmla="*/ 30 h 82"/>
              <a:gd name="T24" fmla="*/ 8 w 154"/>
              <a:gd name="T25" fmla="*/ 22 h 82"/>
              <a:gd name="T26" fmla="*/ 14 w 154"/>
              <a:gd name="T27" fmla="*/ 16 h 82"/>
              <a:gd name="T28" fmla="*/ 24 w 154"/>
              <a:gd name="T29" fmla="*/ 10 h 82"/>
              <a:gd name="T30" fmla="*/ 36 w 154"/>
              <a:gd name="T31" fmla="*/ 6 h 82"/>
              <a:gd name="T32" fmla="*/ 50 w 154"/>
              <a:gd name="T33" fmla="*/ 2 h 82"/>
              <a:gd name="T34" fmla="*/ 64 w 154"/>
              <a:gd name="T35" fmla="*/ 0 h 82"/>
              <a:gd name="T36" fmla="*/ 80 w 154"/>
              <a:gd name="T37" fmla="*/ 0 h 82"/>
              <a:gd name="T38" fmla="*/ 80 w 154"/>
              <a:gd name="T39" fmla="*/ 0 h 82"/>
              <a:gd name="T40" fmla="*/ 96 w 154"/>
              <a:gd name="T41" fmla="*/ 2 h 82"/>
              <a:gd name="T42" fmla="*/ 110 w 154"/>
              <a:gd name="T43" fmla="*/ 4 h 82"/>
              <a:gd name="T44" fmla="*/ 122 w 154"/>
              <a:gd name="T45" fmla="*/ 10 h 82"/>
              <a:gd name="T46" fmla="*/ 134 w 154"/>
              <a:gd name="T47" fmla="*/ 14 h 82"/>
              <a:gd name="T48" fmla="*/ 142 w 154"/>
              <a:gd name="T49" fmla="*/ 22 h 82"/>
              <a:gd name="T50" fmla="*/ 150 w 154"/>
              <a:gd name="T51" fmla="*/ 28 h 82"/>
              <a:gd name="T52" fmla="*/ 154 w 154"/>
              <a:gd name="T53" fmla="*/ 36 h 82"/>
              <a:gd name="T54" fmla="*/ 154 w 154"/>
              <a:gd name="T55" fmla="*/ 46 h 82"/>
              <a:gd name="T56" fmla="*/ 154 w 154"/>
              <a:gd name="T57" fmla="*/ 46 h 82"/>
              <a:gd name="T58" fmla="*/ 152 w 154"/>
              <a:gd name="T59" fmla="*/ 54 h 82"/>
              <a:gd name="T60" fmla="*/ 148 w 154"/>
              <a:gd name="T61" fmla="*/ 62 h 82"/>
              <a:gd name="T62" fmla="*/ 140 w 154"/>
              <a:gd name="T63" fmla="*/ 68 h 82"/>
              <a:gd name="T64" fmla="*/ 130 w 154"/>
              <a:gd name="T65" fmla="*/ 74 h 82"/>
              <a:gd name="T66" fmla="*/ 118 w 154"/>
              <a:gd name="T67" fmla="*/ 78 h 82"/>
              <a:gd name="T68" fmla="*/ 106 w 154"/>
              <a:gd name="T69" fmla="*/ 82 h 82"/>
              <a:gd name="T70" fmla="*/ 90 w 154"/>
              <a:gd name="T71" fmla="*/ 82 h 82"/>
              <a:gd name="T72" fmla="*/ 74 w 154"/>
              <a:gd name="T73" fmla="*/ 82 h 82"/>
              <a:gd name="T74" fmla="*/ 74 w 154"/>
              <a:gd name="T75" fmla="*/ 8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4" h="82">
                <a:moveTo>
                  <a:pt x="74" y="82"/>
                </a:moveTo>
                <a:lnTo>
                  <a:pt x="74" y="82"/>
                </a:lnTo>
                <a:lnTo>
                  <a:pt x="60" y="82"/>
                </a:lnTo>
                <a:lnTo>
                  <a:pt x="46" y="78"/>
                </a:lnTo>
                <a:lnTo>
                  <a:pt x="32" y="74"/>
                </a:lnTo>
                <a:lnTo>
                  <a:pt x="22" y="68"/>
                </a:lnTo>
                <a:lnTo>
                  <a:pt x="12" y="62"/>
                </a:lnTo>
                <a:lnTo>
                  <a:pt x="6" y="54"/>
                </a:lnTo>
                <a:lnTo>
                  <a:pt x="2" y="46"/>
                </a:lnTo>
                <a:lnTo>
                  <a:pt x="0" y="38"/>
                </a:lnTo>
                <a:lnTo>
                  <a:pt x="0" y="38"/>
                </a:lnTo>
                <a:lnTo>
                  <a:pt x="2" y="30"/>
                </a:lnTo>
                <a:lnTo>
                  <a:pt x="8" y="22"/>
                </a:lnTo>
                <a:lnTo>
                  <a:pt x="14" y="16"/>
                </a:lnTo>
                <a:lnTo>
                  <a:pt x="24" y="10"/>
                </a:lnTo>
                <a:lnTo>
                  <a:pt x="36" y="6"/>
                </a:lnTo>
                <a:lnTo>
                  <a:pt x="50" y="2"/>
                </a:lnTo>
                <a:lnTo>
                  <a:pt x="64" y="0"/>
                </a:lnTo>
                <a:lnTo>
                  <a:pt x="80" y="0"/>
                </a:lnTo>
                <a:lnTo>
                  <a:pt x="80" y="0"/>
                </a:lnTo>
                <a:lnTo>
                  <a:pt x="96" y="2"/>
                </a:lnTo>
                <a:lnTo>
                  <a:pt x="110" y="4"/>
                </a:lnTo>
                <a:lnTo>
                  <a:pt x="122" y="10"/>
                </a:lnTo>
                <a:lnTo>
                  <a:pt x="134" y="14"/>
                </a:lnTo>
                <a:lnTo>
                  <a:pt x="142" y="22"/>
                </a:lnTo>
                <a:lnTo>
                  <a:pt x="150" y="28"/>
                </a:lnTo>
                <a:lnTo>
                  <a:pt x="154" y="36"/>
                </a:lnTo>
                <a:lnTo>
                  <a:pt x="154" y="46"/>
                </a:lnTo>
                <a:lnTo>
                  <a:pt x="154" y="46"/>
                </a:lnTo>
                <a:lnTo>
                  <a:pt x="152" y="54"/>
                </a:lnTo>
                <a:lnTo>
                  <a:pt x="148" y="62"/>
                </a:lnTo>
                <a:lnTo>
                  <a:pt x="140" y="68"/>
                </a:lnTo>
                <a:lnTo>
                  <a:pt x="130" y="74"/>
                </a:lnTo>
                <a:lnTo>
                  <a:pt x="118" y="78"/>
                </a:lnTo>
                <a:lnTo>
                  <a:pt x="106" y="82"/>
                </a:lnTo>
                <a:lnTo>
                  <a:pt x="90" y="82"/>
                </a:lnTo>
                <a:lnTo>
                  <a:pt x="74" y="82"/>
                </a:lnTo>
                <a:lnTo>
                  <a:pt x="74" y="82"/>
                </a:lnTo>
                <a:close/>
              </a:path>
            </a:pathLst>
          </a:custGeom>
          <a:solidFill>
            <a:srgbClr val="FFF5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9" name="Oval 325"/>
          <p:cNvSpPr>
            <a:spLocks noChangeArrowheads="1"/>
          </p:cNvSpPr>
          <p:nvPr/>
        </p:nvSpPr>
        <p:spPr bwMode="auto">
          <a:xfrm flipH="1">
            <a:off x="10778705" y="4796505"/>
            <a:ext cx="62628" cy="7455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" name="Rectangle 328"/>
          <p:cNvSpPr>
            <a:spLocks noChangeArrowheads="1"/>
          </p:cNvSpPr>
          <p:nvPr/>
        </p:nvSpPr>
        <p:spPr bwMode="auto">
          <a:xfrm rot="2164025" flipH="1">
            <a:off x="10726515" y="3835107"/>
            <a:ext cx="131781" cy="1057694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" name="Oval 331"/>
          <p:cNvSpPr>
            <a:spLocks noChangeArrowheads="1"/>
          </p:cNvSpPr>
          <p:nvPr/>
        </p:nvSpPr>
        <p:spPr bwMode="auto">
          <a:xfrm flipH="1">
            <a:off x="10494267" y="4568193"/>
            <a:ext cx="177447" cy="21122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" name="AutoShape 326"/>
          <p:cNvSpPr>
            <a:spLocks noChangeArrowheads="1"/>
          </p:cNvSpPr>
          <p:nvPr/>
        </p:nvSpPr>
        <p:spPr bwMode="auto">
          <a:xfrm rot="6148693" flipH="1">
            <a:off x="10761197" y="4486939"/>
            <a:ext cx="633684" cy="1418277"/>
          </a:xfrm>
          <a:prstGeom prst="moon">
            <a:avLst>
              <a:gd name="adj" fmla="val 87500"/>
            </a:avLst>
          </a:prstGeom>
          <a:gradFill rotWithShape="1">
            <a:gsLst>
              <a:gs pos="0">
                <a:srgbClr val="669900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0" name="Group 619"/>
          <p:cNvGrpSpPr/>
          <p:nvPr/>
        </p:nvGrpSpPr>
        <p:grpSpPr>
          <a:xfrm>
            <a:off x="10512226" y="2701844"/>
            <a:ext cx="1650731" cy="1402744"/>
            <a:chOff x="2723949" y="1539875"/>
            <a:chExt cx="1771569" cy="1674963"/>
          </a:xfrm>
        </p:grpSpPr>
        <p:sp>
          <p:nvSpPr>
            <p:cNvPr id="623" name="Oval 622"/>
            <p:cNvSpPr/>
            <p:nvPr/>
          </p:nvSpPr>
          <p:spPr>
            <a:xfrm>
              <a:off x="2723949" y="1539875"/>
              <a:ext cx="1771569" cy="167496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Freeform 38"/>
            <p:cNvSpPr>
              <a:spLocks/>
            </p:cNvSpPr>
            <p:nvPr/>
          </p:nvSpPr>
          <p:spPr bwMode="auto">
            <a:xfrm>
              <a:off x="3854146" y="2015369"/>
              <a:ext cx="301992" cy="501013"/>
            </a:xfrm>
            <a:custGeom>
              <a:avLst/>
              <a:gdLst>
                <a:gd name="T0" fmla="*/ 0 w 139"/>
                <a:gd name="T1" fmla="*/ 73 h 223"/>
                <a:gd name="T2" fmla="*/ 5 w 139"/>
                <a:gd name="T3" fmla="*/ 189 h 223"/>
                <a:gd name="T4" fmla="*/ 68 w 139"/>
                <a:gd name="T5" fmla="*/ 223 h 223"/>
                <a:gd name="T6" fmla="*/ 68 w 139"/>
                <a:gd name="T7" fmla="*/ 223 h 223"/>
                <a:gd name="T8" fmla="*/ 82 w 139"/>
                <a:gd name="T9" fmla="*/ 206 h 223"/>
                <a:gd name="T10" fmla="*/ 96 w 139"/>
                <a:gd name="T11" fmla="*/ 189 h 223"/>
                <a:gd name="T12" fmla="*/ 110 w 139"/>
                <a:gd name="T13" fmla="*/ 164 h 223"/>
                <a:gd name="T14" fmla="*/ 122 w 139"/>
                <a:gd name="T15" fmla="*/ 130 h 223"/>
                <a:gd name="T16" fmla="*/ 133 w 139"/>
                <a:gd name="T17" fmla="*/ 93 h 223"/>
                <a:gd name="T18" fmla="*/ 136 w 139"/>
                <a:gd name="T19" fmla="*/ 70 h 223"/>
                <a:gd name="T20" fmla="*/ 139 w 139"/>
                <a:gd name="T21" fmla="*/ 48 h 223"/>
                <a:gd name="T22" fmla="*/ 139 w 139"/>
                <a:gd name="T23" fmla="*/ 25 h 223"/>
                <a:gd name="T24" fmla="*/ 136 w 139"/>
                <a:gd name="T25" fmla="*/ 0 h 223"/>
                <a:gd name="T26" fmla="*/ 0 w 139"/>
                <a:gd name="T27" fmla="*/ 7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223">
                  <a:moveTo>
                    <a:pt x="0" y="73"/>
                  </a:moveTo>
                  <a:lnTo>
                    <a:pt x="5" y="189"/>
                  </a:lnTo>
                  <a:lnTo>
                    <a:pt x="68" y="223"/>
                  </a:lnTo>
                  <a:lnTo>
                    <a:pt x="68" y="223"/>
                  </a:lnTo>
                  <a:lnTo>
                    <a:pt x="82" y="206"/>
                  </a:lnTo>
                  <a:lnTo>
                    <a:pt x="96" y="189"/>
                  </a:lnTo>
                  <a:lnTo>
                    <a:pt x="110" y="164"/>
                  </a:lnTo>
                  <a:lnTo>
                    <a:pt x="122" y="130"/>
                  </a:lnTo>
                  <a:lnTo>
                    <a:pt x="133" y="93"/>
                  </a:lnTo>
                  <a:lnTo>
                    <a:pt x="136" y="70"/>
                  </a:lnTo>
                  <a:lnTo>
                    <a:pt x="139" y="48"/>
                  </a:lnTo>
                  <a:lnTo>
                    <a:pt x="139" y="25"/>
                  </a:lnTo>
                  <a:lnTo>
                    <a:pt x="136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FFC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" name="Freeform 39"/>
            <p:cNvSpPr>
              <a:spLocks/>
            </p:cNvSpPr>
            <p:nvPr/>
          </p:nvSpPr>
          <p:spPr bwMode="auto">
            <a:xfrm>
              <a:off x="3022041" y="1981670"/>
              <a:ext cx="493180" cy="492026"/>
            </a:xfrm>
            <a:custGeom>
              <a:avLst/>
              <a:gdLst>
                <a:gd name="T0" fmla="*/ 131 w 227"/>
                <a:gd name="T1" fmla="*/ 193 h 219"/>
                <a:gd name="T2" fmla="*/ 131 w 227"/>
                <a:gd name="T3" fmla="*/ 193 h 219"/>
                <a:gd name="T4" fmla="*/ 148 w 227"/>
                <a:gd name="T5" fmla="*/ 193 h 219"/>
                <a:gd name="T6" fmla="*/ 165 w 227"/>
                <a:gd name="T7" fmla="*/ 196 h 219"/>
                <a:gd name="T8" fmla="*/ 182 w 227"/>
                <a:gd name="T9" fmla="*/ 202 h 219"/>
                <a:gd name="T10" fmla="*/ 196 w 227"/>
                <a:gd name="T11" fmla="*/ 210 h 219"/>
                <a:gd name="T12" fmla="*/ 196 w 227"/>
                <a:gd name="T13" fmla="*/ 210 h 219"/>
                <a:gd name="T14" fmla="*/ 210 w 227"/>
                <a:gd name="T15" fmla="*/ 187 h 219"/>
                <a:gd name="T16" fmla="*/ 221 w 227"/>
                <a:gd name="T17" fmla="*/ 162 h 219"/>
                <a:gd name="T18" fmla="*/ 227 w 227"/>
                <a:gd name="T19" fmla="*/ 134 h 219"/>
                <a:gd name="T20" fmla="*/ 227 w 227"/>
                <a:gd name="T21" fmla="*/ 97 h 219"/>
                <a:gd name="T22" fmla="*/ 227 w 227"/>
                <a:gd name="T23" fmla="*/ 97 h 219"/>
                <a:gd name="T24" fmla="*/ 224 w 227"/>
                <a:gd name="T25" fmla="*/ 94 h 219"/>
                <a:gd name="T26" fmla="*/ 224 w 227"/>
                <a:gd name="T27" fmla="*/ 97 h 219"/>
                <a:gd name="T28" fmla="*/ 221 w 227"/>
                <a:gd name="T29" fmla="*/ 97 h 219"/>
                <a:gd name="T30" fmla="*/ 221 w 227"/>
                <a:gd name="T31" fmla="*/ 97 h 219"/>
                <a:gd name="T32" fmla="*/ 221 w 227"/>
                <a:gd name="T33" fmla="*/ 97 h 219"/>
                <a:gd name="T34" fmla="*/ 218 w 227"/>
                <a:gd name="T35" fmla="*/ 97 h 219"/>
                <a:gd name="T36" fmla="*/ 145 w 227"/>
                <a:gd name="T37" fmla="*/ 88 h 219"/>
                <a:gd name="T38" fmla="*/ 60 w 227"/>
                <a:gd name="T39" fmla="*/ 37 h 219"/>
                <a:gd name="T40" fmla="*/ 23 w 227"/>
                <a:gd name="T41" fmla="*/ 6 h 219"/>
                <a:gd name="T42" fmla="*/ 14 w 227"/>
                <a:gd name="T43" fmla="*/ 0 h 219"/>
                <a:gd name="T44" fmla="*/ 14 w 227"/>
                <a:gd name="T45" fmla="*/ 0 h 219"/>
                <a:gd name="T46" fmla="*/ 9 w 227"/>
                <a:gd name="T47" fmla="*/ 17 h 219"/>
                <a:gd name="T48" fmla="*/ 3 w 227"/>
                <a:gd name="T49" fmla="*/ 37 h 219"/>
                <a:gd name="T50" fmla="*/ 0 w 227"/>
                <a:gd name="T51" fmla="*/ 57 h 219"/>
                <a:gd name="T52" fmla="*/ 0 w 227"/>
                <a:gd name="T53" fmla="*/ 80 h 219"/>
                <a:gd name="T54" fmla="*/ 0 w 227"/>
                <a:gd name="T55" fmla="*/ 80 h 219"/>
                <a:gd name="T56" fmla="*/ 0 w 227"/>
                <a:gd name="T57" fmla="*/ 100 h 219"/>
                <a:gd name="T58" fmla="*/ 3 w 227"/>
                <a:gd name="T59" fmla="*/ 122 h 219"/>
                <a:gd name="T60" fmla="*/ 9 w 227"/>
                <a:gd name="T61" fmla="*/ 139 h 219"/>
                <a:gd name="T62" fmla="*/ 14 w 227"/>
                <a:gd name="T63" fmla="*/ 159 h 219"/>
                <a:gd name="T64" fmla="*/ 23 w 227"/>
                <a:gd name="T65" fmla="*/ 176 h 219"/>
                <a:gd name="T66" fmla="*/ 31 w 227"/>
                <a:gd name="T67" fmla="*/ 190 h 219"/>
                <a:gd name="T68" fmla="*/ 43 w 227"/>
                <a:gd name="T69" fmla="*/ 204 h 219"/>
                <a:gd name="T70" fmla="*/ 54 w 227"/>
                <a:gd name="T71" fmla="*/ 219 h 219"/>
                <a:gd name="T72" fmla="*/ 54 w 227"/>
                <a:gd name="T73" fmla="*/ 219 h 219"/>
                <a:gd name="T74" fmla="*/ 68 w 227"/>
                <a:gd name="T75" fmla="*/ 207 h 219"/>
                <a:gd name="T76" fmla="*/ 88 w 227"/>
                <a:gd name="T77" fmla="*/ 199 h 219"/>
                <a:gd name="T78" fmla="*/ 108 w 227"/>
                <a:gd name="T79" fmla="*/ 193 h 219"/>
                <a:gd name="T80" fmla="*/ 131 w 227"/>
                <a:gd name="T81" fmla="*/ 193 h 219"/>
                <a:gd name="T82" fmla="*/ 131 w 227"/>
                <a:gd name="T83" fmla="*/ 19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7" h="219">
                  <a:moveTo>
                    <a:pt x="131" y="193"/>
                  </a:moveTo>
                  <a:lnTo>
                    <a:pt x="131" y="193"/>
                  </a:lnTo>
                  <a:lnTo>
                    <a:pt x="148" y="193"/>
                  </a:lnTo>
                  <a:lnTo>
                    <a:pt x="165" y="196"/>
                  </a:lnTo>
                  <a:lnTo>
                    <a:pt x="182" y="202"/>
                  </a:lnTo>
                  <a:lnTo>
                    <a:pt x="196" y="210"/>
                  </a:lnTo>
                  <a:lnTo>
                    <a:pt x="196" y="210"/>
                  </a:lnTo>
                  <a:lnTo>
                    <a:pt x="210" y="187"/>
                  </a:lnTo>
                  <a:lnTo>
                    <a:pt x="221" y="162"/>
                  </a:lnTo>
                  <a:lnTo>
                    <a:pt x="227" y="134"/>
                  </a:lnTo>
                  <a:lnTo>
                    <a:pt x="227" y="97"/>
                  </a:lnTo>
                  <a:lnTo>
                    <a:pt x="227" y="97"/>
                  </a:lnTo>
                  <a:lnTo>
                    <a:pt x="224" y="94"/>
                  </a:lnTo>
                  <a:lnTo>
                    <a:pt x="224" y="97"/>
                  </a:lnTo>
                  <a:lnTo>
                    <a:pt x="221" y="97"/>
                  </a:lnTo>
                  <a:lnTo>
                    <a:pt x="221" y="97"/>
                  </a:lnTo>
                  <a:lnTo>
                    <a:pt x="221" y="97"/>
                  </a:lnTo>
                  <a:lnTo>
                    <a:pt x="218" y="97"/>
                  </a:lnTo>
                  <a:lnTo>
                    <a:pt x="145" y="88"/>
                  </a:lnTo>
                  <a:lnTo>
                    <a:pt x="60" y="37"/>
                  </a:lnTo>
                  <a:lnTo>
                    <a:pt x="23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9" y="17"/>
                  </a:lnTo>
                  <a:lnTo>
                    <a:pt x="3" y="37"/>
                  </a:lnTo>
                  <a:lnTo>
                    <a:pt x="0" y="57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100"/>
                  </a:lnTo>
                  <a:lnTo>
                    <a:pt x="3" y="122"/>
                  </a:lnTo>
                  <a:lnTo>
                    <a:pt x="9" y="139"/>
                  </a:lnTo>
                  <a:lnTo>
                    <a:pt x="14" y="159"/>
                  </a:lnTo>
                  <a:lnTo>
                    <a:pt x="23" y="176"/>
                  </a:lnTo>
                  <a:lnTo>
                    <a:pt x="31" y="190"/>
                  </a:lnTo>
                  <a:lnTo>
                    <a:pt x="43" y="204"/>
                  </a:lnTo>
                  <a:lnTo>
                    <a:pt x="54" y="219"/>
                  </a:lnTo>
                  <a:lnTo>
                    <a:pt x="54" y="219"/>
                  </a:lnTo>
                  <a:lnTo>
                    <a:pt x="68" y="207"/>
                  </a:lnTo>
                  <a:lnTo>
                    <a:pt x="88" y="199"/>
                  </a:lnTo>
                  <a:lnTo>
                    <a:pt x="108" y="193"/>
                  </a:lnTo>
                  <a:lnTo>
                    <a:pt x="131" y="193"/>
                  </a:lnTo>
                  <a:lnTo>
                    <a:pt x="131" y="193"/>
                  </a:lnTo>
                  <a:close/>
                </a:path>
              </a:pathLst>
            </a:custGeom>
            <a:solidFill>
              <a:srgbClr val="FFC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" name="Freeform 40"/>
            <p:cNvSpPr>
              <a:spLocks/>
            </p:cNvSpPr>
            <p:nvPr/>
          </p:nvSpPr>
          <p:spPr bwMode="auto">
            <a:xfrm>
              <a:off x="3048113" y="1963696"/>
              <a:ext cx="454073" cy="489779"/>
            </a:xfrm>
            <a:custGeom>
              <a:avLst/>
              <a:gdLst>
                <a:gd name="T0" fmla="*/ 119 w 209"/>
                <a:gd name="T1" fmla="*/ 201 h 218"/>
                <a:gd name="T2" fmla="*/ 119 w 209"/>
                <a:gd name="T3" fmla="*/ 201 h 218"/>
                <a:gd name="T4" fmla="*/ 147 w 209"/>
                <a:gd name="T5" fmla="*/ 204 h 218"/>
                <a:gd name="T6" fmla="*/ 172 w 209"/>
                <a:gd name="T7" fmla="*/ 212 h 218"/>
                <a:gd name="T8" fmla="*/ 172 w 209"/>
                <a:gd name="T9" fmla="*/ 212 h 218"/>
                <a:gd name="T10" fmla="*/ 184 w 209"/>
                <a:gd name="T11" fmla="*/ 190 h 218"/>
                <a:gd name="T12" fmla="*/ 195 w 209"/>
                <a:gd name="T13" fmla="*/ 164 h 218"/>
                <a:gd name="T14" fmla="*/ 204 w 209"/>
                <a:gd name="T15" fmla="*/ 136 h 218"/>
                <a:gd name="T16" fmla="*/ 209 w 209"/>
                <a:gd name="T17" fmla="*/ 105 h 218"/>
                <a:gd name="T18" fmla="*/ 209 w 209"/>
                <a:gd name="T19" fmla="*/ 105 h 218"/>
                <a:gd name="T20" fmla="*/ 192 w 209"/>
                <a:gd name="T21" fmla="*/ 102 h 218"/>
                <a:gd name="T22" fmla="*/ 175 w 209"/>
                <a:gd name="T23" fmla="*/ 96 h 218"/>
                <a:gd name="T24" fmla="*/ 158 w 209"/>
                <a:gd name="T25" fmla="*/ 91 h 218"/>
                <a:gd name="T26" fmla="*/ 144 w 209"/>
                <a:gd name="T27" fmla="*/ 82 h 218"/>
                <a:gd name="T28" fmla="*/ 119 w 209"/>
                <a:gd name="T29" fmla="*/ 59 h 218"/>
                <a:gd name="T30" fmla="*/ 96 w 209"/>
                <a:gd name="T31" fmla="*/ 37 h 218"/>
                <a:gd name="T32" fmla="*/ 73 w 209"/>
                <a:gd name="T33" fmla="*/ 17 h 218"/>
                <a:gd name="T34" fmla="*/ 62 w 209"/>
                <a:gd name="T35" fmla="*/ 8 h 218"/>
                <a:gd name="T36" fmla="*/ 51 w 209"/>
                <a:gd name="T37" fmla="*/ 3 h 218"/>
                <a:gd name="T38" fmla="*/ 39 w 209"/>
                <a:gd name="T39" fmla="*/ 0 h 218"/>
                <a:gd name="T40" fmla="*/ 28 w 209"/>
                <a:gd name="T41" fmla="*/ 0 h 218"/>
                <a:gd name="T42" fmla="*/ 17 w 209"/>
                <a:gd name="T43" fmla="*/ 6 h 218"/>
                <a:gd name="T44" fmla="*/ 2 w 209"/>
                <a:gd name="T45" fmla="*/ 11 h 218"/>
                <a:gd name="T46" fmla="*/ 2 w 209"/>
                <a:gd name="T47" fmla="*/ 11 h 218"/>
                <a:gd name="T48" fmla="*/ 0 w 209"/>
                <a:gd name="T49" fmla="*/ 51 h 218"/>
                <a:gd name="T50" fmla="*/ 0 w 209"/>
                <a:gd name="T51" fmla="*/ 91 h 218"/>
                <a:gd name="T52" fmla="*/ 0 w 209"/>
                <a:gd name="T53" fmla="*/ 91 h 218"/>
                <a:gd name="T54" fmla="*/ 8 w 209"/>
                <a:gd name="T55" fmla="*/ 130 h 218"/>
                <a:gd name="T56" fmla="*/ 19 w 209"/>
                <a:gd name="T57" fmla="*/ 164 h 218"/>
                <a:gd name="T58" fmla="*/ 34 w 209"/>
                <a:gd name="T59" fmla="*/ 193 h 218"/>
                <a:gd name="T60" fmla="*/ 53 w 209"/>
                <a:gd name="T61" fmla="*/ 218 h 218"/>
                <a:gd name="T62" fmla="*/ 53 w 209"/>
                <a:gd name="T63" fmla="*/ 218 h 218"/>
                <a:gd name="T64" fmla="*/ 68 w 209"/>
                <a:gd name="T65" fmla="*/ 210 h 218"/>
                <a:gd name="T66" fmla="*/ 82 w 209"/>
                <a:gd name="T67" fmla="*/ 204 h 218"/>
                <a:gd name="T68" fmla="*/ 99 w 209"/>
                <a:gd name="T69" fmla="*/ 201 h 218"/>
                <a:gd name="T70" fmla="*/ 119 w 209"/>
                <a:gd name="T71" fmla="*/ 201 h 218"/>
                <a:gd name="T72" fmla="*/ 119 w 209"/>
                <a:gd name="T73" fmla="*/ 20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9" h="218">
                  <a:moveTo>
                    <a:pt x="119" y="201"/>
                  </a:moveTo>
                  <a:lnTo>
                    <a:pt x="119" y="201"/>
                  </a:lnTo>
                  <a:lnTo>
                    <a:pt x="147" y="204"/>
                  </a:lnTo>
                  <a:lnTo>
                    <a:pt x="172" y="212"/>
                  </a:lnTo>
                  <a:lnTo>
                    <a:pt x="172" y="212"/>
                  </a:lnTo>
                  <a:lnTo>
                    <a:pt x="184" y="190"/>
                  </a:lnTo>
                  <a:lnTo>
                    <a:pt x="195" y="164"/>
                  </a:lnTo>
                  <a:lnTo>
                    <a:pt x="204" y="136"/>
                  </a:lnTo>
                  <a:lnTo>
                    <a:pt x="209" y="105"/>
                  </a:lnTo>
                  <a:lnTo>
                    <a:pt x="209" y="105"/>
                  </a:lnTo>
                  <a:lnTo>
                    <a:pt x="192" y="102"/>
                  </a:lnTo>
                  <a:lnTo>
                    <a:pt x="175" y="96"/>
                  </a:lnTo>
                  <a:lnTo>
                    <a:pt x="158" y="91"/>
                  </a:lnTo>
                  <a:lnTo>
                    <a:pt x="144" y="82"/>
                  </a:lnTo>
                  <a:lnTo>
                    <a:pt x="119" y="59"/>
                  </a:lnTo>
                  <a:lnTo>
                    <a:pt x="96" y="37"/>
                  </a:lnTo>
                  <a:lnTo>
                    <a:pt x="73" y="17"/>
                  </a:lnTo>
                  <a:lnTo>
                    <a:pt x="62" y="8"/>
                  </a:lnTo>
                  <a:lnTo>
                    <a:pt x="51" y="3"/>
                  </a:lnTo>
                  <a:lnTo>
                    <a:pt x="39" y="0"/>
                  </a:lnTo>
                  <a:lnTo>
                    <a:pt x="28" y="0"/>
                  </a:lnTo>
                  <a:lnTo>
                    <a:pt x="17" y="6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0" y="51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8" y="130"/>
                  </a:lnTo>
                  <a:lnTo>
                    <a:pt x="19" y="164"/>
                  </a:lnTo>
                  <a:lnTo>
                    <a:pt x="34" y="193"/>
                  </a:lnTo>
                  <a:lnTo>
                    <a:pt x="53" y="218"/>
                  </a:lnTo>
                  <a:lnTo>
                    <a:pt x="53" y="218"/>
                  </a:lnTo>
                  <a:lnTo>
                    <a:pt x="68" y="210"/>
                  </a:lnTo>
                  <a:lnTo>
                    <a:pt x="82" y="204"/>
                  </a:lnTo>
                  <a:lnTo>
                    <a:pt x="99" y="201"/>
                  </a:lnTo>
                  <a:lnTo>
                    <a:pt x="119" y="201"/>
                  </a:lnTo>
                  <a:lnTo>
                    <a:pt x="119" y="201"/>
                  </a:ln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" name="Freeform 41"/>
            <p:cNvSpPr>
              <a:spLocks/>
            </p:cNvSpPr>
            <p:nvPr/>
          </p:nvSpPr>
          <p:spPr bwMode="auto">
            <a:xfrm>
              <a:off x="3072012" y="1943475"/>
              <a:ext cx="399758" cy="492026"/>
            </a:xfrm>
            <a:custGeom>
              <a:avLst/>
              <a:gdLst>
                <a:gd name="T0" fmla="*/ 57 w 184"/>
                <a:gd name="T1" fmla="*/ 219 h 219"/>
                <a:gd name="T2" fmla="*/ 57 w 184"/>
                <a:gd name="T3" fmla="*/ 219 h 219"/>
                <a:gd name="T4" fmla="*/ 79 w 184"/>
                <a:gd name="T5" fmla="*/ 210 h 219"/>
                <a:gd name="T6" fmla="*/ 108 w 184"/>
                <a:gd name="T7" fmla="*/ 210 h 219"/>
                <a:gd name="T8" fmla="*/ 108 w 184"/>
                <a:gd name="T9" fmla="*/ 210 h 219"/>
                <a:gd name="T10" fmla="*/ 127 w 184"/>
                <a:gd name="T11" fmla="*/ 210 h 219"/>
                <a:gd name="T12" fmla="*/ 147 w 184"/>
                <a:gd name="T13" fmla="*/ 216 h 219"/>
                <a:gd name="T14" fmla="*/ 147 w 184"/>
                <a:gd name="T15" fmla="*/ 216 h 219"/>
                <a:gd name="T16" fmla="*/ 161 w 184"/>
                <a:gd name="T17" fmla="*/ 196 h 219"/>
                <a:gd name="T18" fmla="*/ 173 w 184"/>
                <a:gd name="T19" fmla="*/ 170 h 219"/>
                <a:gd name="T20" fmla="*/ 178 w 184"/>
                <a:gd name="T21" fmla="*/ 145 h 219"/>
                <a:gd name="T22" fmla="*/ 184 w 184"/>
                <a:gd name="T23" fmla="*/ 114 h 219"/>
                <a:gd name="T24" fmla="*/ 184 w 184"/>
                <a:gd name="T25" fmla="*/ 114 h 219"/>
                <a:gd name="T26" fmla="*/ 164 w 184"/>
                <a:gd name="T27" fmla="*/ 97 h 219"/>
                <a:gd name="T28" fmla="*/ 139 w 184"/>
                <a:gd name="T29" fmla="*/ 77 h 219"/>
                <a:gd name="T30" fmla="*/ 82 w 184"/>
                <a:gd name="T31" fmla="*/ 32 h 219"/>
                <a:gd name="T32" fmla="*/ 54 w 184"/>
                <a:gd name="T33" fmla="*/ 15 h 219"/>
                <a:gd name="T34" fmla="*/ 31 w 184"/>
                <a:gd name="T35" fmla="*/ 3 h 219"/>
                <a:gd name="T36" fmla="*/ 23 w 184"/>
                <a:gd name="T37" fmla="*/ 0 h 219"/>
                <a:gd name="T38" fmla="*/ 14 w 184"/>
                <a:gd name="T39" fmla="*/ 3 h 219"/>
                <a:gd name="T40" fmla="*/ 8 w 184"/>
                <a:gd name="T41" fmla="*/ 9 h 219"/>
                <a:gd name="T42" fmla="*/ 3 w 184"/>
                <a:gd name="T43" fmla="*/ 17 h 219"/>
                <a:gd name="T44" fmla="*/ 3 w 184"/>
                <a:gd name="T45" fmla="*/ 17 h 219"/>
                <a:gd name="T46" fmla="*/ 0 w 184"/>
                <a:gd name="T47" fmla="*/ 51 h 219"/>
                <a:gd name="T48" fmla="*/ 0 w 184"/>
                <a:gd name="T49" fmla="*/ 88 h 219"/>
                <a:gd name="T50" fmla="*/ 0 w 184"/>
                <a:gd name="T51" fmla="*/ 88 h 219"/>
                <a:gd name="T52" fmla="*/ 8 w 184"/>
                <a:gd name="T53" fmla="*/ 128 h 219"/>
                <a:gd name="T54" fmla="*/ 20 w 184"/>
                <a:gd name="T55" fmla="*/ 165 h 219"/>
                <a:gd name="T56" fmla="*/ 28 w 184"/>
                <a:gd name="T57" fmla="*/ 182 h 219"/>
                <a:gd name="T58" fmla="*/ 37 w 184"/>
                <a:gd name="T59" fmla="*/ 196 h 219"/>
                <a:gd name="T60" fmla="*/ 45 w 184"/>
                <a:gd name="T61" fmla="*/ 207 h 219"/>
                <a:gd name="T62" fmla="*/ 57 w 184"/>
                <a:gd name="T63" fmla="*/ 219 h 219"/>
                <a:gd name="T64" fmla="*/ 57 w 184"/>
                <a:gd name="T65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4" h="219">
                  <a:moveTo>
                    <a:pt x="57" y="219"/>
                  </a:moveTo>
                  <a:lnTo>
                    <a:pt x="57" y="219"/>
                  </a:lnTo>
                  <a:lnTo>
                    <a:pt x="79" y="210"/>
                  </a:lnTo>
                  <a:lnTo>
                    <a:pt x="108" y="210"/>
                  </a:lnTo>
                  <a:lnTo>
                    <a:pt x="108" y="210"/>
                  </a:lnTo>
                  <a:lnTo>
                    <a:pt x="127" y="210"/>
                  </a:lnTo>
                  <a:lnTo>
                    <a:pt x="147" y="216"/>
                  </a:lnTo>
                  <a:lnTo>
                    <a:pt x="147" y="216"/>
                  </a:lnTo>
                  <a:lnTo>
                    <a:pt x="161" y="196"/>
                  </a:lnTo>
                  <a:lnTo>
                    <a:pt x="173" y="170"/>
                  </a:lnTo>
                  <a:lnTo>
                    <a:pt x="178" y="145"/>
                  </a:lnTo>
                  <a:lnTo>
                    <a:pt x="184" y="114"/>
                  </a:lnTo>
                  <a:lnTo>
                    <a:pt x="184" y="114"/>
                  </a:lnTo>
                  <a:lnTo>
                    <a:pt x="164" y="97"/>
                  </a:lnTo>
                  <a:lnTo>
                    <a:pt x="139" y="77"/>
                  </a:lnTo>
                  <a:lnTo>
                    <a:pt x="82" y="32"/>
                  </a:lnTo>
                  <a:lnTo>
                    <a:pt x="54" y="15"/>
                  </a:lnTo>
                  <a:lnTo>
                    <a:pt x="31" y="3"/>
                  </a:lnTo>
                  <a:lnTo>
                    <a:pt x="23" y="0"/>
                  </a:lnTo>
                  <a:lnTo>
                    <a:pt x="14" y="3"/>
                  </a:lnTo>
                  <a:lnTo>
                    <a:pt x="8" y="9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0" y="5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8" y="128"/>
                  </a:lnTo>
                  <a:lnTo>
                    <a:pt x="20" y="165"/>
                  </a:lnTo>
                  <a:lnTo>
                    <a:pt x="28" y="182"/>
                  </a:lnTo>
                  <a:lnTo>
                    <a:pt x="37" y="196"/>
                  </a:lnTo>
                  <a:lnTo>
                    <a:pt x="45" y="207"/>
                  </a:lnTo>
                  <a:lnTo>
                    <a:pt x="57" y="219"/>
                  </a:lnTo>
                  <a:lnTo>
                    <a:pt x="57" y="219"/>
                  </a:lnTo>
                  <a:close/>
                </a:path>
              </a:pathLst>
            </a:custGeom>
            <a:solidFill>
              <a:srgbClr val="D6E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" name="Freeform 42"/>
            <p:cNvSpPr>
              <a:spLocks/>
            </p:cNvSpPr>
            <p:nvPr/>
          </p:nvSpPr>
          <p:spPr bwMode="auto">
            <a:xfrm>
              <a:off x="3095910" y="2224312"/>
              <a:ext cx="362824" cy="211189"/>
            </a:xfrm>
            <a:custGeom>
              <a:avLst/>
              <a:gdLst>
                <a:gd name="T0" fmla="*/ 46 w 167"/>
                <a:gd name="T1" fmla="*/ 94 h 94"/>
                <a:gd name="T2" fmla="*/ 46 w 167"/>
                <a:gd name="T3" fmla="*/ 94 h 94"/>
                <a:gd name="T4" fmla="*/ 68 w 167"/>
                <a:gd name="T5" fmla="*/ 85 h 94"/>
                <a:gd name="T6" fmla="*/ 97 w 167"/>
                <a:gd name="T7" fmla="*/ 85 h 94"/>
                <a:gd name="T8" fmla="*/ 97 w 167"/>
                <a:gd name="T9" fmla="*/ 85 h 94"/>
                <a:gd name="T10" fmla="*/ 116 w 167"/>
                <a:gd name="T11" fmla="*/ 85 h 94"/>
                <a:gd name="T12" fmla="*/ 136 w 167"/>
                <a:gd name="T13" fmla="*/ 91 h 94"/>
                <a:gd name="T14" fmla="*/ 136 w 167"/>
                <a:gd name="T15" fmla="*/ 91 h 94"/>
                <a:gd name="T16" fmla="*/ 145 w 167"/>
                <a:gd name="T17" fmla="*/ 77 h 94"/>
                <a:gd name="T18" fmla="*/ 153 w 167"/>
                <a:gd name="T19" fmla="*/ 62 h 94"/>
                <a:gd name="T20" fmla="*/ 162 w 167"/>
                <a:gd name="T21" fmla="*/ 43 h 94"/>
                <a:gd name="T22" fmla="*/ 167 w 167"/>
                <a:gd name="T23" fmla="*/ 26 h 94"/>
                <a:gd name="T24" fmla="*/ 167 w 167"/>
                <a:gd name="T25" fmla="*/ 26 h 94"/>
                <a:gd name="T26" fmla="*/ 148 w 167"/>
                <a:gd name="T27" fmla="*/ 14 h 94"/>
                <a:gd name="T28" fmla="*/ 128 w 167"/>
                <a:gd name="T29" fmla="*/ 6 h 94"/>
                <a:gd name="T30" fmla="*/ 105 w 167"/>
                <a:gd name="T31" fmla="*/ 3 h 94"/>
                <a:gd name="T32" fmla="*/ 80 w 167"/>
                <a:gd name="T33" fmla="*/ 0 h 94"/>
                <a:gd name="T34" fmla="*/ 80 w 167"/>
                <a:gd name="T35" fmla="*/ 0 h 94"/>
                <a:gd name="T36" fmla="*/ 57 w 167"/>
                <a:gd name="T37" fmla="*/ 0 h 94"/>
                <a:gd name="T38" fmla="*/ 37 w 167"/>
                <a:gd name="T39" fmla="*/ 6 h 94"/>
                <a:gd name="T40" fmla="*/ 17 w 167"/>
                <a:gd name="T41" fmla="*/ 11 h 94"/>
                <a:gd name="T42" fmla="*/ 0 w 167"/>
                <a:gd name="T43" fmla="*/ 17 h 94"/>
                <a:gd name="T44" fmla="*/ 0 w 167"/>
                <a:gd name="T45" fmla="*/ 17 h 94"/>
                <a:gd name="T46" fmla="*/ 9 w 167"/>
                <a:gd name="T47" fmla="*/ 43 h 94"/>
                <a:gd name="T48" fmla="*/ 20 w 167"/>
                <a:gd name="T49" fmla="*/ 62 h 94"/>
                <a:gd name="T50" fmla="*/ 31 w 167"/>
                <a:gd name="T51" fmla="*/ 79 h 94"/>
                <a:gd name="T52" fmla="*/ 46 w 167"/>
                <a:gd name="T53" fmla="*/ 94 h 94"/>
                <a:gd name="T54" fmla="*/ 46 w 167"/>
                <a:gd name="T5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7" h="94">
                  <a:moveTo>
                    <a:pt x="46" y="94"/>
                  </a:moveTo>
                  <a:lnTo>
                    <a:pt x="46" y="94"/>
                  </a:lnTo>
                  <a:lnTo>
                    <a:pt x="68" y="85"/>
                  </a:lnTo>
                  <a:lnTo>
                    <a:pt x="97" y="85"/>
                  </a:lnTo>
                  <a:lnTo>
                    <a:pt x="97" y="85"/>
                  </a:lnTo>
                  <a:lnTo>
                    <a:pt x="116" y="85"/>
                  </a:lnTo>
                  <a:lnTo>
                    <a:pt x="136" y="91"/>
                  </a:lnTo>
                  <a:lnTo>
                    <a:pt x="136" y="91"/>
                  </a:lnTo>
                  <a:lnTo>
                    <a:pt x="145" y="77"/>
                  </a:lnTo>
                  <a:lnTo>
                    <a:pt x="153" y="62"/>
                  </a:lnTo>
                  <a:lnTo>
                    <a:pt x="162" y="43"/>
                  </a:lnTo>
                  <a:lnTo>
                    <a:pt x="167" y="26"/>
                  </a:lnTo>
                  <a:lnTo>
                    <a:pt x="167" y="26"/>
                  </a:lnTo>
                  <a:lnTo>
                    <a:pt x="148" y="14"/>
                  </a:lnTo>
                  <a:lnTo>
                    <a:pt x="128" y="6"/>
                  </a:lnTo>
                  <a:lnTo>
                    <a:pt x="105" y="3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57" y="0"/>
                  </a:lnTo>
                  <a:lnTo>
                    <a:pt x="37" y="6"/>
                  </a:lnTo>
                  <a:lnTo>
                    <a:pt x="17" y="11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9" y="43"/>
                  </a:lnTo>
                  <a:lnTo>
                    <a:pt x="20" y="62"/>
                  </a:lnTo>
                  <a:lnTo>
                    <a:pt x="31" y="79"/>
                  </a:lnTo>
                  <a:lnTo>
                    <a:pt x="46" y="94"/>
                  </a:lnTo>
                  <a:lnTo>
                    <a:pt x="46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9" name="Freeform 58"/>
            <p:cNvSpPr>
              <a:spLocks/>
            </p:cNvSpPr>
            <p:nvPr/>
          </p:nvSpPr>
          <p:spPr bwMode="auto">
            <a:xfrm>
              <a:off x="3287098" y="2123210"/>
              <a:ext cx="204224" cy="274096"/>
            </a:xfrm>
            <a:custGeom>
              <a:avLst/>
              <a:gdLst>
                <a:gd name="T0" fmla="*/ 3 w 94"/>
                <a:gd name="T1" fmla="*/ 68 h 122"/>
                <a:gd name="T2" fmla="*/ 3 w 94"/>
                <a:gd name="T3" fmla="*/ 68 h 122"/>
                <a:gd name="T4" fmla="*/ 6 w 94"/>
                <a:gd name="T5" fmla="*/ 79 h 122"/>
                <a:gd name="T6" fmla="*/ 9 w 94"/>
                <a:gd name="T7" fmla="*/ 90 h 122"/>
                <a:gd name="T8" fmla="*/ 14 w 94"/>
                <a:gd name="T9" fmla="*/ 99 h 122"/>
                <a:gd name="T10" fmla="*/ 20 w 94"/>
                <a:gd name="T11" fmla="*/ 107 h 122"/>
                <a:gd name="T12" fmla="*/ 28 w 94"/>
                <a:gd name="T13" fmla="*/ 116 h 122"/>
                <a:gd name="T14" fmla="*/ 37 w 94"/>
                <a:gd name="T15" fmla="*/ 119 h 122"/>
                <a:gd name="T16" fmla="*/ 45 w 94"/>
                <a:gd name="T17" fmla="*/ 122 h 122"/>
                <a:gd name="T18" fmla="*/ 57 w 94"/>
                <a:gd name="T19" fmla="*/ 122 h 122"/>
                <a:gd name="T20" fmla="*/ 57 w 94"/>
                <a:gd name="T21" fmla="*/ 122 h 122"/>
                <a:gd name="T22" fmla="*/ 65 w 94"/>
                <a:gd name="T23" fmla="*/ 119 h 122"/>
                <a:gd name="T24" fmla="*/ 74 w 94"/>
                <a:gd name="T25" fmla="*/ 116 h 122"/>
                <a:gd name="T26" fmla="*/ 79 w 94"/>
                <a:gd name="T27" fmla="*/ 107 h 122"/>
                <a:gd name="T28" fmla="*/ 85 w 94"/>
                <a:gd name="T29" fmla="*/ 99 h 122"/>
                <a:gd name="T30" fmla="*/ 91 w 94"/>
                <a:gd name="T31" fmla="*/ 90 h 122"/>
                <a:gd name="T32" fmla="*/ 94 w 94"/>
                <a:gd name="T33" fmla="*/ 79 h 122"/>
                <a:gd name="T34" fmla="*/ 94 w 94"/>
                <a:gd name="T35" fmla="*/ 68 h 122"/>
                <a:gd name="T36" fmla="*/ 94 w 94"/>
                <a:gd name="T37" fmla="*/ 54 h 122"/>
                <a:gd name="T38" fmla="*/ 94 w 94"/>
                <a:gd name="T39" fmla="*/ 54 h 122"/>
                <a:gd name="T40" fmla="*/ 91 w 94"/>
                <a:gd name="T41" fmla="*/ 42 h 122"/>
                <a:gd name="T42" fmla="*/ 85 w 94"/>
                <a:gd name="T43" fmla="*/ 31 h 122"/>
                <a:gd name="T44" fmla="*/ 79 w 94"/>
                <a:gd name="T45" fmla="*/ 22 h 122"/>
                <a:gd name="T46" fmla="*/ 74 w 94"/>
                <a:gd name="T47" fmla="*/ 14 h 122"/>
                <a:gd name="T48" fmla="*/ 65 w 94"/>
                <a:gd name="T49" fmla="*/ 8 h 122"/>
                <a:gd name="T50" fmla="*/ 57 w 94"/>
                <a:gd name="T51" fmla="*/ 3 h 122"/>
                <a:gd name="T52" fmla="*/ 48 w 94"/>
                <a:gd name="T53" fmla="*/ 0 h 122"/>
                <a:gd name="T54" fmla="*/ 40 w 94"/>
                <a:gd name="T55" fmla="*/ 0 h 122"/>
                <a:gd name="T56" fmla="*/ 40 w 94"/>
                <a:gd name="T57" fmla="*/ 0 h 122"/>
                <a:gd name="T58" fmla="*/ 31 w 94"/>
                <a:gd name="T59" fmla="*/ 3 h 122"/>
                <a:gd name="T60" fmla="*/ 23 w 94"/>
                <a:gd name="T61" fmla="*/ 8 h 122"/>
                <a:gd name="T62" fmla="*/ 14 w 94"/>
                <a:gd name="T63" fmla="*/ 14 h 122"/>
                <a:gd name="T64" fmla="*/ 9 w 94"/>
                <a:gd name="T65" fmla="*/ 22 h 122"/>
                <a:gd name="T66" fmla="*/ 6 w 94"/>
                <a:gd name="T67" fmla="*/ 31 h 122"/>
                <a:gd name="T68" fmla="*/ 3 w 94"/>
                <a:gd name="T69" fmla="*/ 42 h 122"/>
                <a:gd name="T70" fmla="*/ 0 w 94"/>
                <a:gd name="T71" fmla="*/ 54 h 122"/>
                <a:gd name="T72" fmla="*/ 3 w 94"/>
                <a:gd name="T73" fmla="*/ 68 h 122"/>
                <a:gd name="T74" fmla="*/ 3 w 94"/>
                <a:gd name="T75" fmla="*/ 6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4" h="122">
                  <a:moveTo>
                    <a:pt x="3" y="68"/>
                  </a:moveTo>
                  <a:lnTo>
                    <a:pt x="3" y="68"/>
                  </a:lnTo>
                  <a:lnTo>
                    <a:pt x="6" y="79"/>
                  </a:lnTo>
                  <a:lnTo>
                    <a:pt x="9" y="90"/>
                  </a:lnTo>
                  <a:lnTo>
                    <a:pt x="14" y="99"/>
                  </a:lnTo>
                  <a:lnTo>
                    <a:pt x="20" y="107"/>
                  </a:lnTo>
                  <a:lnTo>
                    <a:pt x="28" y="116"/>
                  </a:lnTo>
                  <a:lnTo>
                    <a:pt x="37" y="119"/>
                  </a:lnTo>
                  <a:lnTo>
                    <a:pt x="45" y="122"/>
                  </a:lnTo>
                  <a:lnTo>
                    <a:pt x="57" y="122"/>
                  </a:lnTo>
                  <a:lnTo>
                    <a:pt x="57" y="122"/>
                  </a:lnTo>
                  <a:lnTo>
                    <a:pt x="65" y="119"/>
                  </a:lnTo>
                  <a:lnTo>
                    <a:pt x="74" y="116"/>
                  </a:lnTo>
                  <a:lnTo>
                    <a:pt x="79" y="107"/>
                  </a:lnTo>
                  <a:lnTo>
                    <a:pt x="85" y="99"/>
                  </a:lnTo>
                  <a:lnTo>
                    <a:pt x="91" y="90"/>
                  </a:lnTo>
                  <a:lnTo>
                    <a:pt x="94" y="79"/>
                  </a:lnTo>
                  <a:lnTo>
                    <a:pt x="94" y="68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1" y="42"/>
                  </a:lnTo>
                  <a:lnTo>
                    <a:pt x="85" y="31"/>
                  </a:lnTo>
                  <a:lnTo>
                    <a:pt x="79" y="22"/>
                  </a:lnTo>
                  <a:lnTo>
                    <a:pt x="74" y="14"/>
                  </a:lnTo>
                  <a:lnTo>
                    <a:pt x="65" y="8"/>
                  </a:lnTo>
                  <a:lnTo>
                    <a:pt x="57" y="3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1" y="3"/>
                  </a:lnTo>
                  <a:lnTo>
                    <a:pt x="23" y="8"/>
                  </a:lnTo>
                  <a:lnTo>
                    <a:pt x="14" y="14"/>
                  </a:lnTo>
                  <a:lnTo>
                    <a:pt x="9" y="22"/>
                  </a:lnTo>
                  <a:lnTo>
                    <a:pt x="6" y="31"/>
                  </a:lnTo>
                  <a:lnTo>
                    <a:pt x="3" y="42"/>
                  </a:lnTo>
                  <a:lnTo>
                    <a:pt x="0" y="54"/>
                  </a:lnTo>
                  <a:lnTo>
                    <a:pt x="3" y="68"/>
                  </a:lnTo>
                  <a:lnTo>
                    <a:pt x="3" y="68"/>
                  </a:lnTo>
                  <a:close/>
                </a:path>
              </a:pathLst>
            </a:custGeom>
            <a:solidFill>
              <a:srgbClr val="203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" name="Freeform 59"/>
            <p:cNvSpPr>
              <a:spLocks/>
            </p:cNvSpPr>
            <p:nvPr/>
          </p:nvSpPr>
          <p:spPr bwMode="auto">
            <a:xfrm>
              <a:off x="3310997" y="2147925"/>
              <a:ext cx="160772" cy="222423"/>
            </a:xfrm>
            <a:custGeom>
              <a:avLst/>
              <a:gdLst>
                <a:gd name="T0" fmla="*/ 0 w 74"/>
                <a:gd name="T1" fmla="*/ 54 h 99"/>
                <a:gd name="T2" fmla="*/ 0 w 74"/>
                <a:gd name="T3" fmla="*/ 54 h 99"/>
                <a:gd name="T4" fmla="*/ 6 w 74"/>
                <a:gd name="T5" fmla="*/ 74 h 99"/>
                <a:gd name="T6" fmla="*/ 15 w 74"/>
                <a:gd name="T7" fmla="*/ 88 h 99"/>
                <a:gd name="T8" fmla="*/ 29 w 74"/>
                <a:gd name="T9" fmla="*/ 96 h 99"/>
                <a:gd name="T10" fmla="*/ 34 w 74"/>
                <a:gd name="T11" fmla="*/ 99 h 99"/>
                <a:gd name="T12" fmla="*/ 43 w 74"/>
                <a:gd name="T13" fmla="*/ 99 h 99"/>
                <a:gd name="T14" fmla="*/ 43 w 74"/>
                <a:gd name="T15" fmla="*/ 99 h 99"/>
                <a:gd name="T16" fmla="*/ 51 w 74"/>
                <a:gd name="T17" fmla="*/ 96 h 99"/>
                <a:gd name="T18" fmla="*/ 57 w 74"/>
                <a:gd name="T19" fmla="*/ 94 h 99"/>
                <a:gd name="T20" fmla="*/ 66 w 74"/>
                <a:gd name="T21" fmla="*/ 82 h 99"/>
                <a:gd name="T22" fmla="*/ 71 w 74"/>
                <a:gd name="T23" fmla="*/ 65 h 99"/>
                <a:gd name="T24" fmla="*/ 74 w 74"/>
                <a:gd name="T25" fmla="*/ 45 h 99"/>
                <a:gd name="T26" fmla="*/ 74 w 74"/>
                <a:gd name="T27" fmla="*/ 45 h 99"/>
                <a:gd name="T28" fmla="*/ 68 w 74"/>
                <a:gd name="T29" fmla="*/ 26 h 99"/>
                <a:gd name="T30" fmla="*/ 57 w 74"/>
                <a:gd name="T31" fmla="*/ 11 h 99"/>
                <a:gd name="T32" fmla="*/ 46 w 74"/>
                <a:gd name="T33" fmla="*/ 3 h 99"/>
                <a:gd name="T34" fmla="*/ 37 w 74"/>
                <a:gd name="T35" fmla="*/ 0 h 99"/>
                <a:gd name="T36" fmla="*/ 29 w 74"/>
                <a:gd name="T37" fmla="*/ 0 h 99"/>
                <a:gd name="T38" fmla="*/ 29 w 74"/>
                <a:gd name="T39" fmla="*/ 0 h 99"/>
                <a:gd name="T40" fmla="*/ 23 w 74"/>
                <a:gd name="T41" fmla="*/ 3 h 99"/>
                <a:gd name="T42" fmla="*/ 17 w 74"/>
                <a:gd name="T43" fmla="*/ 6 h 99"/>
                <a:gd name="T44" fmla="*/ 6 w 74"/>
                <a:gd name="T45" fmla="*/ 20 h 99"/>
                <a:gd name="T46" fmla="*/ 0 w 74"/>
                <a:gd name="T47" fmla="*/ 34 h 99"/>
                <a:gd name="T48" fmla="*/ 0 w 74"/>
                <a:gd name="T49" fmla="*/ 54 h 99"/>
                <a:gd name="T50" fmla="*/ 0 w 74"/>
                <a:gd name="T51" fmla="*/ 5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99">
                  <a:moveTo>
                    <a:pt x="0" y="54"/>
                  </a:moveTo>
                  <a:lnTo>
                    <a:pt x="0" y="54"/>
                  </a:lnTo>
                  <a:lnTo>
                    <a:pt x="6" y="74"/>
                  </a:lnTo>
                  <a:lnTo>
                    <a:pt x="15" y="88"/>
                  </a:lnTo>
                  <a:lnTo>
                    <a:pt x="29" y="96"/>
                  </a:lnTo>
                  <a:lnTo>
                    <a:pt x="34" y="99"/>
                  </a:lnTo>
                  <a:lnTo>
                    <a:pt x="43" y="99"/>
                  </a:lnTo>
                  <a:lnTo>
                    <a:pt x="43" y="99"/>
                  </a:lnTo>
                  <a:lnTo>
                    <a:pt x="51" y="96"/>
                  </a:lnTo>
                  <a:lnTo>
                    <a:pt x="57" y="94"/>
                  </a:lnTo>
                  <a:lnTo>
                    <a:pt x="66" y="82"/>
                  </a:lnTo>
                  <a:lnTo>
                    <a:pt x="71" y="65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68" y="26"/>
                  </a:lnTo>
                  <a:lnTo>
                    <a:pt x="57" y="11"/>
                  </a:lnTo>
                  <a:lnTo>
                    <a:pt x="46" y="3"/>
                  </a:lnTo>
                  <a:lnTo>
                    <a:pt x="37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3" y="3"/>
                  </a:lnTo>
                  <a:lnTo>
                    <a:pt x="17" y="6"/>
                  </a:lnTo>
                  <a:lnTo>
                    <a:pt x="6" y="20"/>
                  </a:lnTo>
                  <a:lnTo>
                    <a:pt x="0" y="34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3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1" name="Freeform 60"/>
            <p:cNvSpPr>
              <a:spLocks/>
            </p:cNvSpPr>
            <p:nvPr/>
          </p:nvSpPr>
          <p:spPr bwMode="auto">
            <a:xfrm>
              <a:off x="3337068" y="2199598"/>
              <a:ext cx="104285" cy="132556"/>
            </a:xfrm>
            <a:custGeom>
              <a:avLst/>
              <a:gdLst>
                <a:gd name="T0" fmla="*/ 0 w 48"/>
                <a:gd name="T1" fmla="*/ 31 h 59"/>
                <a:gd name="T2" fmla="*/ 0 w 48"/>
                <a:gd name="T3" fmla="*/ 31 h 59"/>
                <a:gd name="T4" fmla="*/ 5 w 48"/>
                <a:gd name="T5" fmla="*/ 42 h 59"/>
                <a:gd name="T6" fmla="*/ 11 w 48"/>
                <a:gd name="T7" fmla="*/ 54 h 59"/>
                <a:gd name="T8" fmla="*/ 20 w 48"/>
                <a:gd name="T9" fmla="*/ 59 h 59"/>
                <a:gd name="T10" fmla="*/ 28 w 48"/>
                <a:gd name="T11" fmla="*/ 59 h 59"/>
                <a:gd name="T12" fmla="*/ 28 w 48"/>
                <a:gd name="T13" fmla="*/ 59 h 59"/>
                <a:gd name="T14" fmla="*/ 37 w 48"/>
                <a:gd name="T15" fmla="*/ 56 h 59"/>
                <a:gd name="T16" fmla="*/ 45 w 48"/>
                <a:gd name="T17" fmla="*/ 48 h 59"/>
                <a:gd name="T18" fmla="*/ 48 w 48"/>
                <a:gd name="T19" fmla="*/ 37 h 59"/>
                <a:gd name="T20" fmla="*/ 48 w 48"/>
                <a:gd name="T21" fmla="*/ 25 h 59"/>
                <a:gd name="T22" fmla="*/ 48 w 48"/>
                <a:gd name="T23" fmla="*/ 25 h 59"/>
                <a:gd name="T24" fmla="*/ 45 w 48"/>
                <a:gd name="T25" fmla="*/ 14 h 59"/>
                <a:gd name="T26" fmla="*/ 39 w 48"/>
                <a:gd name="T27" fmla="*/ 5 h 59"/>
                <a:gd name="T28" fmla="*/ 31 w 48"/>
                <a:gd name="T29" fmla="*/ 0 h 59"/>
                <a:gd name="T30" fmla="*/ 20 w 48"/>
                <a:gd name="T31" fmla="*/ 0 h 59"/>
                <a:gd name="T32" fmla="*/ 20 w 48"/>
                <a:gd name="T33" fmla="*/ 0 h 59"/>
                <a:gd name="T34" fmla="*/ 11 w 48"/>
                <a:gd name="T35" fmla="*/ 3 h 59"/>
                <a:gd name="T36" fmla="*/ 5 w 48"/>
                <a:gd name="T37" fmla="*/ 11 h 59"/>
                <a:gd name="T38" fmla="*/ 0 w 48"/>
                <a:gd name="T39" fmla="*/ 20 h 59"/>
                <a:gd name="T40" fmla="*/ 0 w 48"/>
                <a:gd name="T41" fmla="*/ 31 h 59"/>
                <a:gd name="T42" fmla="*/ 0 w 48"/>
                <a:gd name="T43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59">
                  <a:moveTo>
                    <a:pt x="0" y="31"/>
                  </a:moveTo>
                  <a:lnTo>
                    <a:pt x="0" y="31"/>
                  </a:lnTo>
                  <a:lnTo>
                    <a:pt x="5" y="42"/>
                  </a:lnTo>
                  <a:lnTo>
                    <a:pt x="11" y="54"/>
                  </a:lnTo>
                  <a:lnTo>
                    <a:pt x="20" y="59"/>
                  </a:lnTo>
                  <a:lnTo>
                    <a:pt x="28" y="59"/>
                  </a:lnTo>
                  <a:lnTo>
                    <a:pt x="28" y="59"/>
                  </a:lnTo>
                  <a:lnTo>
                    <a:pt x="37" y="56"/>
                  </a:lnTo>
                  <a:lnTo>
                    <a:pt x="45" y="48"/>
                  </a:lnTo>
                  <a:lnTo>
                    <a:pt x="48" y="37"/>
                  </a:lnTo>
                  <a:lnTo>
                    <a:pt x="48" y="25"/>
                  </a:lnTo>
                  <a:lnTo>
                    <a:pt x="48" y="25"/>
                  </a:lnTo>
                  <a:lnTo>
                    <a:pt x="45" y="14"/>
                  </a:lnTo>
                  <a:lnTo>
                    <a:pt x="39" y="5"/>
                  </a:lnTo>
                  <a:lnTo>
                    <a:pt x="31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1" y="3"/>
                  </a:lnTo>
                  <a:lnTo>
                    <a:pt x="5" y="11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2" name="Freeform 61"/>
            <p:cNvSpPr>
              <a:spLocks/>
            </p:cNvSpPr>
            <p:nvPr/>
          </p:nvSpPr>
          <p:spPr bwMode="auto">
            <a:xfrm>
              <a:off x="3391383" y="2186118"/>
              <a:ext cx="36935" cy="58414"/>
            </a:xfrm>
            <a:custGeom>
              <a:avLst/>
              <a:gdLst>
                <a:gd name="T0" fmla="*/ 0 w 17"/>
                <a:gd name="T1" fmla="*/ 14 h 26"/>
                <a:gd name="T2" fmla="*/ 0 w 17"/>
                <a:gd name="T3" fmla="*/ 14 h 26"/>
                <a:gd name="T4" fmla="*/ 0 w 17"/>
                <a:gd name="T5" fmla="*/ 20 h 26"/>
                <a:gd name="T6" fmla="*/ 6 w 17"/>
                <a:gd name="T7" fmla="*/ 23 h 26"/>
                <a:gd name="T8" fmla="*/ 9 w 17"/>
                <a:gd name="T9" fmla="*/ 26 h 26"/>
                <a:gd name="T10" fmla="*/ 9 w 17"/>
                <a:gd name="T11" fmla="*/ 26 h 26"/>
                <a:gd name="T12" fmla="*/ 12 w 17"/>
                <a:gd name="T13" fmla="*/ 23 h 26"/>
                <a:gd name="T14" fmla="*/ 14 w 17"/>
                <a:gd name="T15" fmla="*/ 20 h 26"/>
                <a:gd name="T16" fmla="*/ 17 w 17"/>
                <a:gd name="T17" fmla="*/ 14 h 26"/>
                <a:gd name="T18" fmla="*/ 17 w 17"/>
                <a:gd name="T19" fmla="*/ 14 h 26"/>
                <a:gd name="T20" fmla="*/ 14 w 17"/>
                <a:gd name="T21" fmla="*/ 6 h 26"/>
                <a:gd name="T22" fmla="*/ 12 w 17"/>
                <a:gd name="T23" fmla="*/ 3 h 26"/>
                <a:gd name="T24" fmla="*/ 9 w 17"/>
                <a:gd name="T25" fmla="*/ 0 h 26"/>
                <a:gd name="T26" fmla="*/ 9 w 17"/>
                <a:gd name="T27" fmla="*/ 0 h 26"/>
                <a:gd name="T28" fmla="*/ 6 w 17"/>
                <a:gd name="T29" fmla="*/ 3 h 26"/>
                <a:gd name="T30" fmla="*/ 0 w 17"/>
                <a:gd name="T31" fmla="*/ 6 h 26"/>
                <a:gd name="T32" fmla="*/ 0 w 17"/>
                <a:gd name="T33" fmla="*/ 14 h 26"/>
                <a:gd name="T34" fmla="*/ 0 w 17"/>
                <a:gd name="T35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26">
                  <a:moveTo>
                    <a:pt x="0" y="14"/>
                  </a:moveTo>
                  <a:lnTo>
                    <a:pt x="0" y="14"/>
                  </a:lnTo>
                  <a:lnTo>
                    <a:pt x="0" y="20"/>
                  </a:lnTo>
                  <a:lnTo>
                    <a:pt x="6" y="23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12" y="23"/>
                  </a:lnTo>
                  <a:lnTo>
                    <a:pt x="14" y="20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4" y="6"/>
                  </a:lnTo>
                  <a:lnTo>
                    <a:pt x="12" y="3"/>
                  </a:lnTo>
                  <a:lnTo>
                    <a:pt x="9" y="0"/>
                  </a:lnTo>
                  <a:lnTo>
                    <a:pt x="9" y="0"/>
                  </a:lnTo>
                  <a:lnTo>
                    <a:pt x="6" y="3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3" name="Freeform 62"/>
            <p:cNvSpPr>
              <a:spLocks/>
            </p:cNvSpPr>
            <p:nvPr/>
          </p:nvSpPr>
          <p:spPr bwMode="auto">
            <a:xfrm>
              <a:off x="3406590" y="2793595"/>
              <a:ext cx="180326" cy="69648"/>
            </a:xfrm>
            <a:custGeom>
              <a:avLst/>
              <a:gdLst>
                <a:gd name="T0" fmla="*/ 0 w 83"/>
                <a:gd name="T1" fmla="*/ 0 h 31"/>
                <a:gd name="T2" fmla="*/ 0 w 83"/>
                <a:gd name="T3" fmla="*/ 0 h 31"/>
                <a:gd name="T4" fmla="*/ 6 w 83"/>
                <a:gd name="T5" fmla="*/ 6 h 31"/>
                <a:gd name="T6" fmla="*/ 12 w 83"/>
                <a:gd name="T7" fmla="*/ 11 h 31"/>
                <a:gd name="T8" fmla="*/ 23 w 83"/>
                <a:gd name="T9" fmla="*/ 17 h 31"/>
                <a:gd name="T10" fmla="*/ 34 w 83"/>
                <a:gd name="T11" fmla="*/ 20 h 31"/>
                <a:gd name="T12" fmla="*/ 49 w 83"/>
                <a:gd name="T13" fmla="*/ 23 h 31"/>
                <a:gd name="T14" fmla="*/ 66 w 83"/>
                <a:gd name="T15" fmla="*/ 20 h 31"/>
                <a:gd name="T16" fmla="*/ 83 w 83"/>
                <a:gd name="T17" fmla="*/ 11 h 31"/>
                <a:gd name="T18" fmla="*/ 83 w 83"/>
                <a:gd name="T19" fmla="*/ 11 h 31"/>
                <a:gd name="T20" fmla="*/ 74 w 83"/>
                <a:gd name="T21" fmla="*/ 17 h 31"/>
                <a:gd name="T22" fmla="*/ 63 w 83"/>
                <a:gd name="T23" fmla="*/ 23 h 31"/>
                <a:gd name="T24" fmla="*/ 51 w 83"/>
                <a:gd name="T25" fmla="*/ 28 h 31"/>
                <a:gd name="T26" fmla="*/ 37 w 83"/>
                <a:gd name="T27" fmla="*/ 31 h 31"/>
                <a:gd name="T28" fmla="*/ 23 w 83"/>
                <a:gd name="T29" fmla="*/ 28 h 31"/>
                <a:gd name="T30" fmla="*/ 17 w 83"/>
                <a:gd name="T31" fmla="*/ 23 h 31"/>
                <a:gd name="T32" fmla="*/ 12 w 83"/>
                <a:gd name="T33" fmla="*/ 17 h 31"/>
                <a:gd name="T34" fmla="*/ 6 w 83"/>
                <a:gd name="T35" fmla="*/ 11 h 31"/>
                <a:gd name="T36" fmla="*/ 0 w 83"/>
                <a:gd name="T37" fmla="*/ 0 h 31"/>
                <a:gd name="T38" fmla="*/ 0 w 83"/>
                <a:gd name="T3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" h="31">
                  <a:moveTo>
                    <a:pt x="0" y="0"/>
                  </a:moveTo>
                  <a:lnTo>
                    <a:pt x="0" y="0"/>
                  </a:lnTo>
                  <a:lnTo>
                    <a:pt x="6" y="6"/>
                  </a:lnTo>
                  <a:lnTo>
                    <a:pt x="12" y="11"/>
                  </a:lnTo>
                  <a:lnTo>
                    <a:pt x="23" y="17"/>
                  </a:lnTo>
                  <a:lnTo>
                    <a:pt x="34" y="20"/>
                  </a:lnTo>
                  <a:lnTo>
                    <a:pt x="49" y="23"/>
                  </a:lnTo>
                  <a:lnTo>
                    <a:pt x="66" y="20"/>
                  </a:lnTo>
                  <a:lnTo>
                    <a:pt x="83" y="11"/>
                  </a:lnTo>
                  <a:lnTo>
                    <a:pt x="83" y="11"/>
                  </a:lnTo>
                  <a:lnTo>
                    <a:pt x="74" y="17"/>
                  </a:lnTo>
                  <a:lnTo>
                    <a:pt x="63" y="23"/>
                  </a:lnTo>
                  <a:lnTo>
                    <a:pt x="51" y="28"/>
                  </a:lnTo>
                  <a:lnTo>
                    <a:pt x="37" y="31"/>
                  </a:lnTo>
                  <a:lnTo>
                    <a:pt x="23" y="28"/>
                  </a:lnTo>
                  <a:lnTo>
                    <a:pt x="17" y="23"/>
                  </a:lnTo>
                  <a:lnTo>
                    <a:pt x="12" y="17"/>
                  </a:lnTo>
                  <a:lnTo>
                    <a:pt x="6" y="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4" name="Freeform 63"/>
            <p:cNvSpPr>
              <a:spLocks/>
            </p:cNvSpPr>
            <p:nvPr/>
          </p:nvSpPr>
          <p:spPr bwMode="auto">
            <a:xfrm>
              <a:off x="3321860" y="2654300"/>
              <a:ext cx="386722" cy="146036"/>
            </a:xfrm>
            <a:custGeom>
              <a:avLst/>
              <a:gdLst>
                <a:gd name="T0" fmla="*/ 22 w 178"/>
                <a:gd name="T1" fmla="*/ 5 h 65"/>
                <a:gd name="T2" fmla="*/ 22 w 178"/>
                <a:gd name="T3" fmla="*/ 5 h 65"/>
                <a:gd name="T4" fmla="*/ 11 w 178"/>
                <a:gd name="T5" fmla="*/ 11 h 65"/>
                <a:gd name="T6" fmla="*/ 5 w 178"/>
                <a:gd name="T7" fmla="*/ 17 h 65"/>
                <a:gd name="T8" fmla="*/ 0 w 178"/>
                <a:gd name="T9" fmla="*/ 25 h 65"/>
                <a:gd name="T10" fmla="*/ 3 w 178"/>
                <a:gd name="T11" fmla="*/ 36 h 65"/>
                <a:gd name="T12" fmla="*/ 3 w 178"/>
                <a:gd name="T13" fmla="*/ 36 h 65"/>
                <a:gd name="T14" fmla="*/ 5 w 178"/>
                <a:gd name="T15" fmla="*/ 39 h 65"/>
                <a:gd name="T16" fmla="*/ 8 w 178"/>
                <a:gd name="T17" fmla="*/ 42 h 65"/>
                <a:gd name="T18" fmla="*/ 14 w 178"/>
                <a:gd name="T19" fmla="*/ 42 h 65"/>
                <a:gd name="T20" fmla="*/ 17 w 178"/>
                <a:gd name="T21" fmla="*/ 42 h 65"/>
                <a:gd name="T22" fmla="*/ 17 w 178"/>
                <a:gd name="T23" fmla="*/ 42 h 65"/>
                <a:gd name="T24" fmla="*/ 28 w 178"/>
                <a:gd name="T25" fmla="*/ 34 h 65"/>
                <a:gd name="T26" fmla="*/ 42 w 178"/>
                <a:gd name="T27" fmla="*/ 25 h 65"/>
                <a:gd name="T28" fmla="*/ 59 w 178"/>
                <a:gd name="T29" fmla="*/ 19 h 65"/>
                <a:gd name="T30" fmla="*/ 79 w 178"/>
                <a:gd name="T31" fmla="*/ 17 h 65"/>
                <a:gd name="T32" fmla="*/ 90 w 178"/>
                <a:gd name="T33" fmla="*/ 19 h 65"/>
                <a:gd name="T34" fmla="*/ 105 w 178"/>
                <a:gd name="T35" fmla="*/ 22 h 65"/>
                <a:gd name="T36" fmla="*/ 116 w 178"/>
                <a:gd name="T37" fmla="*/ 28 h 65"/>
                <a:gd name="T38" fmla="*/ 130 w 178"/>
                <a:gd name="T39" fmla="*/ 36 h 65"/>
                <a:gd name="T40" fmla="*/ 144 w 178"/>
                <a:gd name="T41" fmla="*/ 45 h 65"/>
                <a:gd name="T42" fmla="*/ 158 w 178"/>
                <a:gd name="T43" fmla="*/ 59 h 65"/>
                <a:gd name="T44" fmla="*/ 158 w 178"/>
                <a:gd name="T45" fmla="*/ 59 h 65"/>
                <a:gd name="T46" fmla="*/ 167 w 178"/>
                <a:gd name="T47" fmla="*/ 65 h 65"/>
                <a:gd name="T48" fmla="*/ 173 w 178"/>
                <a:gd name="T49" fmla="*/ 65 h 65"/>
                <a:gd name="T50" fmla="*/ 175 w 178"/>
                <a:gd name="T51" fmla="*/ 62 h 65"/>
                <a:gd name="T52" fmla="*/ 175 w 178"/>
                <a:gd name="T53" fmla="*/ 62 h 65"/>
                <a:gd name="T54" fmla="*/ 178 w 178"/>
                <a:gd name="T55" fmla="*/ 59 h 65"/>
                <a:gd name="T56" fmla="*/ 178 w 178"/>
                <a:gd name="T57" fmla="*/ 53 h 65"/>
                <a:gd name="T58" fmla="*/ 173 w 178"/>
                <a:gd name="T59" fmla="*/ 45 h 65"/>
                <a:gd name="T60" fmla="*/ 173 w 178"/>
                <a:gd name="T61" fmla="*/ 45 h 65"/>
                <a:gd name="T62" fmla="*/ 153 w 178"/>
                <a:gd name="T63" fmla="*/ 31 h 65"/>
                <a:gd name="T64" fmla="*/ 133 w 178"/>
                <a:gd name="T65" fmla="*/ 19 h 65"/>
                <a:gd name="T66" fmla="*/ 113 w 178"/>
                <a:gd name="T67" fmla="*/ 8 h 65"/>
                <a:gd name="T68" fmla="*/ 96 w 178"/>
                <a:gd name="T69" fmla="*/ 2 h 65"/>
                <a:gd name="T70" fmla="*/ 79 w 178"/>
                <a:gd name="T71" fmla="*/ 0 h 65"/>
                <a:gd name="T72" fmla="*/ 62 w 178"/>
                <a:gd name="T73" fmla="*/ 0 h 65"/>
                <a:gd name="T74" fmla="*/ 42 w 178"/>
                <a:gd name="T75" fmla="*/ 2 h 65"/>
                <a:gd name="T76" fmla="*/ 22 w 178"/>
                <a:gd name="T77" fmla="*/ 5 h 65"/>
                <a:gd name="T78" fmla="*/ 22 w 178"/>
                <a:gd name="T79" fmla="*/ 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8" h="65">
                  <a:moveTo>
                    <a:pt x="22" y="5"/>
                  </a:moveTo>
                  <a:lnTo>
                    <a:pt x="22" y="5"/>
                  </a:lnTo>
                  <a:lnTo>
                    <a:pt x="11" y="11"/>
                  </a:lnTo>
                  <a:lnTo>
                    <a:pt x="5" y="17"/>
                  </a:lnTo>
                  <a:lnTo>
                    <a:pt x="0" y="25"/>
                  </a:lnTo>
                  <a:lnTo>
                    <a:pt x="3" y="36"/>
                  </a:lnTo>
                  <a:lnTo>
                    <a:pt x="3" y="36"/>
                  </a:lnTo>
                  <a:lnTo>
                    <a:pt x="5" y="39"/>
                  </a:lnTo>
                  <a:lnTo>
                    <a:pt x="8" y="42"/>
                  </a:lnTo>
                  <a:lnTo>
                    <a:pt x="14" y="42"/>
                  </a:lnTo>
                  <a:lnTo>
                    <a:pt x="17" y="42"/>
                  </a:lnTo>
                  <a:lnTo>
                    <a:pt x="17" y="42"/>
                  </a:lnTo>
                  <a:lnTo>
                    <a:pt x="28" y="34"/>
                  </a:lnTo>
                  <a:lnTo>
                    <a:pt x="42" y="25"/>
                  </a:lnTo>
                  <a:lnTo>
                    <a:pt x="59" y="19"/>
                  </a:lnTo>
                  <a:lnTo>
                    <a:pt x="79" y="17"/>
                  </a:lnTo>
                  <a:lnTo>
                    <a:pt x="90" y="19"/>
                  </a:lnTo>
                  <a:lnTo>
                    <a:pt x="105" y="22"/>
                  </a:lnTo>
                  <a:lnTo>
                    <a:pt x="116" y="28"/>
                  </a:lnTo>
                  <a:lnTo>
                    <a:pt x="130" y="36"/>
                  </a:lnTo>
                  <a:lnTo>
                    <a:pt x="144" y="45"/>
                  </a:lnTo>
                  <a:lnTo>
                    <a:pt x="158" y="59"/>
                  </a:lnTo>
                  <a:lnTo>
                    <a:pt x="158" y="59"/>
                  </a:lnTo>
                  <a:lnTo>
                    <a:pt x="167" y="65"/>
                  </a:lnTo>
                  <a:lnTo>
                    <a:pt x="173" y="65"/>
                  </a:lnTo>
                  <a:lnTo>
                    <a:pt x="175" y="62"/>
                  </a:lnTo>
                  <a:lnTo>
                    <a:pt x="175" y="62"/>
                  </a:lnTo>
                  <a:lnTo>
                    <a:pt x="178" y="59"/>
                  </a:lnTo>
                  <a:lnTo>
                    <a:pt x="178" y="53"/>
                  </a:lnTo>
                  <a:lnTo>
                    <a:pt x="173" y="45"/>
                  </a:lnTo>
                  <a:lnTo>
                    <a:pt x="173" y="45"/>
                  </a:lnTo>
                  <a:lnTo>
                    <a:pt x="153" y="31"/>
                  </a:lnTo>
                  <a:lnTo>
                    <a:pt x="133" y="19"/>
                  </a:lnTo>
                  <a:lnTo>
                    <a:pt x="113" y="8"/>
                  </a:lnTo>
                  <a:lnTo>
                    <a:pt x="96" y="2"/>
                  </a:lnTo>
                  <a:lnTo>
                    <a:pt x="79" y="0"/>
                  </a:lnTo>
                  <a:lnTo>
                    <a:pt x="62" y="0"/>
                  </a:lnTo>
                  <a:lnTo>
                    <a:pt x="42" y="2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" name="Freeform 65"/>
            <p:cNvSpPr>
              <a:spLocks/>
            </p:cNvSpPr>
            <p:nvPr/>
          </p:nvSpPr>
          <p:spPr bwMode="auto">
            <a:xfrm>
              <a:off x="3662958" y="1988409"/>
              <a:ext cx="456245" cy="496520"/>
            </a:xfrm>
            <a:custGeom>
              <a:avLst/>
              <a:gdLst>
                <a:gd name="T0" fmla="*/ 207 w 210"/>
                <a:gd name="T1" fmla="*/ 0 h 221"/>
                <a:gd name="T2" fmla="*/ 207 w 210"/>
                <a:gd name="T3" fmla="*/ 0 h 221"/>
                <a:gd name="T4" fmla="*/ 210 w 210"/>
                <a:gd name="T5" fmla="*/ 40 h 221"/>
                <a:gd name="T6" fmla="*/ 207 w 210"/>
                <a:gd name="T7" fmla="*/ 80 h 221"/>
                <a:gd name="T8" fmla="*/ 207 w 210"/>
                <a:gd name="T9" fmla="*/ 80 h 221"/>
                <a:gd name="T10" fmla="*/ 204 w 210"/>
                <a:gd name="T11" fmla="*/ 105 h 221"/>
                <a:gd name="T12" fmla="*/ 198 w 210"/>
                <a:gd name="T13" fmla="*/ 125 h 221"/>
                <a:gd name="T14" fmla="*/ 190 w 210"/>
                <a:gd name="T15" fmla="*/ 148 h 221"/>
                <a:gd name="T16" fmla="*/ 181 w 210"/>
                <a:gd name="T17" fmla="*/ 165 h 221"/>
                <a:gd name="T18" fmla="*/ 173 w 210"/>
                <a:gd name="T19" fmla="*/ 182 h 221"/>
                <a:gd name="T20" fmla="*/ 161 w 210"/>
                <a:gd name="T21" fmla="*/ 199 h 221"/>
                <a:gd name="T22" fmla="*/ 150 w 210"/>
                <a:gd name="T23" fmla="*/ 210 h 221"/>
                <a:gd name="T24" fmla="*/ 139 w 210"/>
                <a:gd name="T25" fmla="*/ 221 h 221"/>
                <a:gd name="T26" fmla="*/ 139 w 210"/>
                <a:gd name="T27" fmla="*/ 221 h 221"/>
                <a:gd name="T28" fmla="*/ 125 w 210"/>
                <a:gd name="T29" fmla="*/ 213 h 221"/>
                <a:gd name="T30" fmla="*/ 110 w 210"/>
                <a:gd name="T31" fmla="*/ 207 h 221"/>
                <a:gd name="T32" fmla="*/ 99 w 210"/>
                <a:gd name="T33" fmla="*/ 201 h 221"/>
                <a:gd name="T34" fmla="*/ 85 w 210"/>
                <a:gd name="T35" fmla="*/ 199 h 221"/>
                <a:gd name="T36" fmla="*/ 59 w 210"/>
                <a:gd name="T37" fmla="*/ 199 h 221"/>
                <a:gd name="T38" fmla="*/ 40 w 210"/>
                <a:gd name="T39" fmla="*/ 204 h 221"/>
                <a:gd name="T40" fmla="*/ 40 w 210"/>
                <a:gd name="T41" fmla="*/ 204 h 221"/>
                <a:gd name="T42" fmla="*/ 25 w 210"/>
                <a:gd name="T43" fmla="*/ 182 h 221"/>
                <a:gd name="T44" fmla="*/ 11 w 210"/>
                <a:gd name="T45" fmla="*/ 156 h 221"/>
                <a:gd name="T46" fmla="*/ 3 w 210"/>
                <a:gd name="T47" fmla="*/ 125 h 221"/>
                <a:gd name="T48" fmla="*/ 0 w 210"/>
                <a:gd name="T49" fmla="*/ 94 h 221"/>
                <a:gd name="T50" fmla="*/ 0 w 210"/>
                <a:gd name="T51" fmla="*/ 94 h 221"/>
                <a:gd name="T52" fmla="*/ 34 w 210"/>
                <a:gd name="T53" fmla="*/ 91 h 221"/>
                <a:gd name="T54" fmla="*/ 68 w 210"/>
                <a:gd name="T55" fmla="*/ 82 h 221"/>
                <a:gd name="T56" fmla="*/ 99 w 210"/>
                <a:gd name="T57" fmla="*/ 71 h 221"/>
                <a:gd name="T58" fmla="*/ 125 w 210"/>
                <a:gd name="T59" fmla="*/ 60 h 221"/>
                <a:gd name="T60" fmla="*/ 150 w 210"/>
                <a:gd name="T61" fmla="*/ 46 h 221"/>
                <a:gd name="T62" fmla="*/ 173 w 210"/>
                <a:gd name="T63" fmla="*/ 29 h 221"/>
                <a:gd name="T64" fmla="*/ 207 w 210"/>
                <a:gd name="T65" fmla="*/ 0 h 221"/>
                <a:gd name="T66" fmla="*/ 207 w 210"/>
                <a:gd name="T6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0" h="221">
                  <a:moveTo>
                    <a:pt x="207" y="0"/>
                  </a:moveTo>
                  <a:lnTo>
                    <a:pt x="207" y="0"/>
                  </a:lnTo>
                  <a:lnTo>
                    <a:pt x="210" y="40"/>
                  </a:lnTo>
                  <a:lnTo>
                    <a:pt x="207" y="80"/>
                  </a:lnTo>
                  <a:lnTo>
                    <a:pt x="207" y="80"/>
                  </a:lnTo>
                  <a:lnTo>
                    <a:pt x="204" y="105"/>
                  </a:lnTo>
                  <a:lnTo>
                    <a:pt x="198" y="125"/>
                  </a:lnTo>
                  <a:lnTo>
                    <a:pt x="190" y="148"/>
                  </a:lnTo>
                  <a:lnTo>
                    <a:pt x="181" y="165"/>
                  </a:lnTo>
                  <a:lnTo>
                    <a:pt x="173" y="182"/>
                  </a:lnTo>
                  <a:lnTo>
                    <a:pt x="161" y="199"/>
                  </a:lnTo>
                  <a:lnTo>
                    <a:pt x="150" y="210"/>
                  </a:lnTo>
                  <a:lnTo>
                    <a:pt x="139" y="221"/>
                  </a:lnTo>
                  <a:lnTo>
                    <a:pt x="139" y="221"/>
                  </a:lnTo>
                  <a:lnTo>
                    <a:pt x="125" y="213"/>
                  </a:lnTo>
                  <a:lnTo>
                    <a:pt x="110" y="207"/>
                  </a:lnTo>
                  <a:lnTo>
                    <a:pt x="99" y="201"/>
                  </a:lnTo>
                  <a:lnTo>
                    <a:pt x="85" y="199"/>
                  </a:lnTo>
                  <a:lnTo>
                    <a:pt x="59" y="199"/>
                  </a:lnTo>
                  <a:lnTo>
                    <a:pt x="40" y="204"/>
                  </a:lnTo>
                  <a:lnTo>
                    <a:pt x="40" y="204"/>
                  </a:lnTo>
                  <a:lnTo>
                    <a:pt x="25" y="182"/>
                  </a:lnTo>
                  <a:lnTo>
                    <a:pt x="11" y="156"/>
                  </a:lnTo>
                  <a:lnTo>
                    <a:pt x="3" y="125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34" y="91"/>
                  </a:lnTo>
                  <a:lnTo>
                    <a:pt x="68" y="82"/>
                  </a:lnTo>
                  <a:lnTo>
                    <a:pt x="99" y="71"/>
                  </a:lnTo>
                  <a:lnTo>
                    <a:pt x="125" y="60"/>
                  </a:lnTo>
                  <a:lnTo>
                    <a:pt x="150" y="46"/>
                  </a:lnTo>
                  <a:lnTo>
                    <a:pt x="173" y="29"/>
                  </a:lnTo>
                  <a:lnTo>
                    <a:pt x="207" y="0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6" name="Freeform 66"/>
            <p:cNvSpPr>
              <a:spLocks/>
            </p:cNvSpPr>
            <p:nvPr/>
          </p:nvSpPr>
          <p:spPr bwMode="auto">
            <a:xfrm>
              <a:off x="3686856" y="2015369"/>
              <a:ext cx="406276" cy="444845"/>
            </a:xfrm>
            <a:custGeom>
              <a:avLst/>
              <a:gdLst>
                <a:gd name="T0" fmla="*/ 184 w 187"/>
                <a:gd name="T1" fmla="*/ 0 h 198"/>
                <a:gd name="T2" fmla="*/ 184 w 187"/>
                <a:gd name="T3" fmla="*/ 0 h 198"/>
                <a:gd name="T4" fmla="*/ 187 w 187"/>
                <a:gd name="T5" fmla="*/ 28 h 198"/>
                <a:gd name="T6" fmla="*/ 184 w 187"/>
                <a:gd name="T7" fmla="*/ 56 h 198"/>
                <a:gd name="T8" fmla="*/ 184 w 187"/>
                <a:gd name="T9" fmla="*/ 56 h 198"/>
                <a:gd name="T10" fmla="*/ 182 w 187"/>
                <a:gd name="T11" fmla="*/ 82 h 198"/>
                <a:gd name="T12" fmla="*/ 176 w 187"/>
                <a:gd name="T13" fmla="*/ 104 h 198"/>
                <a:gd name="T14" fmla="*/ 170 w 187"/>
                <a:gd name="T15" fmla="*/ 127 h 198"/>
                <a:gd name="T16" fmla="*/ 159 w 187"/>
                <a:gd name="T17" fmla="*/ 147 h 198"/>
                <a:gd name="T18" fmla="*/ 150 w 187"/>
                <a:gd name="T19" fmla="*/ 164 h 198"/>
                <a:gd name="T20" fmla="*/ 139 w 187"/>
                <a:gd name="T21" fmla="*/ 178 h 198"/>
                <a:gd name="T22" fmla="*/ 125 w 187"/>
                <a:gd name="T23" fmla="*/ 189 h 198"/>
                <a:gd name="T24" fmla="*/ 111 w 187"/>
                <a:gd name="T25" fmla="*/ 198 h 198"/>
                <a:gd name="T26" fmla="*/ 111 w 187"/>
                <a:gd name="T27" fmla="*/ 198 h 198"/>
                <a:gd name="T28" fmla="*/ 94 w 187"/>
                <a:gd name="T29" fmla="*/ 192 h 198"/>
                <a:gd name="T30" fmla="*/ 77 w 187"/>
                <a:gd name="T31" fmla="*/ 189 h 198"/>
                <a:gd name="T32" fmla="*/ 60 w 187"/>
                <a:gd name="T33" fmla="*/ 187 h 198"/>
                <a:gd name="T34" fmla="*/ 46 w 187"/>
                <a:gd name="T35" fmla="*/ 189 h 198"/>
                <a:gd name="T36" fmla="*/ 46 w 187"/>
                <a:gd name="T37" fmla="*/ 189 h 198"/>
                <a:gd name="T38" fmla="*/ 29 w 187"/>
                <a:gd name="T39" fmla="*/ 170 h 198"/>
                <a:gd name="T40" fmla="*/ 14 w 187"/>
                <a:gd name="T41" fmla="*/ 144 h 198"/>
                <a:gd name="T42" fmla="*/ 6 w 187"/>
                <a:gd name="T43" fmla="*/ 113 h 198"/>
                <a:gd name="T44" fmla="*/ 0 w 187"/>
                <a:gd name="T45" fmla="*/ 82 h 198"/>
                <a:gd name="T46" fmla="*/ 0 w 187"/>
                <a:gd name="T47" fmla="*/ 82 h 198"/>
                <a:gd name="T48" fmla="*/ 31 w 187"/>
                <a:gd name="T49" fmla="*/ 76 h 198"/>
                <a:gd name="T50" fmla="*/ 60 w 187"/>
                <a:gd name="T51" fmla="*/ 70 h 198"/>
                <a:gd name="T52" fmla="*/ 85 w 187"/>
                <a:gd name="T53" fmla="*/ 59 h 198"/>
                <a:gd name="T54" fmla="*/ 111 w 187"/>
                <a:gd name="T55" fmla="*/ 51 h 198"/>
                <a:gd name="T56" fmla="*/ 131 w 187"/>
                <a:gd name="T57" fmla="*/ 36 h 198"/>
                <a:gd name="T58" fmla="*/ 150 w 187"/>
                <a:gd name="T59" fmla="*/ 25 h 198"/>
                <a:gd name="T60" fmla="*/ 184 w 187"/>
                <a:gd name="T61" fmla="*/ 0 h 198"/>
                <a:gd name="T62" fmla="*/ 184 w 187"/>
                <a:gd name="T6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198">
                  <a:moveTo>
                    <a:pt x="184" y="0"/>
                  </a:moveTo>
                  <a:lnTo>
                    <a:pt x="184" y="0"/>
                  </a:lnTo>
                  <a:lnTo>
                    <a:pt x="187" y="28"/>
                  </a:lnTo>
                  <a:lnTo>
                    <a:pt x="184" y="56"/>
                  </a:lnTo>
                  <a:lnTo>
                    <a:pt x="184" y="56"/>
                  </a:lnTo>
                  <a:lnTo>
                    <a:pt x="182" y="82"/>
                  </a:lnTo>
                  <a:lnTo>
                    <a:pt x="176" y="104"/>
                  </a:lnTo>
                  <a:lnTo>
                    <a:pt x="170" y="127"/>
                  </a:lnTo>
                  <a:lnTo>
                    <a:pt x="159" y="147"/>
                  </a:lnTo>
                  <a:lnTo>
                    <a:pt x="150" y="164"/>
                  </a:lnTo>
                  <a:lnTo>
                    <a:pt x="139" y="178"/>
                  </a:lnTo>
                  <a:lnTo>
                    <a:pt x="125" y="189"/>
                  </a:lnTo>
                  <a:lnTo>
                    <a:pt x="111" y="198"/>
                  </a:lnTo>
                  <a:lnTo>
                    <a:pt x="111" y="198"/>
                  </a:lnTo>
                  <a:lnTo>
                    <a:pt x="94" y="192"/>
                  </a:lnTo>
                  <a:lnTo>
                    <a:pt x="77" y="189"/>
                  </a:lnTo>
                  <a:lnTo>
                    <a:pt x="60" y="187"/>
                  </a:lnTo>
                  <a:lnTo>
                    <a:pt x="46" y="189"/>
                  </a:lnTo>
                  <a:lnTo>
                    <a:pt x="46" y="189"/>
                  </a:lnTo>
                  <a:lnTo>
                    <a:pt x="29" y="170"/>
                  </a:lnTo>
                  <a:lnTo>
                    <a:pt x="14" y="144"/>
                  </a:lnTo>
                  <a:lnTo>
                    <a:pt x="6" y="113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31" y="76"/>
                  </a:lnTo>
                  <a:lnTo>
                    <a:pt x="60" y="70"/>
                  </a:lnTo>
                  <a:lnTo>
                    <a:pt x="85" y="59"/>
                  </a:lnTo>
                  <a:lnTo>
                    <a:pt x="111" y="51"/>
                  </a:lnTo>
                  <a:lnTo>
                    <a:pt x="131" y="36"/>
                  </a:lnTo>
                  <a:lnTo>
                    <a:pt x="150" y="25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" name="Freeform 67"/>
            <p:cNvSpPr>
              <a:spLocks/>
            </p:cNvSpPr>
            <p:nvPr/>
          </p:nvSpPr>
          <p:spPr bwMode="auto">
            <a:xfrm>
              <a:off x="3686856" y="2015369"/>
              <a:ext cx="406276" cy="278590"/>
            </a:xfrm>
            <a:custGeom>
              <a:avLst/>
              <a:gdLst>
                <a:gd name="T0" fmla="*/ 184 w 187"/>
                <a:gd name="T1" fmla="*/ 56 h 124"/>
                <a:gd name="T2" fmla="*/ 184 w 187"/>
                <a:gd name="T3" fmla="*/ 56 h 124"/>
                <a:gd name="T4" fmla="*/ 187 w 187"/>
                <a:gd name="T5" fmla="*/ 28 h 124"/>
                <a:gd name="T6" fmla="*/ 184 w 187"/>
                <a:gd name="T7" fmla="*/ 0 h 124"/>
                <a:gd name="T8" fmla="*/ 184 w 187"/>
                <a:gd name="T9" fmla="*/ 0 h 124"/>
                <a:gd name="T10" fmla="*/ 150 w 187"/>
                <a:gd name="T11" fmla="*/ 25 h 124"/>
                <a:gd name="T12" fmla="*/ 131 w 187"/>
                <a:gd name="T13" fmla="*/ 36 h 124"/>
                <a:gd name="T14" fmla="*/ 111 w 187"/>
                <a:gd name="T15" fmla="*/ 51 h 124"/>
                <a:gd name="T16" fmla="*/ 85 w 187"/>
                <a:gd name="T17" fmla="*/ 59 h 124"/>
                <a:gd name="T18" fmla="*/ 60 w 187"/>
                <a:gd name="T19" fmla="*/ 70 h 124"/>
                <a:gd name="T20" fmla="*/ 31 w 187"/>
                <a:gd name="T21" fmla="*/ 76 h 124"/>
                <a:gd name="T22" fmla="*/ 0 w 187"/>
                <a:gd name="T23" fmla="*/ 82 h 124"/>
                <a:gd name="T24" fmla="*/ 0 w 187"/>
                <a:gd name="T25" fmla="*/ 82 h 124"/>
                <a:gd name="T26" fmla="*/ 3 w 187"/>
                <a:gd name="T27" fmla="*/ 104 h 124"/>
                <a:gd name="T28" fmla="*/ 9 w 187"/>
                <a:gd name="T29" fmla="*/ 124 h 124"/>
                <a:gd name="T30" fmla="*/ 9 w 187"/>
                <a:gd name="T31" fmla="*/ 124 h 124"/>
                <a:gd name="T32" fmla="*/ 85 w 187"/>
                <a:gd name="T33" fmla="*/ 113 h 124"/>
                <a:gd name="T34" fmla="*/ 131 w 187"/>
                <a:gd name="T35" fmla="*/ 104 h 124"/>
                <a:gd name="T36" fmla="*/ 179 w 187"/>
                <a:gd name="T37" fmla="*/ 99 h 124"/>
                <a:gd name="T38" fmla="*/ 179 w 187"/>
                <a:gd name="T39" fmla="*/ 99 h 124"/>
                <a:gd name="T40" fmla="*/ 182 w 187"/>
                <a:gd name="T41" fmla="*/ 79 h 124"/>
                <a:gd name="T42" fmla="*/ 184 w 187"/>
                <a:gd name="T43" fmla="*/ 56 h 124"/>
                <a:gd name="T44" fmla="*/ 184 w 187"/>
                <a:gd name="T45" fmla="*/ 5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7" h="124">
                  <a:moveTo>
                    <a:pt x="184" y="56"/>
                  </a:moveTo>
                  <a:lnTo>
                    <a:pt x="184" y="56"/>
                  </a:lnTo>
                  <a:lnTo>
                    <a:pt x="187" y="28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50" y="25"/>
                  </a:lnTo>
                  <a:lnTo>
                    <a:pt x="131" y="36"/>
                  </a:lnTo>
                  <a:lnTo>
                    <a:pt x="111" y="51"/>
                  </a:lnTo>
                  <a:lnTo>
                    <a:pt x="85" y="59"/>
                  </a:lnTo>
                  <a:lnTo>
                    <a:pt x="60" y="70"/>
                  </a:lnTo>
                  <a:lnTo>
                    <a:pt x="31" y="76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3" y="104"/>
                  </a:lnTo>
                  <a:lnTo>
                    <a:pt x="9" y="124"/>
                  </a:lnTo>
                  <a:lnTo>
                    <a:pt x="9" y="124"/>
                  </a:lnTo>
                  <a:lnTo>
                    <a:pt x="85" y="113"/>
                  </a:lnTo>
                  <a:lnTo>
                    <a:pt x="131" y="104"/>
                  </a:lnTo>
                  <a:lnTo>
                    <a:pt x="179" y="99"/>
                  </a:lnTo>
                  <a:lnTo>
                    <a:pt x="179" y="99"/>
                  </a:lnTo>
                  <a:lnTo>
                    <a:pt x="182" y="79"/>
                  </a:lnTo>
                  <a:lnTo>
                    <a:pt x="184" y="56"/>
                  </a:lnTo>
                  <a:lnTo>
                    <a:pt x="184" y="56"/>
                  </a:lnTo>
                  <a:close/>
                </a:path>
              </a:pathLst>
            </a:custGeom>
            <a:solidFill>
              <a:srgbClr val="D6E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" name="Freeform 83"/>
            <p:cNvSpPr>
              <a:spLocks/>
            </p:cNvSpPr>
            <p:nvPr/>
          </p:nvSpPr>
          <p:spPr bwMode="auto">
            <a:xfrm>
              <a:off x="3891080" y="2123210"/>
              <a:ext cx="195534" cy="274096"/>
            </a:xfrm>
            <a:custGeom>
              <a:avLst/>
              <a:gdLst>
                <a:gd name="T0" fmla="*/ 90 w 90"/>
                <a:gd name="T1" fmla="*/ 68 h 122"/>
                <a:gd name="T2" fmla="*/ 90 w 90"/>
                <a:gd name="T3" fmla="*/ 68 h 122"/>
                <a:gd name="T4" fmla="*/ 88 w 90"/>
                <a:gd name="T5" fmla="*/ 79 h 122"/>
                <a:gd name="T6" fmla="*/ 85 w 90"/>
                <a:gd name="T7" fmla="*/ 90 h 122"/>
                <a:gd name="T8" fmla="*/ 79 w 90"/>
                <a:gd name="T9" fmla="*/ 99 h 122"/>
                <a:gd name="T10" fmla="*/ 71 w 90"/>
                <a:gd name="T11" fmla="*/ 107 h 122"/>
                <a:gd name="T12" fmla="*/ 65 w 90"/>
                <a:gd name="T13" fmla="*/ 116 h 122"/>
                <a:gd name="T14" fmla="*/ 56 w 90"/>
                <a:gd name="T15" fmla="*/ 119 h 122"/>
                <a:gd name="T16" fmla="*/ 48 w 90"/>
                <a:gd name="T17" fmla="*/ 122 h 122"/>
                <a:gd name="T18" fmla="*/ 37 w 90"/>
                <a:gd name="T19" fmla="*/ 122 h 122"/>
                <a:gd name="T20" fmla="*/ 37 w 90"/>
                <a:gd name="T21" fmla="*/ 122 h 122"/>
                <a:gd name="T22" fmla="*/ 28 w 90"/>
                <a:gd name="T23" fmla="*/ 119 h 122"/>
                <a:gd name="T24" fmla="*/ 20 w 90"/>
                <a:gd name="T25" fmla="*/ 116 h 122"/>
                <a:gd name="T26" fmla="*/ 14 w 90"/>
                <a:gd name="T27" fmla="*/ 107 h 122"/>
                <a:gd name="T28" fmla="*/ 8 w 90"/>
                <a:gd name="T29" fmla="*/ 99 h 122"/>
                <a:gd name="T30" fmla="*/ 3 w 90"/>
                <a:gd name="T31" fmla="*/ 90 h 122"/>
                <a:gd name="T32" fmla="*/ 0 w 90"/>
                <a:gd name="T33" fmla="*/ 79 h 122"/>
                <a:gd name="T34" fmla="*/ 0 w 90"/>
                <a:gd name="T35" fmla="*/ 68 h 122"/>
                <a:gd name="T36" fmla="*/ 0 w 90"/>
                <a:gd name="T37" fmla="*/ 54 h 122"/>
                <a:gd name="T38" fmla="*/ 0 w 90"/>
                <a:gd name="T39" fmla="*/ 54 h 122"/>
                <a:gd name="T40" fmla="*/ 3 w 90"/>
                <a:gd name="T41" fmla="*/ 42 h 122"/>
                <a:gd name="T42" fmla="*/ 5 w 90"/>
                <a:gd name="T43" fmla="*/ 31 h 122"/>
                <a:gd name="T44" fmla="*/ 11 w 90"/>
                <a:gd name="T45" fmla="*/ 22 h 122"/>
                <a:gd name="T46" fmla="*/ 20 w 90"/>
                <a:gd name="T47" fmla="*/ 14 h 122"/>
                <a:gd name="T48" fmla="*/ 28 w 90"/>
                <a:gd name="T49" fmla="*/ 8 h 122"/>
                <a:gd name="T50" fmla="*/ 37 w 90"/>
                <a:gd name="T51" fmla="*/ 3 h 122"/>
                <a:gd name="T52" fmla="*/ 45 w 90"/>
                <a:gd name="T53" fmla="*/ 0 h 122"/>
                <a:gd name="T54" fmla="*/ 54 w 90"/>
                <a:gd name="T55" fmla="*/ 0 h 122"/>
                <a:gd name="T56" fmla="*/ 54 w 90"/>
                <a:gd name="T57" fmla="*/ 0 h 122"/>
                <a:gd name="T58" fmla="*/ 62 w 90"/>
                <a:gd name="T59" fmla="*/ 3 h 122"/>
                <a:gd name="T60" fmla="*/ 71 w 90"/>
                <a:gd name="T61" fmla="*/ 8 h 122"/>
                <a:gd name="T62" fmla="*/ 79 w 90"/>
                <a:gd name="T63" fmla="*/ 14 h 122"/>
                <a:gd name="T64" fmla="*/ 85 w 90"/>
                <a:gd name="T65" fmla="*/ 22 h 122"/>
                <a:gd name="T66" fmla="*/ 88 w 90"/>
                <a:gd name="T67" fmla="*/ 31 h 122"/>
                <a:gd name="T68" fmla="*/ 90 w 90"/>
                <a:gd name="T69" fmla="*/ 42 h 122"/>
                <a:gd name="T70" fmla="*/ 90 w 90"/>
                <a:gd name="T71" fmla="*/ 54 h 122"/>
                <a:gd name="T72" fmla="*/ 90 w 90"/>
                <a:gd name="T73" fmla="*/ 68 h 122"/>
                <a:gd name="T74" fmla="*/ 90 w 90"/>
                <a:gd name="T75" fmla="*/ 6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122">
                  <a:moveTo>
                    <a:pt x="90" y="68"/>
                  </a:moveTo>
                  <a:lnTo>
                    <a:pt x="90" y="68"/>
                  </a:lnTo>
                  <a:lnTo>
                    <a:pt x="88" y="79"/>
                  </a:lnTo>
                  <a:lnTo>
                    <a:pt x="85" y="90"/>
                  </a:lnTo>
                  <a:lnTo>
                    <a:pt x="79" y="99"/>
                  </a:lnTo>
                  <a:lnTo>
                    <a:pt x="71" y="107"/>
                  </a:lnTo>
                  <a:lnTo>
                    <a:pt x="65" y="116"/>
                  </a:lnTo>
                  <a:lnTo>
                    <a:pt x="56" y="119"/>
                  </a:lnTo>
                  <a:lnTo>
                    <a:pt x="48" y="122"/>
                  </a:lnTo>
                  <a:lnTo>
                    <a:pt x="37" y="122"/>
                  </a:lnTo>
                  <a:lnTo>
                    <a:pt x="37" y="122"/>
                  </a:lnTo>
                  <a:lnTo>
                    <a:pt x="28" y="119"/>
                  </a:lnTo>
                  <a:lnTo>
                    <a:pt x="20" y="116"/>
                  </a:lnTo>
                  <a:lnTo>
                    <a:pt x="14" y="107"/>
                  </a:lnTo>
                  <a:lnTo>
                    <a:pt x="8" y="99"/>
                  </a:lnTo>
                  <a:lnTo>
                    <a:pt x="3" y="90"/>
                  </a:lnTo>
                  <a:lnTo>
                    <a:pt x="0" y="79"/>
                  </a:lnTo>
                  <a:lnTo>
                    <a:pt x="0" y="68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3" y="42"/>
                  </a:lnTo>
                  <a:lnTo>
                    <a:pt x="5" y="31"/>
                  </a:lnTo>
                  <a:lnTo>
                    <a:pt x="11" y="22"/>
                  </a:lnTo>
                  <a:lnTo>
                    <a:pt x="20" y="14"/>
                  </a:lnTo>
                  <a:lnTo>
                    <a:pt x="28" y="8"/>
                  </a:lnTo>
                  <a:lnTo>
                    <a:pt x="37" y="3"/>
                  </a:lnTo>
                  <a:lnTo>
                    <a:pt x="45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2" y="3"/>
                  </a:lnTo>
                  <a:lnTo>
                    <a:pt x="71" y="8"/>
                  </a:lnTo>
                  <a:lnTo>
                    <a:pt x="79" y="14"/>
                  </a:lnTo>
                  <a:lnTo>
                    <a:pt x="85" y="22"/>
                  </a:lnTo>
                  <a:lnTo>
                    <a:pt x="88" y="31"/>
                  </a:lnTo>
                  <a:lnTo>
                    <a:pt x="90" y="42"/>
                  </a:lnTo>
                  <a:lnTo>
                    <a:pt x="90" y="54"/>
                  </a:lnTo>
                  <a:lnTo>
                    <a:pt x="90" y="68"/>
                  </a:lnTo>
                  <a:lnTo>
                    <a:pt x="90" y="68"/>
                  </a:lnTo>
                  <a:close/>
                </a:path>
              </a:pathLst>
            </a:custGeom>
            <a:solidFill>
              <a:srgbClr val="203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" name="Freeform 84"/>
            <p:cNvSpPr>
              <a:spLocks/>
            </p:cNvSpPr>
            <p:nvPr/>
          </p:nvSpPr>
          <p:spPr bwMode="auto">
            <a:xfrm>
              <a:off x="3908460" y="2147925"/>
              <a:ext cx="160772" cy="222423"/>
            </a:xfrm>
            <a:custGeom>
              <a:avLst/>
              <a:gdLst>
                <a:gd name="T0" fmla="*/ 74 w 74"/>
                <a:gd name="T1" fmla="*/ 54 h 99"/>
                <a:gd name="T2" fmla="*/ 74 w 74"/>
                <a:gd name="T3" fmla="*/ 54 h 99"/>
                <a:gd name="T4" fmla="*/ 68 w 74"/>
                <a:gd name="T5" fmla="*/ 74 h 99"/>
                <a:gd name="T6" fmla="*/ 60 w 74"/>
                <a:gd name="T7" fmla="*/ 88 h 99"/>
                <a:gd name="T8" fmla="*/ 46 w 74"/>
                <a:gd name="T9" fmla="*/ 96 h 99"/>
                <a:gd name="T10" fmla="*/ 37 w 74"/>
                <a:gd name="T11" fmla="*/ 99 h 99"/>
                <a:gd name="T12" fmla="*/ 31 w 74"/>
                <a:gd name="T13" fmla="*/ 99 h 99"/>
                <a:gd name="T14" fmla="*/ 31 w 74"/>
                <a:gd name="T15" fmla="*/ 99 h 99"/>
                <a:gd name="T16" fmla="*/ 23 w 74"/>
                <a:gd name="T17" fmla="*/ 96 h 99"/>
                <a:gd name="T18" fmla="*/ 17 w 74"/>
                <a:gd name="T19" fmla="*/ 94 h 99"/>
                <a:gd name="T20" fmla="*/ 6 w 74"/>
                <a:gd name="T21" fmla="*/ 82 h 99"/>
                <a:gd name="T22" fmla="*/ 0 w 74"/>
                <a:gd name="T23" fmla="*/ 65 h 99"/>
                <a:gd name="T24" fmla="*/ 0 w 74"/>
                <a:gd name="T25" fmla="*/ 45 h 99"/>
                <a:gd name="T26" fmla="*/ 0 w 74"/>
                <a:gd name="T27" fmla="*/ 45 h 99"/>
                <a:gd name="T28" fmla="*/ 6 w 74"/>
                <a:gd name="T29" fmla="*/ 26 h 99"/>
                <a:gd name="T30" fmla="*/ 17 w 74"/>
                <a:gd name="T31" fmla="*/ 11 h 99"/>
                <a:gd name="T32" fmla="*/ 29 w 74"/>
                <a:gd name="T33" fmla="*/ 3 h 99"/>
                <a:gd name="T34" fmla="*/ 37 w 74"/>
                <a:gd name="T35" fmla="*/ 0 h 99"/>
                <a:gd name="T36" fmla="*/ 43 w 74"/>
                <a:gd name="T37" fmla="*/ 0 h 99"/>
                <a:gd name="T38" fmla="*/ 43 w 74"/>
                <a:gd name="T39" fmla="*/ 0 h 99"/>
                <a:gd name="T40" fmla="*/ 51 w 74"/>
                <a:gd name="T41" fmla="*/ 3 h 99"/>
                <a:gd name="T42" fmla="*/ 57 w 74"/>
                <a:gd name="T43" fmla="*/ 6 h 99"/>
                <a:gd name="T44" fmla="*/ 68 w 74"/>
                <a:gd name="T45" fmla="*/ 20 h 99"/>
                <a:gd name="T46" fmla="*/ 74 w 74"/>
                <a:gd name="T47" fmla="*/ 34 h 99"/>
                <a:gd name="T48" fmla="*/ 74 w 74"/>
                <a:gd name="T49" fmla="*/ 54 h 99"/>
                <a:gd name="T50" fmla="*/ 74 w 74"/>
                <a:gd name="T51" fmla="*/ 5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99">
                  <a:moveTo>
                    <a:pt x="74" y="54"/>
                  </a:moveTo>
                  <a:lnTo>
                    <a:pt x="74" y="54"/>
                  </a:lnTo>
                  <a:lnTo>
                    <a:pt x="68" y="74"/>
                  </a:lnTo>
                  <a:lnTo>
                    <a:pt x="60" y="88"/>
                  </a:lnTo>
                  <a:lnTo>
                    <a:pt x="46" y="96"/>
                  </a:lnTo>
                  <a:lnTo>
                    <a:pt x="37" y="99"/>
                  </a:lnTo>
                  <a:lnTo>
                    <a:pt x="31" y="99"/>
                  </a:lnTo>
                  <a:lnTo>
                    <a:pt x="31" y="99"/>
                  </a:lnTo>
                  <a:lnTo>
                    <a:pt x="23" y="96"/>
                  </a:lnTo>
                  <a:lnTo>
                    <a:pt x="17" y="94"/>
                  </a:lnTo>
                  <a:lnTo>
                    <a:pt x="6" y="82"/>
                  </a:lnTo>
                  <a:lnTo>
                    <a:pt x="0" y="6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6" y="26"/>
                  </a:lnTo>
                  <a:lnTo>
                    <a:pt x="17" y="11"/>
                  </a:lnTo>
                  <a:lnTo>
                    <a:pt x="29" y="3"/>
                  </a:lnTo>
                  <a:lnTo>
                    <a:pt x="37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51" y="3"/>
                  </a:lnTo>
                  <a:lnTo>
                    <a:pt x="57" y="6"/>
                  </a:lnTo>
                  <a:lnTo>
                    <a:pt x="68" y="20"/>
                  </a:lnTo>
                  <a:lnTo>
                    <a:pt x="74" y="34"/>
                  </a:lnTo>
                  <a:lnTo>
                    <a:pt x="74" y="54"/>
                  </a:lnTo>
                  <a:lnTo>
                    <a:pt x="74" y="54"/>
                  </a:lnTo>
                  <a:close/>
                </a:path>
              </a:pathLst>
            </a:custGeom>
            <a:solidFill>
              <a:srgbClr val="3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" name="Freeform 85"/>
            <p:cNvSpPr>
              <a:spLocks/>
            </p:cNvSpPr>
            <p:nvPr/>
          </p:nvSpPr>
          <p:spPr bwMode="auto">
            <a:xfrm>
              <a:off x="3938877" y="2199598"/>
              <a:ext cx="99939" cy="132556"/>
            </a:xfrm>
            <a:custGeom>
              <a:avLst/>
              <a:gdLst>
                <a:gd name="T0" fmla="*/ 46 w 46"/>
                <a:gd name="T1" fmla="*/ 31 h 59"/>
                <a:gd name="T2" fmla="*/ 46 w 46"/>
                <a:gd name="T3" fmla="*/ 31 h 59"/>
                <a:gd name="T4" fmla="*/ 43 w 46"/>
                <a:gd name="T5" fmla="*/ 42 h 59"/>
                <a:gd name="T6" fmla="*/ 37 w 46"/>
                <a:gd name="T7" fmla="*/ 54 h 59"/>
                <a:gd name="T8" fmla="*/ 29 w 46"/>
                <a:gd name="T9" fmla="*/ 59 h 59"/>
                <a:gd name="T10" fmla="*/ 20 w 46"/>
                <a:gd name="T11" fmla="*/ 59 h 59"/>
                <a:gd name="T12" fmla="*/ 20 w 46"/>
                <a:gd name="T13" fmla="*/ 59 h 59"/>
                <a:gd name="T14" fmla="*/ 9 w 46"/>
                <a:gd name="T15" fmla="*/ 56 h 59"/>
                <a:gd name="T16" fmla="*/ 3 w 46"/>
                <a:gd name="T17" fmla="*/ 48 h 59"/>
                <a:gd name="T18" fmla="*/ 0 w 46"/>
                <a:gd name="T19" fmla="*/ 37 h 59"/>
                <a:gd name="T20" fmla="*/ 0 w 46"/>
                <a:gd name="T21" fmla="*/ 25 h 59"/>
                <a:gd name="T22" fmla="*/ 0 w 46"/>
                <a:gd name="T23" fmla="*/ 25 h 59"/>
                <a:gd name="T24" fmla="*/ 3 w 46"/>
                <a:gd name="T25" fmla="*/ 14 h 59"/>
                <a:gd name="T26" fmla="*/ 9 w 46"/>
                <a:gd name="T27" fmla="*/ 5 h 59"/>
                <a:gd name="T28" fmla="*/ 17 w 46"/>
                <a:gd name="T29" fmla="*/ 0 h 59"/>
                <a:gd name="T30" fmla="*/ 26 w 46"/>
                <a:gd name="T31" fmla="*/ 0 h 59"/>
                <a:gd name="T32" fmla="*/ 26 w 46"/>
                <a:gd name="T33" fmla="*/ 0 h 59"/>
                <a:gd name="T34" fmla="*/ 37 w 46"/>
                <a:gd name="T35" fmla="*/ 3 h 59"/>
                <a:gd name="T36" fmla="*/ 43 w 46"/>
                <a:gd name="T37" fmla="*/ 11 h 59"/>
                <a:gd name="T38" fmla="*/ 46 w 46"/>
                <a:gd name="T39" fmla="*/ 20 h 59"/>
                <a:gd name="T40" fmla="*/ 46 w 46"/>
                <a:gd name="T41" fmla="*/ 31 h 59"/>
                <a:gd name="T42" fmla="*/ 46 w 46"/>
                <a:gd name="T43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59">
                  <a:moveTo>
                    <a:pt x="46" y="31"/>
                  </a:moveTo>
                  <a:lnTo>
                    <a:pt x="46" y="31"/>
                  </a:lnTo>
                  <a:lnTo>
                    <a:pt x="43" y="42"/>
                  </a:lnTo>
                  <a:lnTo>
                    <a:pt x="37" y="54"/>
                  </a:lnTo>
                  <a:lnTo>
                    <a:pt x="29" y="59"/>
                  </a:lnTo>
                  <a:lnTo>
                    <a:pt x="20" y="59"/>
                  </a:lnTo>
                  <a:lnTo>
                    <a:pt x="20" y="59"/>
                  </a:lnTo>
                  <a:lnTo>
                    <a:pt x="9" y="56"/>
                  </a:lnTo>
                  <a:lnTo>
                    <a:pt x="3" y="48"/>
                  </a:lnTo>
                  <a:lnTo>
                    <a:pt x="0" y="37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3" y="14"/>
                  </a:lnTo>
                  <a:lnTo>
                    <a:pt x="9" y="5"/>
                  </a:lnTo>
                  <a:lnTo>
                    <a:pt x="17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7" y="3"/>
                  </a:lnTo>
                  <a:lnTo>
                    <a:pt x="43" y="11"/>
                  </a:lnTo>
                  <a:lnTo>
                    <a:pt x="46" y="20"/>
                  </a:lnTo>
                  <a:lnTo>
                    <a:pt x="46" y="31"/>
                  </a:lnTo>
                  <a:lnTo>
                    <a:pt x="46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1" name="Freeform 86"/>
            <p:cNvSpPr>
              <a:spLocks/>
            </p:cNvSpPr>
            <p:nvPr/>
          </p:nvSpPr>
          <p:spPr bwMode="auto">
            <a:xfrm>
              <a:off x="3958431" y="2186118"/>
              <a:ext cx="36935" cy="58414"/>
            </a:xfrm>
            <a:custGeom>
              <a:avLst/>
              <a:gdLst>
                <a:gd name="T0" fmla="*/ 17 w 17"/>
                <a:gd name="T1" fmla="*/ 14 h 26"/>
                <a:gd name="T2" fmla="*/ 17 w 17"/>
                <a:gd name="T3" fmla="*/ 14 h 26"/>
                <a:gd name="T4" fmla="*/ 14 w 17"/>
                <a:gd name="T5" fmla="*/ 20 h 26"/>
                <a:gd name="T6" fmla="*/ 11 w 17"/>
                <a:gd name="T7" fmla="*/ 23 h 26"/>
                <a:gd name="T8" fmla="*/ 8 w 17"/>
                <a:gd name="T9" fmla="*/ 26 h 26"/>
                <a:gd name="T10" fmla="*/ 8 w 17"/>
                <a:gd name="T11" fmla="*/ 26 h 26"/>
                <a:gd name="T12" fmla="*/ 6 w 17"/>
                <a:gd name="T13" fmla="*/ 23 h 26"/>
                <a:gd name="T14" fmla="*/ 3 w 17"/>
                <a:gd name="T15" fmla="*/ 20 h 26"/>
                <a:gd name="T16" fmla="*/ 0 w 17"/>
                <a:gd name="T17" fmla="*/ 14 h 26"/>
                <a:gd name="T18" fmla="*/ 0 w 17"/>
                <a:gd name="T19" fmla="*/ 14 h 26"/>
                <a:gd name="T20" fmla="*/ 3 w 17"/>
                <a:gd name="T21" fmla="*/ 6 h 26"/>
                <a:gd name="T22" fmla="*/ 6 w 17"/>
                <a:gd name="T23" fmla="*/ 3 h 26"/>
                <a:gd name="T24" fmla="*/ 8 w 17"/>
                <a:gd name="T25" fmla="*/ 0 h 26"/>
                <a:gd name="T26" fmla="*/ 8 w 17"/>
                <a:gd name="T27" fmla="*/ 0 h 26"/>
                <a:gd name="T28" fmla="*/ 11 w 17"/>
                <a:gd name="T29" fmla="*/ 3 h 26"/>
                <a:gd name="T30" fmla="*/ 14 w 17"/>
                <a:gd name="T31" fmla="*/ 6 h 26"/>
                <a:gd name="T32" fmla="*/ 17 w 17"/>
                <a:gd name="T33" fmla="*/ 14 h 26"/>
                <a:gd name="T34" fmla="*/ 17 w 17"/>
                <a:gd name="T35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26">
                  <a:moveTo>
                    <a:pt x="17" y="14"/>
                  </a:moveTo>
                  <a:lnTo>
                    <a:pt x="17" y="14"/>
                  </a:lnTo>
                  <a:lnTo>
                    <a:pt x="14" y="20"/>
                  </a:lnTo>
                  <a:lnTo>
                    <a:pt x="11" y="23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6" y="23"/>
                  </a:lnTo>
                  <a:lnTo>
                    <a:pt x="3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" y="6"/>
                  </a:lnTo>
                  <a:lnTo>
                    <a:pt x="6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11" y="3"/>
                  </a:lnTo>
                  <a:lnTo>
                    <a:pt x="14" y="6"/>
                  </a:lnTo>
                  <a:lnTo>
                    <a:pt x="17" y="14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" name="Freeform 88"/>
            <p:cNvSpPr>
              <a:spLocks/>
            </p:cNvSpPr>
            <p:nvPr/>
          </p:nvSpPr>
          <p:spPr bwMode="auto">
            <a:xfrm>
              <a:off x="2941656" y="1900789"/>
              <a:ext cx="627881" cy="323524"/>
            </a:xfrm>
            <a:custGeom>
              <a:avLst/>
              <a:gdLst>
                <a:gd name="T0" fmla="*/ 0 w 289"/>
                <a:gd name="T1" fmla="*/ 73 h 144"/>
                <a:gd name="T2" fmla="*/ 0 w 289"/>
                <a:gd name="T3" fmla="*/ 73 h 144"/>
                <a:gd name="T4" fmla="*/ 15 w 289"/>
                <a:gd name="T5" fmla="*/ 59 h 144"/>
                <a:gd name="T6" fmla="*/ 29 w 289"/>
                <a:gd name="T7" fmla="*/ 42 h 144"/>
                <a:gd name="T8" fmla="*/ 49 w 289"/>
                <a:gd name="T9" fmla="*/ 25 h 144"/>
                <a:gd name="T10" fmla="*/ 68 w 289"/>
                <a:gd name="T11" fmla="*/ 11 h 144"/>
                <a:gd name="T12" fmla="*/ 88 w 289"/>
                <a:gd name="T13" fmla="*/ 2 h 144"/>
                <a:gd name="T14" fmla="*/ 97 w 289"/>
                <a:gd name="T15" fmla="*/ 0 h 144"/>
                <a:gd name="T16" fmla="*/ 108 w 289"/>
                <a:gd name="T17" fmla="*/ 0 h 144"/>
                <a:gd name="T18" fmla="*/ 117 w 289"/>
                <a:gd name="T19" fmla="*/ 2 h 144"/>
                <a:gd name="T20" fmla="*/ 122 w 289"/>
                <a:gd name="T21" fmla="*/ 11 h 144"/>
                <a:gd name="T22" fmla="*/ 122 w 289"/>
                <a:gd name="T23" fmla="*/ 11 h 144"/>
                <a:gd name="T24" fmla="*/ 159 w 289"/>
                <a:gd name="T25" fmla="*/ 48 h 144"/>
                <a:gd name="T26" fmla="*/ 196 w 289"/>
                <a:gd name="T27" fmla="*/ 90 h 144"/>
                <a:gd name="T28" fmla="*/ 216 w 289"/>
                <a:gd name="T29" fmla="*/ 107 h 144"/>
                <a:gd name="T30" fmla="*/ 233 w 289"/>
                <a:gd name="T31" fmla="*/ 121 h 144"/>
                <a:gd name="T32" fmla="*/ 247 w 289"/>
                <a:gd name="T33" fmla="*/ 130 h 144"/>
                <a:gd name="T34" fmla="*/ 253 w 289"/>
                <a:gd name="T35" fmla="*/ 130 h 144"/>
                <a:gd name="T36" fmla="*/ 258 w 289"/>
                <a:gd name="T37" fmla="*/ 130 h 144"/>
                <a:gd name="T38" fmla="*/ 258 w 289"/>
                <a:gd name="T39" fmla="*/ 130 h 144"/>
                <a:gd name="T40" fmla="*/ 281 w 289"/>
                <a:gd name="T41" fmla="*/ 124 h 144"/>
                <a:gd name="T42" fmla="*/ 289 w 289"/>
                <a:gd name="T43" fmla="*/ 121 h 144"/>
                <a:gd name="T44" fmla="*/ 289 w 289"/>
                <a:gd name="T45" fmla="*/ 121 h 144"/>
                <a:gd name="T46" fmla="*/ 289 w 289"/>
                <a:gd name="T47" fmla="*/ 124 h 144"/>
                <a:gd name="T48" fmla="*/ 289 w 289"/>
                <a:gd name="T49" fmla="*/ 124 h 144"/>
                <a:gd name="T50" fmla="*/ 264 w 289"/>
                <a:gd name="T51" fmla="*/ 138 h 144"/>
                <a:gd name="T52" fmla="*/ 253 w 289"/>
                <a:gd name="T53" fmla="*/ 141 h 144"/>
                <a:gd name="T54" fmla="*/ 238 w 289"/>
                <a:gd name="T55" fmla="*/ 144 h 144"/>
                <a:gd name="T56" fmla="*/ 224 w 289"/>
                <a:gd name="T57" fmla="*/ 141 h 144"/>
                <a:gd name="T58" fmla="*/ 204 w 289"/>
                <a:gd name="T59" fmla="*/ 130 h 144"/>
                <a:gd name="T60" fmla="*/ 187 w 289"/>
                <a:gd name="T61" fmla="*/ 116 h 144"/>
                <a:gd name="T62" fmla="*/ 165 w 289"/>
                <a:gd name="T63" fmla="*/ 93 h 144"/>
                <a:gd name="T64" fmla="*/ 165 w 289"/>
                <a:gd name="T65" fmla="*/ 93 h 144"/>
                <a:gd name="T66" fmla="*/ 134 w 289"/>
                <a:gd name="T67" fmla="*/ 62 h 144"/>
                <a:gd name="T68" fmla="*/ 111 w 289"/>
                <a:gd name="T69" fmla="*/ 45 h 144"/>
                <a:gd name="T70" fmla="*/ 100 w 289"/>
                <a:gd name="T71" fmla="*/ 39 h 144"/>
                <a:gd name="T72" fmla="*/ 91 w 289"/>
                <a:gd name="T73" fmla="*/ 36 h 144"/>
                <a:gd name="T74" fmla="*/ 83 w 289"/>
                <a:gd name="T75" fmla="*/ 36 h 144"/>
                <a:gd name="T76" fmla="*/ 74 w 289"/>
                <a:gd name="T77" fmla="*/ 36 h 144"/>
                <a:gd name="T78" fmla="*/ 57 w 289"/>
                <a:gd name="T79" fmla="*/ 42 h 144"/>
                <a:gd name="T80" fmla="*/ 40 w 289"/>
                <a:gd name="T81" fmla="*/ 51 h 144"/>
                <a:gd name="T82" fmla="*/ 23 w 289"/>
                <a:gd name="T83" fmla="*/ 62 h 144"/>
                <a:gd name="T84" fmla="*/ 0 w 289"/>
                <a:gd name="T85" fmla="*/ 73 h 144"/>
                <a:gd name="T86" fmla="*/ 0 w 289"/>
                <a:gd name="T87" fmla="*/ 7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9" h="144">
                  <a:moveTo>
                    <a:pt x="0" y="73"/>
                  </a:moveTo>
                  <a:lnTo>
                    <a:pt x="0" y="73"/>
                  </a:lnTo>
                  <a:lnTo>
                    <a:pt x="15" y="59"/>
                  </a:lnTo>
                  <a:lnTo>
                    <a:pt x="29" y="42"/>
                  </a:lnTo>
                  <a:lnTo>
                    <a:pt x="49" y="25"/>
                  </a:lnTo>
                  <a:lnTo>
                    <a:pt x="68" y="11"/>
                  </a:lnTo>
                  <a:lnTo>
                    <a:pt x="88" y="2"/>
                  </a:lnTo>
                  <a:lnTo>
                    <a:pt x="97" y="0"/>
                  </a:lnTo>
                  <a:lnTo>
                    <a:pt x="108" y="0"/>
                  </a:lnTo>
                  <a:lnTo>
                    <a:pt x="117" y="2"/>
                  </a:lnTo>
                  <a:lnTo>
                    <a:pt x="122" y="11"/>
                  </a:lnTo>
                  <a:lnTo>
                    <a:pt x="122" y="11"/>
                  </a:lnTo>
                  <a:lnTo>
                    <a:pt x="159" y="48"/>
                  </a:lnTo>
                  <a:lnTo>
                    <a:pt x="196" y="90"/>
                  </a:lnTo>
                  <a:lnTo>
                    <a:pt x="216" y="107"/>
                  </a:lnTo>
                  <a:lnTo>
                    <a:pt x="233" y="121"/>
                  </a:lnTo>
                  <a:lnTo>
                    <a:pt x="247" y="130"/>
                  </a:lnTo>
                  <a:lnTo>
                    <a:pt x="253" y="130"/>
                  </a:lnTo>
                  <a:lnTo>
                    <a:pt x="258" y="130"/>
                  </a:lnTo>
                  <a:lnTo>
                    <a:pt x="258" y="130"/>
                  </a:lnTo>
                  <a:lnTo>
                    <a:pt x="281" y="124"/>
                  </a:lnTo>
                  <a:lnTo>
                    <a:pt x="289" y="121"/>
                  </a:lnTo>
                  <a:lnTo>
                    <a:pt x="289" y="121"/>
                  </a:lnTo>
                  <a:lnTo>
                    <a:pt x="289" y="124"/>
                  </a:lnTo>
                  <a:lnTo>
                    <a:pt x="289" y="124"/>
                  </a:lnTo>
                  <a:lnTo>
                    <a:pt x="264" y="138"/>
                  </a:lnTo>
                  <a:lnTo>
                    <a:pt x="253" y="141"/>
                  </a:lnTo>
                  <a:lnTo>
                    <a:pt x="238" y="144"/>
                  </a:lnTo>
                  <a:lnTo>
                    <a:pt x="224" y="141"/>
                  </a:lnTo>
                  <a:lnTo>
                    <a:pt x="204" y="130"/>
                  </a:lnTo>
                  <a:lnTo>
                    <a:pt x="187" y="116"/>
                  </a:lnTo>
                  <a:lnTo>
                    <a:pt x="165" y="93"/>
                  </a:lnTo>
                  <a:lnTo>
                    <a:pt x="165" y="93"/>
                  </a:lnTo>
                  <a:lnTo>
                    <a:pt x="134" y="62"/>
                  </a:lnTo>
                  <a:lnTo>
                    <a:pt x="111" y="45"/>
                  </a:lnTo>
                  <a:lnTo>
                    <a:pt x="100" y="39"/>
                  </a:lnTo>
                  <a:lnTo>
                    <a:pt x="91" y="36"/>
                  </a:lnTo>
                  <a:lnTo>
                    <a:pt x="83" y="36"/>
                  </a:lnTo>
                  <a:lnTo>
                    <a:pt x="74" y="36"/>
                  </a:lnTo>
                  <a:lnTo>
                    <a:pt x="57" y="42"/>
                  </a:lnTo>
                  <a:lnTo>
                    <a:pt x="40" y="51"/>
                  </a:lnTo>
                  <a:lnTo>
                    <a:pt x="23" y="62"/>
                  </a:lnTo>
                  <a:lnTo>
                    <a:pt x="0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3" name="Freeform 89"/>
            <p:cNvSpPr>
              <a:spLocks/>
            </p:cNvSpPr>
            <p:nvPr/>
          </p:nvSpPr>
          <p:spPr bwMode="auto">
            <a:xfrm>
              <a:off x="3360966" y="1912021"/>
              <a:ext cx="499697" cy="217930"/>
            </a:xfrm>
            <a:custGeom>
              <a:avLst/>
              <a:gdLst>
                <a:gd name="T0" fmla="*/ 0 w 230"/>
                <a:gd name="T1" fmla="*/ 0 h 97"/>
                <a:gd name="T2" fmla="*/ 0 w 230"/>
                <a:gd name="T3" fmla="*/ 0 h 97"/>
                <a:gd name="T4" fmla="*/ 3 w 230"/>
                <a:gd name="T5" fmla="*/ 9 h 97"/>
                <a:gd name="T6" fmla="*/ 11 w 230"/>
                <a:gd name="T7" fmla="*/ 29 h 97"/>
                <a:gd name="T8" fmla="*/ 28 w 230"/>
                <a:gd name="T9" fmla="*/ 54 h 97"/>
                <a:gd name="T10" fmla="*/ 40 w 230"/>
                <a:gd name="T11" fmla="*/ 68 h 97"/>
                <a:gd name="T12" fmla="*/ 54 w 230"/>
                <a:gd name="T13" fmla="*/ 80 h 97"/>
                <a:gd name="T14" fmla="*/ 68 w 230"/>
                <a:gd name="T15" fmla="*/ 88 h 97"/>
                <a:gd name="T16" fmla="*/ 85 w 230"/>
                <a:gd name="T17" fmla="*/ 94 h 97"/>
                <a:gd name="T18" fmla="*/ 105 w 230"/>
                <a:gd name="T19" fmla="*/ 97 h 97"/>
                <a:gd name="T20" fmla="*/ 125 w 230"/>
                <a:gd name="T21" fmla="*/ 94 h 97"/>
                <a:gd name="T22" fmla="*/ 147 w 230"/>
                <a:gd name="T23" fmla="*/ 85 h 97"/>
                <a:gd name="T24" fmla="*/ 173 w 230"/>
                <a:gd name="T25" fmla="*/ 71 h 97"/>
                <a:gd name="T26" fmla="*/ 198 w 230"/>
                <a:gd name="T27" fmla="*/ 51 h 97"/>
                <a:gd name="T28" fmla="*/ 230 w 230"/>
                <a:gd name="T29" fmla="*/ 20 h 97"/>
                <a:gd name="T30" fmla="*/ 230 w 230"/>
                <a:gd name="T31" fmla="*/ 20 h 97"/>
                <a:gd name="T32" fmla="*/ 224 w 230"/>
                <a:gd name="T33" fmla="*/ 26 h 97"/>
                <a:gd name="T34" fmla="*/ 210 w 230"/>
                <a:gd name="T35" fmla="*/ 40 h 97"/>
                <a:gd name="T36" fmla="*/ 184 w 230"/>
                <a:gd name="T37" fmla="*/ 54 h 97"/>
                <a:gd name="T38" fmla="*/ 170 w 230"/>
                <a:gd name="T39" fmla="*/ 60 h 97"/>
                <a:gd name="T40" fmla="*/ 156 w 230"/>
                <a:gd name="T41" fmla="*/ 65 h 97"/>
                <a:gd name="T42" fmla="*/ 139 w 230"/>
                <a:gd name="T43" fmla="*/ 71 h 97"/>
                <a:gd name="T44" fmla="*/ 122 w 230"/>
                <a:gd name="T45" fmla="*/ 71 h 97"/>
                <a:gd name="T46" fmla="*/ 102 w 230"/>
                <a:gd name="T47" fmla="*/ 71 h 97"/>
                <a:gd name="T48" fmla="*/ 82 w 230"/>
                <a:gd name="T49" fmla="*/ 65 h 97"/>
                <a:gd name="T50" fmla="*/ 62 w 230"/>
                <a:gd name="T51" fmla="*/ 57 h 97"/>
                <a:gd name="T52" fmla="*/ 43 w 230"/>
                <a:gd name="T53" fmla="*/ 43 h 97"/>
                <a:gd name="T54" fmla="*/ 20 w 230"/>
                <a:gd name="T55" fmla="*/ 26 h 97"/>
                <a:gd name="T56" fmla="*/ 0 w 230"/>
                <a:gd name="T57" fmla="*/ 0 h 97"/>
                <a:gd name="T58" fmla="*/ 0 w 230"/>
                <a:gd name="T5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0" h="97">
                  <a:moveTo>
                    <a:pt x="0" y="0"/>
                  </a:moveTo>
                  <a:lnTo>
                    <a:pt x="0" y="0"/>
                  </a:lnTo>
                  <a:lnTo>
                    <a:pt x="3" y="9"/>
                  </a:lnTo>
                  <a:lnTo>
                    <a:pt x="11" y="29"/>
                  </a:lnTo>
                  <a:lnTo>
                    <a:pt x="28" y="54"/>
                  </a:lnTo>
                  <a:lnTo>
                    <a:pt x="40" y="68"/>
                  </a:lnTo>
                  <a:lnTo>
                    <a:pt x="54" y="80"/>
                  </a:lnTo>
                  <a:lnTo>
                    <a:pt x="68" y="88"/>
                  </a:lnTo>
                  <a:lnTo>
                    <a:pt x="85" y="94"/>
                  </a:lnTo>
                  <a:lnTo>
                    <a:pt x="105" y="97"/>
                  </a:lnTo>
                  <a:lnTo>
                    <a:pt x="125" y="94"/>
                  </a:lnTo>
                  <a:lnTo>
                    <a:pt x="147" y="85"/>
                  </a:lnTo>
                  <a:lnTo>
                    <a:pt x="173" y="71"/>
                  </a:lnTo>
                  <a:lnTo>
                    <a:pt x="198" y="51"/>
                  </a:lnTo>
                  <a:lnTo>
                    <a:pt x="230" y="20"/>
                  </a:lnTo>
                  <a:lnTo>
                    <a:pt x="230" y="20"/>
                  </a:lnTo>
                  <a:lnTo>
                    <a:pt x="224" y="26"/>
                  </a:lnTo>
                  <a:lnTo>
                    <a:pt x="210" y="40"/>
                  </a:lnTo>
                  <a:lnTo>
                    <a:pt x="184" y="54"/>
                  </a:lnTo>
                  <a:lnTo>
                    <a:pt x="170" y="60"/>
                  </a:lnTo>
                  <a:lnTo>
                    <a:pt x="156" y="65"/>
                  </a:lnTo>
                  <a:lnTo>
                    <a:pt x="139" y="71"/>
                  </a:lnTo>
                  <a:lnTo>
                    <a:pt x="122" y="71"/>
                  </a:lnTo>
                  <a:lnTo>
                    <a:pt x="102" y="71"/>
                  </a:lnTo>
                  <a:lnTo>
                    <a:pt x="82" y="65"/>
                  </a:lnTo>
                  <a:lnTo>
                    <a:pt x="62" y="57"/>
                  </a:lnTo>
                  <a:lnTo>
                    <a:pt x="43" y="43"/>
                  </a:lnTo>
                  <a:lnTo>
                    <a:pt x="20" y="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" name="Freeform 167"/>
            <p:cNvSpPr>
              <a:spLocks/>
            </p:cNvSpPr>
            <p:nvPr/>
          </p:nvSpPr>
          <p:spPr bwMode="auto">
            <a:xfrm>
              <a:off x="3632541" y="1981670"/>
              <a:ext cx="577911" cy="267357"/>
            </a:xfrm>
            <a:custGeom>
              <a:avLst/>
              <a:gdLst>
                <a:gd name="T0" fmla="*/ 0 w 266"/>
                <a:gd name="T1" fmla="*/ 66 h 119"/>
                <a:gd name="T2" fmla="*/ 0 w 266"/>
                <a:gd name="T3" fmla="*/ 66 h 119"/>
                <a:gd name="T4" fmla="*/ 3 w 266"/>
                <a:gd name="T5" fmla="*/ 80 h 119"/>
                <a:gd name="T6" fmla="*/ 5 w 266"/>
                <a:gd name="T7" fmla="*/ 91 h 119"/>
                <a:gd name="T8" fmla="*/ 11 w 266"/>
                <a:gd name="T9" fmla="*/ 105 h 119"/>
                <a:gd name="T10" fmla="*/ 20 w 266"/>
                <a:gd name="T11" fmla="*/ 114 h 119"/>
                <a:gd name="T12" fmla="*/ 28 w 266"/>
                <a:gd name="T13" fmla="*/ 117 h 119"/>
                <a:gd name="T14" fmla="*/ 37 w 266"/>
                <a:gd name="T15" fmla="*/ 119 h 119"/>
                <a:gd name="T16" fmla="*/ 45 w 266"/>
                <a:gd name="T17" fmla="*/ 119 h 119"/>
                <a:gd name="T18" fmla="*/ 59 w 266"/>
                <a:gd name="T19" fmla="*/ 117 h 119"/>
                <a:gd name="T20" fmla="*/ 71 w 266"/>
                <a:gd name="T21" fmla="*/ 114 h 119"/>
                <a:gd name="T22" fmla="*/ 88 w 266"/>
                <a:gd name="T23" fmla="*/ 105 h 119"/>
                <a:gd name="T24" fmla="*/ 88 w 266"/>
                <a:gd name="T25" fmla="*/ 105 h 119"/>
                <a:gd name="T26" fmla="*/ 110 w 266"/>
                <a:gd name="T27" fmla="*/ 88 h 119"/>
                <a:gd name="T28" fmla="*/ 167 w 266"/>
                <a:gd name="T29" fmla="*/ 51 h 119"/>
                <a:gd name="T30" fmla="*/ 198 w 266"/>
                <a:gd name="T31" fmla="*/ 34 h 119"/>
                <a:gd name="T32" fmla="*/ 229 w 266"/>
                <a:gd name="T33" fmla="*/ 20 h 119"/>
                <a:gd name="T34" fmla="*/ 241 w 266"/>
                <a:gd name="T35" fmla="*/ 17 h 119"/>
                <a:gd name="T36" fmla="*/ 252 w 266"/>
                <a:gd name="T37" fmla="*/ 17 h 119"/>
                <a:gd name="T38" fmla="*/ 260 w 266"/>
                <a:gd name="T39" fmla="*/ 17 h 119"/>
                <a:gd name="T40" fmla="*/ 266 w 266"/>
                <a:gd name="T41" fmla="*/ 23 h 119"/>
                <a:gd name="T42" fmla="*/ 266 w 266"/>
                <a:gd name="T43" fmla="*/ 23 h 119"/>
                <a:gd name="T44" fmla="*/ 263 w 266"/>
                <a:gd name="T45" fmla="*/ 17 h 119"/>
                <a:gd name="T46" fmla="*/ 260 w 266"/>
                <a:gd name="T47" fmla="*/ 12 h 119"/>
                <a:gd name="T48" fmla="*/ 255 w 266"/>
                <a:gd name="T49" fmla="*/ 6 h 119"/>
                <a:gd name="T50" fmla="*/ 243 w 266"/>
                <a:gd name="T51" fmla="*/ 0 h 119"/>
                <a:gd name="T52" fmla="*/ 229 w 266"/>
                <a:gd name="T53" fmla="*/ 0 h 119"/>
                <a:gd name="T54" fmla="*/ 209 w 266"/>
                <a:gd name="T55" fmla="*/ 3 h 119"/>
                <a:gd name="T56" fmla="*/ 184 w 266"/>
                <a:gd name="T57" fmla="*/ 15 h 119"/>
                <a:gd name="T58" fmla="*/ 184 w 266"/>
                <a:gd name="T59" fmla="*/ 15 h 119"/>
                <a:gd name="T60" fmla="*/ 156 w 266"/>
                <a:gd name="T61" fmla="*/ 32 h 119"/>
                <a:gd name="T62" fmla="*/ 130 w 266"/>
                <a:gd name="T63" fmla="*/ 49 h 119"/>
                <a:gd name="T64" fmla="*/ 102 w 266"/>
                <a:gd name="T65" fmla="*/ 66 h 119"/>
                <a:gd name="T66" fmla="*/ 76 w 266"/>
                <a:gd name="T67" fmla="*/ 80 h 119"/>
                <a:gd name="T68" fmla="*/ 51 w 266"/>
                <a:gd name="T69" fmla="*/ 91 h 119"/>
                <a:gd name="T70" fmla="*/ 42 w 266"/>
                <a:gd name="T71" fmla="*/ 91 h 119"/>
                <a:gd name="T72" fmla="*/ 31 w 266"/>
                <a:gd name="T73" fmla="*/ 91 h 119"/>
                <a:gd name="T74" fmla="*/ 22 w 266"/>
                <a:gd name="T75" fmla="*/ 91 h 119"/>
                <a:gd name="T76" fmla="*/ 14 w 266"/>
                <a:gd name="T77" fmla="*/ 85 h 119"/>
                <a:gd name="T78" fmla="*/ 5 w 266"/>
                <a:gd name="T79" fmla="*/ 77 h 119"/>
                <a:gd name="T80" fmla="*/ 0 w 266"/>
                <a:gd name="T81" fmla="*/ 66 h 119"/>
                <a:gd name="T82" fmla="*/ 0 w 266"/>
                <a:gd name="T8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119">
                  <a:moveTo>
                    <a:pt x="0" y="66"/>
                  </a:moveTo>
                  <a:lnTo>
                    <a:pt x="0" y="66"/>
                  </a:lnTo>
                  <a:lnTo>
                    <a:pt x="3" y="80"/>
                  </a:lnTo>
                  <a:lnTo>
                    <a:pt x="5" y="91"/>
                  </a:lnTo>
                  <a:lnTo>
                    <a:pt x="11" y="105"/>
                  </a:lnTo>
                  <a:lnTo>
                    <a:pt x="20" y="114"/>
                  </a:lnTo>
                  <a:lnTo>
                    <a:pt x="28" y="117"/>
                  </a:lnTo>
                  <a:lnTo>
                    <a:pt x="37" y="119"/>
                  </a:lnTo>
                  <a:lnTo>
                    <a:pt x="45" y="119"/>
                  </a:lnTo>
                  <a:lnTo>
                    <a:pt x="59" y="117"/>
                  </a:lnTo>
                  <a:lnTo>
                    <a:pt x="71" y="114"/>
                  </a:lnTo>
                  <a:lnTo>
                    <a:pt x="88" y="105"/>
                  </a:lnTo>
                  <a:lnTo>
                    <a:pt x="88" y="105"/>
                  </a:lnTo>
                  <a:lnTo>
                    <a:pt x="110" y="88"/>
                  </a:lnTo>
                  <a:lnTo>
                    <a:pt x="167" y="51"/>
                  </a:lnTo>
                  <a:lnTo>
                    <a:pt x="198" y="34"/>
                  </a:lnTo>
                  <a:lnTo>
                    <a:pt x="229" y="20"/>
                  </a:lnTo>
                  <a:lnTo>
                    <a:pt x="241" y="17"/>
                  </a:lnTo>
                  <a:lnTo>
                    <a:pt x="252" y="17"/>
                  </a:lnTo>
                  <a:lnTo>
                    <a:pt x="260" y="17"/>
                  </a:lnTo>
                  <a:lnTo>
                    <a:pt x="266" y="23"/>
                  </a:lnTo>
                  <a:lnTo>
                    <a:pt x="266" y="23"/>
                  </a:lnTo>
                  <a:lnTo>
                    <a:pt x="263" y="17"/>
                  </a:lnTo>
                  <a:lnTo>
                    <a:pt x="260" y="12"/>
                  </a:lnTo>
                  <a:lnTo>
                    <a:pt x="255" y="6"/>
                  </a:lnTo>
                  <a:lnTo>
                    <a:pt x="243" y="0"/>
                  </a:lnTo>
                  <a:lnTo>
                    <a:pt x="229" y="0"/>
                  </a:lnTo>
                  <a:lnTo>
                    <a:pt x="209" y="3"/>
                  </a:lnTo>
                  <a:lnTo>
                    <a:pt x="184" y="15"/>
                  </a:lnTo>
                  <a:lnTo>
                    <a:pt x="184" y="15"/>
                  </a:lnTo>
                  <a:lnTo>
                    <a:pt x="156" y="32"/>
                  </a:lnTo>
                  <a:lnTo>
                    <a:pt x="130" y="49"/>
                  </a:lnTo>
                  <a:lnTo>
                    <a:pt x="102" y="66"/>
                  </a:lnTo>
                  <a:lnTo>
                    <a:pt x="76" y="80"/>
                  </a:lnTo>
                  <a:lnTo>
                    <a:pt x="51" y="91"/>
                  </a:lnTo>
                  <a:lnTo>
                    <a:pt x="42" y="91"/>
                  </a:lnTo>
                  <a:lnTo>
                    <a:pt x="31" y="91"/>
                  </a:lnTo>
                  <a:lnTo>
                    <a:pt x="22" y="91"/>
                  </a:lnTo>
                  <a:lnTo>
                    <a:pt x="14" y="85"/>
                  </a:lnTo>
                  <a:lnTo>
                    <a:pt x="5" y="77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6" name="Freeform 168"/>
            <p:cNvSpPr>
              <a:spLocks/>
            </p:cNvSpPr>
            <p:nvPr/>
          </p:nvSpPr>
          <p:spPr bwMode="auto">
            <a:xfrm>
              <a:off x="3434835" y="1887308"/>
              <a:ext cx="315027" cy="107841"/>
            </a:xfrm>
            <a:custGeom>
              <a:avLst/>
              <a:gdLst>
                <a:gd name="T0" fmla="*/ 0 w 145"/>
                <a:gd name="T1" fmla="*/ 0 h 48"/>
                <a:gd name="T2" fmla="*/ 0 w 145"/>
                <a:gd name="T3" fmla="*/ 0 h 48"/>
                <a:gd name="T4" fmla="*/ 6 w 145"/>
                <a:gd name="T5" fmla="*/ 14 h 48"/>
                <a:gd name="T6" fmla="*/ 14 w 145"/>
                <a:gd name="T7" fmla="*/ 28 h 48"/>
                <a:gd name="T8" fmla="*/ 26 w 145"/>
                <a:gd name="T9" fmla="*/ 40 h 48"/>
                <a:gd name="T10" fmla="*/ 34 w 145"/>
                <a:gd name="T11" fmla="*/ 45 h 48"/>
                <a:gd name="T12" fmla="*/ 45 w 145"/>
                <a:gd name="T13" fmla="*/ 48 h 48"/>
                <a:gd name="T14" fmla="*/ 57 w 145"/>
                <a:gd name="T15" fmla="*/ 48 h 48"/>
                <a:gd name="T16" fmla="*/ 71 w 145"/>
                <a:gd name="T17" fmla="*/ 48 h 48"/>
                <a:gd name="T18" fmla="*/ 85 w 145"/>
                <a:gd name="T19" fmla="*/ 45 h 48"/>
                <a:gd name="T20" fmla="*/ 105 w 145"/>
                <a:gd name="T21" fmla="*/ 37 h 48"/>
                <a:gd name="T22" fmla="*/ 125 w 145"/>
                <a:gd name="T23" fmla="*/ 25 h 48"/>
                <a:gd name="T24" fmla="*/ 145 w 145"/>
                <a:gd name="T25" fmla="*/ 8 h 48"/>
                <a:gd name="T26" fmla="*/ 145 w 145"/>
                <a:gd name="T27" fmla="*/ 8 h 48"/>
                <a:gd name="T28" fmla="*/ 128 w 145"/>
                <a:gd name="T29" fmla="*/ 20 h 48"/>
                <a:gd name="T30" fmla="*/ 105 w 145"/>
                <a:gd name="T31" fmla="*/ 25 h 48"/>
                <a:gd name="T32" fmla="*/ 82 w 145"/>
                <a:gd name="T33" fmla="*/ 34 h 48"/>
                <a:gd name="T34" fmla="*/ 57 w 145"/>
                <a:gd name="T35" fmla="*/ 37 h 48"/>
                <a:gd name="T36" fmla="*/ 45 w 145"/>
                <a:gd name="T37" fmla="*/ 37 h 48"/>
                <a:gd name="T38" fmla="*/ 34 w 145"/>
                <a:gd name="T39" fmla="*/ 34 h 48"/>
                <a:gd name="T40" fmla="*/ 23 w 145"/>
                <a:gd name="T41" fmla="*/ 28 h 48"/>
                <a:gd name="T42" fmla="*/ 14 w 145"/>
                <a:gd name="T43" fmla="*/ 23 h 48"/>
                <a:gd name="T44" fmla="*/ 6 w 145"/>
                <a:gd name="T45" fmla="*/ 11 h 48"/>
                <a:gd name="T46" fmla="*/ 0 w 145"/>
                <a:gd name="T47" fmla="*/ 0 h 48"/>
                <a:gd name="T48" fmla="*/ 0 w 145"/>
                <a:gd name="T4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5" h="48">
                  <a:moveTo>
                    <a:pt x="0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14" y="28"/>
                  </a:lnTo>
                  <a:lnTo>
                    <a:pt x="26" y="40"/>
                  </a:lnTo>
                  <a:lnTo>
                    <a:pt x="34" y="45"/>
                  </a:lnTo>
                  <a:lnTo>
                    <a:pt x="45" y="48"/>
                  </a:lnTo>
                  <a:lnTo>
                    <a:pt x="57" y="48"/>
                  </a:lnTo>
                  <a:lnTo>
                    <a:pt x="71" y="48"/>
                  </a:lnTo>
                  <a:lnTo>
                    <a:pt x="85" y="45"/>
                  </a:lnTo>
                  <a:lnTo>
                    <a:pt x="105" y="37"/>
                  </a:lnTo>
                  <a:lnTo>
                    <a:pt x="125" y="25"/>
                  </a:lnTo>
                  <a:lnTo>
                    <a:pt x="145" y="8"/>
                  </a:lnTo>
                  <a:lnTo>
                    <a:pt x="145" y="8"/>
                  </a:lnTo>
                  <a:lnTo>
                    <a:pt x="128" y="20"/>
                  </a:lnTo>
                  <a:lnTo>
                    <a:pt x="105" y="25"/>
                  </a:lnTo>
                  <a:lnTo>
                    <a:pt x="82" y="34"/>
                  </a:lnTo>
                  <a:lnTo>
                    <a:pt x="57" y="37"/>
                  </a:lnTo>
                  <a:lnTo>
                    <a:pt x="45" y="37"/>
                  </a:lnTo>
                  <a:lnTo>
                    <a:pt x="34" y="34"/>
                  </a:lnTo>
                  <a:lnTo>
                    <a:pt x="23" y="28"/>
                  </a:lnTo>
                  <a:lnTo>
                    <a:pt x="14" y="23"/>
                  </a:lnTo>
                  <a:lnTo>
                    <a:pt x="6" y="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9" name="Freeform 169"/>
            <p:cNvSpPr>
              <a:spLocks/>
            </p:cNvSpPr>
            <p:nvPr/>
          </p:nvSpPr>
          <p:spPr bwMode="auto">
            <a:xfrm>
              <a:off x="3734653" y="2634079"/>
              <a:ext cx="91249" cy="249384"/>
            </a:xfrm>
            <a:custGeom>
              <a:avLst/>
              <a:gdLst>
                <a:gd name="T0" fmla="*/ 0 w 42"/>
                <a:gd name="T1" fmla="*/ 0 h 111"/>
                <a:gd name="T2" fmla="*/ 0 w 42"/>
                <a:gd name="T3" fmla="*/ 0 h 111"/>
                <a:gd name="T4" fmla="*/ 14 w 42"/>
                <a:gd name="T5" fmla="*/ 6 h 111"/>
                <a:gd name="T6" fmla="*/ 22 w 42"/>
                <a:gd name="T7" fmla="*/ 14 h 111"/>
                <a:gd name="T8" fmla="*/ 34 w 42"/>
                <a:gd name="T9" fmla="*/ 28 h 111"/>
                <a:gd name="T10" fmla="*/ 39 w 42"/>
                <a:gd name="T11" fmla="*/ 43 h 111"/>
                <a:gd name="T12" fmla="*/ 42 w 42"/>
                <a:gd name="T13" fmla="*/ 51 h 111"/>
                <a:gd name="T14" fmla="*/ 42 w 42"/>
                <a:gd name="T15" fmla="*/ 62 h 111"/>
                <a:gd name="T16" fmla="*/ 39 w 42"/>
                <a:gd name="T17" fmla="*/ 74 h 111"/>
                <a:gd name="T18" fmla="*/ 34 w 42"/>
                <a:gd name="T19" fmla="*/ 85 h 111"/>
                <a:gd name="T20" fmla="*/ 25 w 42"/>
                <a:gd name="T21" fmla="*/ 96 h 111"/>
                <a:gd name="T22" fmla="*/ 14 w 42"/>
                <a:gd name="T23" fmla="*/ 111 h 111"/>
                <a:gd name="T24" fmla="*/ 14 w 42"/>
                <a:gd name="T25" fmla="*/ 111 h 111"/>
                <a:gd name="T26" fmla="*/ 19 w 42"/>
                <a:gd name="T27" fmla="*/ 99 h 111"/>
                <a:gd name="T28" fmla="*/ 22 w 42"/>
                <a:gd name="T29" fmla="*/ 88 h 111"/>
                <a:gd name="T30" fmla="*/ 25 w 42"/>
                <a:gd name="T31" fmla="*/ 71 h 111"/>
                <a:gd name="T32" fmla="*/ 25 w 42"/>
                <a:gd name="T33" fmla="*/ 54 h 111"/>
                <a:gd name="T34" fmla="*/ 22 w 42"/>
                <a:gd name="T35" fmla="*/ 37 h 111"/>
                <a:gd name="T36" fmla="*/ 14 w 42"/>
                <a:gd name="T37" fmla="*/ 17 h 111"/>
                <a:gd name="T38" fmla="*/ 0 w 42"/>
                <a:gd name="T39" fmla="*/ 0 h 111"/>
                <a:gd name="T40" fmla="*/ 0 w 42"/>
                <a:gd name="T4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" h="111">
                  <a:moveTo>
                    <a:pt x="0" y="0"/>
                  </a:moveTo>
                  <a:lnTo>
                    <a:pt x="0" y="0"/>
                  </a:lnTo>
                  <a:lnTo>
                    <a:pt x="14" y="6"/>
                  </a:lnTo>
                  <a:lnTo>
                    <a:pt x="22" y="14"/>
                  </a:lnTo>
                  <a:lnTo>
                    <a:pt x="34" y="28"/>
                  </a:lnTo>
                  <a:lnTo>
                    <a:pt x="39" y="43"/>
                  </a:lnTo>
                  <a:lnTo>
                    <a:pt x="42" y="51"/>
                  </a:lnTo>
                  <a:lnTo>
                    <a:pt x="42" y="62"/>
                  </a:lnTo>
                  <a:lnTo>
                    <a:pt x="39" y="74"/>
                  </a:lnTo>
                  <a:lnTo>
                    <a:pt x="34" y="85"/>
                  </a:lnTo>
                  <a:lnTo>
                    <a:pt x="25" y="96"/>
                  </a:lnTo>
                  <a:lnTo>
                    <a:pt x="14" y="111"/>
                  </a:lnTo>
                  <a:lnTo>
                    <a:pt x="14" y="111"/>
                  </a:lnTo>
                  <a:lnTo>
                    <a:pt x="19" y="99"/>
                  </a:lnTo>
                  <a:lnTo>
                    <a:pt x="22" y="88"/>
                  </a:lnTo>
                  <a:lnTo>
                    <a:pt x="25" y="71"/>
                  </a:lnTo>
                  <a:lnTo>
                    <a:pt x="25" y="54"/>
                  </a:lnTo>
                  <a:lnTo>
                    <a:pt x="22" y="37"/>
                  </a:lnTo>
                  <a:lnTo>
                    <a:pt x="14" y="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21" name="Oval 830"/>
          <p:cNvSpPr>
            <a:spLocks noChangeArrowheads="1"/>
          </p:cNvSpPr>
          <p:nvPr/>
        </p:nvSpPr>
        <p:spPr bwMode="auto">
          <a:xfrm rot="20779205">
            <a:off x="10708062" y="2626392"/>
            <a:ext cx="854618" cy="244580"/>
          </a:xfrm>
          <a:prstGeom prst="ellipse">
            <a:avLst/>
          </a:prstGeom>
          <a:solidFill>
            <a:schemeClr val="tx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22" name="Oval 830"/>
          <p:cNvSpPr>
            <a:spLocks noChangeArrowheads="1"/>
          </p:cNvSpPr>
          <p:nvPr/>
        </p:nvSpPr>
        <p:spPr bwMode="auto">
          <a:xfrm rot="2004880">
            <a:off x="11322645" y="2742262"/>
            <a:ext cx="893869" cy="240128"/>
          </a:xfrm>
          <a:prstGeom prst="ellipse">
            <a:avLst/>
          </a:prstGeom>
          <a:solidFill>
            <a:schemeClr val="tx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36" name="Oval 935"/>
          <p:cNvSpPr/>
          <p:nvPr/>
        </p:nvSpPr>
        <p:spPr>
          <a:xfrm>
            <a:off x="5574213" y="5873388"/>
            <a:ext cx="700661" cy="7040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rgbClr val="E267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B</a:t>
            </a:r>
            <a:endParaRPr lang="en-US" sz="4400" b="1" dirty="0"/>
          </a:p>
        </p:txBody>
      </p:sp>
      <p:grpSp>
        <p:nvGrpSpPr>
          <p:cNvPr id="2120" name="Group 2119"/>
          <p:cNvGrpSpPr/>
          <p:nvPr/>
        </p:nvGrpSpPr>
        <p:grpSpPr>
          <a:xfrm>
            <a:off x="2993769" y="2338170"/>
            <a:ext cx="2349358" cy="3645788"/>
            <a:chOff x="1699254" y="1426526"/>
            <a:chExt cx="2167207" cy="3510659"/>
          </a:xfrm>
        </p:grpSpPr>
        <p:grpSp>
          <p:nvGrpSpPr>
            <p:cNvPr id="2121" name="Group 2120"/>
            <p:cNvGrpSpPr/>
            <p:nvPr/>
          </p:nvGrpSpPr>
          <p:grpSpPr>
            <a:xfrm rot="19973964" flipH="1">
              <a:off x="1699254" y="3143214"/>
              <a:ext cx="690491" cy="524713"/>
              <a:chOff x="10593885" y="3140711"/>
              <a:chExt cx="945562" cy="895336"/>
            </a:xfrm>
          </p:grpSpPr>
          <p:sp>
            <p:nvSpPr>
              <p:cNvPr id="2379" name="Line 198"/>
              <p:cNvSpPr>
                <a:spLocks noChangeShapeType="1"/>
              </p:cNvSpPr>
              <p:nvPr/>
            </p:nvSpPr>
            <p:spPr bwMode="auto">
              <a:xfrm rot="598685" flipH="1">
                <a:off x="10779262" y="3365041"/>
                <a:ext cx="0" cy="36850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0" name="Freeform 513"/>
              <p:cNvSpPr>
                <a:spLocks/>
              </p:cNvSpPr>
              <p:nvPr/>
            </p:nvSpPr>
            <p:spPr bwMode="auto">
              <a:xfrm rot="9082100">
                <a:off x="10612087" y="3523604"/>
                <a:ext cx="200025" cy="311421"/>
              </a:xfrm>
              <a:custGeom>
                <a:avLst/>
                <a:gdLst>
                  <a:gd name="T0" fmla="*/ 84 w 126"/>
                  <a:gd name="T1" fmla="*/ 0 h 176"/>
                  <a:gd name="T2" fmla="*/ 84 w 126"/>
                  <a:gd name="T3" fmla="*/ 0 h 176"/>
                  <a:gd name="T4" fmla="*/ 94 w 126"/>
                  <a:gd name="T5" fmla="*/ 6 h 176"/>
                  <a:gd name="T6" fmla="*/ 104 w 126"/>
                  <a:gd name="T7" fmla="*/ 16 h 176"/>
                  <a:gd name="T8" fmla="*/ 114 w 126"/>
                  <a:gd name="T9" fmla="*/ 26 h 176"/>
                  <a:gd name="T10" fmla="*/ 118 w 126"/>
                  <a:gd name="T11" fmla="*/ 34 h 176"/>
                  <a:gd name="T12" fmla="*/ 122 w 126"/>
                  <a:gd name="T13" fmla="*/ 42 h 176"/>
                  <a:gd name="T14" fmla="*/ 124 w 126"/>
                  <a:gd name="T15" fmla="*/ 52 h 176"/>
                  <a:gd name="T16" fmla="*/ 126 w 126"/>
                  <a:gd name="T17" fmla="*/ 60 h 176"/>
                  <a:gd name="T18" fmla="*/ 126 w 126"/>
                  <a:gd name="T19" fmla="*/ 72 h 176"/>
                  <a:gd name="T20" fmla="*/ 124 w 126"/>
                  <a:gd name="T21" fmla="*/ 84 h 176"/>
                  <a:gd name="T22" fmla="*/ 118 w 126"/>
                  <a:gd name="T23" fmla="*/ 96 h 176"/>
                  <a:gd name="T24" fmla="*/ 112 w 126"/>
                  <a:gd name="T25" fmla="*/ 110 h 176"/>
                  <a:gd name="T26" fmla="*/ 112 w 126"/>
                  <a:gd name="T27" fmla="*/ 110 h 176"/>
                  <a:gd name="T28" fmla="*/ 96 w 126"/>
                  <a:gd name="T29" fmla="*/ 134 h 176"/>
                  <a:gd name="T30" fmla="*/ 82 w 126"/>
                  <a:gd name="T31" fmla="*/ 152 h 176"/>
                  <a:gd name="T32" fmla="*/ 68 w 126"/>
                  <a:gd name="T33" fmla="*/ 164 h 176"/>
                  <a:gd name="T34" fmla="*/ 58 w 126"/>
                  <a:gd name="T35" fmla="*/ 172 h 176"/>
                  <a:gd name="T36" fmla="*/ 46 w 126"/>
                  <a:gd name="T37" fmla="*/ 176 h 176"/>
                  <a:gd name="T38" fmla="*/ 36 w 126"/>
                  <a:gd name="T39" fmla="*/ 174 h 176"/>
                  <a:gd name="T40" fmla="*/ 24 w 126"/>
                  <a:gd name="T41" fmla="*/ 170 h 176"/>
                  <a:gd name="T42" fmla="*/ 14 w 126"/>
                  <a:gd name="T43" fmla="*/ 162 h 176"/>
                  <a:gd name="T44" fmla="*/ 14 w 126"/>
                  <a:gd name="T45" fmla="*/ 162 h 176"/>
                  <a:gd name="T46" fmla="*/ 8 w 126"/>
                  <a:gd name="T47" fmla="*/ 158 h 176"/>
                  <a:gd name="T48" fmla="*/ 4 w 126"/>
                  <a:gd name="T49" fmla="*/ 152 h 176"/>
                  <a:gd name="T50" fmla="*/ 0 w 126"/>
                  <a:gd name="T51" fmla="*/ 142 h 176"/>
                  <a:gd name="T52" fmla="*/ 0 w 126"/>
                  <a:gd name="T53" fmla="*/ 130 h 176"/>
                  <a:gd name="T54" fmla="*/ 4 w 126"/>
                  <a:gd name="T55" fmla="*/ 118 h 176"/>
                  <a:gd name="T56" fmla="*/ 10 w 126"/>
                  <a:gd name="T57" fmla="*/ 104 h 176"/>
                  <a:gd name="T58" fmla="*/ 18 w 126"/>
                  <a:gd name="T59" fmla="*/ 92 h 176"/>
                  <a:gd name="T60" fmla="*/ 34 w 126"/>
                  <a:gd name="T61" fmla="*/ 64 h 176"/>
                  <a:gd name="T62" fmla="*/ 34 w 126"/>
                  <a:gd name="T63" fmla="*/ 64 h 176"/>
                  <a:gd name="T64" fmla="*/ 50 w 126"/>
                  <a:gd name="T65" fmla="*/ 40 h 176"/>
                  <a:gd name="T66" fmla="*/ 66 w 126"/>
                  <a:gd name="T67" fmla="*/ 20 h 176"/>
                  <a:gd name="T68" fmla="*/ 84 w 126"/>
                  <a:gd name="T69" fmla="*/ 0 h 176"/>
                  <a:gd name="T70" fmla="*/ 84 w 126"/>
                  <a:gd name="T71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6" h="176">
                    <a:moveTo>
                      <a:pt x="84" y="0"/>
                    </a:moveTo>
                    <a:lnTo>
                      <a:pt x="84" y="0"/>
                    </a:lnTo>
                    <a:lnTo>
                      <a:pt x="94" y="6"/>
                    </a:lnTo>
                    <a:lnTo>
                      <a:pt x="104" y="16"/>
                    </a:lnTo>
                    <a:lnTo>
                      <a:pt x="114" y="26"/>
                    </a:lnTo>
                    <a:lnTo>
                      <a:pt x="118" y="34"/>
                    </a:lnTo>
                    <a:lnTo>
                      <a:pt x="122" y="42"/>
                    </a:lnTo>
                    <a:lnTo>
                      <a:pt x="124" y="52"/>
                    </a:lnTo>
                    <a:lnTo>
                      <a:pt x="126" y="60"/>
                    </a:lnTo>
                    <a:lnTo>
                      <a:pt x="126" y="72"/>
                    </a:lnTo>
                    <a:lnTo>
                      <a:pt x="124" y="84"/>
                    </a:lnTo>
                    <a:lnTo>
                      <a:pt x="118" y="96"/>
                    </a:lnTo>
                    <a:lnTo>
                      <a:pt x="112" y="110"/>
                    </a:lnTo>
                    <a:lnTo>
                      <a:pt x="112" y="110"/>
                    </a:lnTo>
                    <a:lnTo>
                      <a:pt x="96" y="134"/>
                    </a:lnTo>
                    <a:lnTo>
                      <a:pt x="82" y="152"/>
                    </a:lnTo>
                    <a:lnTo>
                      <a:pt x="68" y="164"/>
                    </a:lnTo>
                    <a:lnTo>
                      <a:pt x="58" y="172"/>
                    </a:lnTo>
                    <a:lnTo>
                      <a:pt x="46" y="176"/>
                    </a:lnTo>
                    <a:lnTo>
                      <a:pt x="36" y="174"/>
                    </a:lnTo>
                    <a:lnTo>
                      <a:pt x="24" y="170"/>
                    </a:lnTo>
                    <a:lnTo>
                      <a:pt x="14" y="162"/>
                    </a:lnTo>
                    <a:lnTo>
                      <a:pt x="14" y="162"/>
                    </a:lnTo>
                    <a:lnTo>
                      <a:pt x="8" y="158"/>
                    </a:lnTo>
                    <a:lnTo>
                      <a:pt x="4" y="152"/>
                    </a:lnTo>
                    <a:lnTo>
                      <a:pt x="0" y="142"/>
                    </a:lnTo>
                    <a:lnTo>
                      <a:pt x="0" y="130"/>
                    </a:lnTo>
                    <a:lnTo>
                      <a:pt x="4" y="118"/>
                    </a:lnTo>
                    <a:lnTo>
                      <a:pt x="10" y="104"/>
                    </a:lnTo>
                    <a:lnTo>
                      <a:pt x="18" y="92"/>
                    </a:lnTo>
                    <a:lnTo>
                      <a:pt x="34" y="64"/>
                    </a:lnTo>
                    <a:lnTo>
                      <a:pt x="34" y="64"/>
                    </a:lnTo>
                    <a:lnTo>
                      <a:pt x="50" y="40"/>
                    </a:lnTo>
                    <a:lnTo>
                      <a:pt x="66" y="20"/>
                    </a:lnTo>
                    <a:lnTo>
                      <a:pt x="84" y="0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1" name="Freeform 514"/>
              <p:cNvSpPr>
                <a:spLocks noEditPoints="1"/>
              </p:cNvSpPr>
              <p:nvPr/>
            </p:nvSpPr>
            <p:spPr bwMode="auto">
              <a:xfrm rot="9082100">
                <a:off x="10593885" y="3502154"/>
                <a:ext cx="238125" cy="357426"/>
              </a:xfrm>
              <a:custGeom>
                <a:avLst/>
                <a:gdLst>
                  <a:gd name="T0" fmla="*/ 86 w 150"/>
                  <a:gd name="T1" fmla="*/ 6 h 202"/>
                  <a:gd name="T2" fmla="*/ 52 w 150"/>
                  <a:gd name="T3" fmla="*/ 48 h 202"/>
                  <a:gd name="T4" fmla="*/ 26 w 150"/>
                  <a:gd name="T5" fmla="*/ 88 h 202"/>
                  <a:gd name="T6" fmla="*/ 12 w 150"/>
                  <a:gd name="T7" fmla="*/ 112 h 202"/>
                  <a:gd name="T8" fmla="*/ 2 w 150"/>
                  <a:gd name="T9" fmla="*/ 138 h 202"/>
                  <a:gd name="T10" fmla="*/ 2 w 150"/>
                  <a:gd name="T11" fmla="*/ 164 h 202"/>
                  <a:gd name="T12" fmla="*/ 18 w 150"/>
                  <a:gd name="T13" fmla="*/ 186 h 202"/>
                  <a:gd name="T14" fmla="*/ 28 w 150"/>
                  <a:gd name="T15" fmla="*/ 192 h 202"/>
                  <a:gd name="T16" fmla="*/ 50 w 150"/>
                  <a:gd name="T17" fmla="*/ 202 h 202"/>
                  <a:gd name="T18" fmla="*/ 64 w 150"/>
                  <a:gd name="T19" fmla="*/ 200 h 202"/>
                  <a:gd name="T20" fmla="*/ 80 w 150"/>
                  <a:gd name="T21" fmla="*/ 194 h 202"/>
                  <a:gd name="T22" fmla="*/ 96 w 150"/>
                  <a:gd name="T23" fmla="*/ 180 h 202"/>
                  <a:gd name="T24" fmla="*/ 134 w 150"/>
                  <a:gd name="T25" fmla="*/ 130 h 202"/>
                  <a:gd name="T26" fmla="*/ 144 w 150"/>
                  <a:gd name="T27" fmla="*/ 110 h 202"/>
                  <a:gd name="T28" fmla="*/ 150 w 150"/>
                  <a:gd name="T29" fmla="*/ 74 h 202"/>
                  <a:gd name="T30" fmla="*/ 146 w 150"/>
                  <a:gd name="T31" fmla="*/ 56 h 202"/>
                  <a:gd name="T32" fmla="*/ 136 w 150"/>
                  <a:gd name="T33" fmla="*/ 34 h 202"/>
                  <a:gd name="T34" fmla="*/ 120 w 150"/>
                  <a:gd name="T35" fmla="*/ 16 h 202"/>
                  <a:gd name="T36" fmla="*/ 100 w 150"/>
                  <a:gd name="T37" fmla="*/ 4 h 202"/>
                  <a:gd name="T38" fmla="*/ 86 w 150"/>
                  <a:gd name="T39" fmla="*/ 6 h 202"/>
                  <a:gd name="T40" fmla="*/ 32 w 150"/>
                  <a:gd name="T41" fmla="*/ 166 h 202"/>
                  <a:gd name="T42" fmla="*/ 24 w 150"/>
                  <a:gd name="T43" fmla="*/ 150 h 202"/>
                  <a:gd name="T44" fmla="*/ 26 w 150"/>
                  <a:gd name="T45" fmla="*/ 142 h 202"/>
                  <a:gd name="T46" fmla="*/ 46 w 150"/>
                  <a:gd name="T47" fmla="*/ 100 h 202"/>
                  <a:gd name="T48" fmla="*/ 56 w 150"/>
                  <a:gd name="T49" fmla="*/ 84 h 202"/>
                  <a:gd name="T50" fmla="*/ 78 w 150"/>
                  <a:gd name="T51" fmla="*/ 52 h 202"/>
                  <a:gd name="T52" fmla="*/ 98 w 150"/>
                  <a:gd name="T53" fmla="*/ 30 h 202"/>
                  <a:gd name="T54" fmla="*/ 112 w 150"/>
                  <a:gd name="T55" fmla="*/ 42 h 202"/>
                  <a:gd name="T56" fmla="*/ 124 w 150"/>
                  <a:gd name="T57" fmla="*/ 64 h 202"/>
                  <a:gd name="T58" fmla="*/ 126 w 150"/>
                  <a:gd name="T59" fmla="*/ 78 h 202"/>
                  <a:gd name="T60" fmla="*/ 126 w 150"/>
                  <a:gd name="T61" fmla="*/ 86 h 202"/>
                  <a:gd name="T62" fmla="*/ 118 w 150"/>
                  <a:gd name="T63" fmla="*/ 106 h 202"/>
                  <a:gd name="T64" fmla="*/ 114 w 150"/>
                  <a:gd name="T65" fmla="*/ 118 h 202"/>
                  <a:gd name="T66" fmla="*/ 84 w 150"/>
                  <a:gd name="T67" fmla="*/ 160 h 202"/>
                  <a:gd name="T68" fmla="*/ 64 w 150"/>
                  <a:gd name="T69" fmla="*/ 176 h 202"/>
                  <a:gd name="T70" fmla="*/ 60 w 150"/>
                  <a:gd name="T71" fmla="*/ 178 h 202"/>
                  <a:gd name="T72" fmla="*/ 48 w 150"/>
                  <a:gd name="T73" fmla="*/ 176 h 202"/>
                  <a:gd name="T74" fmla="*/ 32 w 150"/>
                  <a:gd name="T75" fmla="*/ 166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0" h="202">
                    <a:moveTo>
                      <a:pt x="86" y="6"/>
                    </a:moveTo>
                    <a:lnTo>
                      <a:pt x="86" y="6"/>
                    </a:lnTo>
                    <a:lnTo>
                      <a:pt x="68" y="26"/>
                    </a:lnTo>
                    <a:lnTo>
                      <a:pt x="52" y="48"/>
                    </a:lnTo>
                    <a:lnTo>
                      <a:pt x="34" y="72"/>
                    </a:lnTo>
                    <a:lnTo>
                      <a:pt x="26" y="88"/>
                    </a:lnTo>
                    <a:lnTo>
                      <a:pt x="26" y="88"/>
                    </a:lnTo>
                    <a:lnTo>
                      <a:pt x="12" y="112"/>
                    </a:lnTo>
                    <a:lnTo>
                      <a:pt x="6" y="126"/>
                    </a:lnTo>
                    <a:lnTo>
                      <a:pt x="2" y="138"/>
                    </a:lnTo>
                    <a:lnTo>
                      <a:pt x="0" y="150"/>
                    </a:lnTo>
                    <a:lnTo>
                      <a:pt x="2" y="164"/>
                    </a:lnTo>
                    <a:lnTo>
                      <a:pt x="8" y="174"/>
                    </a:lnTo>
                    <a:lnTo>
                      <a:pt x="18" y="186"/>
                    </a:lnTo>
                    <a:lnTo>
                      <a:pt x="18" y="186"/>
                    </a:lnTo>
                    <a:lnTo>
                      <a:pt x="28" y="192"/>
                    </a:lnTo>
                    <a:lnTo>
                      <a:pt x="38" y="198"/>
                    </a:lnTo>
                    <a:lnTo>
                      <a:pt x="50" y="202"/>
                    </a:lnTo>
                    <a:lnTo>
                      <a:pt x="64" y="200"/>
                    </a:lnTo>
                    <a:lnTo>
                      <a:pt x="64" y="200"/>
                    </a:lnTo>
                    <a:lnTo>
                      <a:pt x="72" y="198"/>
                    </a:lnTo>
                    <a:lnTo>
                      <a:pt x="80" y="194"/>
                    </a:lnTo>
                    <a:lnTo>
                      <a:pt x="88" y="188"/>
                    </a:lnTo>
                    <a:lnTo>
                      <a:pt x="96" y="180"/>
                    </a:lnTo>
                    <a:lnTo>
                      <a:pt x="114" y="160"/>
                    </a:lnTo>
                    <a:lnTo>
                      <a:pt x="134" y="130"/>
                    </a:lnTo>
                    <a:lnTo>
                      <a:pt x="134" y="130"/>
                    </a:lnTo>
                    <a:lnTo>
                      <a:pt x="144" y="110"/>
                    </a:lnTo>
                    <a:lnTo>
                      <a:pt x="148" y="92"/>
                    </a:lnTo>
                    <a:lnTo>
                      <a:pt x="150" y="74"/>
                    </a:lnTo>
                    <a:lnTo>
                      <a:pt x="146" y="56"/>
                    </a:lnTo>
                    <a:lnTo>
                      <a:pt x="146" y="56"/>
                    </a:lnTo>
                    <a:lnTo>
                      <a:pt x="142" y="44"/>
                    </a:lnTo>
                    <a:lnTo>
                      <a:pt x="136" y="34"/>
                    </a:lnTo>
                    <a:lnTo>
                      <a:pt x="128" y="24"/>
                    </a:lnTo>
                    <a:lnTo>
                      <a:pt x="120" y="16"/>
                    </a:lnTo>
                    <a:lnTo>
                      <a:pt x="106" y="6"/>
                    </a:lnTo>
                    <a:lnTo>
                      <a:pt x="100" y="4"/>
                    </a:lnTo>
                    <a:lnTo>
                      <a:pt x="92" y="0"/>
                    </a:lnTo>
                    <a:lnTo>
                      <a:pt x="86" y="6"/>
                    </a:lnTo>
                    <a:close/>
                    <a:moveTo>
                      <a:pt x="32" y="166"/>
                    </a:moveTo>
                    <a:lnTo>
                      <a:pt x="32" y="166"/>
                    </a:lnTo>
                    <a:lnTo>
                      <a:pt x="26" y="160"/>
                    </a:lnTo>
                    <a:lnTo>
                      <a:pt x="24" y="150"/>
                    </a:lnTo>
                    <a:lnTo>
                      <a:pt x="24" y="150"/>
                    </a:lnTo>
                    <a:lnTo>
                      <a:pt x="26" y="142"/>
                    </a:lnTo>
                    <a:lnTo>
                      <a:pt x="30" y="130"/>
                    </a:lnTo>
                    <a:lnTo>
                      <a:pt x="46" y="100"/>
                    </a:lnTo>
                    <a:lnTo>
                      <a:pt x="56" y="84"/>
                    </a:lnTo>
                    <a:lnTo>
                      <a:pt x="56" y="84"/>
                    </a:lnTo>
                    <a:lnTo>
                      <a:pt x="66" y="68"/>
                    </a:lnTo>
                    <a:lnTo>
                      <a:pt x="78" y="52"/>
                    </a:lnTo>
                    <a:lnTo>
                      <a:pt x="98" y="30"/>
                    </a:lnTo>
                    <a:lnTo>
                      <a:pt x="98" y="30"/>
                    </a:lnTo>
                    <a:lnTo>
                      <a:pt x="104" y="34"/>
                    </a:lnTo>
                    <a:lnTo>
                      <a:pt x="112" y="42"/>
                    </a:lnTo>
                    <a:lnTo>
                      <a:pt x="118" y="52"/>
                    </a:lnTo>
                    <a:lnTo>
                      <a:pt x="124" y="64"/>
                    </a:lnTo>
                    <a:lnTo>
                      <a:pt x="124" y="64"/>
                    </a:lnTo>
                    <a:lnTo>
                      <a:pt x="126" y="78"/>
                    </a:lnTo>
                    <a:lnTo>
                      <a:pt x="126" y="78"/>
                    </a:lnTo>
                    <a:lnTo>
                      <a:pt x="126" y="86"/>
                    </a:lnTo>
                    <a:lnTo>
                      <a:pt x="122" y="96"/>
                    </a:lnTo>
                    <a:lnTo>
                      <a:pt x="118" y="106"/>
                    </a:lnTo>
                    <a:lnTo>
                      <a:pt x="114" y="118"/>
                    </a:lnTo>
                    <a:lnTo>
                      <a:pt x="114" y="118"/>
                    </a:lnTo>
                    <a:lnTo>
                      <a:pt x="98" y="142"/>
                    </a:lnTo>
                    <a:lnTo>
                      <a:pt x="84" y="160"/>
                    </a:lnTo>
                    <a:lnTo>
                      <a:pt x="70" y="172"/>
                    </a:lnTo>
                    <a:lnTo>
                      <a:pt x="64" y="176"/>
                    </a:lnTo>
                    <a:lnTo>
                      <a:pt x="60" y="178"/>
                    </a:lnTo>
                    <a:lnTo>
                      <a:pt x="60" y="178"/>
                    </a:lnTo>
                    <a:lnTo>
                      <a:pt x="54" y="178"/>
                    </a:lnTo>
                    <a:lnTo>
                      <a:pt x="48" y="176"/>
                    </a:lnTo>
                    <a:lnTo>
                      <a:pt x="40" y="172"/>
                    </a:lnTo>
                    <a:lnTo>
                      <a:pt x="32" y="166"/>
                    </a:lnTo>
                    <a:lnTo>
                      <a:pt x="32" y="1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2" name="Freeform 515"/>
              <p:cNvSpPr>
                <a:spLocks/>
              </p:cNvSpPr>
              <p:nvPr/>
            </p:nvSpPr>
            <p:spPr bwMode="auto">
              <a:xfrm rot="9082100">
                <a:off x="10612087" y="3523604"/>
                <a:ext cx="200025" cy="311421"/>
              </a:xfrm>
              <a:custGeom>
                <a:avLst/>
                <a:gdLst>
                  <a:gd name="T0" fmla="*/ 84 w 126"/>
                  <a:gd name="T1" fmla="*/ 0 h 176"/>
                  <a:gd name="T2" fmla="*/ 84 w 126"/>
                  <a:gd name="T3" fmla="*/ 0 h 176"/>
                  <a:gd name="T4" fmla="*/ 94 w 126"/>
                  <a:gd name="T5" fmla="*/ 6 h 176"/>
                  <a:gd name="T6" fmla="*/ 104 w 126"/>
                  <a:gd name="T7" fmla="*/ 16 h 176"/>
                  <a:gd name="T8" fmla="*/ 114 w 126"/>
                  <a:gd name="T9" fmla="*/ 26 h 176"/>
                  <a:gd name="T10" fmla="*/ 118 w 126"/>
                  <a:gd name="T11" fmla="*/ 34 h 176"/>
                  <a:gd name="T12" fmla="*/ 122 w 126"/>
                  <a:gd name="T13" fmla="*/ 42 h 176"/>
                  <a:gd name="T14" fmla="*/ 124 w 126"/>
                  <a:gd name="T15" fmla="*/ 52 h 176"/>
                  <a:gd name="T16" fmla="*/ 126 w 126"/>
                  <a:gd name="T17" fmla="*/ 60 h 176"/>
                  <a:gd name="T18" fmla="*/ 126 w 126"/>
                  <a:gd name="T19" fmla="*/ 72 h 176"/>
                  <a:gd name="T20" fmla="*/ 124 w 126"/>
                  <a:gd name="T21" fmla="*/ 84 h 176"/>
                  <a:gd name="T22" fmla="*/ 118 w 126"/>
                  <a:gd name="T23" fmla="*/ 96 h 176"/>
                  <a:gd name="T24" fmla="*/ 112 w 126"/>
                  <a:gd name="T25" fmla="*/ 110 h 176"/>
                  <a:gd name="T26" fmla="*/ 112 w 126"/>
                  <a:gd name="T27" fmla="*/ 110 h 176"/>
                  <a:gd name="T28" fmla="*/ 96 w 126"/>
                  <a:gd name="T29" fmla="*/ 134 h 176"/>
                  <a:gd name="T30" fmla="*/ 82 w 126"/>
                  <a:gd name="T31" fmla="*/ 152 h 176"/>
                  <a:gd name="T32" fmla="*/ 68 w 126"/>
                  <a:gd name="T33" fmla="*/ 164 h 176"/>
                  <a:gd name="T34" fmla="*/ 58 w 126"/>
                  <a:gd name="T35" fmla="*/ 172 h 176"/>
                  <a:gd name="T36" fmla="*/ 46 w 126"/>
                  <a:gd name="T37" fmla="*/ 176 h 176"/>
                  <a:gd name="T38" fmla="*/ 36 w 126"/>
                  <a:gd name="T39" fmla="*/ 174 h 176"/>
                  <a:gd name="T40" fmla="*/ 24 w 126"/>
                  <a:gd name="T41" fmla="*/ 170 h 176"/>
                  <a:gd name="T42" fmla="*/ 14 w 126"/>
                  <a:gd name="T43" fmla="*/ 162 h 176"/>
                  <a:gd name="T44" fmla="*/ 14 w 126"/>
                  <a:gd name="T45" fmla="*/ 162 h 176"/>
                  <a:gd name="T46" fmla="*/ 8 w 126"/>
                  <a:gd name="T47" fmla="*/ 158 h 176"/>
                  <a:gd name="T48" fmla="*/ 4 w 126"/>
                  <a:gd name="T49" fmla="*/ 152 h 176"/>
                  <a:gd name="T50" fmla="*/ 0 w 126"/>
                  <a:gd name="T51" fmla="*/ 142 h 176"/>
                  <a:gd name="T52" fmla="*/ 0 w 126"/>
                  <a:gd name="T53" fmla="*/ 130 h 176"/>
                  <a:gd name="T54" fmla="*/ 4 w 126"/>
                  <a:gd name="T55" fmla="*/ 118 h 176"/>
                  <a:gd name="T56" fmla="*/ 10 w 126"/>
                  <a:gd name="T57" fmla="*/ 104 h 176"/>
                  <a:gd name="T58" fmla="*/ 18 w 126"/>
                  <a:gd name="T59" fmla="*/ 92 h 176"/>
                  <a:gd name="T60" fmla="*/ 34 w 126"/>
                  <a:gd name="T61" fmla="*/ 64 h 176"/>
                  <a:gd name="T62" fmla="*/ 34 w 126"/>
                  <a:gd name="T63" fmla="*/ 64 h 176"/>
                  <a:gd name="T64" fmla="*/ 50 w 126"/>
                  <a:gd name="T65" fmla="*/ 40 h 176"/>
                  <a:gd name="T66" fmla="*/ 66 w 126"/>
                  <a:gd name="T67" fmla="*/ 20 h 176"/>
                  <a:gd name="T68" fmla="*/ 84 w 126"/>
                  <a:gd name="T69" fmla="*/ 0 h 176"/>
                  <a:gd name="T70" fmla="*/ 84 w 126"/>
                  <a:gd name="T71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6" h="176">
                    <a:moveTo>
                      <a:pt x="84" y="0"/>
                    </a:moveTo>
                    <a:lnTo>
                      <a:pt x="84" y="0"/>
                    </a:lnTo>
                    <a:lnTo>
                      <a:pt x="94" y="6"/>
                    </a:lnTo>
                    <a:lnTo>
                      <a:pt x="104" y="16"/>
                    </a:lnTo>
                    <a:lnTo>
                      <a:pt x="114" y="26"/>
                    </a:lnTo>
                    <a:lnTo>
                      <a:pt x="118" y="34"/>
                    </a:lnTo>
                    <a:lnTo>
                      <a:pt x="122" y="42"/>
                    </a:lnTo>
                    <a:lnTo>
                      <a:pt x="124" y="52"/>
                    </a:lnTo>
                    <a:lnTo>
                      <a:pt x="126" y="60"/>
                    </a:lnTo>
                    <a:lnTo>
                      <a:pt x="126" y="72"/>
                    </a:lnTo>
                    <a:lnTo>
                      <a:pt x="124" y="84"/>
                    </a:lnTo>
                    <a:lnTo>
                      <a:pt x="118" y="96"/>
                    </a:lnTo>
                    <a:lnTo>
                      <a:pt x="112" y="110"/>
                    </a:lnTo>
                    <a:lnTo>
                      <a:pt x="112" y="110"/>
                    </a:lnTo>
                    <a:lnTo>
                      <a:pt x="96" y="134"/>
                    </a:lnTo>
                    <a:lnTo>
                      <a:pt x="82" y="152"/>
                    </a:lnTo>
                    <a:lnTo>
                      <a:pt x="68" y="164"/>
                    </a:lnTo>
                    <a:lnTo>
                      <a:pt x="58" y="172"/>
                    </a:lnTo>
                    <a:lnTo>
                      <a:pt x="46" y="176"/>
                    </a:lnTo>
                    <a:lnTo>
                      <a:pt x="36" y="174"/>
                    </a:lnTo>
                    <a:lnTo>
                      <a:pt x="24" y="170"/>
                    </a:lnTo>
                    <a:lnTo>
                      <a:pt x="14" y="162"/>
                    </a:lnTo>
                    <a:lnTo>
                      <a:pt x="14" y="162"/>
                    </a:lnTo>
                    <a:lnTo>
                      <a:pt x="8" y="158"/>
                    </a:lnTo>
                    <a:lnTo>
                      <a:pt x="4" y="152"/>
                    </a:lnTo>
                    <a:lnTo>
                      <a:pt x="0" y="142"/>
                    </a:lnTo>
                    <a:lnTo>
                      <a:pt x="0" y="130"/>
                    </a:lnTo>
                    <a:lnTo>
                      <a:pt x="4" y="118"/>
                    </a:lnTo>
                    <a:lnTo>
                      <a:pt x="10" y="104"/>
                    </a:lnTo>
                    <a:lnTo>
                      <a:pt x="18" y="92"/>
                    </a:lnTo>
                    <a:lnTo>
                      <a:pt x="34" y="64"/>
                    </a:lnTo>
                    <a:lnTo>
                      <a:pt x="34" y="64"/>
                    </a:lnTo>
                    <a:lnTo>
                      <a:pt x="50" y="40"/>
                    </a:lnTo>
                    <a:lnTo>
                      <a:pt x="66" y="20"/>
                    </a:lnTo>
                    <a:lnTo>
                      <a:pt x="84" y="0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3" name="Freeform 517"/>
              <p:cNvSpPr>
                <a:spLocks noEditPoints="1"/>
              </p:cNvSpPr>
              <p:nvPr/>
            </p:nvSpPr>
            <p:spPr bwMode="auto">
              <a:xfrm rot="9082100">
                <a:off x="10653622" y="3140711"/>
                <a:ext cx="885825" cy="895336"/>
              </a:xfrm>
              <a:custGeom>
                <a:avLst/>
                <a:gdLst>
                  <a:gd name="T0" fmla="*/ 108 w 558"/>
                  <a:gd name="T1" fmla="*/ 26 h 506"/>
                  <a:gd name="T2" fmla="*/ 90 w 558"/>
                  <a:gd name="T3" fmla="*/ 52 h 506"/>
                  <a:gd name="T4" fmla="*/ 50 w 558"/>
                  <a:gd name="T5" fmla="*/ 84 h 506"/>
                  <a:gd name="T6" fmla="*/ 68 w 558"/>
                  <a:gd name="T7" fmla="*/ 148 h 506"/>
                  <a:gd name="T8" fmla="*/ 152 w 558"/>
                  <a:gd name="T9" fmla="*/ 218 h 506"/>
                  <a:gd name="T10" fmla="*/ 116 w 558"/>
                  <a:gd name="T11" fmla="*/ 206 h 506"/>
                  <a:gd name="T12" fmla="*/ 40 w 558"/>
                  <a:gd name="T13" fmla="*/ 168 h 506"/>
                  <a:gd name="T14" fmla="*/ 6 w 558"/>
                  <a:gd name="T15" fmla="*/ 184 h 506"/>
                  <a:gd name="T16" fmla="*/ 2 w 558"/>
                  <a:gd name="T17" fmla="*/ 220 h 506"/>
                  <a:gd name="T18" fmla="*/ 60 w 558"/>
                  <a:gd name="T19" fmla="*/ 284 h 506"/>
                  <a:gd name="T20" fmla="*/ 162 w 558"/>
                  <a:gd name="T21" fmla="*/ 332 h 506"/>
                  <a:gd name="T22" fmla="*/ 242 w 558"/>
                  <a:gd name="T23" fmla="*/ 382 h 506"/>
                  <a:gd name="T24" fmla="*/ 222 w 558"/>
                  <a:gd name="T25" fmla="*/ 392 h 506"/>
                  <a:gd name="T26" fmla="*/ 164 w 558"/>
                  <a:gd name="T27" fmla="*/ 408 h 506"/>
                  <a:gd name="T28" fmla="*/ 128 w 558"/>
                  <a:gd name="T29" fmla="*/ 466 h 506"/>
                  <a:gd name="T30" fmla="*/ 146 w 558"/>
                  <a:gd name="T31" fmla="*/ 500 h 506"/>
                  <a:gd name="T32" fmla="*/ 214 w 558"/>
                  <a:gd name="T33" fmla="*/ 490 h 506"/>
                  <a:gd name="T34" fmla="*/ 244 w 558"/>
                  <a:gd name="T35" fmla="*/ 470 h 506"/>
                  <a:gd name="T36" fmla="*/ 300 w 558"/>
                  <a:gd name="T37" fmla="*/ 468 h 506"/>
                  <a:gd name="T38" fmla="*/ 368 w 558"/>
                  <a:gd name="T39" fmla="*/ 470 h 506"/>
                  <a:gd name="T40" fmla="*/ 472 w 558"/>
                  <a:gd name="T41" fmla="*/ 410 h 506"/>
                  <a:gd name="T42" fmla="*/ 530 w 558"/>
                  <a:gd name="T43" fmla="*/ 362 h 506"/>
                  <a:gd name="T44" fmla="*/ 554 w 558"/>
                  <a:gd name="T45" fmla="*/ 298 h 506"/>
                  <a:gd name="T46" fmla="*/ 544 w 558"/>
                  <a:gd name="T47" fmla="*/ 204 h 506"/>
                  <a:gd name="T48" fmla="*/ 482 w 558"/>
                  <a:gd name="T49" fmla="*/ 142 h 506"/>
                  <a:gd name="T50" fmla="*/ 370 w 558"/>
                  <a:gd name="T51" fmla="*/ 84 h 506"/>
                  <a:gd name="T52" fmla="*/ 286 w 558"/>
                  <a:gd name="T53" fmla="*/ 12 h 506"/>
                  <a:gd name="T54" fmla="*/ 234 w 558"/>
                  <a:gd name="T55" fmla="*/ 30 h 506"/>
                  <a:gd name="T56" fmla="*/ 234 w 558"/>
                  <a:gd name="T57" fmla="*/ 64 h 506"/>
                  <a:gd name="T58" fmla="*/ 192 w 558"/>
                  <a:gd name="T59" fmla="*/ 24 h 506"/>
                  <a:gd name="T60" fmla="*/ 142 w 558"/>
                  <a:gd name="T61" fmla="*/ 0 h 506"/>
                  <a:gd name="T62" fmla="*/ 126 w 558"/>
                  <a:gd name="T63" fmla="*/ 46 h 506"/>
                  <a:gd name="T64" fmla="*/ 150 w 558"/>
                  <a:gd name="T65" fmla="*/ 24 h 506"/>
                  <a:gd name="T66" fmla="*/ 204 w 558"/>
                  <a:gd name="T67" fmla="*/ 70 h 506"/>
                  <a:gd name="T68" fmla="*/ 278 w 558"/>
                  <a:gd name="T69" fmla="*/ 102 h 506"/>
                  <a:gd name="T70" fmla="*/ 254 w 558"/>
                  <a:gd name="T71" fmla="*/ 46 h 506"/>
                  <a:gd name="T72" fmla="*/ 278 w 558"/>
                  <a:gd name="T73" fmla="*/ 36 h 506"/>
                  <a:gd name="T74" fmla="*/ 376 w 558"/>
                  <a:gd name="T75" fmla="*/ 116 h 506"/>
                  <a:gd name="T76" fmla="*/ 482 w 558"/>
                  <a:gd name="T77" fmla="*/ 174 h 506"/>
                  <a:gd name="T78" fmla="*/ 532 w 558"/>
                  <a:gd name="T79" fmla="*/ 238 h 506"/>
                  <a:gd name="T80" fmla="*/ 524 w 558"/>
                  <a:gd name="T81" fmla="*/ 306 h 506"/>
                  <a:gd name="T82" fmla="*/ 490 w 558"/>
                  <a:gd name="T83" fmla="*/ 366 h 506"/>
                  <a:gd name="T84" fmla="*/ 440 w 558"/>
                  <a:gd name="T85" fmla="*/ 406 h 506"/>
                  <a:gd name="T86" fmla="*/ 342 w 558"/>
                  <a:gd name="T87" fmla="*/ 446 h 506"/>
                  <a:gd name="T88" fmla="*/ 300 w 558"/>
                  <a:gd name="T89" fmla="*/ 442 h 506"/>
                  <a:gd name="T90" fmla="*/ 256 w 558"/>
                  <a:gd name="T91" fmla="*/ 444 h 506"/>
                  <a:gd name="T92" fmla="*/ 206 w 558"/>
                  <a:gd name="T93" fmla="*/ 466 h 506"/>
                  <a:gd name="T94" fmla="*/ 162 w 558"/>
                  <a:gd name="T95" fmla="*/ 480 h 506"/>
                  <a:gd name="T96" fmla="*/ 156 w 558"/>
                  <a:gd name="T97" fmla="*/ 454 h 506"/>
                  <a:gd name="T98" fmla="*/ 208 w 558"/>
                  <a:gd name="T99" fmla="*/ 416 h 506"/>
                  <a:gd name="T100" fmla="*/ 248 w 558"/>
                  <a:gd name="T101" fmla="*/ 410 h 506"/>
                  <a:gd name="T102" fmla="*/ 264 w 558"/>
                  <a:gd name="T103" fmla="*/ 392 h 506"/>
                  <a:gd name="T104" fmla="*/ 248 w 558"/>
                  <a:gd name="T105" fmla="*/ 350 h 506"/>
                  <a:gd name="T106" fmla="*/ 138 w 558"/>
                  <a:gd name="T107" fmla="*/ 296 h 506"/>
                  <a:gd name="T108" fmla="*/ 48 w 558"/>
                  <a:gd name="T109" fmla="*/ 244 h 506"/>
                  <a:gd name="T110" fmla="*/ 24 w 558"/>
                  <a:gd name="T111" fmla="*/ 204 h 506"/>
                  <a:gd name="T112" fmla="*/ 40 w 558"/>
                  <a:gd name="T113" fmla="*/ 192 h 506"/>
                  <a:gd name="T114" fmla="*/ 110 w 558"/>
                  <a:gd name="T115" fmla="*/ 232 h 506"/>
                  <a:gd name="T116" fmla="*/ 202 w 558"/>
                  <a:gd name="T117" fmla="*/ 254 h 506"/>
                  <a:gd name="T118" fmla="*/ 214 w 558"/>
                  <a:gd name="T119" fmla="*/ 232 h 506"/>
                  <a:gd name="T120" fmla="*/ 120 w 558"/>
                  <a:gd name="T121" fmla="*/ 172 h 506"/>
                  <a:gd name="T122" fmla="*/ 74 w 558"/>
                  <a:gd name="T123" fmla="*/ 104 h 506"/>
                  <a:gd name="T124" fmla="*/ 98 w 558"/>
                  <a:gd name="T125" fmla="*/ 76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58" h="506">
                    <a:moveTo>
                      <a:pt x="132" y="4"/>
                    </a:moveTo>
                    <a:lnTo>
                      <a:pt x="132" y="4"/>
                    </a:lnTo>
                    <a:lnTo>
                      <a:pt x="124" y="8"/>
                    </a:lnTo>
                    <a:lnTo>
                      <a:pt x="116" y="14"/>
                    </a:lnTo>
                    <a:lnTo>
                      <a:pt x="112" y="20"/>
                    </a:lnTo>
                    <a:lnTo>
                      <a:pt x="108" y="26"/>
                    </a:lnTo>
                    <a:lnTo>
                      <a:pt x="104" y="38"/>
                    </a:lnTo>
                    <a:lnTo>
                      <a:pt x="102" y="52"/>
                    </a:lnTo>
                    <a:lnTo>
                      <a:pt x="102" y="52"/>
                    </a:lnTo>
                    <a:lnTo>
                      <a:pt x="102" y="52"/>
                    </a:lnTo>
                    <a:lnTo>
                      <a:pt x="102" y="52"/>
                    </a:lnTo>
                    <a:lnTo>
                      <a:pt x="90" y="52"/>
                    </a:lnTo>
                    <a:lnTo>
                      <a:pt x="76" y="56"/>
                    </a:lnTo>
                    <a:lnTo>
                      <a:pt x="64" y="62"/>
                    </a:lnTo>
                    <a:lnTo>
                      <a:pt x="58" y="68"/>
                    </a:lnTo>
                    <a:lnTo>
                      <a:pt x="54" y="74"/>
                    </a:lnTo>
                    <a:lnTo>
                      <a:pt x="54" y="74"/>
                    </a:lnTo>
                    <a:lnTo>
                      <a:pt x="50" y="84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108"/>
                    </a:lnTo>
                    <a:lnTo>
                      <a:pt x="54" y="122"/>
                    </a:lnTo>
                    <a:lnTo>
                      <a:pt x="60" y="136"/>
                    </a:lnTo>
                    <a:lnTo>
                      <a:pt x="68" y="148"/>
                    </a:lnTo>
                    <a:lnTo>
                      <a:pt x="76" y="162"/>
                    </a:lnTo>
                    <a:lnTo>
                      <a:pt x="86" y="174"/>
                    </a:lnTo>
                    <a:lnTo>
                      <a:pt x="98" y="184"/>
                    </a:lnTo>
                    <a:lnTo>
                      <a:pt x="108" y="192"/>
                    </a:lnTo>
                    <a:lnTo>
                      <a:pt x="108" y="192"/>
                    </a:lnTo>
                    <a:lnTo>
                      <a:pt x="152" y="218"/>
                    </a:lnTo>
                    <a:lnTo>
                      <a:pt x="152" y="218"/>
                    </a:lnTo>
                    <a:lnTo>
                      <a:pt x="166" y="228"/>
                    </a:lnTo>
                    <a:lnTo>
                      <a:pt x="166" y="228"/>
                    </a:lnTo>
                    <a:lnTo>
                      <a:pt x="138" y="218"/>
                    </a:lnTo>
                    <a:lnTo>
                      <a:pt x="126" y="214"/>
                    </a:lnTo>
                    <a:lnTo>
                      <a:pt x="116" y="206"/>
                    </a:lnTo>
                    <a:lnTo>
                      <a:pt x="116" y="206"/>
                    </a:lnTo>
                    <a:lnTo>
                      <a:pt x="98" y="194"/>
                    </a:lnTo>
                    <a:lnTo>
                      <a:pt x="76" y="180"/>
                    </a:lnTo>
                    <a:lnTo>
                      <a:pt x="64" y="174"/>
                    </a:lnTo>
                    <a:lnTo>
                      <a:pt x="52" y="170"/>
                    </a:lnTo>
                    <a:lnTo>
                      <a:pt x="40" y="168"/>
                    </a:lnTo>
                    <a:lnTo>
                      <a:pt x="30" y="170"/>
                    </a:lnTo>
                    <a:lnTo>
                      <a:pt x="30" y="170"/>
                    </a:lnTo>
                    <a:lnTo>
                      <a:pt x="22" y="170"/>
                    </a:lnTo>
                    <a:lnTo>
                      <a:pt x="16" y="174"/>
                    </a:lnTo>
                    <a:lnTo>
                      <a:pt x="10" y="178"/>
                    </a:lnTo>
                    <a:lnTo>
                      <a:pt x="6" y="184"/>
                    </a:lnTo>
                    <a:lnTo>
                      <a:pt x="6" y="184"/>
                    </a:lnTo>
                    <a:lnTo>
                      <a:pt x="2" y="194"/>
                    </a:lnTo>
                    <a:lnTo>
                      <a:pt x="0" y="204"/>
                    </a:lnTo>
                    <a:lnTo>
                      <a:pt x="0" y="204"/>
                    </a:lnTo>
                    <a:lnTo>
                      <a:pt x="2" y="220"/>
                    </a:lnTo>
                    <a:lnTo>
                      <a:pt x="2" y="220"/>
                    </a:lnTo>
                    <a:lnTo>
                      <a:pt x="8" y="230"/>
                    </a:lnTo>
                    <a:lnTo>
                      <a:pt x="14" y="242"/>
                    </a:lnTo>
                    <a:lnTo>
                      <a:pt x="22" y="252"/>
                    </a:lnTo>
                    <a:lnTo>
                      <a:pt x="34" y="264"/>
                    </a:lnTo>
                    <a:lnTo>
                      <a:pt x="46" y="274"/>
                    </a:lnTo>
                    <a:lnTo>
                      <a:pt x="60" y="284"/>
                    </a:lnTo>
                    <a:lnTo>
                      <a:pt x="76" y="292"/>
                    </a:lnTo>
                    <a:lnTo>
                      <a:pt x="92" y="302"/>
                    </a:lnTo>
                    <a:lnTo>
                      <a:pt x="92" y="302"/>
                    </a:lnTo>
                    <a:lnTo>
                      <a:pt x="130" y="318"/>
                    </a:lnTo>
                    <a:lnTo>
                      <a:pt x="162" y="332"/>
                    </a:lnTo>
                    <a:lnTo>
                      <a:pt x="162" y="332"/>
                    </a:lnTo>
                    <a:lnTo>
                      <a:pt x="206" y="348"/>
                    </a:lnTo>
                    <a:lnTo>
                      <a:pt x="220" y="356"/>
                    </a:lnTo>
                    <a:lnTo>
                      <a:pt x="228" y="364"/>
                    </a:lnTo>
                    <a:lnTo>
                      <a:pt x="238" y="376"/>
                    </a:lnTo>
                    <a:lnTo>
                      <a:pt x="238" y="376"/>
                    </a:lnTo>
                    <a:lnTo>
                      <a:pt x="242" y="382"/>
                    </a:lnTo>
                    <a:lnTo>
                      <a:pt x="242" y="382"/>
                    </a:lnTo>
                    <a:lnTo>
                      <a:pt x="240" y="388"/>
                    </a:lnTo>
                    <a:lnTo>
                      <a:pt x="240" y="388"/>
                    </a:lnTo>
                    <a:lnTo>
                      <a:pt x="230" y="388"/>
                    </a:lnTo>
                    <a:lnTo>
                      <a:pt x="222" y="392"/>
                    </a:lnTo>
                    <a:lnTo>
                      <a:pt x="222" y="392"/>
                    </a:lnTo>
                    <a:lnTo>
                      <a:pt x="218" y="392"/>
                    </a:lnTo>
                    <a:lnTo>
                      <a:pt x="218" y="392"/>
                    </a:lnTo>
                    <a:lnTo>
                      <a:pt x="206" y="392"/>
                    </a:lnTo>
                    <a:lnTo>
                      <a:pt x="190" y="394"/>
                    </a:lnTo>
                    <a:lnTo>
                      <a:pt x="172" y="402"/>
                    </a:lnTo>
                    <a:lnTo>
                      <a:pt x="164" y="408"/>
                    </a:lnTo>
                    <a:lnTo>
                      <a:pt x="154" y="414"/>
                    </a:lnTo>
                    <a:lnTo>
                      <a:pt x="154" y="414"/>
                    </a:lnTo>
                    <a:lnTo>
                      <a:pt x="144" y="426"/>
                    </a:lnTo>
                    <a:lnTo>
                      <a:pt x="136" y="440"/>
                    </a:lnTo>
                    <a:lnTo>
                      <a:pt x="130" y="454"/>
                    </a:lnTo>
                    <a:lnTo>
                      <a:pt x="128" y="466"/>
                    </a:lnTo>
                    <a:lnTo>
                      <a:pt x="128" y="466"/>
                    </a:lnTo>
                    <a:lnTo>
                      <a:pt x="130" y="474"/>
                    </a:lnTo>
                    <a:lnTo>
                      <a:pt x="132" y="482"/>
                    </a:lnTo>
                    <a:lnTo>
                      <a:pt x="132" y="482"/>
                    </a:lnTo>
                    <a:lnTo>
                      <a:pt x="138" y="492"/>
                    </a:lnTo>
                    <a:lnTo>
                      <a:pt x="146" y="500"/>
                    </a:lnTo>
                    <a:lnTo>
                      <a:pt x="156" y="504"/>
                    </a:lnTo>
                    <a:lnTo>
                      <a:pt x="170" y="506"/>
                    </a:lnTo>
                    <a:lnTo>
                      <a:pt x="170" y="506"/>
                    </a:lnTo>
                    <a:lnTo>
                      <a:pt x="188" y="504"/>
                    </a:lnTo>
                    <a:lnTo>
                      <a:pt x="202" y="498"/>
                    </a:lnTo>
                    <a:lnTo>
                      <a:pt x="214" y="490"/>
                    </a:lnTo>
                    <a:lnTo>
                      <a:pt x="222" y="484"/>
                    </a:lnTo>
                    <a:lnTo>
                      <a:pt x="222" y="484"/>
                    </a:lnTo>
                    <a:lnTo>
                      <a:pt x="232" y="474"/>
                    </a:lnTo>
                    <a:lnTo>
                      <a:pt x="238" y="472"/>
                    </a:lnTo>
                    <a:lnTo>
                      <a:pt x="244" y="470"/>
                    </a:lnTo>
                    <a:lnTo>
                      <a:pt x="244" y="470"/>
                    </a:lnTo>
                    <a:lnTo>
                      <a:pt x="256" y="468"/>
                    </a:lnTo>
                    <a:lnTo>
                      <a:pt x="266" y="466"/>
                    </a:lnTo>
                    <a:lnTo>
                      <a:pt x="278" y="468"/>
                    </a:lnTo>
                    <a:lnTo>
                      <a:pt x="288" y="470"/>
                    </a:lnTo>
                    <a:lnTo>
                      <a:pt x="288" y="470"/>
                    </a:lnTo>
                    <a:lnTo>
                      <a:pt x="300" y="468"/>
                    </a:lnTo>
                    <a:lnTo>
                      <a:pt x="308" y="466"/>
                    </a:lnTo>
                    <a:lnTo>
                      <a:pt x="308" y="466"/>
                    </a:lnTo>
                    <a:lnTo>
                      <a:pt x="326" y="470"/>
                    </a:lnTo>
                    <a:lnTo>
                      <a:pt x="338" y="470"/>
                    </a:lnTo>
                    <a:lnTo>
                      <a:pt x="352" y="470"/>
                    </a:lnTo>
                    <a:lnTo>
                      <a:pt x="368" y="470"/>
                    </a:lnTo>
                    <a:lnTo>
                      <a:pt x="384" y="466"/>
                    </a:lnTo>
                    <a:lnTo>
                      <a:pt x="402" y="458"/>
                    </a:lnTo>
                    <a:lnTo>
                      <a:pt x="420" y="448"/>
                    </a:lnTo>
                    <a:lnTo>
                      <a:pt x="420" y="448"/>
                    </a:lnTo>
                    <a:lnTo>
                      <a:pt x="450" y="428"/>
                    </a:lnTo>
                    <a:lnTo>
                      <a:pt x="472" y="410"/>
                    </a:lnTo>
                    <a:lnTo>
                      <a:pt x="496" y="390"/>
                    </a:lnTo>
                    <a:lnTo>
                      <a:pt x="496" y="390"/>
                    </a:lnTo>
                    <a:lnTo>
                      <a:pt x="504" y="386"/>
                    </a:lnTo>
                    <a:lnTo>
                      <a:pt x="516" y="380"/>
                    </a:lnTo>
                    <a:lnTo>
                      <a:pt x="526" y="368"/>
                    </a:lnTo>
                    <a:lnTo>
                      <a:pt x="530" y="362"/>
                    </a:lnTo>
                    <a:lnTo>
                      <a:pt x="534" y="352"/>
                    </a:lnTo>
                    <a:lnTo>
                      <a:pt x="534" y="352"/>
                    </a:lnTo>
                    <a:lnTo>
                      <a:pt x="546" y="316"/>
                    </a:lnTo>
                    <a:lnTo>
                      <a:pt x="546" y="316"/>
                    </a:lnTo>
                    <a:lnTo>
                      <a:pt x="550" y="310"/>
                    </a:lnTo>
                    <a:lnTo>
                      <a:pt x="554" y="298"/>
                    </a:lnTo>
                    <a:lnTo>
                      <a:pt x="558" y="282"/>
                    </a:lnTo>
                    <a:lnTo>
                      <a:pt x="558" y="262"/>
                    </a:lnTo>
                    <a:lnTo>
                      <a:pt x="558" y="262"/>
                    </a:lnTo>
                    <a:lnTo>
                      <a:pt x="558" y="244"/>
                    </a:lnTo>
                    <a:lnTo>
                      <a:pt x="552" y="224"/>
                    </a:lnTo>
                    <a:lnTo>
                      <a:pt x="544" y="204"/>
                    </a:lnTo>
                    <a:lnTo>
                      <a:pt x="536" y="194"/>
                    </a:lnTo>
                    <a:lnTo>
                      <a:pt x="528" y="184"/>
                    </a:lnTo>
                    <a:lnTo>
                      <a:pt x="528" y="184"/>
                    </a:lnTo>
                    <a:lnTo>
                      <a:pt x="512" y="168"/>
                    </a:lnTo>
                    <a:lnTo>
                      <a:pt x="498" y="154"/>
                    </a:lnTo>
                    <a:lnTo>
                      <a:pt x="482" y="142"/>
                    </a:lnTo>
                    <a:lnTo>
                      <a:pt x="466" y="132"/>
                    </a:lnTo>
                    <a:lnTo>
                      <a:pt x="436" y="116"/>
                    </a:lnTo>
                    <a:lnTo>
                      <a:pt x="410" y="104"/>
                    </a:lnTo>
                    <a:lnTo>
                      <a:pt x="386" y="94"/>
                    </a:lnTo>
                    <a:lnTo>
                      <a:pt x="386" y="94"/>
                    </a:lnTo>
                    <a:lnTo>
                      <a:pt x="370" y="84"/>
                    </a:lnTo>
                    <a:lnTo>
                      <a:pt x="352" y="68"/>
                    </a:lnTo>
                    <a:lnTo>
                      <a:pt x="316" y="36"/>
                    </a:lnTo>
                    <a:lnTo>
                      <a:pt x="298" y="20"/>
                    </a:lnTo>
                    <a:lnTo>
                      <a:pt x="298" y="20"/>
                    </a:lnTo>
                    <a:lnTo>
                      <a:pt x="292" y="16"/>
                    </a:lnTo>
                    <a:lnTo>
                      <a:pt x="286" y="12"/>
                    </a:lnTo>
                    <a:lnTo>
                      <a:pt x="272" y="10"/>
                    </a:lnTo>
                    <a:lnTo>
                      <a:pt x="258" y="12"/>
                    </a:lnTo>
                    <a:lnTo>
                      <a:pt x="248" y="18"/>
                    </a:lnTo>
                    <a:lnTo>
                      <a:pt x="248" y="18"/>
                    </a:lnTo>
                    <a:lnTo>
                      <a:pt x="240" y="24"/>
                    </a:lnTo>
                    <a:lnTo>
                      <a:pt x="234" y="30"/>
                    </a:lnTo>
                    <a:lnTo>
                      <a:pt x="232" y="38"/>
                    </a:lnTo>
                    <a:lnTo>
                      <a:pt x="230" y="46"/>
                    </a:lnTo>
                    <a:lnTo>
                      <a:pt x="230" y="46"/>
                    </a:lnTo>
                    <a:lnTo>
                      <a:pt x="232" y="56"/>
                    </a:lnTo>
                    <a:lnTo>
                      <a:pt x="232" y="56"/>
                    </a:lnTo>
                    <a:lnTo>
                      <a:pt x="234" y="64"/>
                    </a:lnTo>
                    <a:lnTo>
                      <a:pt x="234" y="64"/>
                    </a:lnTo>
                    <a:lnTo>
                      <a:pt x="220" y="52"/>
                    </a:lnTo>
                    <a:lnTo>
                      <a:pt x="220" y="52"/>
                    </a:lnTo>
                    <a:lnTo>
                      <a:pt x="204" y="38"/>
                    </a:lnTo>
                    <a:lnTo>
                      <a:pt x="192" y="24"/>
                    </a:lnTo>
                    <a:lnTo>
                      <a:pt x="192" y="24"/>
                    </a:lnTo>
                    <a:lnTo>
                      <a:pt x="180" y="12"/>
                    </a:lnTo>
                    <a:lnTo>
                      <a:pt x="174" y="8"/>
                    </a:lnTo>
                    <a:lnTo>
                      <a:pt x="166" y="2"/>
                    </a:lnTo>
                    <a:lnTo>
                      <a:pt x="158" y="0"/>
                    </a:lnTo>
                    <a:lnTo>
                      <a:pt x="150" y="0"/>
                    </a:lnTo>
                    <a:lnTo>
                      <a:pt x="142" y="0"/>
                    </a:lnTo>
                    <a:lnTo>
                      <a:pt x="132" y="4"/>
                    </a:lnTo>
                    <a:lnTo>
                      <a:pt x="132" y="4"/>
                    </a:lnTo>
                    <a:close/>
                    <a:moveTo>
                      <a:pt x="128" y="62"/>
                    </a:moveTo>
                    <a:lnTo>
                      <a:pt x="128" y="62"/>
                    </a:lnTo>
                    <a:lnTo>
                      <a:pt x="126" y="56"/>
                    </a:lnTo>
                    <a:lnTo>
                      <a:pt x="126" y="46"/>
                    </a:lnTo>
                    <a:lnTo>
                      <a:pt x="128" y="40"/>
                    </a:lnTo>
                    <a:lnTo>
                      <a:pt x="130" y="36"/>
                    </a:lnTo>
                    <a:lnTo>
                      <a:pt x="134" y="30"/>
                    </a:lnTo>
                    <a:lnTo>
                      <a:pt x="142" y="26"/>
                    </a:lnTo>
                    <a:lnTo>
                      <a:pt x="142" y="26"/>
                    </a:lnTo>
                    <a:lnTo>
                      <a:pt x="150" y="24"/>
                    </a:lnTo>
                    <a:lnTo>
                      <a:pt x="156" y="24"/>
                    </a:lnTo>
                    <a:lnTo>
                      <a:pt x="164" y="30"/>
                    </a:lnTo>
                    <a:lnTo>
                      <a:pt x="174" y="40"/>
                    </a:lnTo>
                    <a:lnTo>
                      <a:pt x="174" y="40"/>
                    </a:lnTo>
                    <a:lnTo>
                      <a:pt x="186" y="54"/>
                    </a:lnTo>
                    <a:lnTo>
                      <a:pt x="204" y="70"/>
                    </a:lnTo>
                    <a:lnTo>
                      <a:pt x="204" y="70"/>
                    </a:lnTo>
                    <a:lnTo>
                      <a:pt x="232" y="92"/>
                    </a:lnTo>
                    <a:lnTo>
                      <a:pt x="248" y="102"/>
                    </a:lnTo>
                    <a:lnTo>
                      <a:pt x="256" y="104"/>
                    </a:lnTo>
                    <a:lnTo>
                      <a:pt x="260" y="104"/>
                    </a:lnTo>
                    <a:lnTo>
                      <a:pt x="278" y="102"/>
                    </a:lnTo>
                    <a:lnTo>
                      <a:pt x="270" y="86"/>
                    </a:lnTo>
                    <a:lnTo>
                      <a:pt x="270" y="86"/>
                    </a:lnTo>
                    <a:lnTo>
                      <a:pt x="264" y="76"/>
                    </a:lnTo>
                    <a:lnTo>
                      <a:pt x="254" y="50"/>
                    </a:lnTo>
                    <a:lnTo>
                      <a:pt x="254" y="50"/>
                    </a:lnTo>
                    <a:lnTo>
                      <a:pt x="254" y="46"/>
                    </a:lnTo>
                    <a:lnTo>
                      <a:pt x="256" y="42"/>
                    </a:lnTo>
                    <a:lnTo>
                      <a:pt x="260" y="38"/>
                    </a:lnTo>
                    <a:lnTo>
                      <a:pt x="260" y="38"/>
                    </a:lnTo>
                    <a:lnTo>
                      <a:pt x="266" y="36"/>
                    </a:lnTo>
                    <a:lnTo>
                      <a:pt x="272" y="34"/>
                    </a:lnTo>
                    <a:lnTo>
                      <a:pt x="278" y="36"/>
                    </a:lnTo>
                    <a:lnTo>
                      <a:pt x="282" y="38"/>
                    </a:lnTo>
                    <a:lnTo>
                      <a:pt x="300" y="54"/>
                    </a:lnTo>
                    <a:lnTo>
                      <a:pt x="300" y="54"/>
                    </a:lnTo>
                    <a:lnTo>
                      <a:pt x="336" y="88"/>
                    </a:lnTo>
                    <a:lnTo>
                      <a:pt x="356" y="104"/>
                    </a:lnTo>
                    <a:lnTo>
                      <a:pt x="376" y="116"/>
                    </a:lnTo>
                    <a:lnTo>
                      <a:pt x="400" y="126"/>
                    </a:lnTo>
                    <a:lnTo>
                      <a:pt x="400" y="126"/>
                    </a:lnTo>
                    <a:lnTo>
                      <a:pt x="426" y="138"/>
                    </a:lnTo>
                    <a:lnTo>
                      <a:pt x="452" y="152"/>
                    </a:lnTo>
                    <a:lnTo>
                      <a:pt x="468" y="162"/>
                    </a:lnTo>
                    <a:lnTo>
                      <a:pt x="482" y="174"/>
                    </a:lnTo>
                    <a:lnTo>
                      <a:pt x="496" y="186"/>
                    </a:lnTo>
                    <a:lnTo>
                      <a:pt x="510" y="200"/>
                    </a:lnTo>
                    <a:lnTo>
                      <a:pt x="510" y="200"/>
                    </a:lnTo>
                    <a:lnTo>
                      <a:pt x="518" y="210"/>
                    </a:lnTo>
                    <a:lnTo>
                      <a:pt x="524" y="220"/>
                    </a:lnTo>
                    <a:lnTo>
                      <a:pt x="532" y="238"/>
                    </a:lnTo>
                    <a:lnTo>
                      <a:pt x="534" y="256"/>
                    </a:lnTo>
                    <a:lnTo>
                      <a:pt x="534" y="270"/>
                    </a:lnTo>
                    <a:lnTo>
                      <a:pt x="532" y="284"/>
                    </a:lnTo>
                    <a:lnTo>
                      <a:pt x="530" y="294"/>
                    </a:lnTo>
                    <a:lnTo>
                      <a:pt x="524" y="306"/>
                    </a:lnTo>
                    <a:lnTo>
                      <a:pt x="524" y="306"/>
                    </a:lnTo>
                    <a:lnTo>
                      <a:pt x="512" y="346"/>
                    </a:lnTo>
                    <a:lnTo>
                      <a:pt x="512" y="346"/>
                    </a:lnTo>
                    <a:lnTo>
                      <a:pt x="508" y="352"/>
                    </a:lnTo>
                    <a:lnTo>
                      <a:pt x="506" y="356"/>
                    </a:lnTo>
                    <a:lnTo>
                      <a:pt x="498" y="362"/>
                    </a:lnTo>
                    <a:lnTo>
                      <a:pt x="490" y="366"/>
                    </a:lnTo>
                    <a:lnTo>
                      <a:pt x="488" y="368"/>
                    </a:lnTo>
                    <a:lnTo>
                      <a:pt x="484" y="368"/>
                    </a:lnTo>
                    <a:lnTo>
                      <a:pt x="482" y="370"/>
                    </a:lnTo>
                    <a:lnTo>
                      <a:pt x="482" y="370"/>
                    </a:lnTo>
                    <a:lnTo>
                      <a:pt x="464" y="386"/>
                    </a:lnTo>
                    <a:lnTo>
                      <a:pt x="440" y="406"/>
                    </a:lnTo>
                    <a:lnTo>
                      <a:pt x="406" y="428"/>
                    </a:lnTo>
                    <a:lnTo>
                      <a:pt x="406" y="428"/>
                    </a:lnTo>
                    <a:lnTo>
                      <a:pt x="388" y="438"/>
                    </a:lnTo>
                    <a:lnTo>
                      <a:pt x="372" y="444"/>
                    </a:lnTo>
                    <a:lnTo>
                      <a:pt x="356" y="446"/>
                    </a:lnTo>
                    <a:lnTo>
                      <a:pt x="342" y="446"/>
                    </a:lnTo>
                    <a:lnTo>
                      <a:pt x="330" y="446"/>
                    </a:lnTo>
                    <a:lnTo>
                      <a:pt x="320" y="444"/>
                    </a:lnTo>
                    <a:lnTo>
                      <a:pt x="312" y="442"/>
                    </a:lnTo>
                    <a:lnTo>
                      <a:pt x="306" y="438"/>
                    </a:lnTo>
                    <a:lnTo>
                      <a:pt x="300" y="442"/>
                    </a:lnTo>
                    <a:lnTo>
                      <a:pt x="300" y="442"/>
                    </a:lnTo>
                    <a:lnTo>
                      <a:pt x="296" y="444"/>
                    </a:lnTo>
                    <a:lnTo>
                      <a:pt x="288" y="446"/>
                    </a:lnTo>
                    <a:lnTo>
                      <a:pt x="282" y="446"/>
                    </a:lnTo>
                    <a:lnTo>
                      <a:pt x="282" y="446"/>
                    </a:lnTo>
                    <a:lnTo>
                      <a:pt x="268" y="444"/>
                    </a:lnTo>
                    <a:lnTo>
                      <a:pt x="256" y="444"/>
                    </a:lnTo>
                    <a:lnTo>
                      <a:pt x="240" y="446"/>
                    </a:lnTo>
                    <a:lnTo>
                      <a:pt x="240" y="446"/>
                    </a:lnTo>
                    <a:lnTo>
                      <a:pt x="228" y="450"/>
                    </a:lnTo>
                    <a:lnTo>
                      <a:pt x="220" y="454"/>
                    </a:lnTo>
                    <a:lnTo>
                      <a:pt x="206" y="466"/>
                    </a:lnTo>
                    <a:lnTo>
                      <a:pt x="206" y="466"/>
                    </a:lnTo>
                    <a:lnTo>
                      <a:pt x="198" y="472"/>
                    </a:lnTo>
                    <a:lnTo>
                      <a:pt x="192" y="478"/>
                    </a:lnTo>
                    <a:lnTo>
                      <a:pt x="182" y="480"/>
                    </a:lnTo>
                    <a:lnTo>
                      <a:pt x="170" y="482"/>
                    </a:lnTo>
                    <a:lnTo>
                      <a:pt x="170" y="482"/>
                    </a:lnTo>
                    <a:lnTo>
                      <a:pt x="162" y="480"/>
                    </a:lnTo>
                    <a:lnTo>
                      <a:pt x="158" y="478"/>
                    </a:lnTo>
                    <a:lnTo>
                      <a:pt x="154" y="476"/>
                    </a:lnTo>
                    <a:lnTo>
                      <a:pt x="154" y="474"/>
                    </a:lnTo>
                    <a:lnTo>
                      <a:pt x="154" y="474"/>
                    </a:lnTo>
                    <a:lnTo>
                      <a:pt x="152" y="464"/>
                    </a:lnTo>
                    <a:lnTo>
                      <a:pt x="156" y="454"/>
                    </a:lnTo>
                    <a:lnTo>
                      <a:pt x="162" y="444"/>
                    </a:lnTo>
                    <a:lnTo>
                      <a:pt x="170" y="432"/>
                    </a:lnTo>
                    <a:lnTo>
                      <a:pt x="170" y="432"/>
                    </a:lnTo>
                    <a:lnTo>
                      <a:pt x="184" y="422"/>
                    </a:lnTo>
                    <a:lnTo>
                      <a:pt x="196" y="418"/>
                    </a:lnTo>
                    <a:lnTo>
                      <a:pt x="208" y="416"/>
                    </a:lnTo>
                    <a:lnTo>
                      <a:pt x="218" y="416"/>
                    </a:lnTo>
                    <a:lnTo>
                      <a:pt x="218" y="416"/>
                    </a:lnTo>
                    <a:lnTo>
                      <a:pt x="226" y="416"/>
                    </a:lnTo>
                    <a:lnTo>
                      <a:pt x="234" y="412"/>
                    </a:lnTo>
                    <a:lnTo>
                      <a:pt x="234" y="412"/>
                    </a:lnTo>
                    <a:lnTo>
                      <a:pt x="248" y="410"/>
                    </a:lnTo>
                    <a:lnTo>
                      <a:pt x="250" y="410"/>
                    </a:lnTo>
                    <a:lnTo>
                      <a:pt x="254" y="408"/>
                    </a:lnTo>
                    <a:lnTo>
                      <a:pt x="254" y="408"/>
                    </a:lnTo>
                    <a:lnTo>
                      <a:pt x="258" y="404"/>
                    </a:lnTo>
                    <a:lnTo>
                      <a:pt x="264" y="392"/>
                    </a:lnTo>
                    <a:lnTo>
                      <a:pt x="264" y="392"/>
                    </a:lnTo>
                    <a:lnTo>
                      <a:pt x="268" y="382"/>
                    </a:lnTo>
                    <a:lnTo>
                      <a:pt x="266" y="374"/>
                    </a:lnTo>
                    <a:lnTo>
                      <a:pt x="262" y="366"/>
                    </a:lnTo>
                    <a:lnTo>
                      <a:pt x="256" y="360"/>
                    </a:lnTo>
                    <a:lnTo>
                      <a:pt x="248" y="350"/>
                    </a:lnTo>
                    <a:lnTo>
                      <a:pt x="248" y="350"/>
                    </a:lnTo>
                    <a:lnTo>
                      <a:pt x="238" y="340"/>
                    </a:lnTo>
                    <a:lnTo>
                      <a:pt x="224" y="332"/>
                    </a:lnTo>
                    <a:lnTo>
                      <a:pt x="202" y="322"/>
                    </a:lnTo>
                    <a:lnTo>
                      <a:pt x="172" y="308"/>
                    </a:lnTo>
                    <a:lnTo>
                      <a:pt x="172" y="308"/>
                    </a:lnTo>
                    <a:lnTo>
                      <a:pt x="138" y="296"/>
                    </a:lnTo>
                    <a:lnTo>
                      <a:pt x="102" y="280"/>
                    </a:lnTo>
                    <a:lnTo>
                      <a:pt x="102" y="280"/>
                    </a:lnTo>
                    <a:lnTo>
                      <a:pt x="86" y="270"/>
                    </a:lnTo>
                    <a:lnTo>
                      <a:pt x="72" y="262"/>
                    </a:lnTo>
                    <a:lnTo>
                      <a:pt x="58" y="254"/>
                    </a:lnTo>
                    <a:lnTo>
                      <a:pt x="48" y="244"/>
                    </a:lnTo>
                    <a:lnTo>
                      <a:pt x="40" y="236"/>
                    </a:lnTo>
                    <a:lnTo>
                      <a:pt x="34" y="228"/>
                    </a:lnTo>
                    <a:lnTo>
                      <a:pt x="28" y="220"/>
                    </a:lnTo>
                    <a:lnTo>
                      <a:pt x="26" y="212"/>
                    </a:lnTo>
                    <a:lnTo>
                      <a:pt x="26" y="212"/>
                    </a:lnTo>
                    <a:lnTo>
                      <a:pt x="24" y="204"/>
                    </a:lnTo>
                    <a:lnTo>
                      <a:pt x="26" y="196"/>
                    </a:lnTo>
                    <a:lnTo>
                      <a:pt x="26" y="196"/>
                    </a:lnTo>
                    <a:lnTo>
                      <a:pt x="28" y="194"/>
                    </a:lnTo>
                    <a:lnTo>
                      <a:pt x="34" y="192"/>
                    </a:lnTo>
                    <a:lnTo>
                      <a:pt x="34" y="192"/>
                    </a:lnTo>
                    <a:lnTo>
                      <a:pt x="40" y="192"/>
                    </a:lnTo>
                    <a:lnTo>
                      <a:pt x="48" y="194"/>
                    </a:lnTo>
                    <a:lnTo>
                      <a:pt x="66" y="202"/>
                    </a:lnTo>
                    <a:lnTo>
                      <a:pt x="84" y="212"/>
                    </a:lnTo>
                    <a:lnTo>
                      <a:pt x="100" y="224"/>
                    </a:lnTo>
                    <a:lnTo>
                      <a:pt x="100" y="224"/>
                    </a:lnTo>
                    <a:lnTo>
                      <a:pt x="110" y="232"/>
                    </a:lnTo>
                    <a:lnTo>
                      <a:pt x="124" y="240"/>
                    </a:lnTo>
                    <a:lnTo>
                      <a:pt x="138" y="244"/>
                    </a:lnTo>
                    <a:lnTo>
                      <a:pt x="154" y="250"/>
                    </a:lnTo>
                    <a:lnTo>
                      <a:pt x="182" y="254"/>
                    </a:lnTo>
                    <a:lnTo>
                      <a:pt x="202" y="254"/>
                    </a:lnTo>
                    <a:lnTo>
                      <a:pt x="202" y="254"/>
                    </a:lnTo>
                    <a:lnTo>
                      <a:pt x="210" y="252"/>
                    </a:lnTo>
                    <a:lnTo>
                      <a:pt x="214" y="246"/>
                    </a:lnTo>
                    <a:lnTo>
                      <a:pt x="214" y="246"/>
                    </a:lnTo>
                    <a:lnTo>
                      <a:pt x="216" y="242"/>
                    </a:lnTo>
                    <a:lnTo>
                      <a:pt x="216" y="236"/>
                    </a:lnTo>
                    <a:lnTo>
                      <a:pt x="214" y="232"/>
                    </a:lnTo>
                    <a:lnTo>
                      <a:pt x="208" y="226"/>
                    </a:lnTo>
                    <a:lnTo>
                      <a:pt x="190" y="214"/>
                    </a:lnTo>
                    <a:lnTo>
                      <a:pt x="164" y="198"/>
                    </a:lnTo>
                    <a:lnTo>
                      <a:pt x="164" y="198"/>
                    </a:lnTo>
                    <a:lnTo>
                      <a:pt x="120" y="172"/>
                    </a:lnTo>
                    <a:lnTo>
                      <a:pt x="120" y="172"/>
                    </a:lnTo>
                    <a:lnTo>
                      <a:pt x="110" y="164"/>
                    </a:lnTo>
                    <a:lnTo>
                      <a:pt x="100" y="152"/>
                    </a:lnTo>
                    <a:lnTo>
                      <a:pt x="90" y="140"/>
                    </a:lnTo>
                    <a:lnTo>
                      <a:pt x="84" y="128"/>
                    </a:lnTo>
                    <a:lnTo>
                      <a:pt x="78" y="114"/>
                    </a:lnTo>
                    <a:lnTo>
                      <a:pt x="74" y="104"/>
                    </a:lnTo>
                    <a:lnTo>
                      <a:pt x="74" y="94"/>
                    </a:lnTo>
                    <a:lnTo>
                      <a:pt x="74" y="86"/>
                    </a:lnTo>
                    <a:lnTo>
                      <a:pt x="74" y="86"/>
                    </a:lnTo>
                    <a:lnTo>
                      <a:pt x="78" y="82"/>
                    </a:lnTo>
                    <a:lnTo>
                      <a:pt x="84" y="78"/>
                    </a:lnTo>
                    <a:lnTo>
                      <a:pt x="98" y="76"/>
                    </a:lnTo>
                    <a:lnTo>
                      <a:pt x="108" y="76"/>
                    </a:lnTo>
                    <a:lnTo>
                      <a:pt x="114" y="78"/>
                    </a:lnTo>
                    <a:lnTo>
                      <a:pt x="132" y="82"/>
                    </a:lnTo>
                    <a:lnTo>
                      <a:pt x="128" y="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4" name="Freeform 520"/>
              <p:cNvSpPr>
                <a:spLocks/>
              </p:cNvSpPr>
              <p:nvPr/>
            </p:nvSpPr>
            <p:spPr bwMode="auto">
              <a:xfrm rot="9082100">
                <a:off x="11025153" y="3759964"/>
                <a:ext cx="76200" cy="31850"/>
              </a:xfrm>
              <a:custGeom>
                <a:avLst/>
                <a:gdLst>
                  <a:gd name="T0" fmla="*/ 48 w 48"/>
                  <a:gd name="T1" fmla="*/ 6 h 18"/>
                  <a:gd name="T2" fmla="*/ 48 w 48"/>
                  <a:gd name="T3" fmla="*/ 6 h 18"/>
                  <a:gd name="T4" fmla="*/ 36 w 48"/>
                  <a:gd name="T5" fmla="*/ 6 h 18"/>
                  <a:gd name="T6" fmla="*/ 26 w 48"/>
                  <a:gd name="T7" fmla="*/ 6 h 18"/>
                  <a:gd name="T8" fmla="*/ 20 w 48"/>
                  <a:gd name="T9" fmla="*/ 8 h 18"/>
                  <a:gd name="T10" fmla="*/ 16 w 48"/>
                  <a:gd name="T11" fmla="*/ 12 h 18"/>
                  <a:gd name="T12" fmla="*/ 16 w 48"/>
                  <a:gd name="T13" fmla="*/ 12 h 18"/>
                  <a:gd name="T14" fmla="*/ 6 w 48"/>
                  <a:gd name="T15" fmla="*/ 16 h 18"/>
                  <a:gd name="T16" fmla="*/ 2 w 48"/>
                  <a:gd name="T17" fmla="*/ 18 h 18"/>
                  <a:gd name="T18" fmla="*/ 0 w 48"/>
                  <a:gd name="T19" fmla="*/ 18 h 18"/>
                  <a:gd name="T20" fmla="*/ 0 w 48"/>
                  <a:gd name="T21" fmla="*/ 16 h 18"/>
                  <a:gd name="T22" fmla="*/ 4 w 48"/>
                  <a:gd name="T23" fmla="*/ 12 h 18"/>
                  <a:gd name="T24" fmla="*/ 4 w 48"/>
                  <a:gd name="T25" fmla="*/ 12 h 18"/>
                  <a:gd name="T26" fmla="*/ 12 w 48"/>
                  <a:gd name="T27" fmla="*/ 8 h 18"/>
                  <a:gd name="T28" fmla="*/ 20 w 48"/>
                  <a:gd name="T29" fmla="*/ 4 h 18"/>
                  <a:gd name="T30" fmla="*/ 34 w 48"/>
                  <a:gd name="T31" fmla="*/ 0 h 18"/>
                  <a:gd name="T32" fmla="*/ 34 w 48"/>
                  <a:gd name="T33" fmla="*/ 0 h 18"/>
                  <a:gd name="T34" fmla="*/ 40 w 48"/>
                  <a:gd name="T35" fmla="*/ 0 h 18"/>
                  <a:gd name="T36" fmla="*/ 44 w 48"/>
                  <a:gd name="T37" fmla="*/ 2 h 18"/>
                  <a:gd name="T38" fmla="*/ 48 w 48"/>
                  <a:gd name="T39" fmla="*/ 6 h 18"/>
                  <a:gd name="T40" fmla="*/ 48 w 48"/>
                  <a:gd name="T41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18">
                    <a:moveTo>
                      <a:pt x="48" y="6"/>
                    </a:moveTo>
                    <a:lnTo>
                      <a:pt x="48" y="6"/>
                    </a:lnTo>
                    <a:lnTo>
                      <a:pt x="36" y="6"/>
                    </a:lnTo>
                    <a:lnTo>
                      <a:pt x="26" y="6"/>
                    </a:lnTo>
                    <a:lnTo>
                      <a:pt x="20" y="8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6" y="16"/>
                    </a:lnTo>
                    <a:lnTo>
                      <a:pt x="2" y="18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12" y="8"/>
                    </a:lnTo>
                    <a:lnTo>
                      <a:pt x="20" y="4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40" y="0"/>
                    </a:lnTo>
                    <a:lnTo>
                      <a:pt x="44" y="2"/>
                    </a:lnTo>
                    <a:lnTo>
                      <a:pt x="48" y="6"/>
                    </a:lnTo>
                    <a:lnTo>
                      <a:pt x="48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5" name="Freeform 521"/>
              <p:cNvSpPr>
                <a:spLocks/>
              </p:cNvSpPr>
              <p:nvPr/>
            </p:nvSpPr>
            <p:spPr bwMode="auto">
              <a:xfrm rot="9082100">
                <a:off x="11107917" y="3711593"/>
                <a:ext cx="133350" cy="152172"/>
              </a:xfrm>
              <a:custGeom>
                <a:avLst/>
                <a:gdLst>
                  <a:gd name="T0" fmla="*/ 0 w 84"/>
                  <a:gd name="T1" fmla="*/ 0 h 86"/>
                  <a:gd name="T2" fmla="*/ 0 w 84"/>
                  <a:gd name="T3" fmla="*/ 0 h 86"/>
                  <a:gd name="T4" fmla="*/ 36 w 84"/>
                  <a:gd name="T5" fmla="*/ 46 h 86"/>
                  <a:gd name="T6" fmla="*/ 56 w 84"/>
                  <a:gd name="T7" fmla="*/ 70 h 86"/>
                  <a:gd name="T8" fmla="*/ 64 w 84"/>
                  <a:gd name="T9" fmla="*/ 78 h 86"/>
                  <a:gd name="T10" fmla="*/ 70 w 84"/>
                  <a:gd name="T11" fmla="*/ 80 h 86"/>
                  <a:gd name="T12" fmla="*/ 70 w 84"/>
                  <a:gd name="T13" fmla="*/ 80 h 86"/>
                  <a:gd name="T14" fmla="*/ 84 w 84"/>
                  <a:gd name="T15" fmla="*/ 86 h 86"/>
                  <a:gd name="T16" fmla="*/ 84 w 84"/>
                  <a:gd name="T17" fmla="*/ 86 h 86"/>
                  <a:gd name="T18" fmla="*/ 84 w 84"/>
                  <a:gd name="T19" fmla="*/ 86 h 86"/>
                  <a:gd name="T20" fmla="*/ 80 w 84"/>
                  <a:gd name="T21" fmla="*/ 80 h 86"/>
                  <a:gd name="T22" fmla="*/ 80 w 84"/>
                  <a:gd name="T23" fmla="*/ 80 h 86"/>
                  <a:gd name="T24" fmla="*/ 70 w 84"/>
                  <a:gd name="T25" fmla="*/ 68 h 86"/>
                  <a:gd name="T26" fmla="*/ 56 w 84"/>
                  <a:gd name="T27" fmla="*/ 56 h 86"/>
                  <a:gd name="T28" fmla="*/ 40 w 84"/>
                  <a:gd name="T29" fmla="*/ 42 h 86"/>
                  <a:gd name="T30" fmla="*/ 26 w 84"/>
                  <a:gd name="T31" fmla="*/ 26 h 86"/>
                  <a:gd name="T32" fmla="*/ 26 w 84"/>
                  <a:gd name="T33" fmla="*/ 26 h 86"/>
                  <a:gd name="T34" fmla="*/ 14 w 84"/>
                  <a:gd name="T35" fmla="*/ 12 h 86"/>
                  <a:gd name="T36" fmla="*/ 4 w 84"/>
                  <a:gd name="T37" fmla="*/ 2 h 86"/>
                  <a:gd name="T38" fmla="*/ 4 w 84"/>
                  <a:gd name="T39" fmla="*/ 2 h 86"/>
                  <a:gd name="T40" fmla="*/ 0 w 84"/>
                  <a:gd name="T41" fmla="*/ 0 h 86"/>
                  <a:gd name="T42" fmla="*/ 0 w 84"/>
                  <a:gd name="T43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4" h="86">
                    <a:moveTo>
                      <a:pt x="0" y="0"/>
                    </a:moveTo>
                    <a:lnTo>
                      <a:pt x="0" y="0"/>
                    </a:lnTo>
                    <a:lnTo>
                      <a:pt x="36" y="46"/>
                    </a:lnTo>
                    <a:lnTo>
                      <a:pt x="56" y="70"/>
                    </a:lnTo>
                    <a:lnTo>
                      <a:pt x="64" y="78"/>
                    </a:lnTo>
                    <a:lnTo>
                      <a:pt x="70" y="80"/>
                    </a:lnTo>
                    <a:lnTo>
                      <a:pt x="70" y="80"/>
                    </a:lnTo>
                    <a:lnTo>
                      <a:pt x="84" y="86"/>
                    </a:lnTo>
                    <a:lnTo>
                      <a:pt x="84" y="86"/>
                    </a:lnTo>
                    <a:lnTo>
                      <a:pt x="84" y="86"/>
                    </a:lnTo>
                    <a:lnTo>
                      <a:pt x="80" y="80"/>
                    </a:lnTo>
                    <a:lnTo>
                      <a:pt x="80" y="80"/>
                    </a:lnTo>
                    <a:lnTo>
                      <a:pt x="70" y="68"/>
                    </a:lnTo>
                    <a:lnTo>
                      <a:pt x="56" y="56"/>
                    </a:lnTo>
                    <a:lnTo>
                      <a:pt x="40" y="42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14" y="1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6" name="Freeform 522"/>
              <p:cNvSpPr>
                <a:spLocks/>
              </p:cNvSpPr>
              <p:nvPr/>
            </p:nvSpPr>
            <p:spPr bwMode="auto">
              <a:xfrm rot="9082100">
                <a:off x="11169310" y="3591584"/>
                <a:ext cx="282575" cy="247721"/>
              </a:xfrm>
              <a:custGeom>
                <a:avLst/>
                <a:gdLst>
                  <a:gd name="T0" fmla="*/ 178 w 178"/>
                  <a:gd name="T1" fmla="*/ 124 h 140"/>
                  <a:gd name="T2" fmla="*/ 178 w 178"/>
                  <a:gd name="T3" fmla="*/ 124 h 140"/>
                  <a:gd name="T4" fmla="*/ 170 w 178"/>
                  <a:gd name="T5" fmla="*/ 124 h 140"/>
                  <a:gd name="T6" fmla="*/ 164 w 178"/>
                  <a:gd name="T7" fmla="*/ 126 h 140"/>
                  <a:gd name="T8" fmla="*/ 158 w 178"/>
                  <a:gd name="T9" fmla="*/ 128 h 140"/>
                  <a:gd name="T10" fmla="*/ 158 w 178"/>
                  <a:gd name="T11" fmla="*/ 128 h 140"/>
                  <a:gd name="T12" fmla="*/ 152 w 178"/>
                  <a:gd name="T13" fmla="*/ 128 h 140"/>
                  <a:gd name="T14" fmla="*/ 140 w 178"/>
                  <a:gd name="T15" fmla="*/ 126 h 140"/>
                  <a:gd name="T16" fmla="*/ 124 w 178"/>
                  <a:gd name="T17" fmla="*/ 120 h 140"/>
                  <a:gd name="T18" fmla="*/ 108 w 178"/>
                  <a:gd name="T19" fmla="*/ 112 h 140"/>
                  <a:gd name="T20" fmla="*/ 88 w 178"/>
                  <a:gd name="T21" fmla="*/ 100 h 140"/>
                  <a:gd name="T22" fmla="*/ 70 w 178"/>
                  <a:gd name="T23" fmla="*/ 88 h 140"/>
                  <a:gd name="T24" fmla="*/ 54 w 178"/>
                  <a:gd name="T25" fmla="*/ 74 h 140"/>
                  <a:gd name="T26" fmla="*/ 40 w 178"/>
                  <a:gd name="T27" fmla="*/ 58 h 140"/>
                  <a:gd name="T28" fmla="*/ 40 w 178"/>
                  <a:gd name="T29" fmla="*/ 58 h 140"/>
                  <a:gd name="T30" fmla="*/ 18 w 178"/>
                  <a:gd name="T31" fmla="*/ 22 h 140"/>
                  <a:gd name="T32" fmla="*/ 4 w 178"/>
                  <a:gd name="T33" fmla="*/ 0 h 140"/>
                  <a:gd name="T34" fmla="*/ 4 w 178"/>
                  <a:gd name="T35" fmla="*/ 0 h 140"/>
                  <a:gd name="T36" fmla="*/ 6 w 178"/>
                  <a:gd name="T37" fmla="*/ 4 h 140"/>
                  <a:gd name="T38" fmla="*/ 6 w 178"/>
                  <a:gd name="T39" fmla="*/ 4 h 140"/>
                  <a:gd name="T40" fmla="*/ 0 w 178"/>
                  <a:gd name="T41" fmla="*/ 2 h 140"/>
                  <a:gd name="T42" fmla="*/ 0 w 178"/>
                  <a:gd name="T43" fmla="*/ 2 h 140"/>
                  <a:gd name="T44" fmla="*/ 2 w 178"/>
                  <a:gd name="T45" fmla="*/ 10 h 140"/>
                  <a:gd name="T46" fmla="*/ 6 w 178"/>
                  <a:gd name="T47" fmla="*/ 20 h 140"/>
                  <a:gd name="T48" fmla="*/ 12 w 178"/>
                  <a:gd name="T49" fmla="*/ 32 h 140"/>
                  <a:gd name="T50" fmla="*/ 20 w 178"/>
                  <a:gd name="T51" fmla="*/ 44 h 140"/>
                  <a:gd name="T52" fmla="*/ 20 w 178"/>
                  <a:gd name="T53" fmla="*/ 44 h 140"/>
                  <a:gd name="T54" fmla="*/ 32 w 178"/>
                  <a:gd name="T55" fmla="*/ 58 h 140"/>
                  <a:gd name="T56" fmla="*/ 48 w 178"/>
                  <a:gd name="T57" fmla="*/ 72 h 140"/>
                  <a:gd name="T58" fmla="*/ 86 w 178"/>
                  <a:gd name="T59" fmla="*/ 104 h 140"/>
                  <a:gd name="T60" fmla="*/ 124 w 178"/>
                  <a:gd name="T61" fmla="*/ 130 h 140"/>
                  <a:gd name="T62" fmla="*/ 136 w 178"/>
                  <a:gd name="T63" fmla="*/ 138 h 140"/>
                  <a:gd name="T64" fmla="*/ 146 w 178"/>
                  <a:gd name="T65" fmla="*/ 140 h 140"/>
                  <a:gd name="T66" fmla="*/ 146 w 178"/>
                  <a:gd name="T67" fmla="*/ 140 h 140"/>
                  <a:gd name="T68" fmla="*/ 154 w 178"/>
                  <a:gd name="T69" fmla="*/ 138 h 140"/>
                  <a:gd name="T70" fmla="*/ 160 w 178"/>
                  <a:gd name="T71" fmla="*/ 136 h 140"/>
                  <a:gd name="T72" fmla="*/ 170 w 178"/>
                  <a:gd name="T73" fmla="*/ 128 h 140"/>
                  <a:gd name="T74" fmla="*/ 170 w 178"/>
                  <a:gd name="T75" fmla="*/ 128 h 140"/>
                  <a:gd name="T76" fmla="*/ 176 w 178"/>
                  <a:gd name="T77" fmla="*/ 124 h 140"/>
                  <a:gd name="T78" fmla="*/ 178 w 178"/>
                  <a:gd name="T79" fmla="*/ 124 h 140"/>
                  <a:gd name="T80" fmla="*/ 178 w 178"/>
                  <a:gd name="T81" fmla="*/ 124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78" h="140">
                    <a:moveTo>
                      <a:pt x="178" y="124"/>
                    </a:moveTo>
                    <a:lnTo>
                      <a:pt x="178" y="124"/>
                    </a:lnTo>
                    <a:lnTo>
                      <a:pt x="170" y="124"/>
                    </a:lnTo>
                    <a:lnTo>
                      <a:pt x="164" y="126"/>
                    </a:lnTo>
                    <a:lnTo>
                      <a:pt x="158" y="128"/>
                    </a:lnTo>
                    <a:lnTo>
                      <a:pt x="158" y="128"/>
                    </a:lnTo>
                    <a:lnTo>
                      <a:pt x="152" y="128"/>
                    </a:lnTo>
                    <a:lnTo>
                      <a:pt x="140" y="126"/>
                    </a:lnTo>
                    <a:lnTo>
                      <a:pt x="124" y="120"/>
                    </a:lnTo>
                    <a:lnTo>
                      <a:pt x="108" y="112"/>
                    </a:lnTo>
                    <a:lnTo>
                      <a:pt x="88" y="100"/>
                    </a:lnTo>
                    <a:lnTo>
                      <a:pt x="70" y="88"/>
                    </a:lnTo>
                    <a:lnTo>
                      <a:pt x="54" y="74"/>
                    </a:lnTo>
                    <a:lnTo>
                      <a:pt x="40" y="58"/>
                    </a:lnTo>
                    <a:lnTo>
                      <a:pt x="40" y="58"/>
                    </a:lnTo>
                    <a:lnTo>
                      <a:pt x="18" y="2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10"/>
                    </a:lnTo>
                    <a:lnTo>
                      <a:pt x="6" y="20"/>
                    </a:lnTo>
                    <a:lnTo>
                      <a:pt x="12" y="32"/>
                    </a:lnTo>
                    <a:lnTo>
                      <a:pt x="20" y="44"/>
                    </a:lnTo>
                    <a:lnTo>
                      <a:pt x="20" y="44"/>
                    </a:lnTo>
                    <a:lnTo>
                      <a:pt x="32" y="58"/>
                    </a:lnTo>
                    <a:lnTo>
                      <a:pt x="48" y="72"/>
                    </a:lnTo>
                    <a:lnTo>
                      <a:pt x="86" y="104"/>
                    </a:lnTo>
                    <a:lnTo>
                      <a:pt x="124" y="130"/>
                    </a:lnTo>
                    <a:lnTo>
                      <a:pt x="136" y="138"/>
                    </a:lnTo>
                    <a:lnTo>
                      <a:pt x="146" y="140"/>
                    </a:lnTo>
                    <a:lnTo>
                      <a:pt x="146" y="140"/>
                    </a:lnTo>
                    <a:lnTo>
                      <a:pt x="154" y="138"/>
                    </a:lnTo>
                    <a:lnTo>
                      <a:pt x="160" y="136"/>
                    </a:lnTo>
                    <a:lnTo>
                      <a:pt x="170" y="128"/>
                    </a:lnTo>
                    <a:lnTo>
                      <a:pt x="170" y="128"/>
                    </a:lnTo>
                    <a:lnTo>
                      <a:pt x="176" y="124"/>
                    </a:lnTo>
                    <a:lnTo>
                      <a:pt x="178" y="124"/>
                    </a:lnTo>
                    <a:lnTo>
                      <a:pt x="178" y="1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22" name="Group 2121"/>
            <p:cNvGrpSpPr/>
            <p:nvPr/>
          </p:nvGrpSpPr>
          <p:grpSpPr>
            <a:xfrm>
              <a:off x="1874488" y="1426526"/>
              <a:ext cx="1991973" cy="3510659"/>
              <a:chOff x="1874488" y="1426526"/>
              <a:chExt cx="1991973" cy="3510659"/>
            </a:xfrm>
          </p:grpSpPr>
          <p:grpSp>
            <p:nvGrpSpPr>
              <p:cNvPr id="2123" name="Group 2122"/>
              <p:cNvGrpSpPr/>
              <p:nvPr/>
            </p:nvGrpSpPr>
            <p:grpSpPr>
              <a:xfrm>
                <a:off x="1874488" y="2659123"/>
                <a:ext cx="1773492" cy="2278062"/>
                <a:chOff x="7932293" y="3056272"/>
                <a:chExt cx="1773492" cy="2278062"/>
              </a:xfrm>
            </p:grpSpPr>
            <p:sp>
              <p:nvSpPr>
                <p:cNvPr id="2311" name="Freeform 136"/>
                <p:cNvSpPr>
                  <a:spLocks/>
                </p:cNvSpPr>
                <p:nvPr/>
              </p:nvSpPr>
              <p:spPr bwMode="auto">
                <a:xfrm>
                  <a:off x="8470551" y="5098961"/>
                  <a:ext cx="635482" cy="235373"/>
                </a:xfrm>
                <a:custGeom>
                  <a:avLst/>
                  <a:gdLst>
                    <a:gd name="T0" fmla="*/ 703 w 1000"/>
                    <a:gd name="T1" fmla="*/ 559 h 559"/>
                    <a:gd name="T2" fmla="*/ 572 w 1000"/>
                    <a:gd name="T3" fmla="*/ 546 h 559"/>
                    <a:gd name="T4" fmla="*/ 434 w 1000"/>
                    <a:gd name="T5" fmla="*/ 529 h 559"/>
                    <a:gd name="T6" fmla="*/ 297 w 1000"/>
                    <a:gd name="T7" fmla="*/ 503 h 559"/>
                    <a:gd name="T8" fmla="*/ 176 w 1000"/>
                    <a:gd name="T9" fmla="*/ 466 h 559"/>
                    <a:gd name="T10" fmla="*/ 78 w 1000"/>
                    <a:gd name="T11" fmla="*/ 414 h 559"/>
                    <a:gd name="T12" fmla="*/ 16 w 1000"/>
                    <a:gd name="T13" fmla="*/ 346 h 559"/>
                    <a:gd name="T14" fmla="*/ 0 w 1000"/>
                    <a:gd name="T15" fmla="*/ 258 h 559"/>
                    <a:gd name="T16" fmla="*/ 43 w 1000"/>
                    <a:gd name="T17" fmla="*/ 148 h 559"/>
                    <a:gd name="T18" fmla="*/ 60 w 1000"/>
                    <a:gd name="T19" fmla="*/ 127 h 559"/>
                    <a:gd name="T20" fmla="*/ 79 w 1000"/>
                    <a:gd name="T21" fmla="*/ 105 h 559"/>
                    <a:gd name="T22" fmla="*/ 100 w 1000"/>
                    <a:gd name="T23" fmla="*/ 84 h 559"/>
                    <a:gd name="T24" fmla="*/ 122 w 1000"/>
                    <a:gd name="T25" fmla="*/ 65 h 559"/>
                    <a:gd name="T26" fmla="*/ 143 w 1000"/>
                    <a:gd name="T27" fmla="*/ 44 h 559"/>
                    <a:gd name="T28" fmla="*/ 166 w 1000"/>
                    <a:gd name="T29" fmla="*/ 28 h 559"/>
                    <a:gd name="T30" fmla="*/ 191 w 1000"/>
                    <a:gd name="T31" fmla="*/ 12 h 559"/>
                    <a:gd name="T32" fmla="*/ 219 w 1000"/>
                    <a:gd name="T33" fmla="*/ 0 h 559"/>
                    <a:gd name="T34" fmla="*/ 337 w 1000"/>
                    <a:gd name="T35" fmla="*/ 13 h 559"/>
                    <a:gd name="T36" fmla="*/ 465 w 1000"/>
                    <a:gd name="T37" fmla="*/ 45 h 559"/>
                    <a:gd name="T38" fmla="*/ 594 w 1000"/>
                    <a:gd name="T39" fmla="*/ 91 h 559"/>
                    <a:gd name="T40" fmla="*/ 719 w 1000"/>
                    <a:gd name="T41" fmla="*/ 152 h 559"/>
                    <a:gd name="T42" fmla="*/ 829 w 1000"/>
                    <a:gd name="T43" fmla="*/ 223 h 559"/>
                    <a:gd name="T44" fmla="*/ 919 w 1000"/>
                    <a:gd name="T45" fmla="*/ 305 h 559"/>
                    <a:gd name="T46" fmla="*/ 978 w 1000"/>
                    <a:gd name="T47" fmla="*/ 396 h 559"/>
                    <a:gd name="T48" fmla="*/ 1000 w 1000"/>
                    <a:gd name="T49" fmla="*/ 496 h 559"/>
                    <a:gd name="T50" fmla="*/ 957 w 1000"/>
                    <a:gd name="T51" fmla="*/ 513 h 559"/>
                    <a:gd name="T52" fmla="*/ 922 w 1000"/>
                    <a:gd name="T53" fmla="*/ 527 h 559"/>
                    <a:gd name="T54" fmla="*/ 888 w 1000"/>
                    <a:gd name="T55" fmla="*/ 536 h 559"/>
                    <a:gd name="T56" fmla="*/ 859 w 1000"/>
                    <a:gd name="T57" fmla="*/ 544 h 559"/>
                    <a:gd name="T58" fmla="*/ 825 w 1000"/>
                    <a:gd name="T59" fmla="*/ 548 h 559"/>
                    <a:gd name="T60" fmla="*/ 790 w 1000"/>
                    <a:gd name="T61" fmla="*/ 553 h 559"/>
                    <a:gd name="T62" fmla="*/ 749 w 1000"/>
                    <a:gd name="T63" fmla="*/ 555 h 559"/>
                    <a:gd name="T64" fmla="*/ 703 w 1000"/>
                    <a:gd name="T65" fmla="*/ 559 h 5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00" h="559">
                      <a:moveTo>
                        <a:pt x="703" y="559"/>
                      </a:moveTo>
                      <a:lnTo>
                        <a:pt x="572" y="546"/>
                      </a:lnTo>
                      <a:lnTo>
                        <a:pt x="434" y="529"/>
                      </a:lnTo>
                      <a:lnTo>
                        <a:pt x="297" y="503"/>
                      </a:lnTo>
                      <a:lnTo>
                        <a:pt x="176" y="466"/>
                      </a:lnTo>
                      <a:lnTo>
                        <a:pt x="78" y="414"/>
                      </a:lnTo>
                      <a:lnTo>
                        <a:pt x="16" y="346"/>
                      </a:lnTo>
                      <a:lnTo>
                        <a:pt x="0" y="258"/>
                      </a:lnTo>
                      <a:lnTo>
                        <a:pt x="43" y="148"/>
                      </a:lnTo>
                      <a:lnTo>
                        <a:pt x="60" y="127"/>
                      </a:lnTo>
                      <a:lnTo>
                        <a:pt x="79" y="105"/>
                      </a:lnTo>
                      <a:lnTo>
                        <a:pt x="100" y="84"/>
                      </a:lnTo>
                      <a:lnTo>
                        <a:pt x="122" y="65"/>
                      </a:lnTo>
                      <a:lnTo>
                        <a:pt x="143" y="44"/>
                      </a:lnTo>
                      <a:lnTo>
                        <a:pt x="166" y="28"/>
                      </a:lnTo>
                      <a:lnTo>
                        <a:pt x="191" y="12"/>
                      </a:lnTo>
                      <a:lnTo>
                        <a:pt x="219" y="0"/>
                      </a:lnTo>
                      <a:lnTo>
                        <a:pt x="337" y="13"/>
                      </a:lnTo>
                      <a:lnTo>
                        <a:pt x="465" y="45"/>
                      </a:lnTo>
                      <a:lnTo>
                        <a:pt x="594" y="91"/>
                      </a:lnTo>
                      <a:lnTo>
                        <a:pt x="719" y="152"/>
                      </a:lnTo>
                      <a:lnTo>
                        <a:pt x="829" y="223"/>
                      </a:lnTo>
                      <a:lnTo>
                        <a:pt x="919" y="305"/>
                      </a:lnTo>
                      <a:lnTo>
                        <a:pt x="978" y="396"/>
                      </a:lnTo>
                      <a:lnTo>
                        <a:pt x="1000" y="496"/>
                      </a:lnTo>
                      <a:lnTo>
                        <a:pt x="957" y="513"/>
                      </a:lnTo>
                      <a:lnTo>
                        <a:pt x="922" y="527"/>
                      </a:lnTo>
                      <a:lnTo>
                        <a:pt x="888" y="536"/>
                      </a:lnTo>
                      <a:lnTo>
                        <a:pt x="859" y="544"/>
                      </a:lnTo>
                      <a:lnTo>
                        <a:pt x="825" y="548"/>
                      </a:lnTo>
                      <a:lnTo>
                        <a:pt x="790" y="553"/>
                      </a:lnTo>
                      <a:lnTo>
                        <a:pt x="749" y="555"/>
                      </a:lnTo>
                      <a:lnTo>
                        <a:pt x="703" y="55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2" name="Freeform 137"/>
                <p:cNvSpPr>
                  <a:spLocks/>
                </p:cNvSpPr>
                <p:nvPr/>
              </p:nvSpPr>
              <p:spPr bwMode="auto">
                <a:xfrm>
                  <a:off x="9100308" y="5087107"/>
                  <a:ext cx="297703" cy="199813"/>
                </a:xfrm>
                <a:custGeom>
                  <a:avLst/>
                  <a:gdLst>
                    <a:gd name="T0" fmla="*/ 56 w 469"/>
                    <a:gd name="T1" fmla="*/ 473 h 473"/>
                    <a:gd name="T2" fmla="*/ 35 w 469"/>
                    <a:gd name="T3" fmla="*/ 417 h 473"/>
                    <a:gd name="T4" fmla="*/ 16 w 469"/>
                    <a:gd name="T5" fmla="*/ 379 h 473"/>
                    <a:gd name="T6" fmla="*/ 3 w 469"/>
                    <a:gd name="T7" fmla="*/ 353 h 473"/>
                    <a:gd name="T8" fmla="*/ 0 w 469"/>
                    <a:gd name="T9" fmla="*/ 333 h 473"/>
                    <a:gd name="T10" fmla="*/ 6 w 469"/>
                    <a:gd name="T11" fmla="*/ 314 h 473"/>
                    <a:gd name="T12" fmla="*/ 31 w 469"/>
                    <a:gd name="T13" fmla="*/ 291 h 473"/>
                    <a:gd name="T14" fmla="*/ 72 w 469"/>
                    <a:gd name="T15" fmla="*/ 258 h 473"/>
                    <a:gd name="T16" fmla="*/ 137 w 469"/>
                    <a:gd name="T17" fmla="*/ 211 h 473"/>
                    <a:gd name="T18" fmla="*/ 181 w 469"/>
                    <a:gd name="T19" fmla="*/ 187 h 473"/>
                    <a:gd name="T20" fmla="*/ 226 w 469"/>
                    <a:gd name="T21" fmla="*/ 166 h 473"/>
                    <a:gd name="T22" fmla="*/ 270 w 469"/>
                    <a:gd name="T23" fmla="*/ 147 h 473"/>
                    <a:gd name="T24" fmla="*/ 312 w 469"/>
                    <a:gd name="T25" fmla="*/ 129 h 473"/>
                    <a:gd name="T26" fmla="*/ 345 w 469"/>
                    <a:gd name="T27" fmla="*/ 105 h 473"/>
                    <a:gd name="T28" fmla="*/ 376 w 469"/>
                    <a:gd name="T29" fmla="*/ 77 h 473"/>
                    <a:gd name="T30" fmla="*/ 398 w 469"/>
                    <a:gd name="T31" fmla="*/ 43 h 473"/>
                    <a:gd name="T32" fmla="*/ 413 w 469"/>
                    <a:gd name="T33" fmla="*/ 0 h 473"/>
                    <a:gd name="T34" fmla="*/ 440 w 469"/>
                    <a:gd name="T35" fmla="*/ 13 h 473"/>
                    <a:gd name="T36" fmla="*/ 459 w 469"/>
                    <a:gd name="T37" fmla="*/ 36 h 473"/>
                    <a:gd name="T38" fmla="*/ 468 w 469"/>
                    <a:gd name="T39" fmla="*/ 64 h 473"/>
                    <a:gd name="T40" fmla="*/ 469 w 469"/>
                    <a:gd name="T41" fmla="*/ 100 h 473"/>
                    <a:gd name="T42" fmla="*/ 460 w 469"/>
                    <a:gd name="T43" fmla="*/ 135 h 473"/>
                    <a:gd name="T44" fmla="*/ 447 w 469"/>
                    <a:gd name="T45" fmla="*/ 171 h 473"/>
                    <a:gd name="T46" fmla="*/ 428 w 469"/>
                    <a:gd name="T47" fmla="*/ 202 h 473"/>
                    <a:gd name="T48" fmla="*/ 404 w 469"/>
                    <a:gd name="T49" fmla="*/ 227 h 473"/>
                    <a:gd name="T50" fmla="*/ 359 w 469"/>
                    <a:gd name="T51" fmla="*/ 242 h 473"/>
                    <a:gd name="T52" fmla="*/ 323 w 469"/>
                    <a:gd name="T53" fmla="*/ 254 h 473"/>
                    <a:gd name="T54" fmla="*/ 294 w 469"/>
                    <a:gd name="T55" fmla="*/ 266 h 473"/>
                    <a:gd name="T56" fmla="*/ 269 w 469"/>
                    <a:gd name="T57" fmla="*/ 278 h 473"/>
                    <a:gd name="T58" fmla="*/ 242 w 469"/>
                    <a:gd name="T59" fmla="*/ 291 h 473"/>
                    <a:gd name="T60" fmla="*/ 219 w 469"/>
                    <a:gd name="T61" fmla="*/ 307 h 473"/>
                    <a:gd name="T62" fmla="*/ 191 w 469"/>
                    <a:gd name="T63" fmla="*/ 329 h 473"/>
                    <a:gd name="T64" fmla="*/ 160 w 469"/>
                    <a:gd name="T65" fmla="*/ 357 h 473"/>
                    <a:gd name="T66" fmla="*/ 151 w 469"/>
                    <a:gd name="T67" fmla="*/ 369 h 473"/>
                    <a:gd name="T68" fmla="*/ 141 w 469"/>
                    <a:gd name="T69" fmla="*/ 383 h 473"/>
                    <a:gd name="T70" fmla="*/ 128 w 469"/>
                    <a:gd name="T71" fmla="*/ 401 h 473"/>
                    <a:gd name="T72" fmla="*/ 115 w 469"/>
                    <a:gd name="T73" fmla="*/ 420 h 473"/>
                    <a:gd name="T74" fmla="*/ 98 w 469"/>
                    <a:gd name="T75" fmla="*/ 437 h 473"/>
                    <a:gd name="T76" fmla="*/ 85 w 469"/>
                    <a:gd name="T77" fmla="*/ 453 h 473"/>
                    <a:gd name="T78" fmla="*/ 69 w 469"/>
                    <a:gd name="T79" fmla="*/ 466 h 473"/>
                    <a:gd name="T80" fmla="*/ 56 w 469"/>
                    <a:gd name="T81" fmla="*/ 473 h 4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9" h="473">
                      <a:moveTo>
                        <a:pt x="56" y="473"/>
                      </a:moveTo>
                      <a:lnTo>
                        <a:pt x="35" y="417"/>
                      </a:lnTo>
                      <a:lnTo>
                        <a:pt x="16" y="379"/>
                      </a:lnTo>
                      <a:lnTo>
                        <a:pt x="3" y="353"/>
                      </a:lnTo>
                      <a:lnTo>
                        <a:pt x="0" y="333"/>
                      </a:lnTo>
                      <a:lnTo>
                        <a:pt x="6" y="314"/>
                      </a:lnTo>
                      <a:lnTo>
                        <a:pt x="31" y="291"/>
                      </a:lnTo>
                      <a:lnTo>
                        <a:pt x="72" y="258"/>
                      </a:lnTo>
                      <a:lnTo>
                        <a:pt x="137" y="211"/>
                      </a:lnTo>
                      <a:lnTo>
                        <a:pt x="181" y="187"/>
                      </a:lnTo>
                      <a:lnTo>
                        <a:pt x="226" y="166"/>
                      </a:lnTo>
                      <a:lnTo>
                        <a:pt x="270" y="147"/>
                      </a:lnTo>
                      <a:lnTo>
                        <a:pt x="312" y="129"/>
                      </a:lnTo>
                      <a:lnTo>
                        <a:pt x="345" y="105"/>
                      </a:lnTo>
                      <a:lnTo>
                        <a:pt x="376" y="77"/>
                      </a:lnTo>
                      <a:lnTo>
                        <a:pt x="398" y="43"/>
                      </a:lnTo>
                      <a:lnTo>
                        <a:pt x="413" y="0"/>
                      </a:lnTo>
                      <a:lnTo>
                        <a:pt x="440" y="13"/>
                      </a:lnTo>
                      <a:lnTo>
                        <a:pt x="459" y="36"/>
                      </a:lnTo>
                      <a:lnTo>
                        <a:pt x="468" y="64"/>
                      </a:lnTo>
                      <a:lnTo>
                        <a:pt x="469" y="100"/>
                      </a:lnTo>
                      <a:lnTo>
                        <a:pt x="460" y="135"/>
                      </a:lnTo>
                      <a:lnTo>
                        <a:pt x="447" y="171"/>
                      </a:lnTo>
                      <a:lnTo>
                        <a:pt x="428" y="202"/>
                      </a:lnTo>
                      <a:lnTo>
                        <a:pt x="404" y="227"/>
                      </a:lnTo>
                      <a:lnTo>
                        <a:pt x="359" y="242"/>
                      </a:lnTo>
                      <a:lnTo>
                        <a:pt x="323" y="254"/>
                      </a:lnTo>
                      <a:lnTo>
                        <a:pt x="294" y="266"/>
                      </a:lnTo>
                      <a:lnTo>
                        <a:pt x="269" y="278"/>
                      </a:lnTo>
                      <a:lnTo>
                        <a:pt x="242" y="291"/>
                      </a:lnTo>
                      <a:lnTo>
                        <a:pt x="219" y="307"/>
                      </a:lnTo>
                      <a:lnTo>
                        <a:pt x="191" y="329"/>
                      </a:lnTo>
                      <a:lnTo>
                        <a:pt x="160" y="357"/>
                      </a:lnTo>
                      <a:lnTo>
                        <a:pt x="151" y="369"/>
                      </a:lnTo>
                      <a:lnTo>
                        <a:pt x="141" y="383"/>
                      </a:lnTo>
                      <a:lnTo>
                        <a:pt x="128" y="401"/>
                      </a:lnTo>
                      <a:lnTo>
                        <a:pt x="115" y="420"/>
                      </a:lnTo>
                      <a:lnTo>
                        <a:pt x="98" y="437"/>
                      </a:lnTo>
                      <a:lnTo>
                        <a:pt x="85" y="453"/>
                      </a:lnTo>
                      <a:lnTo>
                        <a:pt x="69" y="466"/>
                      </a:lnTo>
                      <a:lnTo>
                        <a:pt x="56" y="473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3" name="Freeform 138"/>
                <p:cNvSpPr>
                  <a:spLocks/>
                </p:cNvSpPr>
                <p:nvPr/>
              </p:nvSpPr>
              <p:spPr bwMode="auto">
                <a:xfrm>
                  <a:off x="8665203" y="4973654"/>
                  <a:ext cx="664107" cy="240453"/>
                </a:xfrm>
                <a:custGeom>
                  <a:avLst/>
                  <a:gdLst>
                    <a:gd name="T0" fmla="*/ 554 w 1046"/>
                    <a:gd name="T1" fmla="*/ 512 h 568"/>
                    <a:gd name="T2" fmla="*/ 410 w 1046"/>
                    <a:gd name="T3" fmla="*/ 418 h 568"/>
                    <a:gd name="T4" fmla="*/ 259 w 1046"/>
                    <a:gd name="T5" fmla="*/ 347 h 568"/>
                    <a:gd name="T6" fmla="*/ 91 w 1046"/>
                    <a:gd name="T7" fmla="*/ 295 h 568"/>
                    <a:gd name="T8" fmla="*/ 1 w 1046"/>
                    <a:gd name="T9" fmla="*/ 268 h 568"/>
                    <a:gd name="T10" fmla="*/ 28 w 1046"/>
                    <a:gd name="T11" fmla="*/ 261 h 568"/>
                    <a:gd name="T12" fmla="*/ 79 w 1046"/>
                    <a:gd name="T13" fmla="*/ 261 h 568"/>
                    <a:gd name="T14" fmla="*/ 129 w 1046"/>
                    <a:gd name="T15" fmla="*/ 260 h 568"/>
                    <a:gd name="T16" fmla="*/ 182 w 1046"/>
                    <a:gd name="T17" fmla="*/ 258 h 568"/>
                    <a:gd name="T18" fmla="*/ 253 w 1046"/>
                    <a:gd name="T19" fmla="*/ 311 h 568"/>
                    <a:gd name="T20" fmla="*/ 359 w 1046"/>
                    <a:gd name="T21" fmla="*/ 354 h 568"/>
                    <a:gd name="T22" fmla="*/ 478 w 1046"/>
                    <a:gd name="T23" fmla="*/ 355 h 568"/>
                    <a:gd name="T24" fmla="*/ 590 w 1046"/>
                    <a:gd name="T25" fmla="*/ 370 h 568"/>
                    <a:gd name="T26" fmla="*/ 646 w 1046"/>
                    <a:gd name="T27" fmla="*/ 401 h 568"/>
                    <a:gd name="T28" fmla="*/ 659 w 1046"/>
                    <a:gd name="T29" fmla="*/ 400 h 568"/>
                    <a:gd name="T30" fmla="*/ 671 w 1046"/>
                    <a:gd name="T31" fmla="*/ 384 h 568"/>
                    <a:gd name="T32" fmla="*/ 687 w 1046"/>
                    <a:gd name="T33" fmla="*/ 362 h 568"/>
                    <a:gd name="T34" fmla="*/ 704 w 1046"/>
                    <a:gd name="T35" fmla="*/ 345 h 568"/>
                    <a:gd name="T36" fmla="*/ 719 w 1046"/>
                    <a:gd name="T37" fmla="*/ 328 h 568"/>
                    <a:gd name="T38" fmla="*/ 709 w 1046"/>
                    <a:gd name="T39" fmla="*/ 313 h 568"/>
                    <a:gd name="T40" fmla="*/ 684 w 1046"/>
                    <a:gd name="T41" fmla="*/ 299 h 568"/>
                    <a:gd name="T42" fmla="*/ 674 w 1046"/>
                    <a:gd name="T43" fmla="*/ 287 h 568"/>
                    <a:gd name="T44" fmla="*/ 674 w 1046"/>
                    <a:gd name="T45" fmla="*/ 279 h 568"/>
                    <a:gd name="T46" fmla="*/ 678 w 1046"/>
                    <a:gd name="T47" fmla="*/ 269 h 568"/>
                    <a:gd name="T48" fmla="*/ 691 w 1046"/>
                    <a:gd name="T49" fmla="*/ 263 h 568"/>
                    <a:gd name="T50" fmla="*/ 707 w 1046"/>
                    <a:gd name="T51" fmla="*/ 271 h 568"/>
                    <a:gd name="T52" fmla="*/ 729 w 1046"/>
                    <a:gd name="T53" fmla="*/ 281 h 568"/>
                    <a:gd name="T54" fmla="*/ 751 w 1046"/>
                    <a:gd name="T55" fmla="*/ 269 h 568"/>
                    <a:gd name="T56" fmla="*/ 769 w 1046"/>
                    <a:gd name="T57" fmla="*/ 253 h 568"/>
                    <a:gd name="T58" fmla="*/ 787 w 1046"/>
                    <a:gd name="T59" fmla="*/ 240 h 568"/>
                    <a:gd name="T60" fmla="*/ 809 w 1046"/>
                    <a:gd name="T61" fmla="*/ 225 h 568"/>
                    <a:gd name="T62" fmla="*/ 819 w 1046"/>
                    <a:gd name="T63" fmla="*/ 208 h 568"/>
                    <a:gd name="T64" fmla="*/ 812 w 1046"/>
                    <a:gd name="T65" fmla="*/ 193 h 568"/>
                    <a:gd name="T66" fmla="*/ 799 w 1046"/>
                    <a:gd name="T67" fmla="*/ 177 h 568"/>
                    <a:gd name="T68" fmla="*/ 793 w 1046"/>
                    <a:gd name="T69" fmla="*/ 135 h 568"/>
                    <a:gd name="T70" fmla="*/ 801 w 1046"/>
                    <a:gd name="T71" fmla="*/ 91 h 568"/>
                    <a:gd name="T72" fmla="*/ 807 w 1046"/>
                    <a:gd name="T73" fmla="*/ 59 h 568"/>
                    <a:gd name="T74" fmla="*/ 813 w 1046"/>
                    <a:gd name="T75" fmla="*/ 24 h 568"/>
                    <a:gd name="T76" fmla="*/ 834 w 1046"/>
                    <a:gd name="T77" fmla="*/ 12 h 568"/>
                    <a:gd name="T78" fmla="*/ 868 w 1046"/>
                    <a:gd name="T79" fmla="*/ 43 h 568"/>
                    <a:gd name="T80" fmla="*/ 899 w 1046"/>
                    <a:gd name="T81" fmla="*/ 79 h 568"/>
                    <a:gd name="T82" fmla="*/ 929 w 1046"/>
                    <a:gd name="T83" fmla="*/ 119 h 568"/>
                    <a:gd name="T84" fmla="*/ 1012 w 1046"/>
                    <a:gd name="T85" fmla="*/ 191 h 568"/>
                    <a:gd name="T86" fmla="*/ 1046 w 1046"/>
                    <a:gd name="T87" fmla="*/ 276 h 568"/>
                    <a:gd name="T88" fmla="*/ 985 w 1046"/>
                    <a:gd name="T89" fmla="*/ 348 h 568"/>
                    <a:gd name="T90" fmla="*/ 874 w 1046"/>
                    <a:gd name="T91" fmla="*/ 411 h 568"/>
                    <a:gd name="T92" fmla="*/ 794 w 1046"/>
                    <a:gd name="T93" fmla="*/ 458 h 568"/>
                    <a:gd name="T94" fmla="*/ 750 w 1046"/>
                    <a:gd name="T95" fmla="*/ 496 h 568"/>
                    <a:gd name="T96" fmla="*/ 701 w 1046"/>
                    <a:gd name="T97" fmla="*/ 534 h 568"/>
                    <a:gd name="T98" fmla="*/ 651 w 1046"/>
                    <a:gd name="T99" fmla="*/ 561 h 5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046" h="568">
                      <a:moveTo>
                        <a:pt x="626" y="568"/>
                      </a:moveTo>
                      <a:lnTo>
                        <a:pt x="554" y="512"/>
                      </a:lnTo>
                      <a:lnTo>
                        <a:pt x="484" y="463"/>
                      </a:lnTo>
                      <a:lnTo>
                        <a:pt x="410" y="418"/>
                      </a:lnTo>
                      <a:lnTo>
                        <a:pt x="337" y="382"/>
                      </a:lnTo>
                      <a:lnTo>
                        <a:pt x="259" y="347"/>
                      </a:lnTo>
                      <a:lnTo>
                        <a:pt x="178" y="319"/>
                      </a:lnTo>
                      <a:lnTo>
                        <a:pt x="91" y="295"/>
                      </a:lnTo>
                      <a:lnTo>
                        <a:pt x="0" y="274"/>
                      </a:lnTo>
                      <a:lnTo>
                        <a:pt x="1" y="268"/>
                      </a:lnTo>
                      <a:lnTo>
                        <a:pt x="3" y="263"/>
                      </a:lnTo>
                      <a:lnTo>
                        <a:pt x="28" y="261"/>
                      </a:lnTo>
                      <a:lnTo>
                        <a:pt x="54" y="261"/>
                      </a:lnTo>
                      <a:lnTo>
                        <a:pt x="79" y="261"/>
                      </a:lnTo>
                      <a:lnTo>
                        <a:pt x="106" y="261"/>
                      </a:lnTo>
                      <a:lnTo>
                        <a:pt x="129" y="260"/>
                      </a:lnTo>
                      <a:lnTo>
                        <a:pt x="156" y="259"/>
                      </a:lnTo>
                      <a:lnTo>
                        <a:pt x="182" y="258"/>
                      </a:lnTo>
                      <a:lnTo>
                        <a:pt x="212" y="257"/>
                      </a:lnTo>
                      <a:lnTo>
                        <a:pt x="253" y="311"/>
                      </a:lnTo>
                      <a:lnTo>
                        <a:pt x="304" y="341"/>
                      </a:lnTo>
                      <a:lnTo>
                        <a:pt x="359" y="354"/>
                      </a:lnTo>
                      <a:lnTo>
                        <a:pt x="419" y="357"/>
                      </a:lnTo>
                      <a:lnTo>
                        <a:pt x="478" y="355"/>
                      </a:lnTo>
                      <a:lnTo>
                        <a:pt x="535" y="357"/>
                      </a:lnTo>
                      <a:lnTo>
                        <a:pt x="590" y="370"/>
                      </a:lnTo>
                      <a:lnTo>
                        <a:pt x="638" y="401"/>
                      </a:lnTo>
                      <a:lnTo>
                        <a:pt x="646" y="401"/>
                      </a:lnTo>
                      <a:lnTo>
                        <a:pt x="653" y="401"/>
                      </a:lnTo>
                      <a:lnTo>
                        <a:pt x="659" y="400"/>
                      </a:lnTo>
                      <a:lnTo>
                        <a:pt x="668" y="399"/>
                      </a:lnTo>
                      <a:lnTo>
                        <a:pt x="671" y="384"/>
                      </a:lnTo>
                      <a:lnTo>
                        <a:pt x="679" y="372"/>
                      </a:lnTo>
                      <a:lnTo>
                        <a:pt x="687" y="362"/>
                      </a:lnTo>
                      <a:lnTo>
                        <a:pt x="697" y="354"/>
                      </a:lnTo>
                      <a:lnTo>
                        <a:pt x="704" y="345"/>
                      </a:lnTo>
                      <a:lnTo>
                        <a:pt x="713" y="337"/>
                      </a:lnTo>
                      <a:lnTo>
                        <a:pt x="719" y="328"/>
                      </a:lnTo>
                      <a:lnTo>
                        <a:pt x="722" y="320"/>
                      </a:lnTo>
                      <a:lnTo>
                        <a:pt x="709" y="313"/>
                      </a:lnTo>
                      <a:lnTo>
                        <a:pt x="697" y="306"/>
                      </a:lnTo>
                      <a:lnTo>
                        <a:pt x="684" y="299"/>
                      </a:lnTo>
                      <a:lnTo>
                        <a:pt x="674" y="295"/>
                      </a:lnTo>
                      <a:lnTo>
                        <a:pt x="674" y="287"/>
                      </a:lnTo>
                      <a:lnTo>
                        <a:pt x="674" y="282"/>
                      </a:lnTo>
                      <a:lnTo>
                        <a:pt x="674" y="279"/>
                      </a:lnTo>
                      <a:lnTo>
                        <a:pt x="675" y="275"/>
                      </a:lnTo>
                      <a:lnTo>
                        <a:pt x="678" y="269"/>
                      </a:lnTo>
                      <a:lnTo>
                        <a:pt x="685" y="263"/>
                      </a:lnTo>
                      <a:lnTo>
                        <a:pt x="691" y="263"/>
                      </a:lnTo>
                      <a:lnTo>
                        <a:pt x="697" y="263"/>
                      </a:lnTo>
                      <a:lnTo>
                        <a:pt x="707" y="271"/>
                      </a:lnTo>
                      <a:lnTo>
                        <a:pt x="719" y="281"/>
                      </a:lnTo>
                      <a:lnTo>
                        <a:pt x="729" y="281"/>
                      </a:lnTo>
                      <a:lnTo>
                        <a:pt x="743" y="281"/>
                      </a:lnTo>
                      <a:lnTo>
                        <a:pt x="751" y="269"/>
                      </a:lnTo>
                      <a:lnTo>
                        <a:pt x="762" y="261"/>
                      </a:lnTo>
                      <a:lnTo>
                        <a:pt x="769" y="253"/>
                      </a:lnTo>
                      <a:lnTo>
                        <a:pt x="778" y="247"/>
                      </a:lnTo>
                      <a:lnTo>
                        <a:pt x="787" y="240"/>
                      </a:lnTo>
                      <a:lnTo>
                        <a:pt x="797" y="233"/>
                      </a:lnTo>
                      <a:lnTo>
                        <a:pt x="809" y="225"/>
                      </a:lnTo>
                      <a:lnTo>
                        <a:pt x="824" y="218"/>
                      </a:lnTo>
                      <a:lnTo>
                        <a:pt x="819" y="208"/>
                      </a:lnTo>
                      <a:lnTo>
                        <a:pt x="816" y="200"/>
                      </a:lnTo>
                      <a:lnTo>
                        <a:pt x="812" y="193"/>
                      </a:lnTo>
                      <a:lnTo>
                        <a:pt x="809" y="188"/>
                      </a:lnTo>
                      <a:lnTo>
                        <a:pt x="799" y="177"/>
                      </a:lnTo>
                      <a:lnTo>
                        <a:pt x="787" y="167"/>
                      </a:lnTo>
                      <a:lnTo>
                        <a:pt x="793" y="135"/>
                      </a:lnTo>
                      <a:lnTo>
                        <a:pt x="799" y="111"/>
                      </a:lnTo>
                      <a:lnTo>
                        <a:pt x="801" y="91"/>
                      </a:lnTo>
                      <a:lnTo>
                        <a:pt x="806" y="76"/>
                      </a:lnTo>
                      <a:lnTo>
                        <a:pt x="807" y="59"/>
                      </a:lnTo>
                      <a:lnTo>
                        <a:pt x="810" y="43"/>
                      </a:lnTo>
                      <a:lnTo>
                        <a:pt x="813" y="24"/>
                      </a:lnTo>
                      <a:lnTo>
                        <a:pt x="818" y="0"/>
                      </a:lnTo>
                      <a:lnTo>
                        <a:pt x="834" y="12"/>
                      </a:lnTo>
                      <a:lnTo>
                        <a:pt x="851" y="27"/>
                      </a:lnTo>
                      <a:lnTo>
                        <a:pt x="868" y="43"/>
                      </a:lnTo>
                      <a:lnTo>
                        <a:pt x="884" y="61"/>
                      </a:lnTo>
                      <a:lnTo>
                        <a:pt x="899" y="79"/>
                      </a:lnTo>
                      <a:lnTo>
                        <a:pt x="915" y="98"/>
                      </a:lnTo>
                      <a:lnTo>
                        <a:pt x="929" y="119"/>
                      </a:lnTo>
                      <a:lnTo>
                        <a:pt x="946" y="139"/>
                      </a:lnTo>
                      <a:lnTo>
                        <a:pt x="1012" y="191"/>
                      </a:lnTo>
                      <a:lnTo>
                        <a:pt x="1044" y="236"/>
                      </a:lnTo>
                      <a:lnTo>
                        <a:pt x="1046" y="276"/>
                      </a:lnTo>
                      <a:lnTo>
                        <a:pt x="1025" y="314"/>
                      </a:lnTo>
                      <a:lnTo>
                        <a:pt x="985" y="348"/>
                      </a:lnTo>
                      <a:lnTo>
                        <a:pt x="934" y="380"/>
                      </a:lnTo>
                      <a:lnTo>
                        <a:pt x="874" y="411"/>
                      </a:lnTo>
                      <a:lnTo>
                        <a:pt x="813" y="443"/>
                      </a:lnTo>
                      <a:lnTo>
                        <a:pt x="794" y="458"/>
                      </a:lnTo>
                      <a:lnTo>
                        <a:pt x="774" y="476"/>
                      </a:lnTo>
                      <a:lnTo>
                        <a:pt x="750" y="496"/>
                      </a:lnTo>
                      <a:lnTo>
                        <a:pt x="728" y="516"/>
                      </a:lnTo>
                      <a:lnTo>
                        <a:pt x="701" y="534"/>
                      </a:lnTo>
                      <a:lnTo>
                        <a:pt x="676" y="550"/>
                      </a:lnTo>
                      <a:lnTo>
                        <a:pt x="651" y="561"/>
                      </a:lnTo>
                      <a:lnTo>
                        <a:pt x="626" y="568"/>
                      </a:lnTo>
                      <a:close/>
                    </a:path>
                  </a:pathLst>
                </a:custGeom>
                <a:solidFill>
                  <a:srgbClr val="9900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4" name="Freeform 139"/>
                <p:cNvSpPr>
                  <a:spLocks/>
                </p:cNvSpPr>
                <p:nvPr/>
              </p:nvSpPr>
              <p:spPr bwMode="auto">
                <a:xfrm>
                  <a:off x="8850313" y="5056627"/>
                  <a:ext cx="238544" cy="64347"/>
                </a:xfrm>
                <a:custGeom>
                  <a:avLst/>
                  <a:gdLst>
                    <a:gd name="T0" fmla="*/ 342 w 375"/>
                    <a:gd name="T1" fmla="*/ 152 h 152"/>
                    <a:gd name="T2" fmla="*/ 295 w 375"/>
                    <a:gd name="T3" fmla="*/ 128 h 152"/>
                    <a:gd name="T4" fmla="*/ 253 w 375"/>
                    <a:gd name="T5" fmla="*/ 108 h 152"/>
                    <a:gd name="T6" fmla="*/ 211 w 375"/>
                    <a:gd name="T7" fmla="*/ 91 h 152"/>
                    <a:gd name="T8" fmla="*/ 173 w 375"/>
                    <a:gd name="T9" fmla="*/ 77 h 152"/>
                    <a:gd name="T10" fmla="*/ 132 w 375"/>
                    <a:gd name="T11" fmla="*/ 62 h 152"/>
                    <a:gd name="T12" fmla="*/ 92 w 375"/>
                    <a:gd name="T13" fmla="*/ 51 h 152"/>
                    <a:gd name="T14" fmla="*/ 47 w 375"/>
                    <a:gd name="T15" fmla="*/ 38 h 152"/>
                    <a:gd name="T16" fmla="*/ 0 w 375"/>
                    <a:gd name="T17" fmla="*/ 27 h 152"/>
                    <a:gd name="T18" fmla="*/ 13 w 375"/>
                    <a:gd name="T19" fmla="*/ 3 h 152"/>
                    <a:gd name="T20" fmla="*/ 51 w 375"/>
                    <a:gd name="T21" fmla="*/ 0 h 152"/>
                    <a:gd name="T22" fmla="*/ 105 w 375"/>
                    <a:gd name="T23" fmla="*/ 12 h 152"/>
                    <a:gd name="T24" fmla="*/ 172 w 375"/>
                    <a:gd name="T25" fmla="*/ 36 h 152"/>
                    <a:gd name="T26" fmla="*/ 236 w 375"/>
                    <a:gd name="T27" fmla="*/ 63 h 152"/>
                    <a:gd name="T28" fmla="*/ 298 w 375"/>
                    <a:gd name="T29" fmla="*/ 91 h 152"/>
                    <a:gd name="T30" fmla="*/ 345 w 375"/>
                    <a:gd name="T31" fmla="*/ 115 h 152"/>
                    <a:gd name="T32" fmla="*/ 375 w 375"/>
                    <a:gd name="T33" fmla="*/ 128 h 152"/>
                    <a:gd name="T34" fmla="*/ 375 w 375"/>
                    <a:gd name="T35" fmla="*/ 134 h 152"/>
                    <a:gd name="T36" fmla="*/ 375 w 375"/>
                    <a:gd name="T37" fmla="*/ 140 h 152"/>
                    <a:gd name="T38" fmla="*/ 363 w 375"/>
                    <a:gd name="T39" fmla="*/ 147 h 152"/>
                    <a:gd name="T40" fmla="*/ 357 w 375"/>
                    <a:gd name="T41" fmla="*/ 150 h 152"/>
                    <a:gd name="T42" fmla="*/ 350 w 375"/>
                    <a:gd name="T43" fmla="*/ 151 h 152"/>
                    <a:gd name="T44" fmla="*/ 342 w 375"/>
                    <a:gd name="T45" fmla="*/ 152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75" h="152">
                      <a:moveTo>
                        <a:pt x="342" y="152"/>
                      </a:moveTo>
                      <a:lnTo>
                        <a:pt x="295" y="128"/>
                      </a:lnTo>
                      <a:lnTo>
                        <a:pt x="253" y="108"/>
                      </a:lnTo>
                      <a:lnTo>
                        <a:pt x="211" y="91"/>
                      </a:lnTo>
                      <a:lnTo>
                        <a:pt x="173" y="77"/>
                      </a:lnTo>
                      <a:lnTo>
                        <a:pt x="132" y="62"/>
                      </a:lnTo>
                      <a:lnTo>
                        <a:pt x="92" y="51"/>
                      </a:lnTo>
                      <a:lnTo>
                        <a:pt x="47" y="38"/>
                      </a:lnTo>
                      <a:lnTo>
                        <a:pt x="0" y="27"/>
                      </a:lnTo>
                      <a:lnTo>
                        <a:pt x="13" y="3"/>
                      </a:lnTo>
                      <a:lnTo>
                        <a:pt x="51" y="0"/>
                      </a:lnTo>
                      <a:lnTo>
                        <a:pt x="105" y="12"/>
                      </a:lnTo>
                      <a:lnTo>
                        <a:pt x="172" y="36"/>
                      </a:lnTo>
                      <a:lnTo>
                        <a:pt x="236" y="63"/>
                      </a:lnTo>
                      <a:lnTo>
                        <a:pt x="298" y="91"/>
                      </a:lnTo>
                      <a:lnTo>
                        <a:pt x="345" y="115"/>
                      </a:lnTo>
                      <a:lnTo>
                        <a:pt x="375" y="128"/>
                      </a:lnTo>
                      <a:lnTo>
                        <a:pt x="375" y="134"/>
                      </a:lnTo>
                      <a:lnTo>
                        <a:pt x="375" y="140"/>
                      </a:lnTo>
                      <a:lnTo>
                        <a:pt x="363" y="147"/>
                      </a:lnTo>
                      <a:lnTo>
                        <a:pt x="357" y="150"/>
                      </a:lnTo>
                      <a:lnTo>
                        <a:pt x="350" y="151"/>
                      </a:lnTo>
                      <a:lnTo>
                        <a:pt x="342" y="15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5" name="Freeform 140"/>
                <p:cNvSpPr>
                  <a:spLocks/>
                </p:cNvSpPr>
                <p:nvPr/>
              </p:nvSpPr>
              <p:spPr bwMode="auto">
                <a:xfrm>
                  <a:off x="8825505" y="5078641"/>
                  <a:ext cx="158393" cy="37253"/>
                </a:xfrm>
                <a:custGeom>
                  <a:avLst/>
                  <a:gdLst>
                    <a:gd name="T0" fmla="*/ 170 w 248"/>
                    <a:gd name="T1" fmla="*/ 88 h 88"/>
                    <a:gd name="T2" fmla="*/ 138 w 248"/>
                    <a:gd name="T3" fmla="*/ 81 h 88"/>
                    <a:gd name="T4" fmla="*/ 112 w 248"/>
                    <a:gd name="T5" fmla="*/ 75 h 88"/>
                    <a:gd name="T6" fmla="*/ 87 w 248"/>
                    <a:gd name="T7" fmla="*/ 65 h 88"/>
                    <a:gd name="T8" fmla="*/ 65 w 248"/>
                    <a:gd name="T9" fmla="*/ 56 h 88"/>
                    <a:gd name="T10" fmla="*/ 44 w 248"/>
                    <a:gd name="T11" fmla="*/ 43 h 88"/>
                    <a:gd name="T12" fmla="*/ 28 w 248"/>
                    <a:gd name="T13" fmla="*/ 29 h 88"/>
                    <a:gd name="T14" fmla="*/ 12 w 248"/>
                    <a:gd name="T15" fmla="*/ 15 h 88"/>
                    <a:gd name="T16" fmla="*/ 0 w 248"/>
                    <a:gd name="T17" fmla="*/ 0 h 88"/>
                    <a:gd name="T18" fmla="*/ 19 w 248"/>
                    <a:gd name="T19" fmla="*/ 2 h 88"/>
                    <a:gd name="T20" fmla="*/ 51 w 248"/>
                    <a:gd name="T21" fmla="*/ 9 h 88"/>
                    <a:gd name="T22" fmla="*/ 90 w 248"/>
                    <a:gd name="T23" fmla="*/ 15 h 88"/>
                    <a:gd name="T24" fmla="*/ 132 w 248"/>
                    <a:gd name="T25" fmla="*/ 25 h 88"/>
                    <a:gd name="T26" fmla="*/ 172 w 248"/>
                    <a:gd name="T27" fmla="*/ 34 h 88"/>
                    <a:gd name="T28" fmla="*/ 207 w 248"/>
                    <a:gd name="T29" fmla="*/ 47 h 88"/>
                    <a:gd name="T30" fmla="*/ 234 w 248"/>
                    <a:gd name="T31" fmla="*/ 58 h 88"/>
                    <a:gd name="T32" fmla="*/ 248 w 248"/>
                    <a:gd name="T33" fmla="*/ 72 h 88"/>
                    <a:gd name="T34" fmla="*/ 240 w 248"/>
                    <a:gd name="T35" fmla="*/ 76 h 88"/>
                    <a:gd name="T36" fmla="*/ 231 w 248"/>
                    <a:gd name="T37" fmla="*/ 81 h 88"/>
                    <a:gd name="T38" fmla="*/ 220 w 248"/>
                    <a:gd name="T39" fmla="*/ 83 h 88"/>
                    <a:gd name="T40" fmla="*/ 210 w 248"/>
                    <a:gd name="T41" fmla="*/ 87 h 88"/>
                    <a:gd name="T42" fmla="*/ 198 w 248"/>
                    <a:gd name="T43" fmla="*/ 87 h 88"/>
                    <a:gd name="T44" fmla="*/ 190 w 248"/>
                    <a:gd name="T45" fmla="*/ 87 h 88"/>
                    <a:gd name="T46" fmla="*/ 179 w 248"/>
                    <a:gd name="T47" fmla="*/ 87 h 88"/>
                    <a:gd name="T48" fmla="*/ 170 w 248"/>
                    <a:gd name="T49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48" h="88">
                      <a:moveTo>
                        <a:pt x="170" y="88"/>
                      </a:moveTo>
                      <a:lnTo>
                        <a:pt x="138" y="81"/>
                      </a:lnTo>
                      <a:lnTo>
                        <a:pt x="112" y="75"/>
                      </a:lnTo>
                      <a:lnTo>
                        <a:pt x="87" y="65"/>
                      </a:lnTo>
                      <a:lnTo>
                        <a:pt x="65" y="56"/>
                      </a:lnTo>
                      <a:lnTo>
                        <a:pt x="44" y="43"/>
                      </a:lnTo>
                      <a:lnTo>
                        <a:pt x="28" y="29"/>
                      </a:lnTo>
                      <a:lnTo>
                        <a:pt x="12" y="15"/>
                      </a:lnTo>
                      <a:lnTo>
                        <a:pt x="0" y="0"/>
                      </a:lnTo>
                      <a:lnTo>
                        <a:pt x="19" y="2"/>
                      </a:lnTo>
                      <a:lnTo>
                        <a:pt x="51" y="9"/>
                      </a:lnTo>
                      <a:lnTo>
                        <a:pt x="90" y="15"/>
                      </a:lnTo>
                      <a:lnTo>
                        <a:pt x="132" y="25"/>
                      </a:lnTo>
                      <a:lnTo>
                        <a:pt x="172" y="34"/>
                      </a:lnTo>
                      <a:lnTo>
                        <a:pt x="207" y="47"/>
                      </a:lnTo>
                      <a:lnTo>
                        <a:pt x="234" y="58"/>
                      </a:lnTo>
                      <a:lnTo>
                        <a:pt x="248" y="72"/>
                      </a:lnTo>
                      <a:lnTo>
                        <a:pt x="240" y="76"/>
                      </a:lnTo>
                      <a:lnTo>
                        <a:pt x="231" y="81"/>
                      </a:lnTo>
                      <a:lnTo>
                        <a:pt x="220" y="83"/>
                      </a:lnTo>
                      <a:lnTo>
                        <a:pt x="210" y="87"/>
                      </a:lnTo>
                      <a:lnTo>
                        <a:pt x="198" y="87"/>
                      </a:lnTo>
                      <a:lnTo>
                        <a:pt x="190" y="87"/>
                      </a:lnTo>
                      <a:lnTo>
                        <a:pt x="179" y="87"/>
                      </a:lnTo>
                      <a:lnTo>
                        <a:pt x="170" y="8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6" name="Freeform 141"/>
                <p:cNvSpPr>
                  <a:spLocks/>
                </p:cNvSpPr>
                <p:nvPr/>
              </p:nvSpPr>
              <p:spPr bwMode="auto">
                <a:xfrm>
                  <a:off x="8945731" y="5051547"/>
                  <a:ext cx="135493" cy="33867"/>
                </a:xfrm>
                <a:custGeom>
                  <a:avLst/>
                  <a:gdLst>
                    <a:gd name="T0" fmla="*/ 177 w 215"/>
                    <a:gd name="T1" fmla="*/ 79 h 79"/>
                    <a:gd name="T2" fmla="*/ 152 w 215"/>
                    <a:gd name="T3" fmla="*/ 66 h 79"/>
                    <a:gd name="T4" fmla="*/ 128 w 215"/>
                    <a:gd name="T5" fmla="*/ 56 h 79"/>
                    <a:gd name="T6" fmla="*/ 106 w 215"/>
                    <a:gd name="T7" fmla="*/ 46 h 79"/>
                    <a:gd name="T8" fmla="*/ 84 w 215"/>
                    <a:gd name="T9" fmla="*/ 38 h 79"/>
                    <a:gd name="T10" fmla="*/ 62 w 215"/>
                    <a:gd name="T11" fmla="*/ 29 h 79"/>
                    <a:gd name="T12" fmla="*/ 40 w 215"/>
                    <a:gd name="T13" fmla="*/ 19 h 79"/>
                    <a:gd name="T14" fmla="*/ 19 w 215"/>
                    <a:gd name="T15" fmla="*/ 9 h 79"/>
                    <a:gd name="T16" fmla="*/ 0 w 215"/>
                    <a:gd name="T17" fmla="*/ 0 h 79"/>
                    <a:gd name="T18" fmla="*/ 24 w 215"/>
                    <a:gd name="T19" fmla="*/ 0 h 79"/>
                    <a:gd name="T20" fmla="*/ 50 w 215"/>
                    <a:gd name="T21" fmla="*/ 3 h 79"/>
                    <a:gd name="T22" fmla="*/ 78 w 215"/>
                    <a:gd name="T23" fmla="*/ 7 h 79"/>
                    <a:gd name="T24" fmla="*/ 106 w 215"/>
                    <a:gd name="T25" fmla="*/ 14 h 79"/>
                    <a:gd name="T26" fmla="*/ 132 w 215"/>
                    <a:gd name="T27" fmla="*/ 21 h 79"/>
                    <a:gd name="T28" fmla="*/ 160 w 215"/>
                    <a:gd name="T29" fmla="*/ 30 h 79"/>
                    <a:gd name="T30" fmla="*/ 187 w 215"/>
                    <a:gd name="T31" fmla="*/ 40 h 79"/>
                    <a:gd name="T32" fmla="*/ 215 w 215"/>
                    <a:gd name="T33" fmla="*/ 53 h 79"/>
                    <a:gd name="T34" fmla="*/ 206 w 215"/>
                    <a:gd name="T35" fmla="*/ 59 h 79"/>
                    <a:gd name="T36" fmla="*/ 197 w 215"/>
                    <a:gd name="T37" fmla="*/ 67 h 79"/>
                    <a:gd name="T38" fmla="*/ 187 w 215"/>
                    <a:gd name="T39" fmla="*/ 74 h 79"/>
                    <a:gd name="T40" fmla="*/ 177 w 215"/>
                    <a:gd name="T41" fmla="*/ 79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5" h="79">
                      <a:moveTo>
                        <a:pt x="177" y="79"/>
                      </a:moveTo>
                      <a:lnTo>
                        <a:pt x="152" y="66"/>
                      </a:lnTo>
                      <a:lnTo>
                        <a:pt x="128" y="56"/>
                      </a:lnTo>
                      <a:lnTo>
                        <a:pt x="106" y="46"/>
                      </a:lnTo>
                      <a:lnTo>
                        <a:pt x="84" y="38"/>
                      </a:lnTo>
                      <a:lnTo>
                        <a:pt x="62" y="29"/>
                      </a:lnTo>
                      <a:lnTo>
                        <a:pt x="40" y="19"/>
                      </a:lnTo>
                      <a:lnTo>
                        <a:pt x="19" y="9"/>
                      </a:lnTo>
                      <a:lnTo>
                        <a:pt x="0" y="0"/>
                      </a:lnTo>
                      <a:lnTo>
                        <a:pt x="24" y="0"/>
                      </a:lnTo>
                      <a:lnTo>
                        <a:pt x="50" y="3"/>
                      </a:lnTo>
                      <a:lnTo>
                        <a:pt x="78" y="7"/>
                      </a:lnTo>
                      <a:lnTo>
                        <a:pt x="106" y="14"/>
                      </a:lnTo>
                      <a:lnTo>
                        <a:pt x="132" y="21"/>
                      </a:lnTo>
                      <a:lnTo>
                        <a:pt x="160" y="30"/>
                      </a:lnTo>
                      <a:lnTo>
                        <a:pt x="187" y="40"/>
                      </a:lnTo>
                      <a:lnTo>
                        <a:pt x="215" y="53"/>
                      </a:lnTo>
                      <a:lnTo>
                        <a:pt x="206" y="59"/>
                      </a:lnTo>
                      <a:lnTo>
                        <a:pt x="197" y="67"/>
                      </a:lnTo>
                      <a:lnTo>
                        <a:pt x="187" y="74"/>
                      </a:lnTo>
                      <a:lnTo>
                        <a:pt x="177" y="79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7" name="Freeform 142"/>
                <p:cNvSpPr>
                  <a:spLocks/>
                </p:cNvSpPr>
                <p:nvPr/>
              </p:nvSpPr>
              <p:spPr bwMode="auto">
                <a:xfrm>
                  <a:off x="8892297" y="5010907"/>
                  <a:ext cx="261444" cy="62653"/>
                </a:xfrm>
                <a:custGeom>
                  <a:avLst/>
                  <a:gdLst>
                    <a:gd name="T0" fmla="*/ 362 w 412"/>
                    <a:gd name="T1" fmla="*/ 145 h 145"/>
                    <a:gd name="T2" fmla="*/ 355 w 412"/>
                    <a:gd name="T3" fmla="*/ 143 h 145"/>
                    <a:gd name="T4" fmla="*/ 349 w 412"/>
                    <a:gd name="T5" fmla="*/ 143 h 145"/>
                    <a:gd name="T6" fmla="*/ 349 w 412"/>
                    <a:gd name="T7" fmla="*/ 137 h 145"/>
                    <a:gd name="T8" fmla="*/ 349 w 412"/>
                    <a:gd name="T9" fmla="*/ 134 h 145"/>
                    <a:gd name="T10" fmla="*/ 303 w 412"/>
                    <a:gd name="T11" fmla="*/ 116 h 145"/>
                    <a:gd name="T12" fmla="*/ 259 w 412"/>
                    <a:gd name="T13" fmla="*/ 102 h 145"/>
                    <a:gd name="T14" fmla="*/ 216 w 412"/>
                    <a:gd name="T15" fmla="*/ 88 h 145"/>
                    <a:gd name="T16" fmla="*/ 175 w 412"/>
                    <a:gd name="T17" fmla="*/ 79 h 145"/>
                    <a:gd name="T18" fmla="*/ 133 w 412"/>
                    <a:gd name="T19" fmla="*/ 70 h 145"/>
                    <a:gd name="T20" fmla="*/ 90 w 412"/>
                    <a:gd name="T21" fmla="*/ 64 h 145"/>
                    <a:gd name="T22" fmla="*/ 44 w 412"/>
                    <a:gd name="T23" fmla="*/ 60 h 145"/>
                    <a:gd name="T24" fmla="*/ 0 w 412"/>
                    <a:gd name="T25" fmla="*/ 62 h 145"/>
                    <a:gd name="T26" fmla="*/ 16 w 412"/>
                    <a:gd name="T27" fmla="*/ 20 h 145"/>
                    <a:gd name="T28" fmla="*/ 64 w 412"/>
                    <a:gd name="T29" fmla="*/ 1 h 145"/>
                    <a:gd name="T30" fmla="*/ 130 w 412"/>
                    <a:gd name="T31" fmla="*/ 0 h 145"/>
                    <a:gd name="T32" fmla="*/ 206 w 412"/>
                    <a:gd name="T33" fmla="*/ 14 h 145"/>
                    <a:gd name="T34" fmla="*/ 281 w 412"/>
                    <a:gd name="T35" fmla="*/ 35 h 145"/>
                    <a:gd name="T36" fmla="*/ 347 w 412"/>
                    <a:gd name="T37" fmla="*/ 64 h 145"/>
                    <a:gd name="T38" fmla="*/ 393 w 412"/>
                    <a:gd name="T39" fmla="*/ 94 h 145"/>
                    <a:gd name="T40" fmla="*/ 412 w 412"/>
                    <a:gd name="T41" fmla="*/ 122 h 145"/>
                    <a:gd name="T42" fmla="*/ 397 w 412"/>
                    <a:gd name="T43" fmla="*/ 129 h 145"/>
                    <a:gd name="T44" fmla="*/ 387 w 412"/>
                    <a:gd name="T45" fmla="*/ 136 h 145"/>
                    <a:gd name="T46" fmla="*/ 375 w 412"/>
                    <a:gd name="T47" fmla="*/ 140 h 145"/>
                    <a:gd name="T48" fmla="*/ 362 w 412"/>
                    <a:gd name="T49" fmla="*/ 145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12" h="145">
                      <a:moveTo>
                        <a:pt x="362" y="145"/>
                      </a:moveTo>
                      <a:lnTo>
                        <a:pt x="355" y="143"/>
                      </a:lnTo>
                      <a:lnTo>
                        <a:pt x="349" y="143"/>
                      </a:lnTo>
                      <a:lnTo>
                        <a:pt x="349" y="137"/>
                      </a:lnTo>
                      <a:lnTo>
                        <a:pt x="349" y="134"/>
                      </a:lnTo>
                      <a:lnTo>
                        <a:pt x="303" y="116"/>
                      </a:lnTo>
                      <a:lnTo>
                        <a:pt x="259" y="102"/>
                      </a:lnTo>
                      <a:lnTo>
                        <a:pt x="216" y="88"/>
                      </a:lnTo>
                      <a:lnTo>
                        <a:pt x="175" y="79"/>
                      </a:lnTo>
                      <a:lnTo>
                        <a:pt x="133" y="70"/>
                      </a:lnTo>
                      <a:lnTo>
                        <a:pt x="90" y="64"/>
                      </a:lnTo>
                      <a:lnTo>
                        <a:pt x="44" y="60"/>
                      </a:lnTo>
                      <a:lnTo>
                        <a:pt x="0" y="62"/>
                      </a:lnTo>
                      <a:lnTo>
                        <a:pt x="16" y="20"/>
                      </a:lnTo>
                      <a:lnTo>
                        <a:pt x="64" y="1"/>
                      </a:lnTo>
                      <a:lnTo>
                        <a:pt x="130" y="0"/>
                      </a:lnTo>
                      <a:lnTo>
                        <a:pt x="206" y="14"/>
                      </a:lnTo>
                      <a:lnTo>
                        <a:pt x="281" y="35"/>
                      </a:lnTo>
                      <a:lnTo>
                        <a:pt x="347" y="64"/>
                      </a:lnTo>
                      <a:lnTo>
                        <a:pt x="393" y="94"/>
                      </a:lnTo>
                      <a:lnTo>
                        <a:pt x="412" y="122"/>
                      </a:lnTo>
                      <a:lnTo>
                        <a:pt x="397" y="129"/>
                      </a:lnTo>
                      <a:lnTo>
                        <a:pt x="387" y="136"/>
                      </a:lnTo>
                      <a:lnTo>
                        <a:pt x="375" y="140"/>
                      </a:lnTo>
                      <a:lnTo>
                        <a:pt x="362" y="14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8" name="Freeform 143"/>
                <p:cNvSpPr>
                  <a:spLocks/>
                </p:cNvSpPr>
                <p:nvPr/>
              </p:nvSpPr>
              <p:spPr bwMode="auto">
                <a:xfrm>
                  <a:off x="8955273" y="4946561"/>
                  <a:ext cx="196560" cy="86360"/>
                </a:xfrm>
                <a:custGeom>
                  <a:avLst/>
                  <a:gdLst>
                    <a:gd name="T0" fmla="*/ 278 w 310"/>
                    <a:gd name="T1" fmla="*/ 197 h 201"/>
                    <a:gd name="T2" fmla="*/ 238 w 310"/>
                    <a:gd name="T3" fmla="*/ 182 h 201"/>
                    <a:gd name="T4" fmla="*/ 203 w 310"/>
                    <a:gd name="T5" fmla="*/ 170 h 201"/>
                    <a:gd name="T6" fmla="*/ 169 w 310"/>
                    <a:gd name="T7" fmla="*/ 159 h 201"/>
                    <a:gd name="T8" fmla="*/ 138 w 310"/>
                    <a:gd name="T9" fmla="*/ 151 h 201"/>
                    <a:gd name="T10" fmla="*/ 106 w 310"/>
                    <a:gd name="T11" fmla="*/ 143 h 201"/>
                    <a:gd name="T12" fmla="*/ 73 w 310"/>
                    <a:gd name="T13" fmla="*/ 137 h 201"/>
                    <a:gd name="T14" fmla="*/ 38 w 310"/>
                    <a:gd name="T15" fmla="*/ 131 h 201"/>
                    <a:gd name="T16" fmla="*/ 0 w 310"/>
                    <a:gd name="T17" fmla="*/ 127 h 201"/>
                    <a:gd name="T18" fmla="*/ 1 w 310"/>
                    <a:gd name="T19" fmla="*/ 90 h 201"/>
                    <a:gd name="T20" fmla="*/ 6 w 310"/>
                    <a:gd name="T21" fmla="*/ 64 h 201"/>
                    <a:gd name="T22" fmla="*/ 13 w 310"/>
                    <a:gd name="T23" fmla="*/ 46 h 201"/>
                    <a:gd name="T24" fmla="*/ 26 w 310"/>
                    <a:gd name="T25" fmla="*/ 33 h 201"/>
                    <a:gd name="T26" fmla="*/ 42 w 310"/>
                    <a:gd name="T27" fmla="*/ 24 h 201"/>
                    <a:gd name="T28" fmla="*/ 67 w 310"/>
                    <a:gd name="T29" fmla="*/ 16 h 201"/>
                    <a:gd name="T30" fmla="*/ 100 w 310"/>
                    <a:gd name="T31" fmla="*/ 8 h 201"/>
                    <a:gd name="T32" fmla="*/ 142 w 310"/>
                    <a:gd name="T33" fmla="*/ 0 h 201"/>
                    <a:gd name="T34" fmla="*/ 191 w 310"/>
                    <a:gd name="T35" fmla="*/ 3 h 201"/>
                    <a:gd name="T36" fmla="*/ 229 w 310"/>
                    <a:gd name="T37" fmla="*/ 6 h 201"/>
                    <a:gd name="T38" fmla="*/ 259 w 310"/>
                    <a:gd name="T39" fmla="*/ 8 h 201"/>
                    <a:gd name="T40" fmla="*/ 281 w 310"/>
                    <a:gd name="T41" fmla="*/ 15 h 201"/>
                    <a:gd name="T42" fmla="*/ 294 w 310"/>
                    <a:gd name="T43" fmla="*/ 24 h 201"/>
                    <a:gd name="T44" fmla="*/ 304 w 310"/>
                    <a:gd name="T45" fmla="*/ 42 h 201"/>
                    <a:gd name="T46" fmla="*/ 309 w 310"/>
                    <a:gd name="T47" fmla="*/ 68 h 201"/>
                    <a:gd name="T48" fmla="*/ 310 w 310"/>
                    <a:gd name="T49" fmla="*/ 109 h 201"/>
                    <a:gd name="T50" fmla="*/ 301 w 310"/>
                    <a:gd name="T51" fmla="*/ 137 h 201"/>
                    <a:gd name="T52" fmla="*/ 297 w 310"/>
                    <a:gd name="T53" fmla="*/ 159 h 201"/>
                    <a:gd name="T54" fmla="*/ 293 w 310"/>
                    <a:gd name="T55" fmla="*/ 174 h 201"/>
                    <a:gd name="T56" fmla="*/ 291 w 310"/>
                    <a:gd name="T57" fmla="*/ 185 h 201"/>
                    <a:gd name="T58" fmla="*/ 288 w 310"/>
                    <a:gd name="T59" fmla="*/ 192 h 201"/>
                    <a:gd name="T60" fmla="*/ 287 w 310"/>
                    <a:gd name="T61" fmla="*/ 197 h 201"/>
                    <a:gd name="T62" fmla="*/ 285 w 310"/>
                    <a:gd name="T63" fmla="*/ 199 h 201"/>
                    <a:gd name="T64" fmla="*/ 284 w 310"/>
                    <a:gd name="T65" fmla="*/ 201 h 201"/>
                    <a:gd name="T66" fmla="*/ 281 w 310"/>
                    <a:gd name="T67" fmla="*/ 198 h 201"/>
                    <a:gd name="T68" fmla="*/ 278 w 310"/>
                    <a:gd name="T69" fmla="*/ 197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10" h="201">
                      <a:moveTo>
                        <a:pt x="278" y="197"/>
                      </a:moveTo>
                      <a:lnTo>
                        <a:pt x="238" y="182"/>
                      </a:lnTo>
                      <a:lnTo>
                        <a:pt x="203" y="170"/>
                      </a:lnTo>
                      <a:lnTo>
                        <a:pt x="169" y="159"/>
                      </a:lnTo>
                      <a:lnTo>
                        <a:pt x="138" y="151"/>
                      </a:lnTo>
                      <a:lnTo>
                        <a:pt x="106" y="143"/>
                      </a:lnTo>
                      <a:lnTo>
                        <a:pt x="73" y="137"/>
                      </a:lnTo>
                      <a:lnTo>
                        <a:pt x="38" y="131"/>
                      </a:lnTo>
                      <a:lnTo>
                        <a:pt x="0" y="127"/>
                      </a:lnTo>
                      <a:lnTo>
                        <a:pt x="1" y="90"/>
                      </a:lnTo>
                      <a:lnTo>
                        <a:pt x="6" y="64"/>
                      </a:lnTo>
                      <a:lnTo>
                        <a:pt x="13" y="46"/>
                      </a:lnTo>
                      <a:lnTo>
                        <a:pt x="26" y="33"/>
                      </a:lnTo>
                      <a:lnTo>
                        <a:pt x="42" y="24"/>
                      </a:lnTo>
                      <a:lnTo>
                        <a:pt x="67" y="16"/>
                      </a:lnTo>
                      <a:lnTo>
                        <a:pt x="100" y="8"/>
                      </a:lnTo>
                      <a:lnTo>
                        <a:pt x="142" y="0"/>
                      </a:lnTo>
                      <a:lnTo>
                        <a:pt x="191" y="3"/>
                      </a:lnTo>
                      <a:lnTo>
                        <a:pt x="229" y="6"/>
                      </a:lnTo>
                      <a:lnTo>
                        <a:pt x="259" y="8"/>
                      </a:lnTo>
                      <a:lnTo>
                        <a:pt x="281" y="15"/>
                      </a:lnTo>
                      <a:lnTo>
                        <a:pt x="294" y="24"/>
                      </a:lnTo>
                      <a:lnTo>
                        <a:pt x="304" y="42"/>
                      </a:lnTo>
                      <a:lnTo>
                        <a:pt x="309" y="68"/>
                      </a:lnTo>
                      <a:lnTo>
                        <a:pt x="310" y="109"/>
                      </a:lnTo>
                      <a:lnTo>
                        <a:pt x="301" y="137"/>
                      </a:lnTo>
                      <a:lnTo>
                        <a:pt x="297" y="159"/>
                      </a:lnTo>
                      <a:lnTo>
                        <a:pt x="293" y="174"/>
                      </a:lnTo>
                      <a:lnTo>
                        <a:pt x="291" y="185"/>
                      </a:lnTo>
                      <a:lnTo>
                        <a:pt x="288" y="192"/>
                      </a:lnTo>
                      <a:lnTo>
                        <a:pt x="287" y="197"/>
                      </a:lnTo>
                      <a:lnTo>
                        <a:pt x="285" y="199"/>
                      </a:lnTo>
                      <a:lnTo>
                        <a:pt x="284" y="201"/>
                      </a:lnTo>
                      <a:lnTo>
                        <a:pt x="281" y="198"/>
                      </a:lnTo>
                      <a:lnTo>
                        <a:pt x="278" y="197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9" name="Freeform 144"/>
                <p:cNvSpPr>
                  <a:spLocks/>
                </p:cNvSpPr>
                <p:nvPr/>
              </p:nvSpPr>
              <p:spPr bwMode="auto">
                <a:xfrm>
                  <a:off x="9012524" y="4496134"/>
                  <a:ext cx="202286" cy="445347"/>
                </a:xfrm>
                <a:custGeom>
                  <a:avLst/>
                  <a:gdLst>
                    <a:gd name="T0" fmla="*/ 177 w 259"/>
                    <a:gd name="T1" fmla="*/ 468 h 476"/>
                    <a:gd name="T2" fmla="*/ 92 w 259"/>
                    <a:gd name="T3" fmla="*/ 462 h 476"/>
                    <a:gd name="T4" fmla="*/ 15 w 259"/>
                    <a:gd name="T5" fmla="*/ 458 h 476"/>
                    <a:gd name="T6" fmla="*/ 12 w 259"/>
                    <a:gd name="T7" fmla="*/ 343 h 476"/>
                    <a:gd name="T8" fmla="*/ 8 w 259"/>
                    <a:gd name="T9" fmla="*/ 223 h 476"/>
                    <a:gd name="T10" fmla="*/ 11 w 259"/>
                    <a:gd name="T11" fmla="*/ 80 h 476"/>
                    <a:gd name="T12" fmla="*/ 23 w 259"/>
                    <a:gd name="T13" fmla="*/ 109 h 476"/>
                    <a:gd name="T14" fmla="*/ 24 w 259"/>
                    <a:gd name="T15" fmla="*/ 152 h 476"/>
                    <a:gd name="T16" fmla="*/ 39 w 259"/>
                    <a:gd name="T17" fmla="*/ 203 h 476"/>
                    <a:gd name="T18" fmla="*/ 48 w 259"/>
                    <a:gd name="T19" fmla="*/ 138 h 476"/>
                    <a:gd name="T20" fmla="*/ 46 w 259"/>
                    <a:gd name="T21" fmla="*/ 64 h 476"/>
                    <a:gd name="T22" fmla="*/ 53 w 259"/>
                    <a:gd name="T23" fmla="*/ 24 h 476"/>
                    <a:gd name="T24" fmla="*/ 78 w 259"/>
                    <a:gd name="T25" fmla="*/ 22 h 476"/>
                    <a:gd name="T26" fmla="*/ 73 w 259"/>
                    <a:gd name="T27" fmla="*/ 95 h 476"/>
                    <a:gd name="T28" fmla="*/ 73 w 259"/>
                    <a:gd name="T29" fmla="*/ 148 h 476"/>
                    <a:gd name="T30" fmla="*/ 83 w 259"/>
                    <a:gd name="T31" fmla="*/ 199 h 476"/>
                    <a:gd name="T32" fmla="*/ 84 w 259"/>
                    <a:gd name="T33" fmla="*/ 156 h 476"/>
                    <a:gd name="T34" fmla="*/ 83 w 259"/>
                    <a:gd name="T35" fmla="*/ 85 h 476"/>
                    <a:gd name="T36" fmla="*/ 90 w 259"/>
                    <a:gd name="T37" fmla="*/ 18 h 476"/>
                    <a:gd name="T38" fmla="*/ 117 w 259"/>
                    <a:gd name="T39" fmla="*/ 38 h 476"/>
                    <a:gd name="T40" fmla="*/ 117 w 259"/>
                    <a:gd name="T41" fmla="*/ 109 h 476"/>
                    <a:gd name="T42" fmla="*/ 117 w 259"/>
                    <a:gd name="T43" fmla="*/ 179 h 476"/>
                    <a:gd name="T44" fmla="*/ 123 w 259"/>
                    <a:gd name="T45" fmla="*/ 200 h 476"/>
                    <a:gd name="T46" fmla="*/ 123 w 259"/>
                    <a:gd name="T47" fmla="*/ 128 h 476"/>
                    <a:gd name="T48" fmla="*/ 126 w 259"/>
                    <a:gd name="T49" fmla="*/ 58 h 476"/>
                    <a:gd name="T50" fmla="*/ 136 w 259"/>
                    <a:gd name="T51" fmla="*/ 10 h 476"/>
                    <a:gd name="T52" fmla="*/ 158 w 259"/>
                    <a:gd name="T53" fmla="*/ 8 h 476"/>
                    <a:gd name="T54" fmla="*/ 153 w 259"/>
                    <a:gd name="T55" fmla="*/ 74 h 476"/>
                    <a:gd name="T56" fmla="*/ 151 w 259"/>
                    <a:gd name="T57" fmla="*/ 140 h 476"/>
                    <a:gd name="T58" fmla="*/ 155 w 259"/>
                    <a:gd name="T59" fmla="*/ 184 h 476"/>
                    <a:gd name="T60" fmla="*/ 165 w 259"/>
                    <a:gd name="T61" fmla="*/ 109 h 476"/>
                    <a:gd name="T62" fmla="*/ 165 w 259"/>
                    <a:gd name="T63" fmla="*/ 48 h 476"/>
                    <a:gd name="T64" fmla="*/ 165 w 259"/>
                    <a:gd name="T65" fmla="*/ 4 h 476"/>
                    <a:gd name="T66" fmla="*/ 187 w 259"/>
                    <a:gd name="T67" fmla="*/ 4 h 476"/>
                    <a:gd name="T68" fmla="*/ 190 w 259"/>
                    <a:gd name="T69" fmla="*/ 91 h 476"/>
                    <a:gd name="T70" fmla="*/ 189 w 259"/>
                    <a:gd name="T71" fmla="*/ 155 h 476"/>
                    <a:gd name="T72" fmla="*/ 192 w 259"/>
                    <a:gd name="T73" fmla="*/ 189 h 476"/>
                    <a:gd name="T74" fmla="*/ 198 w 259"/>
                    <a:gd name="T75" fmla="*/ 163 h 476"/>
                    <a:gd name="T76" fmla="*/ 202 w 259"/>
                    <a:gd name="T77" fmla="*/ 95 h 476"/>
                    <a:gd name="T78" fmla="*/ 206 w 259"/>
                    <a:gd name="T79" fmla="*/ 26 h 476"/>
                    <a:gd name="T80" fmla="*/ 230 w 259"/>
                    <a:gd name="T81" fmla="*/ 0 h 476"/>
                    <a:gd name="T82" fmla="*/ 246 w 259"/>
                    <a:gd name="T83" fmla="*/ 63 h 476"/>
                    <a:gd name="T84" fmla="*/ 239 w 259"/>
                    <a:gd name="T85" fmla="*/ 237 h 476"/>
                    <a:gd name="T86" fmla="*/ 245 w 259"/>
                    <a:gd name="T87" fmla="*/ 413 h 476"/>
                    <a:gd name="T88" fmla="*/ 242 w 259"/>
                    <a:gd name="T89" fmla="*/ 476 h 4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59" h="476">
                      <a:moveTo>
                        <a:pt x="242" y="476"/>
                      </a:moveTo>
                      <a:lnTo>
                        <a:pt x="208" y="470"/>
                      </a:lnTo>
                      <a:lnTo>
                        <a:pt x="177" y="468"/>
                      </a:lnTo>
                      <a:lnTo>
                        <a:pt x="146" y="465"/>
                      </a:lnTo>
                      <a:lnTo>
                        <a:pt x="120" y="463"/>
                      </a:lnTo>
                      <a:lnTo>
                        <a:pt x="92" y="462"/>
                      </a:lnTo>
                      <a:lnTo>
                        <a:pt x="65" y="461"/>
                      </a:lnTo>
                      <a:lnTo>
                        <a:pt x="40" y="459"/>
                      </a:lnTo>
                      <a:lnTo>
                        <a:pt x="15" y="458"/>
                      </a:lnTo>
                      <a:lnTo>
                        <a:pt x="14" y="413"/>
                      </a:lnTo>
                      <a:lnTo>
                        <a:pt x="14" y="377"/>
                      </a:lnTo>
                      <a:lnTo>
                        <a:pt x="12" y="343"/>
                      </a:lnTo>
                      <a:lnTo>
                        <a:pt x="12" y="311"/>
                      </a:lnTo>
                      <a:lnTo>
                        <a:pt x="9" y="271"/>
                      </a:lnTo>
                      <a:lnTo>
                        <a:pt x="8" y="223"/>
                      </a:lnTo>
                      <a:lnTo>
                        <a:pt x="3" y="160"/>
                      </a:lnTo>
                      <a:lnTo>
                        <a:pt x="0" y="80"/>
                      </a:lnTo>
                      <a:lnTo>
                        <a:pt x="11" y="80"/>
                      </a:lnTo>
                      <a:lnTo>
                        <a:pt x="24" y="80"/>
                      </a:lnTo>
                      <a:lnTo>
                        <a:pt x="23" y="94"/>
                      </a:lnTo>
                      <a:lnTo>
                        <a:pt x="23" y="109"/>
                      </a:lnTo>
                      <a:lnTo>
                        <a:pt x="23" y="124"/>
                      </a:lnTo>
                      <a:lnTo>
                        <a:pt x="24" y="139"/>
                      </a:lnTo>
                      <a:lnTo>
                        <a:pt x="24" y="152"/>
                      </a:lnTo>
                      <a:lnTo>
                        <a:pt x="28" y="168"/>
                      </a:lnTo>
                      <a:lnTo>
                        <a:pt x="31" y="184"/>
                      </a:lnTo>
                      <a:lnTo>
                        <a:pt x="39" y="203"/>
                      </a:lnTo>
                      <a:lnTo>
                        <a:pt x="43" y="183"/>
                      </a:lnTo>
                      <a:lnTo>
                        <a:pt x="46" y="162"/>
                      </a:lnTo>
                      <a:lnTo>
                        <a:pt x="48" y="138"/>
                      </a:lnTo>
                      <a:lnTo>
                        <a:pt x="49" y="114"/>
                      </a:lnTo>
                      <a:lnTo>
                        <a:pt x="48" y="88"/>
                      </a:lnTo>
                      <a:lnTo>
                        <a:pt x="46" y="64"/>
                      </a:lnTo>
                      <a:lnTo>
                        <a:pt x="46" y="44"/>
                      </a:lnTo>
                      <a:lnTo>
                        <a:pt x="48" y="27"/>
                      </a:lnTo>
                      <a:lnTo>
                        <a:pt x="53" y="24"/>
                      </a:lnTo>
                      <a:lnTo>
                        <a:pt x="61" y="24"/>
                      </a:lnTo>
                      <a:lnTo>
                        <a:pt x="70" y="23"/>
                      </a:lnTo>
                      <a:lnTo>
                        <a:pt x="78" y="22"/>
                      </a:lnTo>
                      <a:lnTo>
                        <a:pt x="75" y="52"/>
                      </a:lnTo>
                      <a:lnTo>
                        <a:pt x="74" y="76"/>
                      </a:lnTo>
                      <a:lnTo>
                        <a:pt x="73" y="95"/>
                      </a:lnTo>
                      <a:lnTo>
                        <a:pt x="73" y="114"/>
                      </a:lnTo>
                      <a:lnTo>
                        <a:pt x="73" y="128"/>
                      </a:lnTo>
                      <a:lnTo>
                        <a:pt x="73" y="148"/>
                      </a:lnTo>
                      <a:lnTo>
                        <a:pt x="74" y="170"/>
                      </a:lnTo>
                      <a:lnTo>
                        <a:pt x="75" y="198"/>
                      </a:lnTo>
                      <a:lnTo>
                        <a:pt x="83" y="199"/>
                      </a:lnTo>
                      <a:lnTo>
                        <a:pt x="90" y="203"/>
                      </a:lnTo>
                      <a:lnTo>
                        <a:pt x="86" y="179"/>
                      </a:lnTo>
                      <a:lnTo>
                        <a:pt x="84" y="156"/>
                      </a:lnTo>
                      <a:lnTo>
                        <a:pt x="83" y="132"/>
                      </a:lnTo>
                      <a:lnTo>
                        <a:pt x="83" y="109"/>
                      </a:lnTo>
                      <a:lnTo>
                        <a:pt x="83" y="85"/>
                      </a:lnTo>
                      <a:lnTo>
                        <a:pt x="86" y="61"/>
                      </a:lnTo>
                      <a:lnTo>
                        <a:pt x="87" y="38"/>
                      </a:lnTo>
                      <a:lnTo>
                        <a:pt x="90" y="18"/>
                      </a:lnTo>
                      <a:lnTo>
                        <a:pt x="103" y="16"/>
                      </a:lnTo>
                      <a:lnTo>
                        <a:pt x="117" y="15"/>
                      </a:lnTo>
                      <a:lnTo>
                        <a:pt x="117" y="38"/>
                      </a:lnTo>
                      <a:lnTo>
                        <a:pt x="117" y="61"/>
                      </a:lnTo>
                      <a:lnTo>
                        <a:pt x="117" y="85"/>
                      </a:lnTo>
                      <a:lnTo>
                        <a:pt x="117" y="109"/>
                      </a:lnTo>
                      <a:lnTo>
                        <a:pt x="117" y="132"/>
                      </a:lnTo>
                      <a:lnTo>
                        <a:pt x="117" y="155"/>
                      </a:lnTo>
                      <a:lnTo>
                        <a:pt x="117" y="179"/>
                      </a:lnTo>
                      <a:lnTo>
                        <a:pt x="117" y="203"/>
                      </a:lnTo>
                      <a:lnTo>
                        <a:pt x="118" y="202"/>
                      </a:lnTo>
                      <a:lnTo>
                        <a:pt x="123" y="200"/>
                      </a:lnTo>
                      <a:lnTo>
                        <a:pt x="123" y="176"/>
                      </a:lnTo>
                      <a:lnTo>
                        <a:pt x="123" y="152"/>
                      </a:lnTo>
                      <a:lnTo>
                        <a:pt x="123" y="128"/>
                      </a:lnTo>
                      <a:lnTo>
                        <a:pt x="124" y="106"/>
                      </a:lnTo>
                      <a:lnTo>
                        <a:pt x="124" y="82"/>
                      </a:lnTo>
                      <a:lnTo>
                        <a:pt x="126" y="58"/>
                      </a:lnTo>
                      <a:lnTo>
                        <a:pt x="127" y="34"/>
                      </a:lnTo>
                      <a:lnTo>
                        <a:pt x="128" y="11"/>
                      </a:lnTo>
                      <a:lnTo>
                        <a:pt x="136" y="10"/>
                      </a:lnTo>
                      <a:lnTo>
                        <a:pt x="143" y="10"/>
                      </a:lnTo>
                      <a:lnTo>
                        <a:pt x="151" y="8"/>
                      </a:lnTo>
                      <a:lnTo>
                        <a:pt x="158" y="8"/>
                      </a:lnTo>
                      <a:lnTo>
                        <a:pt x="156" y="30"/>
                      </a:lnTo>
                      <a:lnTo>
                        <a:pt x="155" y="52"/>
                      </a:lnTo>
                      <a:lnTo>
                        <a:pt x="153" y="74"/>
                      </a:lnTo>
                      <a:lnTo>
                        <a:pt x="153" y="96"/>
                      </a:lnTo>
                      <a:lnTo>
                        <a:pt x="152" y="118"/>
                      </a:lnTo>
                      <a:lnTo>
                        <a:pt x="151" y="140"/>
                      </a:lnTo>
                      <a:lnTo>
                        <a:pt x="149" y="162"/>
                      </a:lnTo>
                      <a:lnTo>
                        <a:pt x="149" y="184"/>
                      </a:lnTo>
                      <a:lnTo>
                        <a:pt x="155" y="184"/>
                      </a:lnTo>
                      <a:lnTo>
                        <a:pt x="162" y="187"/>
                      </a:lnTo>
                      <a:lnTo>
                        <a:pt x="164" y="142"/>
                      </a:lnTo>
                      <a:lnTo>
                        <a:pt x="165" y="109"/>
                      </a:lnTo>
                      <a:lnTo>
                        <a:pt x="165" y="83"/>
                      </a:lnTo>
                      <a:lnTo>
                        <a:pt x="167" y="64"/>
                      </a:lnTo>
                      <a:lnTo>
                        <a:pt x="165" y="48"/>
                      </a:lnTo>
                      <a:lnTo>
                        <a:pt x="165" y="35"/>
                      </a:lnTo>
                      <a:lnTo>
                        <a:pt x="165" y="20"/>
                      </a:lnTo>
                      <a:lnTo>
                        <a:pt x="165" y="4"/>
                      </a:lnTo>
                      <a:lnTo>
                        <a:pt x="171" y="4"/>
                      </a:lnTo>
                      <a:lnTo>
                        <a:pt x="180" y="4"/>
                      </a:lnTo>
                      <a:lnTo>
                        <a:pt x="187" y="4"/>
                      </a:lnTo>
                      <a:lnTo>
                        <a:pt x="195" y="4"/>
                      </a:lnTo>
                      <a:lnTo>
                        <a:pt x="192" y="53"/>
                      </a:lnTo>
                      <a:lnTo>
                        <a:pt x="190" y="91"/>
                      </a:lnTo>
                      <a:lnTo>
                        <a:pt x="189" y="118"/>
                      </a:lnTo>
                      <a:lnTo>
                        <a:pt x="189" y="140"/>
                      </a:lnTo>
                      <a:lnTo>
                        <a:pt x="189" y="155"/>
                      </a:lnTo>
                      <a:lnTo>
                        <a:pt x="189" y="166"/>
                      </a:lnTo>
                      <a:lnTo>
                        <a:pt x="190" y="176"/>
                      </a:lnTo>
                      <a:lnTo>
                        <a:pt x="192" y="189"/>
                      </a:lnTo>
                      <a:lnTo>
                        <a:pt x="193" y="188"/>
                      </a:lnTo>
                      <a:lnTo>
                        <a:pt x="198" y="187"/>
                      </a:lnTo>
                      <a:lnTo>
                        <a:pt x="198" y="163"/>
                      </a:lnTo>
                      <a:lnTo>
                        <a:pt x="199" y="141"/>
                      </a:lnTo>
                      <a:lnTo>
                        <a:pt x="201" y="117"/>
                      </a:lnTo>
                      <a:lnTo>
                        <a:pt x="202" y="95"/>
                      </a:lnTo>
                      <a:lnTo>
                        <a:pt x="202" y="71"/>
                      </a:lnTo>
                      <a:lnTo>
                        <a:pt x="205" y="50"/>
                      </a:lnTo>
                      <a:lnTo>
                        <a:pt x="206" y="26"/>
                      </a:lnTo>
                      <a:lnTo>
                        <a:pt x="209" y="4"/>
                      </a:lnTo>
                      <a:lnTo>
                        <a:pt x="218" y="2"/>
                      </a:lnTo>
                      <a:lnTo>
                        <a:pt x="230" y="0"/>
                      </a:lnTo>
                      <a:lnTo>
                        <a:pt x="243" y="0"/>
                      </a:lnTo>
                      <a:lnTo>
                        <a:pt x="259" y="6"/>
                      </a:lnTo>
                      <a:lnTo>
                        <a:pt x="246" y="63"/>
                      </a:lnTo>
                      <a:lnTo>
                        <a:pt x="240" y="120"/>
                      </a:lnTo>
                      <a:lnTo>
                        <a:pt x="237" y="179"/>
                      </a:lnTo>
                      <a:lnTo>
                        <a:pt x="239" y="237"/>
                      </a:lnTo>
                      <a:lnTo>
                        <a:pt x="240" y="295"/>
                      </a:lnTo>
                      <a:lnTo>
                        <a:pt x="243" y="354"/>
                      </a:lnTo>
                      <a:lnTo>
                        <a:pt x="245" y="413"/>
                      </a:lnTo>
                      <a:lnTo>
                        <a:pt x="248" y="474"/>
                      </a:lnTo>
                      <a:lnTo>
                        <a:pt x="243" y="475"/>
                      </a:lnTo>
                      <a:lnTo>
                        <a:pt x="242" y="476"/>
                      </a:lnTo>
                      <a:close/>
                    </a:path>
                  </a:pathLst>
                </a:custGeom>
                <a:solidFill>
                  <a:srgbClr val="FF99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0" name="Freeform 145"/>
                <p:cNvSpPr>
                  <a:spLocks/>
                </p:cNvSpPr>
                <p:nvPr/>
              </p:nvSpPr>
              <p:spPr bwMode="auto">
                <a:xfrm>
                  <a:off x="8693828" y="4807707"/>
                  <a:ext cx="24809" cy="45720"/>
                </a:xfrm>
                <a:custGeom>
                  <a:avLst/>
                  <a:gdLst>
                    <a:gd name="T0" fmla="*/ 31 w 37"/>
                    <a:gd name="T1" fmla="*/ 109 h 109"/>
                    <a:gd name="T2" fmla="*/ 26 w 37"/>
                    <a:gd name="T3" fmla="*/ 95 h 109"/>
                    <a:gd name="T4" fmla="*/ 22 w 37"/>
                    <a:gd name="T5" fmla="*/ 82 h 109"/>
                    <a:gd name="T6" fmla="*/ 18 w 37"/>
                    <a:gd name="T7" fmla="*/ 68 h 109"/>
                    <a:gd name="T8" fmla="*/ 15 w 37"/>
                    <a:gd name="T9" fmla="*/ 54 h 109"/>
                    <a:gd name="T10" fmla="*/ 10 w 37"/>
                    <a:gd name="T11" fmla="*/ 40 h 109"/>
                    <a:gd name="T12" fmla="*/ 6 w 37"/>
                    <a:gd name="T13" fmla="*/ 27 h 109"/>
                    <a:gd name="T14" fmla="*/ 3 w 37"/>
                    <a:gd name="T15" fmla="*/ 13 h 109"/>
                    <a:gd name="T16" fmla="*/ 0 w 37"/>
                    <a:gd name="T17" fmla="*/ 0 h 109"/>
                    <a:gd name="T18" fmla="*/ 12 w 37"/>
                    <a:gd name="T19" fmla="*/ 5 h 109"/>
                    <a:gd name="T20" fmla="*/ 21 w 37"/>
                    <a:gd name="T21" fmla="*/ 14 h 109"/>
                    <a:gd name="T22" fmla="*/ 26 w 37"/>
                    <a:gd name="T23" fmla="*/ 25 h 109"/>
                    <a:gd name="T24" fmla="*/ 32 w 37"/>
                    <a:gd name="T25" fmla="*/ 41 h 109"/>
                    <a:gd name="T26" fmla="*/ 34 w 37"/>
                    <a:gd name="T27" fmla="*/ 57 h 109"/>
                    <a:gd name="T28" fmla="*/ 35 w 37"/>
                    <a:gd name="T29" fmla="*/ 74 h 109"/>
                    <a:gd name="T30" fmla="*/ 35 w 37"/>
                    <a:gd name="T31" fmla="*/ 90 h 109"/>
                    <a:gd name="T32" fmla="*/ 37 w 37"/>
                    <a:gd name="T33" fmla="*/ 107 h 109"/>
                    <a:gd name="T34" fmla="*/ 32 w 37"/>
                    <a:gd name="T35" fmla="*/ 107 h 109"/>
                    <a:gd name="T36" fmla="*/ 31 w 37"/>
                    <a:gd name="T37" fmla="*/ 109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7" h="109">
                      <a:moveTo>
                        <a:pt x="31" y="109"/>
                      </a:moveTo>
                      <a:lnTo>
                        <a:pt x="26" y="95"/>
                      </a:lnTo>
                      <a:lnTo>
                        <a:pt x="22" y="82"/>
                      </a:lnTo>
                      <a:lnTo>
                        <a:pt x="18" y="68"/>
                      </a:lnTo>
                      <a:lnTo>
                        <a:pt x="15" y="54"/>
                      </a:lnTo>
                      <a:lnTo>
                        <a:pt x="10" y="40"/>
                      </a:lnTo>
                      <a:lnTo>
                        <a:pt x="6" y="27"/>
                      </a:lnTo>
                      <a:lnTo>
                        <a:pt x="3" y="13"/>
                      </a:lnTo>
                      <a:lnTo>
                        <a:pt x="0" y="0"/>
                      </a:lnTo>
                      <a:lnTo>
                        <a:pt x="12" y="5"/>
                      </a:lnTo>
                      <a:lnTo>
                        <a:pt x="21" y="14"/>
                      </a:lnTo>
                      <a:lnTo>
                        <a:pt x="26" y="25"/>
                      </a:lnTo>
                      <a:lnTo>
                        <a:pt x="32" y="41"/>
                      </a:lnTo>
                      <a:lnTo>
                        <a:pt x="34" y="57"/>
                      </a:lnTo>
                      <a:lnTo>
                        <a:pt x="35" y="74"/>
                      </a:lnTo>
                      <a:lnTo>
                        <a:pt x="35" y="90"/>
                      </a:lnTo>
                      <a:lnTo>
                        <a:pt x="37" y="107"/>
                      </a:lnTo>
                      <a:lnTo>
                        <a:pt x="32" y="107"/>
                      </a:lnTo>
                      <a:lnTo>
                        <a:pt x="31" y="109"/>
                      </a:lnTo>
                      <a:close/>
                    </a:path>
                  </a:pathLst>
                </a:custGeom>
                <a:solidFill>
                  <a:srgbClr val="FF99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1" name="Freeform 148"/>
                <p:cNvSpPr>
                  <a:spLocks/>
                </p:cNvSpPr>
                <p:nvPr/>
              </p:nvSpPr>
              <p:spPr bwMode="auto">
                <a:xfrm>
                  <a:off x="7932293" y="4985084"/>
                  <a:ext cx="550373" cy="220663"/>
                </a:xfrm>
                <a:custGeom>
                  <a:avLst/>
                  <a:gdLst>
                    <a:gd name="T0" fmla="*/ 703 w 1000"/>
                    <a:gd name="T1" fmla="*/ 559 h 559"/>
                    <a:gd name="T2" fmla="*/ 572 w 1000"/>
                    <a:gd name="T3" fmla="*/ 546 h 559"/>
                    <a:gd name="T4" fmla="*/ 434 w 1000"/>
                    <a:gd name="T5" fmla="*/ 529 h 559"/>
                    <a:gd name="T6" fmla="*/ 297 w 1000"/>
                    <a:gd name="T7" fmla="*/ 503 h 559"/>
                    <a:gd name="T8" fmla="*/ 176 w 1000"/>
                    <a:gd name="T9" fmla="*/ 466 h 559"/>
                    <a:gd name="T10" fmla="*/ 78 w 1000"/>
                    <a:gd name="T11" fmla="*/ 414 h 559"/>
                    <a:gd name="T12" fmla="*/ 16 w 1000"/>
                    <a:gd name="T13" fmla="*/ 346 h 559"/>
                    <a:gd name="T14" fmla="*/ 0 w 1000"/>
                    <a:gd name="T15" fmla="*/ 258 h 559"/>
                    <a:gd name="T16" fmla="*/ 43 w 1000"/>
                    <a:gd name="T17" fmla="*/ 148 h 559"/>
                    <a:gd name="T18" fmla="*/ 60 w 1000"/>
                    <a:gd name="T19" fmla="*/ 127 h 559"/>
                    <a:gd name="T20" fmla="*/ 79 w 1000"/>
                    <a:gd name="T21" fmla="*/ 105 h 559"/>
                    <a:gd name="T22" fmla="*/ 100 w 1000"/>
                    <a:gd name="T23" fmla="*/ 84 h 559"/>
                    <a:gd name="T24" fmla="*/ 122 w 1000"/>
                    <a:gd name="T25" fmla="*/ 65 h 559"/>
                    <a:gd name="T26" fmla="*/ 143 w 1000"/>
                    <a:gd name="T27" fmla="*/ 44 h 559"/>
                    <a:gd name="T28" fmla="*/ 166 w 1000"/>
                    <a:gd name="T29" fmla="*/ 28 h 559"/>
                    <a:gd name="T30" fmla="*/ 191 w 1000"/>
                    <a:gd name="T31" fmla="*/ 12 h 559"/>
                    <a:gd name="T32" fmla="*/ 219 w 1000"/>
                    <a:gd name="T33" fmla="*/ 0 h 559"/>
                    <a:gd name="T34" fmla="*/ 337 w 1000"/>
                    <a:gd name="T35" fmla="*/ 13 h 559"/>
                    <a:gd name="T36" fmla="*/ 465 w 1000"/>
                    <a:gd name="T37" fmla="*/ 45 h 559"/>
                    <a:gd name="T38" fmla="*/ 594 w 1000"/>
                    <a:gd name="T39" fmla="*/ 91 h 559"/>
                    <a:gd name="T40" fmla="*/ 719 w 1000"/>
                    <a:gd name="T41" fmla="*/ 152 h 559"/>
                    <a:gd name="T42" fmla="*/ 829 w 1000"/>
                    <a:gd name="T43" fmla="*/ 223 h 559"/>
                    <a:gd name="T44" fmla="*/ 919 w 1000"/>
                    <a:gd name="T45" fmla="*/ 305 h 559"/>
                    <a:gd name="T46" fmla="*/ 978 w 1000"/>
                    <a:gd name="T47" fmla="*/ 396 h 559"/>
                    <a:gd name="T48" fmla="*/ 1000 w 1000"/>
                    <a:gd name="T49" fmla="*/ 496 h 559"/>
                    <a:gd name="T50" fmla="*/ 957 w 1000"/>
                    <a:gd name="T51" fmla="*/ 513 h 559"/>
                    <a:gd name="T52" fmla="*/ 922 w 1000"/>
                    <a:gd name="T53" fmla="*/ 527 h 559"/>
                    <a:gd name="T54" fmla="*/ 888 w 1000"/>
                    <a:gd name="T55" fmla="*/ 536 h 559"/>
                    <a:gd name="T56" fmla="*/ 859 w 1000"/>
                    <a:gd name="T57" fmla="*/ 544 h 559"/>
                    <a:gd name="T58" fmla="*/ 825 w 1000"/>
                    <a:gd name="T59" fmla="*/ 548 h 559"/>
                    <a:gd name="T60" fmla="*/ 790 w 1000"/>
                    <a:gd name="T61" fmla="*/ 553 h 559"/>
                    <a:gd name="T62" fmla="*/ 749 w 1000"/>
                    <a:gd name="T63" fmla="*/ 555 h 559"/>
                    <a:gd name="T64" fmla="*/ 703 w 1000"/>
                    <a:gd name="T65" fmla="*/ 559 h 5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00" h="559">
                      <a:moveTo>
                        <a:pt x="703" y="559"/>
                      </a:moveTo>
                      <a:lnTo>
                        <a:pt x="572" y="546"/>
                      </a:lnTo>
                      <a:lnTo>
                        <a:pt x="434" y="529"/>
                      </a:lnTo>
                      <a:lnTo>
                        <a:pt x="297" y="503"/>
                      </a:lnTo>
                      <a:lnTo>
                        <a:pt x="176" y="466"/>
                      </a:lnTo>
                      <a:lnTo>
                        <a:pt x="78" y="414"/>
                      </a:lnTo>
                      <a:lnTo>
                        <a:pt x="16" y="346"/>
                      </a:lnTo>
                      <a:lnTo>
                        <a:pt x="0" y="258"/>
                      </a:lnTo>
                      <a:lnTo>
                        <a:pt x="43" y="148"/>
                      </a:lnTo>
                      <a:lnTo>
                        <a:pt x="60" y="127"/>
                      </a:lnTo>
                      <a:lnTo>
                        <a:pt x="79" y="105"/>
                      </a:lnTo>
                      <a:lnTo>
                        <a:pt x="100" y="84"/>
                      </a:lnTo>
                      <a:lnTo>
                        <a:pt x="122" y="65"/>
                      </a:lnTo>
                      <a:lnTo>
                        <a:pt x="143" y="44"/>
                      </a:lnTo>
                      <a:lnTo>
                        <a:pt x="166" y="28"/>
                      </a:lnTo>
                      <a:lnTo>
                        <a:pt x="191" y="12"/>
                      </a:lnTo>
                      <a:lnTo>
                        <a:pt x="219" y="0"/>
                      </a:lnTo>
                      <a:lnTo>
                        <a:pt x="337" y="13"/>
                      </a:lnTo>
                      <a:lnTo>
                        <a:pt x="465" y="45"/>
                      </a:lnTo>
                      <a:lnTo>
                        <a:pt x="594" y="91"/>
                      </a:lnTo>
                      <a:lnTo>
                        <a:pt x="719" y="152"/>
                      </a:lnTo>
                      <a:lnTo>
                        <a:pt x="829" y="223"/>
                      </a:lnTo>
                      <a:lnTo>
                        <a:pt x="919" y="305"/>
                      </a:lnTo>
                      <a:lnTo>
                        <a:pt x="978" y="396"/>
                      </a:lnTo>
                      <a:lnTo>
                        <a:pt x="1000" y="496"/>
                      </a:lnTo>
                      <a:lnTo>
                        <a:pt x="957" y="513"/>
                      </a:lnTo>
                      <a:lnTo>
                        <a:pt x="922" y="527"/>
                      </a:lnTo>
                      <a:lnTo>
                        <a:pt x="888" y="536"/>
                      </a:lnTo>
                      <a:lnTo>
                        <a:pt x="859" y="544"/>
                      </a:lnTo>
                      <a:lnTo>
                        <a:pt x="825" y="548"/>
                      </a:lnTo>
                      <a:lnTo>
                        <a:pt x="790" y="553"/>
                      </a:lnTo>
                      <a:lnTo>
                        <a:pt x="749" y="555"/>
                      </a:lnTo>
                      <a:lnTo>
                        <a:pt x="703" y="55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2" name="Freeform 149"/>
                <p:cNvSpPr>
                  <a:spLocks/>
                </p:cNvSpPr>
                <p:nvPr/>
              </p:nvSpPr>
              <p:spPr bwMode="auto">
                <a:xfrm>
                  <a:off x="8477708" y="4973972"/>
                  <a:ext cx="257832" cy="187325"/>
                </a:xfrm>
                <a:custGeom>
                  <a:avLst/>
                  <a:gdLst>
                    <a:gd name="T0" fmla="*/ 56 w 469"/>
                    <a:gd name="T1" fmla="*/ 473 h 473"/>
                    <a:gd name="T2" fmla="*/ 35 w 469"/>
                    <a:gd name="T3" fmla="*/ 417 h 473"/>
                    <a:gd name="T4" fmla="*/ 16 w 469"/>
                    <a:gd name="T5" fmla="*/ 379 h 473"/>
                    <a:gd name="T6" fmla="*/ 3 w 469"/>
                    <a:gd name="T7" fmla="*/ 353 h 473"/>
                    <a:gd name="T8" fmla="*/ 0 w 469"/>
                    <a:gd name="T9" fmla="*/ 333 h 473"/>
                    <a:gd name="T10" fmla="*/ 6 w 469"/>
                    <a:gd name="T11" fmla="*/ 314 h 473"/>
                    <a:gd name="T12" fmla="*/ 31 w 469"/>
                    <a:gd name="T13" fmla="*/ 291 h 473"/>
                    <a:gd name="T14" fmla="*/ 72 w 469"/>
                    <a:gd name="T15" fmla="*/ 258 h 473"/>
                    <a:gd name="T16" fmla="*/ 137 w 469"/>
                    <a:gd name="T17" fmla="*/ 211 h 473"/>
                    <a:gd name="T18" fmla="*/ 181 w 469"/>
                    <a:gd name="T19" fmla="*/ 187 h 473"/>
                    <a:gd name="T20" fmla="*/ 226 w 469"/>
                    <a:gd name="T21" fmla="*/ 166 h 473"/>
                    <a:gd name="T22" fmla="*/ 270 w 469"/>
                    <a:gd name="T23" fmla="*/ 147 h 473"/>
                    <a:gd name="T24" fmla="*/ 312 w 469"/>
                    <a:gd name="T25" fmla="*/ 129 h 473"/>
                    <a:gd name="T26" fmla="*/ 345 w 469"/>
                    <a:gd name="T27" fmla="*/ 105 h 473"/>
                    <a:gd name="T28" fmla="*/ 376 w 469"/>
                    <a:gd name="T29" fmla="*/ 77 h 473"/>
                    <a:gd name="T30" fmla="*/ 398 w 469"/>
                    <a:gd name="T31" fmla="*/ 43 h 473"/>
                    <a:gd name="T32" fmla="*/ 413 w 469"/>
                    <a:gd name="T33" fmla="*/ 0 h 473"/>
                    <a:gd name="T34" fmla="*/ 440 w 469"/>
                    <a:gd name="T35" fmla="*/ 13 h 473"/>
                    <a:gd name="T36" fmla="*/ 459 w 469"/>
                    <a:gd name="T37" fmla="*/ 36 h 473"/>
                    <a:gd name="T38" fmla="*/ 468 w 469"/>
                    <a:gd name="T39" fmla="*/ 64 h 473"/>
                    <a:gd name="T40" fmla="*/ 469 w 469"/>
                    <a:gd name="T41" fmla="*/ 100 h 473"/>
                    <a:gd name="T42" fmla="*/ 460 w 469"/>
                    <a:gd name="T43" fmla="*/ 135 h 473"/>
                    <a:gd name="T44" fmla="*/ 447 w 469"/>
                    <a:gd name="T45" fmla="*/ 171 h 473"/>
                    <a:gd name="T46" fmla="*/ 428 w 469"/>
                    <a:gd name="T47" fmla="*/ 202 h 473"/>
                    <a:gd name="T48" fmla="*/ 404 w 469"/>
                    <a:gd name="T49" fmla="*/ 227 h 473"/>
                    <a:gd name="T50" fmla="*/ 359 w 469"/>
                    <a:gd name="T51" fmla="*/ 242 h 473"/>
                    <a:gd name="T52" fmla="*/ 323 w 469"/>
                    <a:gd name="T53" fmla="*/ 254 h 473"/>
                    <a:gd name="T54" fmla="*/ 294 w 469"/>
                    <a:gd name="T55" fmla="*/ 266 h 473"/>
                    <a:gd name="T56" fmla="*/ 269 w 469"/>
                    <a:gd name="T57" fmla="*/ 278 h 473"/>
                    <a:gd name="T58" fmla="*/ 242 w 469"/>
                    <a:gd name="T59" fmla="*/ 291 h 473"/>
                    <a:gd name="T60" fmla="*/ 219 w 469"/>
                    <a:gd name="T61" fmla="*/ 307 h 473"/>
                    <a:gd name="T62" fmla="*/ 191 w 469"/>
                    <a:gd name="T63" fmla="*/ 329 h 473"/>
                    <a:gd name="T64" fmla="*/ 160 w 469"/>
                    <a:gd name="T65" fmla="*/ 357 h 473"/>
                    <a:gd name="T66" fmla="*/ 151 w 469"/>
                    <a:gd name="T67" fmla="*/ 369 h 473"/>
                    <a:gd name="T68" fmla="*/ 141 w 469"/>
                    <a:gd name="T69" fmla="*/ 383 h 473"/>
                    <a:gd name="T70" fmla="*/ 128 w 469"/>
                    <a:gd name="T71" fmla="*/ 401 h 473"/>
                    <a:gd name="T72" fmla="*/ 115 w 469"/>
                    <a:gd name="T73" fmla="*/ 420 h 473"/>
                    <a:gd name="T74" fmla="*/ 98 w 469"/>
                    <a:gd name="T75" fmla="*/ 437 h 473"/>
                    <a:gd name="T76" fmla="*/ 85 w 469"/>
                    <a:gd name="T77" fmla="*/ 453 h 473"/>
                    <a:gd name="T78" fmla="*/ 69 w 469"/>
                    <a:gd name="T79" fmla="*/ 466 h 473"/>
                    <a:gd name="T80" fmla="*/ 56 w 469"/>
                    <a:gd name="T81" fmla="*/ 473 h 4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9" h="473">
                      <a:moveTo>
                        <a:pt x="56" y="473"/>
                      </a:moveTo>
                      <a:lnTo>
                        <a:pt x="35" y="417"/>
                      </a:lnTo>
                      <a:lnTo>
                        <a:pt x="16" y="379"/>
                      </a:lnTo>
                      <a:lnTo>
                        <a:pt x="3" y="353"/>
                      </a:lnTo>
                      <a:lnTo>
                        <a:pt x="0" y="333"/>
                      </a:lnTo>
                      <a:lnTo>
                        <a:pt x="6" y="314"/>
                      </a:lnTo>
                      <a:lnTo>
                        <a:pt x="31" y="291"/>
                      </a:lnTo>
                      <a:lnTo>
                        <a:pt x="72" y="258"/>
                      </a:lnTo>
                      <a:lnTo>
                        <a:pt x="137" y="211"/>
                      </a:lnTo>
                      <a:lnTo>
                        <a:pt x="181" y="187"/>
                      </a:lnTo>
                      <a:lnTo>
                        <a:pt x="226" y="166"/>
                      </a:lnTo>
                      <a:lnTo>
                        <a:pt x="270" y="147"/>
                      </a:lnTo>
                      <a:lnTo>
                        <a:pt x="312" y="129"/>
                      </a:lnTo>
                      <a:lnTo>
                        <a:pt x="345" y="105"/>
                      </a:lnTo>
                      <a:lnTo>
                        <a:pt x="376" y="77"/>
                      </a:lnTo>
                      <a:lnTo>
                        <a:pt x="398" y="43"/>
                      </a:lnTo>
                      <a:lnTo>
                        <a:pt x="413" y="0"/>
                      </a:lnTo>
                      <a:lnTo>
                        <a:pt x="440" y="13"/>
                      </a:lnTo>
                      <a:lnTo>
                        <a:pt x="459" y="36"/>
                      </a:lnTo>
                      <a:lnTo>
                        <a:pt x="468" y="64"/>
                      </a:lnTo>
                      <a:lnTo>
                        <a:pt x="469" y="100"/>
                      </a:lnTo>
                      <a:lnTo>
                        <a:pt x="460" y="135"/>
                      </a:lnTo>
                      <a:lnTo>
                        <a:pt x="447" y="171"/>
                      </a:lnTo>
                      <a:lnTo>
                        <a:pt x="428" y="202"/>
                      </a:lnTo>
                      <a:lnTo>
                        <a:pt x="404" y="227"/>
                      </a:lnTo>
                      <a:lnTo>
                        <a:pt x="359" y="242"/>
                      </a:lnTo>
                      <a:lnTo>
                        <a:pt x="323" y="254"/>
                      </a:lnTo>
                      <a:lnTo>
                        <a:pt x="294" y="266"/>
                      </a:lnTo>
                      <a:lnTo>
                        <a:pt x="269" y="278"/>
                      </a:lnTo>
                      <a:lnTo>
                        <a:pt x="242" y="291"/>
                      </a:lnTo>
                      <a:lnTo>
                        <a:pt x="219" y="307"/>
                      </a:lnTo>
                      <a:lnTo>
                        <a:pt x="191" y="329"/>
                      </a:lnTo>
                      <a:lnTo>
                        <a:pt x="160" y="357"/>
                      </a:lnTo>
                      <a:lnTo>
                        <a:pt x="151" y="369"/>
                      </a:lnTo>
                      <a:lnTo>
                        <a:pt x="141" y="383"/>
                      </a:lnTo>
                      <a:lnTo>
                        <a:pt x="128" y="401"/>
                      </a:lnTo>
                      <a:lnTo>
                        <a:pt x="115" y="420"/>
                      </a:lnTo>
                      <a:lnTo>
                        <a:pt x="98" y="437"/>
                      </a:lnTo>
                      <a:lnTo>
                        <a:pt x="85" y="453"/>
                      </a:lnTo>
                      <a:lnTo>
                        <a:pt x="69" y="466"/>
                      </a:lnTo>
                      <a:lnTo>
                        <a:pt x="56" y="473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3" name="Freeform 150"/>
                <p:cNvSpPr>
                  <a:spLocks/>
                </p:cNvSpPr>
                <p:nvPr/>
              </p:nvSpPr>
              <p:spPr bwMode="auto">
                <a:xfrm>
                  <a:off x="8100876" y="4867609"/>
                  <a:ext cx="575165" cy="225425"/>
                </a:xfrm>
                <a:custGeom>
                  <a:avLst/>
                  <a:gdLst>
                    <a:gd name="T0" fmla="*/ 554 w 1046"/>
                    <a:gd name="T1" fmla="*/ 512 h 568"/>
                    <a:gd name="T2" fmla="*/ 410 w 1046"/>
                    <a:gd name="T3" fmla="*/ 418 h 568"/>
                    <a:gd name="T4" fmla="*/ 259 w 1046"/>
                    <a:gd name="T5" fmla="*/ 347 h 568"/>
                    <a:gd name="T6" fmla="*/ 91 w 1046"/>
                    <a:gd name="T7" fmla="*/ 295 h 568"/>
                    <a:gd name="T8" fmla="*/ 1 w 1046"/>
                    <a:gd name="T9" fmla="*/ 268 h 568"/>
                    <a:gd name="T10" fmla="*/ 28 w 1046"/>
                    <a:gd name="T11" fmla="*/ 261 h 568"/>
                    <a:gd name="T12" fmla="*/ 79 w 1046"/>
                    <a:gd name="T13" fmla="*/ 261 h 568"/>
                    <a:gd name="T14" fmla="*/ 129 w 1046"/>
                    <a:gd name="T15" fmla="*/ 260 h 568"/>
                    <a:gd name="T16" fmla="*/ 182 w 1046"/>
                    <a:gd name="T17" fmla="*/ 258 h 568"/>
                    <a:gd name="T18" fmla="*/ 253 w 1046"/>
                    <a:gd name="T19" fmla="*/ 311 h 568"/>
                    <a:gd name="T20" fmla="*/ 359 w 1046"/>
                    <a:gd name="T21" fmla="*/ 354 h 568"/>
                    <a:gd name="T22" fmla="*/ 478 w 1046"/>
                    <a:gd name="T23" fmla="*/ 355 h 568"/>
                    <a:gd name="T24" fmla="*/ 590 w 1046"/>
                    <a:gd name="T25" fmla="*/ 370 h 568"/>
                    <a:gd name="T26" fmla="*/ 646 w 1046"/>
                    <a:gd name="T27" fmla="*/ 401 h 568"/>
                    <a:gd name="T28" fmla="*/ 659 w 1046"/>
                    <a:gd name="T29" fmla="*/ 400 h 568"/>
                    <a:gd name="T30" fmla="*/ 671 w 1046"/>
                    <a:gd name="T31" fmla="*/ 384 h 568"/>
                    <a:gd name="T32" fmla="*/ 687 w 1046"/>
                    <a:gd name="T33" fmla="*/ 362 h 568"/>
                    <a:gd name="T34" fmla="*/ 704 w 1046"/>
                    <a:gd name="T35" fmla="*/ 345 h 568"/>
                    <a:gd name="T36" fmla="*/ 719 w 1046"/>
                    <a:gd name="T37" fmla="*/ 328 h 568"/>
                    <a:gd name="T38" fmla="*/ 709 w 1046"/>
                    <a:gd name="T39" fmla="*/ 313 h 568"/>
                    <a:gd name="T40" fmla="*/ 684 w 1046"/>
                    <a:gd name="T41" fmla="*/ 299 h 568"/>
                    <a:gd name="T42" fmla="*/ 674 w 1046"/>
                    <a:gd name="T43" fmla="*/ 287 h 568"/>
                    <a:gd name="T44" fmla="*/ 674 w 1046"/>
                    <a:gd name="T45" fmla="*/ 279 h 568"/>
                    <a:gd name="T46" fmla="*/ 678 w 1046"/>
                    <a:gd name="T47" fmla="*/ 269 h 568"/>
                    <a:gd name="T48" fmla="*/ 691 w 1046"/>
                    <a:gd name="T49" fmla="*/ 263 h 568"/>
                    <a:gd name="T50" fmla="*/ 707 w 1046"/>
                    <a:gd name="T51" fmla="*/ 271 h 568"/>
                    <a:gd name="T52" fmla="*/ 729 w 1046"/>
                    <a:gd name="T53" fmla="*/ 281 h 568"/>
                    <a:gd name="T54" fmla="*/ 751 w 1046"/>
                    <a:gd name="T55" fmla="*/ 269 h 568"/>
                    <a:gd name="T56" fmla="*/ 769 w 1046"/>
                    <a:gd name="T57" fmla="*/ 253 h 568"/>
                    <a:gd name="T58" fmla="*/ 787 w 1046"/>
                    <a:gd name="T59" fmla="*/ 240 h 568"/>
                    <a:gd name="T60" fmla="*/ 809 w 1046"/>
                    <a:gd name="T61" fmla="*/ 225 h 568"/>
                    <a:gd name="T62" fmla="*/ 819 w 1046"/>
                    <a:gd name="T63" fmla="*/ 208 h 568"/>
                    <a:gd name="T64" fmla="*/ 812 w 1046"/>
                    <a:gd name="T65" fmla="*/ 193 h 568"/>
                    <a:gd name="T66" fmla="*/ 799 w 1046"/>
                    <a:gd name="T67" fmla="*/ 177 h 568"/>
                    <a:gd name="T68" fmla="*/ 793 w 1046"/>
                    <a:gd name="T69" fmla="*/ 135 h 568"/>
                    <a:gd name="T70" fmla="*/ 801 w 1046"/>
                    <a:gd name="T71" fmla="*/ 91 h 568"/>
                    <a:gd name="T72" fmla="*/ 807 w 1046"/>
                    <a:gd name="T73" fmla="*/ 59 h 568"/>
                    <a:gd name="T74" fmla="*/ 813 w 1046"/>
                    <a:gd name="T75" fmla="*/ 24 h 568"/>
                    <a:gd name="T76" fmla="*/ 834 w 1046"/>
                    <a:gd name="T77" fmla="*/ 12 h 568"/>
                    <a:gd name="T78" fmla="*/ 868 w 1046"/>
                    <a:gd name="T79" fmla="*/ 43 h 568"/>
                    <a:gd name="T80" fmla="*/ 899 w 1046"/>
                    <a:gd name="T81" fmla="*/ 79 h 568"/>
                    <a:gd name="T82" fmla="*/ 929 w 1046"/>
                    <a:gd name="T83" fmla="*/ 119 h 568"/>
                    <a:gd name="T84" fmla="*/ 1012 w 1046"/>
                    <a:gd name="T85" fmla="*/ 191 h 568"/>
                    <a:gd name="T86" fmla="*/ 1046 w 1046"/>
                    <a:gd name="T87" fmla="*/ 276 h 568"/>
                    <a:gd name="T88" fmla="*/ 985 w 1046"/>
                    <a:gd name="T89" fmla="*/ 348 h 568"/>
                    <a:gd name="T90" fmla="*/ 874 w 1046"/>
                    <a:gd name="T91" fmla="*/ 411 h 568"/>
                    <a:gd name="T92" fmla="*/ 794 w 1046"/>
                    <a:gd name="T93" fmla="*/ 458 h 568"/>
                    <a:gd name="T94" fmla="*/ 750 w 1046"/>
                    <a:gd name="T95" fmla="*/ 496 h 568"/>
                    <a:gd name="T96" fmla="*/ 701 w 1046"/>
                    <a:gd name="T97" fmla="*/ 534 h 568"/>
                    <a:gd name="T98" fmla="*/ 651 w 1046"/>
                    <a:gd name="T99" fmla="*/ 561 h 5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046" h="568">
                      <a:moveTo>
                        <a:pt x="626" y="568"/>
                      </a:moveTo>
                      <a:lnTo>
                        <a:pt x="554" y="512"/>
                      </a:lnTo>
                      <a:lnTo>
                        <a:pt x="484" y="463"/>
                      </a:lnTo>
                      <a:lnTo>
                        <a:pt x="410" y="418"/>
                      </a:lnTo>
                      <a:lnTo>
                        <a:pt x="337" y="382"/>
                      </a:lnTo>
                      <a:lnTo>
                        <a:pt x="259" y="347"/>
                      </a:lnTo>
                      <a:lnTo>
                        <a:pt x="178" y="319"/>
                      </a:lnTo>
                      <a:lnTo>
                        <a:pt x="91" y="295"/>
                      </a:lnTo>
                      <a:lnTo>
                        <a:pt x="0" y="274"/>
                      </a:lnTo>
                      <a:lnTo>
                        <a:pt x="1" y="268"/>
                      </a:lnTo>
                      <a:lnTo>
                        <a:pt x="3" y="263"/>
                      </a:lnTo>
                      <a:lnTo>
                        <a:pt x="28" y="261"/>
                      </a:lnTo>
                      <a:lnTo>
                        <a:pt x="54" y="261"/>
                      </a:lnTo>
                      <a:lnTo>
                        <a:pt x="79" y="261"/>
                      </a:lnTo>
                      <a:lnTo>
                        <a:pt x="106" y="261"/>
                      </a:lnTo>
                      <a:lnTo>
                        <a:pt x="129" y="260"/>
                      </a:lnTo>
                      <a:lnTo>
                        <a:pt x="156" y="259"/>
                      </a:lnTo>
                      <a:lnTo>
                        <a:pt x="182" y="258"/>
                      </a:lnTo>
                      <a:lnTo>
                        <a:pt x="212" y="257"/>
                      </a:lnTo>
                      <a:lnTo>
                        <a:pt x="253" y="311"/>
                      </a:lnTo>
                      <a:lnTo>
                        <a:pt x="304" y="341"/>
                      </a:lnTo>
                      <a:lnTo>
                        <a:pt x="359" y="354"/>
                      </a:lnTo>
                      <a:lnTo>
                        <a:pt x="419" y="357"/>
                      </a:lnTo>
                      <a:lnTo>
                        <a:pt x="478" y="355"/>
                      </a:lnTo>
                      <a:lnTo>
                        <a:pt x="535" y="357"/>
                      </a:lnTo>
                      <a:lnTo>
                        <a:pt x="590" y="370"/>
                      </a:lnTo>
                      <a:lnTo>
                        <a:pt x="638" y="401"/>
                      </a:lnTo>
                      <a:lnTo>
                        <a:pt x="646" y="401"/>
                      </a:lnTo>
                      <a:lnTo>
                        <a:pt x="653" y="401"/>
                      </a:lnTo>
                      <a:lnTo>
                        <a:pt x="659" y="400"/>
                      </a:lnTo>
                      <a:lnTo>
                        <a:pt x="668" y="399"/>
                      </a:lnTo>
                      <a:lnTo>
                        <a:pt x="671" y="384"/>
                      </a:lnTo>
                      <a:lnTo>
                        <a:pt x="679" y="372"/>
                      </a:lnTo>
                      <a:lnTo>
                        <a:pt x="687" y="362"/>
                      </a:lnTo>
                      <a:lnTo>
                        <a:pt x="697" y="354"/>
                      </a:lnTo>
                      <a:lnTo>
                        <a:pt x="704" y="345"/>
                      </a:lnTo>
                      <a:lnTo>
                        <a:pt x="713" y="337"/>
                      </a:lnTo>
                      <a:lnTo>
                        <a:pt x="719" y="328"/>
                      </a:lnTo>
                      <a:lnTo>
                        <a:pt x="722" y="320"/>
                      </a:lnTo>
                      <a:lnTo>
                        <a:pt x="709" y="313"/>
                      </a:lnTo>
                      <a:lnTo>
                        <a:pt x="697" y="306"/>
                      </a:lnTo>
                      <a:lnTo>
                        <a:pt x="684" y="299"/>
                      </a:lnTo>
                      <a:lnTo>
                        <a:pt x="674" y="295"/>
                      </a:lnTo>
                      <a:lnTo>
                        <a:pt x="674" y="287"/>
                      </a:lnTo>
                      <a:lnTo>
                        <a:pt x="674" y="282"/>
                      </a:lnTo>
                      <a:lnTo>
                        <a:pt x="674" y="279"/>
                      </a:lnTo>
                      <a:lnTo>
                        <a:pt x="675" y="275"/>
                      </a:lnTo>
                      <a:lnTo>
                        <a:pt x="678" y="269"/>
                      </a:lnTo>
                      <a:lnTo>
                        <a:pt x="685" y="263"/>
                      </a:lnTo>
                      <a:lnTo>
                        <a:pt x="691" y="263"/>
                      </a:lnTo>
                      <a:lnTo>
                        <a:pt x="697" y="263"/>
                      </a:lnTo>
                      <a:lnTo>
                        <a:pt x="707" y="271"/>
                      </a:lnTo>
                      <a:lnTo>
                        <a:pt x="719" y="281"/>
                      </a:lnTo>
                      <a:lnTo>
                        <a:pt x="729" y="281"/>
                      </a:lnTo>
                      <a:lnTo>
                        <a:pt x="743" y="281"/>
                      </a:lnTo>
                      <a:lnTo>
                        <a:pt x="751" y="269"/>
                      </a:lnTo>
                      <a:lnTo>
                        <a:pt x="762" y="261"/>
                      </a:lnTo>
                      <a:lnTo>
                        <a:pt x="769" y="253"/>
                      </a:lnTo>
                      <a:lnTo>
                        <a:pt x="778" y="247"/>
                      </a:lnTo>
                      <a:lnTo>
                        <a:pt x="787" y="240"/>
                      </a:lnTo>
                      <a:lnTo>
                        <a:pt x="797" y="233"/>
                      </a:lnTo>
                      <a:lnTo>
                        <a:pt x="809" y="225"/>
                      </a:lnTo>
                      <a:lnTo>
                        <a:pt x="824" y="218"/>
                      </a:lnTo>
                      <a:lnTo>
                        <a:pt x="819" y="208"/>
                      </a:lnTo>
                      <a:lnTo>
                        <a:pt x="816" y="200"/>
                      </a:lnTo>
                      <a:lnTo>
                        <a:pt x="812" y="193"/>
                      </a:lnTo>
                      <a:lnTo>
                        <a:pt x="809" y="188"/>
                      </a:lnTo>
                      <a:lnTo>
                        <a:pt x="799" y="177"/>
                      </a:lnTo>
                      <a:lnTo>
                        <a:pt x="787" y="167"/>
                      </a:lnTo>
                      <a:lnTo>
                        <a:pt x="793" y="135"/>
                      </a:lnTo>
                      <a:lnTo>
                        <a:pt x="799" y="111"/>
                      </a:lnTo>
                      <a:lnTo>
                        <a:pt x="801" y="91"/>
                      </a:lnTo>
                      <a:lnTo>
                        <a:pt x="806" y="76"/>
                      </a:lnTo>
                      <a:lnTo>
                        <a:pt x="807" y="59"/>
                      </a:lnTo>
                      <a:lnTo>
                        <a:pt x="810" y="43"/>
                      </a:lnTo>
                      <a:lnTo>
                        <a:pt x="813" y="24"/>
                      </a:lnTo>
                      <a:lnTo>
                        <a:pt x="818" y="0"/>
                      </a:lnTo>
                      <a:lnTo>
                        <a:pt x="834" y="12"/>
                      </a:lnTo>
                      <a:lnTo>
                        <a:pt x="851" y="27"/>
                      </a:lnTo>
                      <a:lnTo>
                        <a:pt x="868" y="43"/>
                      </a:lnTo>
                      <a:lnTo>
                        <a:pt x="884" y="61"/>
                      </a:lnTo>
                      <a:lnTo>
                        <a:pt x="899" y="79"/>
                      </a:lnTo>
                      <a:lnTo>
                        <a:pt x="915" y="98"/>
                      </a:lnTo>
                      <a:lnTo>
                        <a:pt x="929" y="119"/>
                      </a:lnTo>
                      <a:lnTo>
                        <a:pt x="946" y="139"/>
                      </a:lnTo>
                      <a:lnTo>
                        <a:pt x="1012" y="191"/>
                      </a:lnTo>
                      <a:lnTo>
                        <a:pt x="1044" y="236"/>
                      </a:lnTo>
                      <a:lnTo>
                        <a:pt x="1046" y="276"/>
                      </a:lnTo>
                      <a:lnTo>
                        <a:pt x="1025" y="314"/>
                      </a:lnTo>
                      <a:lnTo>
                        <a:pt x="985" y="348"/>
                      </a:lnTo>
                      <a:lnTo>
                        <a:pt x="934" y="380"/>
                      </a:lnTo>
                      <a:lnTo>
                        <a:pt x="874" y="411"/>
                      </a:lnTo>
                      <a:lnTo>
                        <a:pt x="813" y="443"/>
                      </a:lnTo>
                      <a:lnTo>
                        <a:pt x="794" y="458"/>
                      </a:lnTo>
                      <a:lnTo>
                        <a:pt x="774" y="476"/>
                      </a:lnTo>
                      <a:lnTo>
                        <a:pt x="750" y="496"/>
                      </a:lnTo>
                      <a:lnTo>
                        <a:pt x="728" y="516"/>
                      </a:lnTo>
                      <a:lnTo>
                        <a:pt x="701" y="534"/>
                      </a:lnTo>
                      <a:lnTo>
                        <a:pt x="676" y="550"/>
                      </a:lnTo>
                      <a:lnTo>
                        <a:pt x="651" y="561"/>
                      </a:lnTo>
                      <a:lnTo>
                        <a:pt x="626" y="568"/>
                      </a:lnTo>
                      <a:close/>
                    </a:path>
                  </a:pathLst>
                </a:custGeom>
                <a:solidFill>
                  <a:srgbClr val="9900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4" name="Freeform 151"/>
                <p:cNvSpPr>
                  <a:spLocks/>
                </p:cNvSpPr>
                <p:nvPr/>
              </p:nvSpPr>
              <p:spPr bwMode="auto">
                <a:xfrm>
                  <a:off x="8261195" y="4945397"/>
                  <a:ext cx="206596" cy="60325"/>
                </a:xfrm>
                <a:custGeom>
                  <a:avLst/>
                  <a:gdLst>
                    <a:gd name="T0" fmla="*/ 342 w 375"/>
                    <a:gd name="T1" fmla="*/ 152 h 152"/>
                    <a:gd name="T2" fmla="*/ 295 w 375"/>
                    <a:gd name="T3" fmla="*/ 128 h 152"/>
                    <a:gd name="T4" fmla="*/ 253 w 375"/>
                    <a:gd name="T5" fmla="*/ 108 h 152"/>
                    <a:gd name="T6" fmla="*/ 211 w 375"/>
                    <a:gd name="T7" fmla="*/ 91 h 152"/>
                    <a:gd name="T8" fmla="*/ 173 w 375"/>
                    <a:gd name="T9" fmla="*/ 77 h 152"/>
                    <a:gd name="T10" fmla="*/ 132 w 375"/>
                    <a:gd name="T11" fmla="*/ 62 h 152"/>
                    <a:gd name="T12" fmla="*/ 92 w 375"/>
                    <a:gd name="T13" fmla="*/ 51 h 152"/>
                    <a:gd name="T14" fmla="*/ 47 w 375"/>
                    <a:gd name="T15" fmla="*/ 38 h 152"/>
                    <a:gd name="T16" fmla="*/ 0 w 375"/>
                    <a:gd name="T17" fmla="*/ 27 h 152"/>
                    <a:gd name="T18" fmla="*/ 13 w 375"/>
                    <a:gd name="T19" fmla="*/ 3 h 152"/>
                    <a:gd name="T20" fmla="*/ 51 w 375"/>
                    <a:gd name="T21" fmla="*/ 0 h 152"/>
                    <a:gd name="T22" fmla="*/ 105 w 375"/>
                    <a:gd name="T23" fmla="*/ 12 h 152"/>
                    <a:gd name="T24" fmla="*/ 172 w 375"/>
                    <a:gd name="T25" fmla="*/ 36 h 152"/>
                    <a:gd name="T26" fmla="*/ 236 w 375"/>
                    <a:gd name="T27" fmla="*/ 63 h 152"/>
                    <a:gd name="T28" fmla="*/ 298 w 375"/>
                    <a:gd name="T29" fmla="*/ 91 h 152"/>
                    <a:gd name="T30" fmla="*/ 345 w 375"/>
                    <a:gd name="T31" fmla="*/ 115 h 152"/>
                    <a:gd name="T32" fmla="*/ 375 w 375"/>
                    <a:gd name="T33" fmla="*/ 128 h 152"/>
                    <a:gd name="T34" fmla="*/ 375 w 375"/>
                    <a:gd name="T35" fmla="*/ 134 h 152"/>
                    <a:gd name="T36" fmla="*/ 375 w 375"/>
                    <a:gd name="T37" fmla="*/ 140 h 152"/>
                    <a:gd name="T38" fmla="*/ 363 w 375"/>
                    <a:gd name="T39" fmla="*/ 147 h 152"/>
                    <a:gd name="T40" fmla="*/ 357 w 375"/>
                    <a:gd name="T41" fmla="*/ 150 h 152"/>
                    <a:gd name="T42" fmla="*/ 350 w 375"/>
                    <a:gd name="T43" fmla="*/ 151 h 152"/>
                    <a:gd name="T44" fmla="*/ 342 w 375"/>
                    <a:gd name="T45" fmla="*/ 152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75" h="152">
                      <a:moveTo>
                        <a:pt x="342" y="152"/>
                      </a:moveTo>
                      <a:lnTo>
                        <a:pt x="295" y="128"/>
                      </a:lnTo>
                      <a:lnTo>
                        <a:pt x="253" y="108"/>
                      </a:lnTo>
                      <a:lnTo>
                        <a:pt x="211" y="91"/>
                      </a:lnTo>
                      <a:lnTo>
                        <a:pt x="173" y="77"/>
                      </a:lnTo>
                      <a:lnTo>
                        <a:pt x="132" y="62"/>
                      </a:lnTo>
                      <a:lnTo>
                        <a:pt x="92" y="51"/>
                      </a:lnTo>
                      <a:lnTo>
                        <a:pt x="47" y="38"/>
                      </a:lnTo>
                      <a:lnTo>
                        <a:pt x="0" y="27"/>
                      </a:lnTo>
                      <a:lnTo>
                        <a:pt x="13" y="3"/>
                      </a:lnTo>
                      <a:lnTo>
                        <a:pt x="51" y="0"/>
                      </a:lnTo>
                      <a:lnTo>
                        <a:pt x="105" y="12"/>
                      </a:lnTo>
                      <a:lnTo>
                        <a:pt x="172" y="36"/>
                      </a:lnTo>
                      <a:lnTo>
                        <a:pt x="236" y="63"/>
                      </a:lnTo>
                      <a:lnTo>
                        <a:pt x="298" y="91"/>
                      </a:lnTo>
                      <a:lnTo>
                        <a:pt x="345" y="115"/>
                      </a:lnTo>
                      <a:lnTo>
                        <a:pt x="375" y="128"/>
                      </a:lnTo>
                      <a:lnTo>
                        <a:pt x="375" y="134"/>
                      </a:lnTo>
                      <a:lnTo>
                        <a:pt x="375" y="140"/>
                      </a:lnTo>
                      <a:lnTo>
                        <a:pt x="363" y="147"/>
                      </a:lnTo>
                      <a:lnTo>
                        <a:pt x="357" y="150"/>
                      </a:lnTo>
                      <a:lnTo>
                        <a:pt x="350" y="151"/>
                      </a:lnTo>
                      <a:lnTo>
                        <a:pt x="342" y="15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5" name="Freeform 152"/>
                <p:cNvSpPr>
                  <a:spLocks/>
                </p:cNvSpPr>
                <p:nvPr/>
              </p:nvSpPr>
              <p:spPr bwMode="auto">
                <a:xfrm>
                  <a:off x="8239709" y="4966034"/>
                  <a:ext cx="137180" cy="34925"/>
                </a:xfrm>
                <a:custGeom>
                  <a:avLst/>
                  <a:gdLst>
                    <a:gd name="T0" fmla="*/ 170 w 248"/>
                    <a:gd name="T1" fmla="*/ 88 h 88"/>
                    <a:gd name="T2" fmla="*/ 138 w 248"/>
                    <a:gd name="T3" fmla="*/ 81 h 88"/>
                    <a:gd name="T4" fmla="*/ 112 w 248"/>
                    <a:gd name="T5" fmla="*/ 75 h 88"/>
                    <a:gd name="T6" fmla="*/ 87 w 248"/>
                    <a:gd name="T7" fmla="*/ 65 h 88"/>
                    <a:gd name="T8" fmla="*/ 65 w 248"/>
                    <a:gd name="T9" fmla="*/ 56 h 88"/>
                    <a:gd name="T10" fmla="*/ 44 w 248"/>
                    <a:gd name="T11" fmla="*/ 43 h 88"/>
                    <a:gd name="T12" fmla="*/ 28 w 248"/>
                    <a:gd name="T13" fmla="*/ 29 h 88"/>
                    <a:gd name="T14" fmla="*/ 12 w 248"/>
                    <a:gd name="T15" fmla="*/ 15 h 88"/>
                    <a:gd name="T16" fmla="*/ 0 w 248"/>
                    <a:gd name="T17" fmla="*/ 0 h 88"/>
                    <a:gd name="T18" fmla="*/ 19 w 248"/>
                    <a:gd name="T19" fmla="*/ 2 h 88"/>
                    <a:gd name="T20" fmla="*/ 51 w 248"/>
                    <a:gd name="T21" fmla="*/ 9 h 88"/>
                    <a:gd name="T22" fmla="*/ 90 w 248"/>
                    <a:gd name="T23" fmla="*/ 15 h 88"/>
                    <a:gd name="T24" fmla="*/ 132 w 248"/>
                    <a:gd name="T25" fmla="*/ 25 h 88"/>
                    <a:gd name="T26" fmla="*/ 172 w 248"/>
                    <a:gd name="T27" fmla="*/ 34 h 88"/>
                    <a:gd name="T28" fmla="*/ 207 w 248"/>
                    <a:gd name="T29" fmla="*/ 47 h 88"/>
                    <a:gd name="T30" fmla="*/ 234 w 248"/>
                    <a:gd name="T31" fmla="*/ 58 h 88"/>
                    <a:gd name="T32" fmla="*/ 248 w 248"/>
                    <a:gd name="T33" fmla="*/ 72 h 88"/>
                    <a:gd name="T34" fmla="*/ 240 w 248"/>
                    <a:gd name="T35" fmla="*/ 76 h 88"/>
                    <a:gd name="T36" fmla="*/ 231 w 248"/>
                    <a:gd name="T37" fmla="*/ 81 h 88"/>
                    <a:gd name="T38" fmla="*/ 220 w 248"/>
                    <a:gd name="T39" fmla="*/ 83 h 88"/>
                    <a:gd name="T40" fmla="*/ 210 w 248"/>
                    <a:gd name="T41" fmla="*/ 87 h 88"/>
                    <a:gd name="T42" fmla="*/ 198 w 248"/>
                    <a:gd name="T43" fmla="*/ 87 h 88"/>
                    <a:gd name="T44" fmla="*/ 190 w 248"/>
                    <a:gd name="T45" fmla="*/ 87 h 88"/>
                    <a:gd name="T46" fmla="*/ 179 w 248"/>
                    <a:gd name="T47" fmla="*/ 87 h 88"/>
                    <a:gd name="T48" fmla="*/ 170 w 248"/>
                    <a:gd name="T49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48" h="88">
                      <a:moveTo>
                        <a:pt x="170" y="88"/>
                      </a:moveTo>
                      <a:lnTo>
                        <a:pt x="138" y="81"/>
                      </a:lnTo>
                      <a:lnTo>
                        <a:pt x="112" y="75"/>
                      </a:lnTo>
                      <a:lnTo>
                        <a:pt x="87" y="65"/>
                      </a:lnTo>
                      <a:lnTo>
                        <a:pt x="65" y="56"/>
                      </a:lnTo>
                      <a:lnTo>
                        <a:pt x="44" y="43"/>
                      </a:lnTo>
                      <a:lnTo>
                        <a:pt x="28" y="29"/>
                      </a:lnTo>
                      <a:lnTo>
                        <a:pt x="12" y="15"/>
                      </a:lnTo>
                      <a:lnTo>
                        <a:pt x="0" y="0"/>
                      </a:lnTo>
                      <a:lnTo>
                        <a:pt x="19" y="2"/>
                      </a:lnTo>
                      <a:lnTo>
                        <a:pt x="51" y="9"/>
                      </a:lnTo>
                      <a:lnTo>
                        <a:pt x="90" y="15"/>
                      </a:lnTo>
                      <a:lnTo>
                        <a:pt x="132" y="25"/>
                      </a:lnTo>
                      <a:lnTo>
                        <a:pt x="172" y="34"/>
                      </a:lnTo>
                      <a:lnTo>
                        <a:pt x="207" y="47"/>
                      </a:lnTo>
                      <a:lnTo>
                        <a:pt x="234" y="58"/>
                      </a:lnTo>
                      <a:lnTo>
                        <a:pt x="248" y="72"/>
                      </a:lnTo>
                      <a:lnTo>
                        <a:pt x="240" y="76"/>
                      </a:lnTo>
                      <a:lnTo>
                        <a:pt x="231" y="81"/>
                      </a:lnTo>
                      <a:lnTo>
                        <a:pt x="220" y="83"/>
                      </a:lnTo>
                      <a:lnTo>
                        <a:pt x="210" y="87"/>
                      </a:lnTo>
                      <a:lnTo>
                        <a:pt x="198" y="87"/>
                      </a:lnTo>
                      <a:lnTo>
                        <a:pt x="190" y="87"/>
                      </a:lnTo>
                      <a:lnTo>
                        <a:pt x="179" y="87"/>
                      </a:lnTo>
                      <a:lnTo>
                        <a:pt x="170" y="8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6" name="Freeform 153"/>
                <p:cNvSpPr>
                  <a:spLocks/>
                </p:cNvSpPr>
                <p:nvPr/>
              </p:nvSpPr>
              <p:spPr bwMode="auto">
                <a:xfrm>
                  <a:off x="8343833" y="4940634"/>
                  <a:ext cx="117347" cy="31750"/>
                </a:xfrm>
                <a:custGeom>
                  <a:avLst/>
                  <a:gdLst>
                    <a:gd name="T0" fmla="*/ 177 w 215"/>
                    <a:gd name="T1" fmla="*/ 79 h 79"/>
                    <a:gd name="T2" fmla="*/ 152 w 215"/>
                    <a:gd name="T3" fmla="*/ 66 h 79"/>
                    <a:gd name="T4" fmla="*/ 128 w 215"/>
                    <a:gd name="T5" fmla="*/ 56 h 79"/>
                    <a:gd name="T6" fmla="*/ 106 w 215"/>
                    <a:gd name="T7" fmla="*/ 46 h 79"/>
                    <a:gd name="T8" fmla="*/ 84 w 215"/>
                    <a:gd name="T9" fmla="*/ 38 h 79"/>
                    <a:gd name="T10" fmla="*/ 62 w 215"/>
                    <a:gd name="T11" fmla="*/ 29 h 79"/>
                    <a:gd name="T12" fmla="*/ 40 w 215"/>
                    <a:gd name="T13" fmla="*/ 19 h 79"/>
                    <a:gd name="T14" fmla="*/ 19 w 215"/>
                    <a:gd name="T15" fmla="*/ 9 h 79"/>
                    <a:gd name="T16" fmla="*/ 0 w 215"/>
                    <a:gd name="T17" fmla="*/ 0 h 79"/>
                    <a:gd name="T18" fmla="*/ 24 w 215"/>
                    <a:gd name="T19" fmla="*/ 0 h 79"/>
                    <a:gd name="T20" fmla="*/ 50 w 215"/>
                    <a:gd name="T21" fmla="*/ 3 h 79"/>
                    <a:gd name="T22" fmla="*/ 78 w 215"/>
                    <a:gd name="T23" fmla="*/ 7 h 79"/>
                    <a:gd name="T24" fmla="*/ 106 w 215"/>
                    <a:gd name="T25" fmla="*/ 14 h 79"/>
                    <a:gd name="T26" fmla="*/ 132 w 215"/>
                    <a:gd name="T27" fmla="*/ 21 h 79"/>
                    <a:gd name="T28" fmla="*/ 160 w 215"/>
                    <a:gd name="T29" fmla="*/ 30 h 79"/>
                    <a:gd name="T30" fmla="*/ 187 w 215"/>
                    <a:gd name="T31" fmla="*/ 40 h 79"/>
                    <a:gd name="T32" fmla="*/ 215 w 215"/>
                    <a:gd name="T33" fmla="*/ 53 h 79"/>
                    <a:gd name="T34" fmla="*/ 206 w 215"/>
                    <a:gd name="T35" fmla="*/ 59 h 79"/>
                    <a:gd name="T36" fmla="*/ 197 w 215"/>
                    <a:gd name="T37" fmla="*/ 67 h 79"/>
                    <a:gd name="T38" fmla="*/ 187 w 215"/>
                    <a:gd name="T39" fmla="*/ 74 h 79"/>
                    <a:gd name="T40" fmla="*/ 177 w 215"/>
                    <a:gd name="T41" fmla="*/ 79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5" h="79">
                      <a:moveTo>
                        <a:pt x="177" y="79"/>
                      </a:moveTo>
                      <a:lnTo>
                        <a:pt x="152" y="66"/>
                      </a:lnTo>
                      <a:lnTo>
                        <a:pt x="128" y="56"/>
                      </a:lnTo>
                      <a:lnTo>
                        <a:pt x="106" y="46"/>
                      </a:lnTo>
                      <a:lnTo>
                        <a:pt x="84" y="38"/>
                      </a:lnTo>
                      <a:lnTo>
                        <a:pt x="62" y="29"/>
                      </a:lnTo>
                      <a:lnTo>
                        <a:pt x="40" y="19"/>
                      </a:lnTo>
                      <a:lnTo>
                        <a:pt x="19" y="9"/>
                      </a:lnTo>
                      <a:lnTo>
                        <a:pt x="0" y="0"/>
                      </a:lnTo>
                      <a:lnTo>
                        <a:pt x="24" y="0"/>
                      </a:lnTo>
                      <a:lnTo>
                        <a:pt x="50" y="3"/>
                      </a:lnTo>
                      <a:lnTo>
                        <a:pt x="78" y="7"/>
                      </a:lnTo>
                      <a:lnTo>
                        <a:pt x="106" y="14"/>
                      </a:lnTo>
                      <a:lnTo>
                        <a:pt x="132" y="21"/>
                      </a:lnTo>
                      <a:lnTo>
                        <a:pt x="160" y="30"/>
                      </a:lnTo>
                      <a:lnTo>
                        <a:pt x="187" y="40"/>
                      </a:lnTo>
                      <a:lnTo>
                        <a:pt x="215" y="53"/>
                      </a:lnTo>
                      <a:lnTo>
                        <a:pt x="206" y="59"/>
                      </a:lnTo>
                      <a:lnTo>
                        <a:pt x="197" y="67"/>
                      </a:lnTo>
                      <a:lnTo>
                        <a:pt x="187" y="74"/>
                      </a:lnTo>
                      <a:lnTo>
                        <a:pt x="177" y="79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7" name="Freeform 154"/>
                <p:cNvSpPr>
                  <a:spLocks/>
                </p:cNvSpPr>
                <p:nvPr/>
              </p:nvSpPr>
              <p:spPr bwMode="auto">
                <a:xfrm>
                  <a:off x="8297556" y="4902534"/>
                  <a:ext cx="226430" cy="58738"/>
                </a:xfrm>
                <a:custGeom>
                  <a:avLst/>
                  <a:gdLst>
                    <a:gd name="T0" fmla="*/ 362 w 412"/>
                    <a:gd name="T1" fmla="*/ 145 h 145"/>
                    <a:gd name="T2" fmla="*/ 355 w 412"/>
                    <a:gd name="T3" fmla="*/ 143 h 145"/>
                    <a:gd name="T4" fmla="*/ 349 w 412"/>
                    <a:gd name="T5" fmla="*/ 143 h 145"/>
                    <a:gd name="T6" fmla="*/ 349 w 412"/>
                    <a:gd name="T7" fmla="*/ 137 h 145"/>
                    <a:gd name="T8" fmla="*/ 349 w 412"/>
                    <a:gd name="T9" fmla="*/ 134 h 145"/>
                    <a:gd name="T10" fmla="*/ 303 w 412"/>
                    <a:gd name="T11" fmla="*/ 116 h 145"/>
                    <a:gd name="T12" fmla="*/ 259 w 412"/>
                    <a:gd name="T13" fmla="*/ 102 h 145"/>
                    <a:gd name="T14" fmla="*/ 216 w 412"/>
                    <a:gd name="T15" fmla="*/ 88 h 145"/>
                    <a:gd name="T16" fmla="*/ 175 w 412"/>
                    <a:gd name="T17" fmla="*/ 79 h 145"/>
                    <a:gd name="T18" fmla="*/ 133 w 412"/>
                    <a:gd name="T19" fmla="*/ 70 h 145"/>
                    <a:gd name="T20" fmla="*/ 90 w 412"/>
                    <a:gd name="T21" fmla="*/ 64 h 145"/>
                    <a:gd name="T22" fmla="*/ 44 w 412"/>
                    <a:gd name="T23" fmla="*/ 60 h 145"/>
                    <a:gd name="T24" fmla="*/ 0 w 412"/>
                    <a:gd name="T25" fmla="*/ 62 h 145"/>
                    <a:gd name="T26" fmla="*/ 16 w 412"/>
                    <a:gd name="T27" fmla="*/ 20 h 145"/>
                    <a:gd name="T28" fmla="*/ 64 w 412"/>
                    <a:gd name="T29" fmla="*/ 1 h 145"/>
                    <a:gd name="T30" fmla="*/ 130 w 412"/>
                    <a:gd name="T31" fmla="*/ 0 h 145"/>
                    <a:gd name="T32" fmla="*/ 206 w 412"/>
                    <a:gd name="T33" fmla="*/ 14 h 145"/>
                    <a:gd name="T34" fmla="*/ 281 w 412"/>
                    <a:gd name="T35" fmla="*/ 35 h 145"/>
                    <a:gd name="T36" fmla="*/ 347 w 412"/>
                    <a:gd name="T37" fmla="*/ 64 h 145"/>
                    <a:gd name="T38" fmla="*/ 393 w 412"/>
                    <a:gd name="T39" fmla="*/ 94 h 145"/>
                    <a:gd name="T40" fmla="*/ 412 w 412"/>
                    <a:gd name="T41" fmla="*/ 122 h 145"/>
                    <a:gd name="T42" fmla="*/ 397 w 412"/>
                    <a:gd name="T43" fmla="*/ 129 h 145"/>
                    <a:gd name="T44" fmla="*/ 387 w 412"/>
                    <a:gd name="T45" fmla="*/ 136 h 145"/>
                    <a:gd name="T46" fmla="*/ 375 w 412"/>
                    <a:gd name="T47" fmla="*/ 140 h 145"/>
                    <a:gd name="T48" fmla="*/ 362 w 412"/>
                    <a:gd name="T49" fmla="*/ 145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12" h="145">
                      <a:moveTo>
                        <a:pt x="362" y="145"/>
                      </a:moveTo>
                      <a:lnTo>
                        <a:pt x="355" y="143"/>
                      </a:lnTo>
                      <a:lnTo>
                        <a:pt x="349" y="143"/>
                      </a:lnTo>
                      <a:lnTo>
                        <a:pt x="349" y="137"/>
                      </a:lnTo>
                      <a:lnTo>
                        <a:pt x="349" y="134"/>
                      </a:lnTo>
                      <a:lnTo>
                        <a:pt x="303" y="116"/>
                      </a:lnTo>
                      <a:lnTo>
                        <a:pt x="259" y="102"/>
                      </a:lnTo>
                      <a:lnTo>
                        <a:pt x="216" y="88"/>
                      </a:lnTo>
                      <a:lnTo>
                        <a:pt x="175" y="79"/>
                      </a:lnTo>
                      <a:lnTo>
                        <a:pt x="133" y="70"/>
                      </a:lnTo>
                      <a:lnTo>
                        <a:pt x="90" y="64"/>
                      </a:lnTo>
                      <a:lnTo>
                        <a:pt x="44" y="60"/>
                      </a:lnTo>
                      <a:lnTo>
                        <a:pt x="0" y="62"/>
                      </a:lnTo>
                      <a:lnTo>
                        <a:pt x="16" y="20"/>
                      </a:lnTo>
                      <a:lnTo>
                        <a:pt x="64" y="1"/>
                      </a:lnTo>
                      <a:lnTo>
                        <a:pt x="130" y="0"/>
                      </a:lnTo>
                      <a:lnTo>
                        <a:pt x="206" y="14"/>
                      </a:lnTo>
                      <a:lnTo>
                        <a:pt x="281" y="35"/>
                      </a:lnTo>
                      <a:lnTo>
                        <a:pt x="347" y="64"/>
                      </a:lnTo>
                      <a:lnTo>
                        <a:pt x="393" y="94"/>
                      </a:lnTo>
                      <a:lnTo>
                        <a:pt x="412" y="122"/>
                      </a:lnTo>
                      <a:lnTo>
                        <a:pt x="397" y="129"/>
                      </a:lnTo>
                      <a:lnTo>
                        <a:pt x="387" y="136"/>
                      </a:lnTo>
                      <a:lnTo>
                        <a:pt x="375" y="140"/>
                      </a:lnTo>
                      <a:lnTo>
                        <a:pt x="362" y="14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8" name="Freeform 155"/>
                <p:cNvSpPr>
                  <a:spLocks/>
                </p:cNvSpPr>
                <p:nvPr/>
              </p:nvSpPr>
              <p:spPr bwMode="auto">
                <a:xfrm>
                  <a:off x="8352097" y="4842209"/>
                  <a:ext cx="170235" cy="80963"/>
                </a:xfrm>
                <a:custGeom>
                  <a:avLst/>
                  <a:gdLst>
                    <a:gd name="T0" fmla="*/ 278 w 310"/>
                    <a:gd name="T1" fmla="*/ 197 h 201"/>
                    <a:gd name="T2" fmla="*/ 238 w 310"/>
                    <a:gd name="T3" fmla="*/ 182 h 201"/>
                    <a:gd name="T4" fmla="*/ 203 w 310"/>
                    <a:gd name="T5" fmla="*/ 170 h 201"/>
                    <a:gd name="T6" fmla="*/ 169 w 310"/>
                    <a:gd name="T7" fmla="*/ 159 h 201"/>
                    <a:gd name="T8" fmla="*/ 138 w 310"/>
                    <a:gd name="T9" fmla="*/ 151 h 201"/>
                    <a:gd name="T10" fmla="*/ 106 w 310"/>
                    <a:gd name="T11" fmla="*/ 143 h 201"/>
                    <a:gd name="T12" fmla="*/ 73 w 310"/>
                    <a:gd name="T13" fmla="*/ 137 h 201"/>
                    <a:gd name="T14" fmla="*/ 38 w 310"/>
                    <a:gd name="T15" fmla="*/ 131 h 201"/>
                    <a:gd name="T16" fmla="*/ 0 w 310"/>
                    <a:gd name="T17" fmla="*/ 127 h 201"/>
                    <a:gd name="T18" fmla="*/ 1 w 310"/>
                    <a:gd name="T19" fmla="*/ 90 h 201"/>
                    <a:gd name="T20" fmla="*/ 6 w 310"/>
                    <a:gd name="T21" fmla="*/ 64 h 201"/>
                    <a:gd name="T22" fmla="*/ 13 w 310"/>
                    <a:gd name="T23" fmla="*/ 46 h 201"/>
                    <a:gd name="T24" fmla="*/ 26 w 310"/>
                    <a:gd name="T25" fmla="*/ 33 h 201"/>
                    <a:gd name="T26" fmla="*/ 42 w 310"/>
                    <a:gd name="T27" fmla="*/ 24 h 201"/>
                    <a:gd name="T28" fmla="*/ 67 w 310"/>
                    <a:gd name="T29" fmla="*/ 16 h 201"/>
                    <a:gd name="T30" fmla="*/ 100 w 310"/>
                    <a:gd name="T31" fmla="*/ 8 h 201"/>
                    <a:gd name="T32" fmla="*/ 142 w 310"/>
                    <a:gd name="T33" fmla="*/ 0 h 201"/>
                    <a:gd name="T34" fmla="*/ 191 w 310"/>
                    <a:gd name="T35" fmla="*/ 3 h 201"/>
                    <a:gd name="T36" fmla="*/ 229 w 310"/>
                    <a:gd name="T37" fmla="*/ 6 h 201"/>
                    <a:gd name="T38" fmla="*/ 259 w 310"/>
                    <a:gd name="T39" fmla="*/ 8 h 201"/>
                    <a:gd name="T40" fmla="*/ 281 w 310"/>
                    <a:gd name="T41" fmla="*/ 15 h 201"/>
                    <a:gd name="T42" fmla="*/ 294 w 310"/>
                    <a:gd name="T43" fmla="*/ 24 h 201"/>
                    <a:gd name="T44" fmla="*/ 304 w 310"/>
                    <a:gd name="T45" fmla="*/ 42 h 201"/>
                    <a:gd name="T46" fmla="*/ 309 w 310"/>
                    <a:gd name="T47" fmla="*/ 68 h 201"/>
                    <a:gd name="T48" fmla="*/ 310 w 310"/>
                    <a:gd name="T49" fmla="*/ 109 h 201"/>
                    <a:gd name="T50" fmla="*/ 301 w 310"/>
                    <a:gd name="T51" fmla="*/ 137 h 201"/>
                    <a:gd name="T52" fmla="*/ 297 w 310"/>
                    <a:gd name="T53" fmla="*/ 159 h 201"/>
                    <a:gd name="T54" fmla="*/ 293 w 310"/>
                    <a:gd name="T55" fmla="*/ 174 h 201"/>
                    <a:gd name="T56" fmla="*/ 291 w 310"/>
                    <a:gd name="T57" fmla="*/ 185 h 201"/>
                    <a:gd name="T58" fmla="*/ 288 w 310"/>
                    <a:gd name="T59" fmla="*/ 192 h 201"/>
                    <a:gd name="T60" fmla="*/ 287 w 310"/>
                    <a:gd name="T61" fmla="*/ 197 h 201"/>
                    <a:gd name="T62" fmla="*/ 285 w 310"/>
                    <a:gd name="T63" fmla="*/ 199 h 201"/>
                    <a:gd name="T64" fmla="*/ 284 w 310"/>
                    <a:gd name="T65" fmla="*/ 201 h 201"/>
                    <a:gd name="T66" fmla="*/ 281 w 310"/>
                    <a:gd name="T67" fmla="*/ 198 h 201"/>
                    <a:gd name="T68" fmla="*/ 278 w 310"/>
                    <a:gd name="T69" fmla="*/ 197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10" h="201">
                      <a:moveTo>
                        <a:pt x="278" y="197"/>
                      </a:moveTo>
                      <a:lnTo>
                        <a:pt x="238" y="182"/>
                      </a:lnTo>
                      <a:lnTo>
                        <a:pt x="203" y="170"/>
                      </a:lnTo>
                      <a:lnTo>
                        <a:pt x="169" y="159"/>
                      </a:lnTo>
                      <a:lnTo>
                        <a:pt x="138" y="151"/>
                      </a:lnTo>
                      <a:lnTo>
                        <a:pt x="106" y="143"/>
                      </a:lnTo>
                      <a:lnTo>
                        <a:pt x="73" y="137"/>
                      </a:lnTo>
                      <a:lnTo>
                        <a:pt x="38" y="131"/>
                      </a:lnTo>
                      <a:lnTo>
                        <a:pt x="0" y="127"/>
                      </a:lnTo>
                      <a:lnTo>
                        <a:pt x="1" y="90"/>
                      </a:lnTo>
                      <a:lnTo>
                        <a:pt x="6" y="64"/>
                      </a:lnTo>
                      <a:lnTo>
                        <a:pt x="13" y="46"/>
                      </a:lnTo>
                      <a:lnTo>
                        <a:pt x="26" y="33"/>
                      </a:lnTo>
                      <a:lnTo>
                        <a:pt x="42" y="24"/>
                      </a:lnTo>
                      <a:lnTo>
                        <a:pt x="67" y="16"/>
                      </a:lnTo>
                      <a:lnTo>
                        <a:pt x="100" y="8"/>
                      </a:lnTo>
                      <a:lnTo>
                        <a:pt x="142" y="0"/>
                      </a:lnTo>
                      <a:lnTo>
                        <a:pt x="191" y="3"/>
                      </a:lnTo>
                      <a:lnTo>
                        <a:pt x="229" y="6"/>
                      </a:lnTo>
                      <a:lnTo>
                        <a:pt x="259" y="8"/>
                      </a:lnTo>
                      <a:lnTo>
                        <a:pt x="281" y="15"/>
                      </a:lnTo>
                      <a:lnTo>
                        <a:pt x="294" y="24"/>
                      </a:lnTo>
                      <a:lnTo>
                        <a:pt x="304" y="42"/>
                      </a:lnTo>
                      <a:lnTo>
                        <a:pt x="309" y="68"/>
                      </a:lnTo>
                      <a:lnTo>
                        <a:pt x="310" y="109"/>
                      </a:lnTo>
                      <a:lnTo>
                        <a:pt x="301" y="137"/>
                      </a:lnTo>
                      <a:lnTo>
                        <a:pt x="297" y="159"/>
                      </a:lnTo>
                      <a:lnTo>
                        <a:pt x="293" y="174"/>
                      </a:lnTo>
                      <a:lnTo>
                        <a:pt x="291" y="185"/>
                      </a:lnTo>
                      <a:lnTo>
                        <a:pt x="288" y="192"/>
                      </a:lnTo>
                      <a:lnTo>
                        <a:pt x="287" y="197"/>
                      </a:lnTo>
                      <a:lnTo>
                        <a:pt x="285" y="199"/>
                      </a:lnTo>
                      <a:lnTo>
                        <a:pt x="284" y="201"/>
                      </a:lnTo>
                      <a:lnTo>
                        <a:pt x="281" y="198"/>
                      </a:lnTo>
                      <a:lnTo>
                        <a:pt x="278" y="197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9" name="Freeform 156"/>
                <p:cNvSpPr>
                  <a:spLocks/>
                </p:cNvSpPr>
                <p:nvPr/>
              </p:nvSpPr>
              <p:spPr bwMode="auto">
                <a:xfrm>
                  <a:off x="8401680" y="4419934"/>
                  <a:ext cx="175194" cy="417513"/>
                </a:xfrm>
                <a:custGeom>
                  <a:avLst/>
                  <a:gdLst>
                    <a:gd name="T0" fmla="*/ 177 w 259"/>
                    <a:gd name="T1" fmla="*/ 468 h 476"/>
                    <a:gd name="T2" fmla="*/ 92 w 259"/>
                    <a:gd name="T3" fmla="*/ 462 h 476"/>
                    <a:gd name="T4" fmla="*/ 15 w 259"/>
                    <a:gd name="T5" fmla="*/ 458 h 476"/>
                    <a:gd name="T6" fmla="*/ 12 w 259"/>
                    <a:gd name="T7" fmla="*/ 343 h 476"/>
                    <a:gd name="T8" fmla="*/ 8 w 259"/>
                    <a:gd name="T9" fmla="*/ 223 h 476"/>
                    <a:gd name="T10" fmla="*/ 11 w 259"/>
                    <a:gd name="T11" fmla="*/ 80 h 476"/>
                    <a:gd name="T12" fmla="*/ 23 w 259"/>
                    <a:gd name="T13" fmla="*/ 109 h 476"/>
                    <a:gd name="T14" fmla="*/ 24 w 259"/>
                    <a:gd name="T15" fmla="*/ 152 h 476"/>
                    <a:gd name="T16" fmla="*/ 39 w 259"/>
                    <a:gd name="T17" fmla="*/ 203 h 476"/>
                    <a:gd name="T18" fmla="*/ 48 w 259"/>
                    <a:gd name="T19" fmla="*/ 138 h 476"/>
                    <a:gd name="T20" fmla="*/ 46 w 259"/>
                    <a:gd name="T21" fmla="*/ 64 h 476"/>
                    <a:gd name="T22" fmla="*/ 53 w 259"/>
                    <a:gd name="T23" fmla="*/ 24 h 476"/>
                    <a:gd name="T24" fmla="*/ 78 w 259"/>
                    <a:gd name="T25" fmla="*/ 22 h 476"/>
                    <a:gd name="T26" fmla="*/ 73 w 259"/>
                    <a:gd name="T27" fmla="*/ 95 h 476"/>
                    <a:gd name="T28" fmla="*/ 73 w 259"/>
                    <a:gd name="T29" fmla="*/ 148 h 476"/>
                    <a:gd name="T30" fmla="*/ 83 w 259"/>
                    <a:gd name="T31" fmla="*/ 199 h 476"/>
                    <a:gd name="T32" fmla="*/ 84 w 259"/>
                    <a:gd name="T33" fmla="*/ 156 h 476"/>
                    <a:gd name="T34" fmla="*/ 83 w 259"/>
                    <a:gd name="T35" fmla="*/ 85 h 476"/>
                    <a:gd name="T36" fmla="*/ 90 w 259"/>
                    <a:gd name="T37" fmla="*/ 18 h 476"/>
                    <a:gd name="T38" fmla="*/ 117 w 259"/>
                    <a:gd name="T39" fmla="*/ 38 h 476"/>
                    <a:gd name="T40" fmla="*/ 117 w 259"/>
                    <a:gd name="T41" fmla="*/ 109 h 476"/>
                    <a:gd name="T42" fmla="*/ 117 w 259"/>
                    <a:gd name="T43" fmla="*/ 179 h 476"/>
                    <a:gd name="T44" fmla="*/ 123 w 259"/>
                    <a:gd name="T45" fmla="*/ 200 h 476"/>
                    <a:gd name="T46" fmla="*/ 123 w 259"/>
                    <a:gd name="T47" fmla="*/ 128 h 476"/>
                    <a:gd name="T48" fmla="*/ 126 w 259"/>
                    <a:gd name="T49" fmla="*/ 58 h 476"/>
                    <a:gd name="T50" fmla="*/ 136 w 259"/>
                    <a:gd name="T51" fmla="*/ 10 h 476"/>
                    <a:gd name="T52" fmla="*/ 158 w 259"/>
                    <a:gd name="T53" fmla="*/ 8 h 476"/>
                    <a:gd name="T54" fmla="*/ 153 w 259"/>
                    <a:gd name="T55" fmla="*/ 74 h 476"/>
                    <a:gd name="T56" fmla="*/ 151 w 259"/>
                    <a:gd name="T57" fmla="*/ 140 h 476"/>
                    <a:gd name="T58" fmla="*/ 155 w 259"/>
                    <a:gd name="T59" fmla="*/ 184 h 476"/>
                    <a:gd name="T60" fmla="*/ 165 w 259"/>
                    <a:gd name="T61" fmla="*/ 109 h 476"/>
                    <a:gd name="T62" fmla="*/ 165 w 259"/>
                    <a:gd name="T63" fmla="*/ 48 h 476"/>
                    <a:gd name="T64" fmla="*/ 165 w 259"/>
                    <a:gd name="T65" fmla="*/ 4 h 476"/>
                    <a:gd name="T66" fmla="*/ 187 w 259"/>
                    <a:gd name="T67" fmla="*/ 4 h 476"/>
                    <a:gd name="T68" fmla="*/ 190 w 259"/>
                    <a:gd name="T69" fmla="*/ 91 h 476"/>
                    <a:gd name="T70" fmla="*/ 189 w 259"/>
                    <a:gd name="T71" fmla="*/ 155 h 476"/>
                    <a:gd name="T72" fmla="*/ 192 w 259"/>
                    <a:gd name="T73" fmla="*/ 189 h 476"/>
                    <a:gd name="T74" fmla="*/ 198 w 259"/>
                    <a:gd name="T75" fmla="*/ 163 h 476"/>
                    <a:gd name="T76" fmla="*/ 202 w 259"/>
                    <a:gd name="T77" fmla="*/ 95 h 476"/>
                    <a:gd name="T78" fmla="*/ 206 w 259"/>
                    <a:gd name="T79" fmla="*/ 26 h 476"/>
                    <a:gd name="T80" fmla="*/ 230 w 259"/>
                    <a:gd name="T81" fmla="*/ 0 h 476"/>
                    <a:gd name="T82" fmla="*/ 246 w 259"/>
                    <a:gd name="T83" fmla="*/ 63 h 476"/>
                    <a:gd name="T84" fmla="*/ 239 w 259"/>
                    <a:gd name="T85" fmla="*/ 237 h 476"/>
                    <a:gd name="T86" fmla="*/ 245 w 259"/>
                    <a:gd name="T87" fmla="*/ 413 h 476"/>
                    <a:gd name="T88" fmla="*/ 242 w 259"/>
                    <a:gd name="T89" fmla="*/ 476 h 4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59" h="476">
                      <a:moveTo>
                        <a:pt x="242" y="476"/>
                      </a:moveTo>
                      <a:lnTo>
                        <a:pt x="208" y="470"/>
                      </a:lnTo>
                      <a:lnTo>
                        <a:pt x="177" y="468"/>
                      </a:lnTo>
                      <a:lnTo>
                        <a:pt x="146" y="465"/>
                      </a:lnTo>
                      <a:lnTo>
                        <a:pt x="120" y="463"/>
                      </a:lnTo>
                      <a:lnTo>
                        <a:pt x="92" y="462"/>
                      </a:lnTo>
                      <a:lnTo>
                        <a:pt x="65" y="461"/>
                      </a:lnTo>
                      <a:lnTo>
                        <a:pt x="40" y="459"/>
                      </a:lnTo>
                      <a:lnTo>
                        <a:pt x="15" y="458"/>
                      </a:lnTo>
                      <a:lnTo>
                        <a:pt x="14" y="413"/>
                      </a:lnTo>
                      <a:lnTo>
                        <a:pt x="14" y="377"/>
                      </a:lnTo>
                      <a:lnTo>
                        <a:pt x="12" y="343"/>
                      </a:lnTo>
                      <a:lnTo>
                        <a:pt x="12" y="311"/>
                      </a:lnTo>
                      <a:lnTo>
                        <a:pt x="9" y="271"/>
                      </a:lnTo>
                      <a:lnTo>
                        <a:pt x="8" y="223"/>
                      </a:lnTo>
                      <a:lnTo>
                        <a:pt x="3" y="160"/>
                      </a:lnTo>
                      <a:lnTo>
                        <a:pt x="0" y="80"/>
                      </a:lnTo>
                      <a:lnTo>
                        <a:pt x="11" y="80"/>
                      </a:lnTo>
                      <a:lnTo>
                        <a:pt x="24" y="80"/>
                      </a:lnTo>
                      <a:lnTo>
                        <a:pt x="23" y="94"/>
                      </a:lnTo>
                      <a:lnTo>
                        <a:pt x="23" y="109"/>
                      </a:lnTo>
                      <a:lnTo>
                        <a:pt x="23" y="124"/>
                      </a:lnTo>
                      <a:lnTo>
                        <a:pt x="24" y="139"/>
                      </a:lnTo>
                      <a:lnTo>
                        <a:pt x="24" y="152"/>
                      </a:lnTo>
                      <a:lnTo>
                        <a:pt x="28" y="168"/>
                      </a:lnTo>
                      <a:lnTo>
                        <a:pt x="31" y="184"/>
                      </a:lnTo>
                      <a:lnTo>
                        <a:pt x="39" y="203"/>
                      </a:lnTo>
                      <a:lnTo>
                        <a:pt x="43" y="183"/>
                      </a:lnTo>
                      <a:lnTo>
                        <a:pt x="46" y="162"/>
                      </a:lnTo>
                      <a:lnTo>
                        <a:pt x="48" y="138"/>
                      </a:lnTo>
                      <a:lnTo>
                        <a:pt x="49" y="114"/>
                      </a:lnTo>
                      <a:lnTo>
                        <a:pt x="48" y="88"/>
                      </a:lnTo>
                      <a:lnTo>
                        <a:pt x="46" y="64"/>
                      </a:lnTo>
                      <a:lnTo>
                        <a:pt x="46" y="44"/>
                      </a:lnTo>
                      <a:lnTo>
                        <a:pt x="48" y="27"/>
                      </a:lnTo>
                      <a:lnTo>
                        <a:pt x="53" y="24"/>
                      </a:lnTo>
                      <a:lnTo>
                        <a:pt x="61" y="24"/>
                      </a:lnTo>
                      <a:lnTo>
                        <a:pt x="70" y="23"/>
                      </a:lnTo>
                      <a:lnTo>
                        <a:pt x="78" y="22"/>
                      </a:lnTo>
                      <a:lnTo>
                        <a:pt x="75" y="52"/>
                      </a:lnTo>
                      <a:lnTo>
                        <a:pt x="74" y="76"/>
                      </a:lnTo>
                      <a:lnTo>
                        <a:pt x="73" y="95"/>
                      </a:lnTo>
                      <a:lnTo>
                        <a:pt x="73" y="114"/>
                      </a:lnTo>
                      <a:lnTo>
                        <a:pt x="73" y="128"/>
                      </a:lnTo>
                      <a:lnTo>
                        <a:pt x="73" y="148"/>
                      </a:lnTo>
                      <a:lnTo>
                        <a:pt x="74" y="170"/>
                      </a:lnTo>
                      <a:lnTo>
                        <a:pt x="75" y="198"/>
                      </a:lnTo>
                      <a:lnTo>
                        <a:pt x="83" y="199"/>
                      </a:lnTo>
                      <a:lnTo>
                        <a:pt x="90" y="203"/>
                      </a:lnTo>
                      <a:lnTo>
                        <a:pt x="86" y="179"/>
                      </a:lnTo>
                      <a:lnTo>
                        <a:pt x="84" y="156"/>
                      </a:lnTo>
                      <a:lnTo>
                        <a:pt x="83" y="132"/>
                      </a:lnTo>
                      <a:lnTo>
                        <a:pt x="83" y="109"/>
                      </a:lnTo>
                      <a:lnTo>
                        <a:pt x="83" y="85"/>
                      </a:lnTo>
                      <a:lnTo>
                        <a:pt x="86" y="61"/>
                      </a:lnTo>
                      <a:lnTo>
                        <a:pt x="87" y="38"/>
                      </a:lnTo>
                      <a:lnTo>
                        <a:pt x="90" y="18"/>
                      </a:lnTo>
                      <a:lnTo>
                        <a:pt x="103" y="16"/>
                      </a:lnTo>
                      <a:lnTo>
                        <a:pt x="117" y="15"/>
                      </a:lnTo>
                      <a:lnTo>
                        <a:pt x="117" y="38"/>
                      </a:lnTo>
                      <a:lnTo>
                        <a:pt x="117" y="61"/>
                      </a:lnTo>
                      <a:lnTo>
                        <a:pt x="117" y="85"/>
                      </a:lnTo>
                      <a:lnTo>
                        <a:pt x="117" y="109"/>
                      </a:lnTo>
                      <a:lnTo>
                        <a:pt x="117" y="132"/>
                      </a:lnTo>
                      <a:lnTo>
                        <a:pt x="117" y="155"/>
                      </a:lnTo>
                      <a:lnTo>
                        <a:pt x="117" y="179"/>
                      </a:lnTo>
                      <a:lnTo>
                        <a:pt x="117" y="203"/>
                      </a:lnTo>
                      <a:lnTo>
                        <a:pt x="118" y="202"/>
                      </a:lnTo>
                      <a:lnTo>
                        <a:pt x="123" y="200"/>
                      </a:lnTo>
                      <a:lnTo>
                        <a:pt x="123" y="176"/>
                      </a:lnTo>
                      <a:lnTo>
                        <a:pt x="123" y="152"/>
                      </a:lnTo>
                      <a:lnTo>
                        <a:pt x="123" y="128"/>
                      </a:lnTo>
                      <a:lnTo>
                        <a:pt x="124" y="106"/>
                      </a:lnTo>
                      <a:lnTo>
                        <a:pt x="124" y="82"/>
                      </a:lnTo>
                      <a:lnTo>
                        <a:pt x="126" y="58"/>
                      </a:lnTo>
                      <a:lnTo>
                        <a:pt x="127" y="34"/>
                      </a:lnTo>
                      <a:lnTo>
                        <a:pt x="128" y="11"/>
                      </a:lnTo>
                      <a:lnTo>
                        <a:pt x="136" y="10"/>
                      </a:lnTo>
                      <a:lnTo>
                        <a:pt x="143" y="10"/>
                      </a:lnTo>
                      <a:lnTo>
                        <a:pt x="151" y="8"/>
                      </a:lnTo>
                      <a:lnTo>
                        <a:pt x="158" y="8"/>
                      </a:lnTo>
                      <a:lnTo>
                        <a:pt x="156" y="30"/>
                      </a:lnTo>
                      <a:lnTo>
                        <a:pt x="155" y="52"/>
                      </a:lnTo>
                      <a:lnTo>
                        <a:pt x="153" y="74"/>
                      </a:lnTo>
                      <a:lnTo>
                        <a:pt x="153" y="96"/>
                      </a:lnTo>
                      <a:lnTo>
                        <a:pt x="152" y="118"/>
                      </a:lnTo>
                      <a:lnTo>
                        <a:pt x="151" y="140"/>
                      </a:lnTo>
                      <a:lnTo>
                        <a:pt x="149" y="162"/>
                      </a:lnTo>
                      <a:lnTo>
                        <a:pt x="149" y="184"/>
                      </a:lnTo>
                      <a:lnTo>
                        <a:pt x="155" y="184"/>
                      </a:lnTo>
                      <a:lnTo>
                        <a:pt x="162" y="187"/>
                      </a:lnTo>
                      <a:lnTo>
                        <a:pt x="164" y="142"/>
                      </a:lnTo>
                      <a:lnTo>
                        <a:pt x="165" y="109"/>
                      </a:lnTo>
                      <a:lnTo>
                        <a:pt x="165" y="83"/>
                      </a:lnTo>
                      <a:lnTo>
                        <a:pt x="167" y="64"/>
                      </a:lnTo>
                      <a:lnTo>
                        <a:pt x="165" y="48"/>
                      </a:lnTo>
                      <a:lnTo>
                        <a:pt x="165" y="35"/>
                      </a:lnTo>
                      <a:lnTo>
                        <a:pt x="165" y="20"/>
                      </a:lnTo>
                      <a:lnTo>
                        <a:pt x="165" y="4"/>
                      </a:lnTo>
                      <a:lnTo>
                        <a:pt x="171" y="4"/>
                      </a:lnTo>
                      <a:lnTo>
                        <a:pt x="180" y="4"/>
                      </a:lnTo>
                      <a:lnTo>
                        <a:pt x="187" y="4"/>
                      </a:lnTo>
                      <a:lnTo>
                        <a:pt x="195" y="4"/>
                      </a:lnTo>
                      <a:lnTo>
                        <a:pt x="192" y="53"/>
                      </a:lnTo>
                      <a:lnTo>
                        <a:pt x="190" y="91"/>
                      </a:lnTo>
                      <a:lnTo>
                        <a:pt x="189" y="118"/>
                      </a:lnTo>
                      <a:lnTo>
                        <a:pt x="189" y="140"/>
                      </a:lnTo>
                      <a:lnTo>
                        <a:pt x="189" y="155"/>
                      </a:lnTo>
                      <a:lnTo>
                        <a:pt x="189" y="166"/>
                      </a:lnTo>
                      <a:lnTo>
                        <a:pt x="190" y="176"/>
                      </a:lnTo>
                      <a:lnTo>
                        <a:pt x="192" y="189"/>
                      </a:lnTo>
                      <a:lnTo>
                        <a:pt x="193" y="188"/>
                      </a:lnTo>
                      <a:lnTo>
                        <a:pt x="198" y="187"/>
                      </a:lnTo>
                      <a:lnTo>
                        <a:pt x="198" y="163"/>
                      </a:lnTo>
                      <a:lnTo>
                        <a:pt x="199" y="141"/>
                      </a:lnTo>
                      <a:lnTo>
                        <a:pt x="201" y="117"/>
                      </a:lnTo>
                      <a:lnTo>
                        <a:pt x="202" y="95"/>
                      </a:lnTo>
                      <a:lnTo>
                        <a:pt x="202" y="71"/>
                      </a:lnTo>
                      <a:lnTo>
                        <a:pt x="205" y="50"/>
                      </a:lnTo>
                      <a:lnTo>
                        <a:pt x="206" y="26"/>
                      </a:lnTo>
                      <a:lnTo>
                        <a:pt x="209" y="4"/>
                      </a:lnTo>
                      <a:lnTo>
                        <a:pt x="218" y="2"/>
                      </a:lnTo>
                      <a:lnTo>
                        <a:pt x="230" y="0"/>
                      </a:lnTo>
                      <a:lnTo>
                        <a:pt x="243" y="0"/>
                      </a:lnTo>
                      <a:lnTo>
                        <a:pt x="259" y="6"/>
                      </a:lnTo>
                      <a:lnTo>
                        <a:pt x="246" y="63"/>
                      </a:lnTo>
                      <a:lnTo>
                        <a:pt x="240" y="120"/>
                      </a:lnTo>
                      <a:lnTo>
                        <a:pt x="237" y="179"/>
                      </a:lnTo>
                      <a:lnTo>
                        <a:pt x="239" y="237"/>
                      </a:lnTo>
                      <a:lnTo>
                        <a:pt x="240" y="295"/>
                      </a:lnTo>
                      <a:lnTo>
                        <a:pt x="243" y="354"/>
                      </a:lnTo>
                      <a:lnTo>
                        <a:pt x="245" y="413"/>
                      </a:lnTo>
                      <a:lnTo>
                        <a:pt x="248" y="474"/>
                      </a:lnTo>
                      <a:lnTo>
                        <a:pt x="243" y="475"/>
                      </a:lnTo>
                      <a:lnTo>
                        <a:pt x="242" y="476"/>
                      </a:lnTo>
                      <a:close/>
                    </a:path>
                  </a:pathLst>
                </a:custGeom>
                <a:solidFill>
                  <a:srgbClr val="FF99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0" name="Freeform 158"/>
                <p:cNvSpPr>
                  <a:spLocks/>
                </p:cNvSpPr>
                <p:nvPr/>
              </p:nvSpPr>
              <p:spPr bwMode="auto">
                <a:xfrm>
                  <a:off x="8398375" y="4667584"/>
                  <a:ext cx="14875" cy="9525"/>
                </a:xfrm>
                <a:custGeom>
                  <a:avLst/>
                  <a:gdLst>
                    <a:gd name="T0" fmla="*/ 11 w 29"/>
                    <a:gd name="T1" fmla="*/ 24 h 27"/>
                    <a:gd name="T2" fmla="*/ 4 w 29"/>
                    <a:gd name="T3" fmla="*/ 24 h 27"/>
                    <a:gd name="T4" fmla="*/ 0 w 29"/>
                    <a:gd name="T5" fmla="*/ 24 h 27"/>
                    <a:gd name="T6" fmla="*/ 0 w 29"/>
                    <a:gd name="T7" fmla="*/ 17 h 27"/>
                    <a:gd name="T8" fmla="*/ 1 w 29"/>
                    <a:gd name="T9" fmla="*/ 12 h 27"/>
                    <a:gd name="T10" fmla="*/ 3 w 29"/>
                    <a:gd name="T11" fmla="*/ 5 h 27"/>
                    <a:gd name="T12" fmla="*/ 6 w 29"/>
                    <a:gd name="T13" fmla="*/ 0 h 27"/>
                    <a:gd name="T14" fmla="*/ 11 w 29"/>
                    <a:gd name="T15" fmla="*/ 0 h 27"/>
                    <a:gd name="T16" fmla="*/ 20 w 29"/>
                    <a:gd name="T17" fmla="*/ 0 h 27"/>
                    <a:gd name="T18" fmla="*/ 25 w 29"/>
                    <a:gd name="T19" fmla="*/ 4 h 27"/>
                    <a:gd name="T20" fmla="*/ 28 w 29"/>
                    <a:gd name="T21" fmla="*/ 8 h 27"/>
                    <a:gd name="T22" fmla="*/ 28 w 29"/>
                    <a:gd name="T23" fmla="*/ 11 h 27"/>
                    <a:gd name="T24" fmla="*/ 28 w 29"/>
                    <a:gd name="T25" fmla="*/ 15 h 27"/>
                    <a:gd name="T26" fmla="*/ 28 w 29"/>
                    <a:gd name="T27" fmla="*/ 20 h 27"/>
                    <a:gd name="T28" fmla="*/ 29 w 29"/>
                    <a:gd name="T29" fmla="*/ 27 h 27"/>
                    <a:gd name="T30" fmla="*/ 20 w 29"/>
                    <a:gd name="T31" fmla="*/ 25 h 27"/>
                    <a:gd name="T32" fmla="*/ 11 w 29"/>
                    <a:gd name="T33" fmla="*/ 2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9" h="27">
                      <a:moveTo>
                        <a:pt x="11" y="24"/>
                      </a:moveTo>
                      <a:lnTo>
                        <a:pt x="4" y="24"/>
                      </a:lnTo>
                      <a:lnTo>
                        <a:pt x="0" y="24"/>
                      </a:lnTo>
                      <a:lnTo>
                        <a:pt x="0" y="17"/>
                      </a:lnTo>
                      <a:lnTo>
                        <a:pt x="1" y="12"/>
                      </a:lnTo>
                      <a:lnTo>
                        <a:pt x="3" y="5"/>
                      </a:lnTo>
                      <a:lnTo>
                        <a:pt x="6" y="0"/>
                      </a:lnTo>
                      <a:lnTo>
                        <a:pt x="11" y="0"/>
                      </a:lnTo>
                      <a:lnTo>
                        <a:pt x="20" y="0"/>
                      </a:lnTo>
                      <a:lnTo>
                        <a:pt x="25" y="4"/>
                      </a:lnTo>
                      <a:lnTo>
                        <a:pt x="28" y="8"/>
                      </a:lnTo>
                      <a:lnTo>
                        <a:pt x="28" y="11"/>
                      </a:lnTo>
                      <a:lnTo>
                        <a:pt x="28" y="15"/>
                      </a:lnTo>
                      <a:lnTo>
                        <a:pt x="28" y="20"/>
                      </a:lnTo>
                      <a:lnTo>
                        <a:pt x="29" y="27"/>
                      </a:lnTo>
                      <a:lnTo>
                        <a:pt x="20" y="25"/>
                      </a:lnTo>
                      <a:lnTo>
                        <a:pt x="11" y="24"/>
                      </a:lnTo>
                      <a:close/>
                    </a:path>
                  </a:pathLst>
                </a:custGeom>
                <a:solidFill>
                  <a:srgbClr val="FF99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1" name="Freeform 159"/>
                <p:cNvSpPr>
                  <a:spLocks/>
                </p:cNvSpPr>
                <p:nvPr/>
              </p:nvSpPr>
              <p:spPr bwMode="auto">
                <a:xfrm flipH="1">
                  <a:off x="8125514" y="3113422"/>
                  <a:ext cx="1580271" cy="1684338"/>
                </a:xfrm>
                <a:custGeom>
                  <a:avLst/>
                  <a:gdLst>
                    <a:gd name="T0" fmla="*/ 448 w 894"/>
                    <a:gd name="T1" fmla="*/ 0 h 880"/>
                    <a:gd name="T2" fmla="*/ 358 w 894"/>
                    <a:gd name="T3" fmla="*/ 8 h 880"/>
                    <a:gd name="T4" fmla="*/ 274 w 894"/>
                    <a:gd name="T5" fmla="*/ 34 h 880"/>
                    <a:gd name="T6" fmla="*/ 198 w 894"/>
                    <a:gd name="T7" fmla="*/ 76 h 880"/>
                    <a:gd name="T8" fmla="*/ 132 w 894"/>
                    <a:gd name="T9" fmla="*/ 128 h 880"/>
                    <a:gd name="T10" fmla="*/ 78 w 894"/>
                    <a:gd name="T11" fmla="*/ 194 h 880"/>
                    <a:gd name="T12" fmla="*/ 36 w 894"/>
                    <a:gd name="T13" fmla="*/ 268 h 880"/>
                    <a:gd name="T14" fmla="*/ 10 w 894"/>
                    <a:gd name="T15" fmla="*/ 352 h 880"/>
                    <a:gd name="T16" fmla="*/ 0 w 894"/>
                    <a:gd name="T17" fmla="*/ 440 h 880"/>
                    <a:gd name="T18" fmla="*/ 4 w 894"/>
                    <a:gd name="T19" fmla="*/ 484 h 880"/>
                    <a:gd name="T20" fmla="*/ 20 w 894"/>
                    <a:gd name="T21" fmla="*/ 570 h 880"/>
                    <a:gd name="T22" fmla="*/ 54 w 894"/>
                    <a:gd name="T23" fmla="*/ 648 h 880"/>
                    <a:gd name="T24" fmla="*/ 104 w 894"/>
                    <a:gd name="T25" fmla="*/ 720 h 880"/>
                    <a:gd name="T26" fmla="*/ 164 w 894"/>
                    <a:gd name="T27" fmla="*/ 778 h 880"/>
                    <a:gd name="T28" fmla="*/ 234 w 894"/>
                    <a:gd name="T29" fmla="*/ 826 h 880"/>
                    <a:gd name="T30" fmla="*/ 314 w 894"/>
                    <a:gd name="T31" fmla="*/ 860 h 880"/>
                    <a:gd name="T32" fmla="*/ 402 w 894"/>
                    <a:gd name="T33" fmla="*/ 878 h 880"/>
                    <a:gd name="T34" fmla="*/ 448 w 894"/>
                    <a:gd name="T35" fmla="*/ 880 h 880"/>
                    <a:gd name="T36" fmla="*/ 538 w 894"/>
                    <a:gd name="T37" fmla="*/ 870 h 880"/>
                    <a:gd name="T38" fmla="*/ 620 w 894"/>
                    <a:gd name="T39" fmla="*/ 844 h 880"/>
                    <a:gd name="T40" fmla="*/ 696 w 894"/>
                    <a:gd name="T41" fmla="*/ 804 h 880"/>
                    <a:gd name="T42" fmla="*/ 762 w 894"/>
                    <a:gd name="T43" fmla="*/ 750 h 880"/>
                    <a:gd name="T44" fmla="*/ 818 w 894"/>
                    <a:gd name="T45" fmla="*/ 686 h 880"/>
                    <a:gd name="T46" fmla="*/ 858 w 894"/>
                    <a:gd name="T47" fmla="*/ 610 h 880"/>
                    <a:gd name="T48" fmla="*/ 884 w 894"/>
                    <a:gd name="T49" fmla="*/ 528 h 880"/>
                    <a:gd name="T50" fmla="*/ 894 w 894"/>
                    <a:gd name="T51" fmla="*/ 440 h 880"/>
                    <a:gd name="T52" fmla="*/ 892 w 894"/>
                    <a:gd name="T53" fmla="*/ 394 h 880"/>
                    <a:gd name="T54" fmla="*/ 874 w 894"/>
                    <a:gd name="T55" fmla="*/ 310 h 880"/>
                    <a:gd name="T56" fmla="*/ 840 w 894"/>
                    <a:gd name="T57" fmla="*/ 230 h 880"/>
                    <a:gd name="T58" fmla="*/ 792 w 894"/>
                    <a:gd name="T59" fmla="*/ 160 h 880"/>
                    <a:gd name="T60" fmla="*/ 730 w 894"/>
                    <a:gd name="T61" fmla="*/ 100 h 880"/>
                    <a:gd name="T62" fmla="*/ 660 w 894"/>
                    <a:gd name="T63" fmla="*/ 54 h 880"/>
                    <a:gd name="T64" fmla="*/ 580 w 894"/>
                    <a:gd name="T65" fmla="*/ 20 h 880"/>
                    <a:gd name="T66" fmla="*/ 492 w 894"/>
                    <a:gd name="T67" fmla="*/ 2 h 880"/>
                    <a:gd name="T68" fmla="*/ 448 w 894"/>
                    <a:gd name="T69" fmla="*/ 0 h 8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94" h="880">
                      <a:moveTo>
                        <a:pt x="448" y="0"/>
                      </a:moveTo>
                      <a:lnTo>
                        <a:pt x="448" y="0"/>
                      </a:lnTo>
                      <a:lnTo>
                        <a:pt x="402" y="2"/>
                      </a:lnTo>
                      <a:lnTo>
                        <a:pt x="358" y="8"/>
                      </a:lnTo>
                      <a:lnTo>
                        <a:pt x="314" y="20"/>
                      </a:lnTo>
                      <a:lnTo>
                        <a:pt x="274" y="34"/>
                      </a:lnTo>
                      <a:lnTo>
                        <a:pt x="234" y="54"/>
                      </a:lnTo>
                      <a:lnTo>
                        <a:pt x="198" y="76"/>
                      </a:lnTo>
                      <a:lnTo>
                        <a:pt x="164" y="100"/>
                      </a:lnTo>
                      <a:lnTo>
                        <a:pt x="132" y="128"/>
                      </a:lnTo>
                      <a:lnTo>
                        <a:pt x="104" y="160"/>
                      </a:lnTo>
                      <a:lnTo>
                        <a:pt x="78" y="194"/>
                      </a:lnTo>
                      <a:lnTo>
                        <a:pt x="54" y="230"/>
                      </a:lnTo>
                      <a:lnTo>
                        <a:pt x="36" y="268"/>
                      </a:lnTo>
                      <a:lnTo>
                        <a:pt x="20" y="310"/>
                      </a:lnTo>
                      <a:lnTo>
                        <a:pt x="10" y="352"/>
                      </a:lnTo>
                      <a:lnTo>
                        <a:pt x="4" y="394"/>
                      </a:lnTo>
                      <a:lnTo>
                        <a:pt x="0" y="440"/>
                      </a:lnTo>
                      <a:lnTo>
                        <a:pt x="0" y="440"/>
                      </a:lnTo>
                      <a:lnTo>
                        <a:pt x="4" y="484"/>
                      </a:lnTo>
                      <a:lnTo>
                        <a:pt x="10" y="528"/>
                      </a:lnTo>
                      <a:lnTo>
                        <a:pt x="20" y="570"/>
                      </a:lnTo>
                      <a:lnTo>
                        <a:pt x="36" y="610"/>
                      </a:lnTo>
                      <a:lnTo>
                        <a:pt x="54" y="648"/>
                      </a:lnTo>
                      <a:lnTo>
                        <a:pt x="78" y="686"/>
                      </a:lnTo>
                      <a:lnTo>
                        <a:pt x="104" y="720"/>
                      </a:lnTo>
                      <a:lnTo>
                        <a:pt x="132" y="750"/>
                      </a:lnTo>
                      <a:lnTo>
                        <a:pt x="164" y="778"/>
                      </a:lnTo>
                      <a:lnTo>
                        <a:pt x="198" y="804"/>
                      </a:lnTo>
                      <a:lnTo>
                        <a:pt x="234" y="826"/>
                      </a:lnTo>
                      <a:lnTo>
                        <a:pt x="274" y="844"/>
                      </a:lnTo>
                      <a:lnTo>
                        <a:pt x="314" y="860"/>
                      </a:lnTo>
                      <a:lnTo>
                        <a:pt x="358" y="870"/>
                      </a:lnTo>
                      <a:lnTo>
                        <a:pt x="402" y="878"/>
                      </a:lnTo>
                      <a:lnTo>
                        <a:pt x="448" y="880"/>
                      </a:lnTo>
                      <a:lnTo>
                        <a:pt x="448" y="880"/>
                      </a:lnTo>
                      <a:lnTo>
                        <a:pt x="492" y="878"/>
                      </a:lnTo>
                      <a:lnTo>
                        <a:pt x="538" y="870"/>
                      </a:lnTo>
                      <a:lnTo>
                        <a:pt x="580" y="860"/>
                      </a:lnTo>
                      <a:lnTo>
                        <a:pt x="620" y="844"/>
                      </a:lnTo>
                      <a:lnTo>
                        <a:pt x="660" y="826"/>
                      </a:lnTo>
                      <a:lnTo>
                        <a:pt x="696" y="804"/>
                      </a:lnTo>
                      <a:lnTo>
                        <a:pt x="730" y="778"/>
                      </a:lnTo>
                      <a:lnTo>
                        <a:pt x="762" y="750"/>
                      </a:lnTo>
                      <a:lnTo>
                        <a:pt x="792" y="720"/>
                      </a:lnTo>
                      <a:lnTo>
                        <a:pt x="818" y="686"/>
                      </a:lnTo>
                      <a:lnTo>
                        <a:pt x="840" y="648"/>
                      </a:lnTo>
                      <a:lnTo>
                        <a:pt x="858" y="610"/>
                      </a:lnTo>
                      <a:lnTo>
                        <a:pt x="874" y="570"/>
                      </a:lnTo>
                      <a:lnTo>
                        <a:pt x="884" y="528"/>
                      </a:lnTo>
                      <a:lnTo>
                        <a:pt x="892" y="484"/>
                      </a:lnTo>
                      <a:lnTo>
                        <a:pt x="894" y="440"/>
                      </a:lnTo>
                      <a:lnTo>
                        <a:pt x="894" y="440"/>
                      </a:lnTo>
                      <a:lnTo>
                        <a:pt x="892" y="394"/>
                      </a:lnTo>
                      <a:lnTo>
                        <a:pt x="884" y="352"/>
                      </a:lnTo>
                      <a:lnTo>
                        <a:pt x="874" y="310"/>
                      </a:lnTo>
                      <a:lnTo>
                        <a:pt x="858" y="268"/>
                      </a:lnTo>
                      <a:lnTo>
                        <a:pt x="840" y="230"/>
                      </a:lnTo>
                      <a:lnTo>
                        <a:pt x="818" y="194"/>
                      </a:lnTo>
                      <a:lnTo>
                        <a:pt x="792" y="160"/>
                      </a:lnTo>
                      <a:lnTo>
                        <a:pt x="762" y="128"/>
                      </a:lnTo>
                      <a:lnTo>
                        <a:pt x="730" y="100"/>
                      </a:lnTo>
                      <a:lnTo>
                        <a:pt x="696" y="76"/>
                      </a:lnTo>
                      <a:lnTo>
                        <a:pt x="660" y="54"/>
                      </a:lnTo>
                      <a:lnTo>
                        <a:pt x="620" y="34"/>
                      </a:lnTo>
                      <a:lnTo>
                        <a:pt x="580" y="20"/>
                      </a:lnTo>
                      <a:lnTo>
                        <a:pt x="538" y="8"/>
                      </a:lnTo>
                      <a:lnTo>
                        <a:pt x="492" y="2"/>
                      </a:lnTo>
                      <a:lnTo>
                        <a:pt x="448" y="0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2" name="Freeform 160"/>
                <p:cNvSpPr>
                  <a:spLocks/>
                </p:cNvSpPr>
                <p:nvPr/>
              </p:nvSpPr>
              <p:spPr bwMode="auto">
                <a:xfrm flipH="1">
                  <a:off x="8118614" y="3105484"/>
                  <a:ext cx="1587171" cy="1692275"/>
                </a:xfrm>
                <a:custGeom>
                  <a:avLst/>
                  <a:gdLst>
                    <a:gd name="T0" fmla="*/ 448 w 898"/>
                    <a:gd name="T1" fmla="*/ 0 h 884"/>
                    <a:gd name="T2" fmla="*/ 358 w 898"/>
                    <a:gd name="T3" fmla="*/ 10 h 884"/>
                    <a:gd name="T4" fmla="*/ 274 w 898"/>
                    <a:gd name="T5" fmla="*/ 36 h 884"/>
                    <a:gd name="T6" fmla="*/ 198 w 898"/>
                    <a:gd name="T7" fmla="*/ 76 h 884"/>
                    <a:gd name="T8" fmla="*/ 132 w 898"/>
                    <a:gd name="T9" fmla="*/ 130 h 884"/>
                    <a:gd name="T10" fmla="*/ 78 w 898"/>
                    <a:gd name="T11" fmla="*/ 196 h 884"/>
                    <a:gd name="T12" fmla="*/ 36 w 898"/>
                    <a:gd name="T13" fmla="*/ 270 h 884"/>
                    <a:gd name="T14" fmla="*/ 10 w 898"/>
                    <a:gd name="T15" fmla="*/ 354 h 884"/>
                    <a:gd name="T16" fmla="*/ 0 w 898"/>
                    <a:gd name="T17" fmla="*/ 442 h 884"/>
                    <a:gd name="T18" fmla="*/ 2 w 898"/>
                    <a:gd name="T19" fmla="*/ 488 h 884"/>
                    <a:gd name="T20" fmla="*/ 20 w 898"/>
                    <a:gd name="T21" fmla="*/ 574 h 884"/>
                    <a:gd name="T22" fmla="*/ 54 w 898"/>
                    <a:gd name="T23" fmla="*/ 652 h 884"/>
                    <a:gd name="T24" fmla="*/ 102 w 898"/>
                    <a:gd name="T25" fmla="*/ 724 h 884"/>
                    <a:gd name="T26" fmla="*/ 164 w 898"/>
                    <a:gd name="T27" fmla="*/ 784 h 884"/>
                    <a:gd name="T28" fmla="*/ 236 w 898"/>
                    <a:gd name="T29" fmla="*/ 830 h 884"/>
                    <a:gd name="T30" fmla="*/ 316 w 898"/>
                    <a:gd name="T31" fmla="*/ 864 h 884"/>
                    <a:gd name="T32" fmla="*/ 404 w 898"/>
                    <a:gd name="T33" fmla="*/ 882 h 884"/>
                    <a:gd name="T34" fmla="*/ 448 w 898"/>
                    <a:gd name="T35" fmla="*/ 884 h 884"/>
                    <a:gd name="T36" fmla="*/ 540 w 898"/>
                    <a:gd name="T37" fmla="*/ 876 h 884"/>
                    <a:gd name="T38" fmla="*/ 624 w 898"/>
                    <a:gd name="T39" fmla="*/ 850 h 884"/>
                    <a:gd name="T40" fmla="*/ 700 w 898"/>
                    <a:gd name="T41" fmla="*/ 808 h 884"/>
                    <a:gd name="T42" fmla="*/ 766 w 898"/>
                    <a:gd name="T43" fmla="*/ 754 h 884"/>
                    <a:gd name="T44" fmla="*/ 820 w 898"/>
                    <a:gd name="T45" fmla="*/ 690 h 884"/>
                    <a:gd name="T46" fmla="*/ 862 w 898"/>
                    <a:gd name="T47" fmla="*/ 614 h 884"/>
                    <a:gd name="T48" fmla="*/ 888 w 898"/>
                    <a:gd name="T49" fmla="*/ 532 h 884"/>
                    <a:gd name="T50" fmla="*/ 898 w 898"/>
                    <a:gd name="T51" fmla="*/ 442 h 884"/>
                    <a:gd name="T52" fmla="*/ 896 w 898"/>
                    <a:gd name="T53" fmla="*/ 398 h 884"/>
                    <a:gd name="T54" fmla="*/ 878 w 898"/>
                    <a:gd name="T55" fmla="*/ 312 h 884"/>
                    <a:gd name="T56" fmla="*/ 844 w 898"/>
                    <a:gd name="T57" fmla="*/ 232 h 884"/>
                    <a:gd name="T58" fmla="*/ 794 w 898"/>
                    <a:gd name="T59" fmla="*/ 162 h 884"/>
                    <a:gd name="T60" fmla="*/ 734 w 898"/>
                    <a:gd name="T61" fmla="*/ 102 h 884"/>
                    <a:gd name="T62" fmla="*/ 662 w 898"/>
                    <a:gd name="T63" fmla="*/ 54 h 884"/>
                    <a:gd name="T64" fmla="*/ 582 w 898"/>
                    <a:gd name="T65" fmla="*/ 20 h 884"/>
                    <a:gd name="T66" fmla="*/ 494 w 898"/>
                    <a:gd name="T67" fmla="*/ 2 h 884"/>
                    <a:gd name="T68" fmla="*/ 448 w 898"/>
                    <a:gd name="T69" fmla="*/ 0 h 8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98" h="884">
                      <a:moveTo>
                        <a:pt x="448" y="0"/>
                      </a:moveTo>
                      <a:lnTo>
                        <a:pt x="448" y="0"/>
                      </a:lnTo>
                      <a:lnTo>
                        <a:pt x="404" y="2"/>
                      </a:lnTo>
                      <a:lnTo>
                        <a:pt x="358" y="10"/>
                      </a:lnTo>
                      <a:lnTo>
                        <a:pt x="316" y="20"/>
                      </a:lnTo>
                      <a:lnTo>
                        <a:pt x="274" y="36"/>
                      </a:lnTo>
                      <a:lnTo>
                        <a:pt x="236" y="54"/>
                      </a:lnTo>
                      <a:lnTo>
                        <a:pt x="198" y="76"/>
                      </a:lnTo>
                      <a:lnTo>
                        <a:pt x="164" y="102"/>
                      </a:lnTo>
                      <a:lnTo>
                        <a:pt x="132" y="130"/>
                      </a:lnTo>
                      <a:lnTo>
                        <a:pt x="102" y="162"/>
                      </a:lnTo>
                      <a:lnTo>
                        <a:pt x="78" y="196"/>
                      </a:lnTo>
                      <a:lnTo>
                        <a:pt x="54" y="232"/>
                      </a:lnTo>
                      <a:lnTo>
                        <a:pt x="36" y="270"/>
                      </a:lnTo>
                      <a:lnTo>
                        <a:pt x="20" y="312"/>
                      </a:lnTo>
                      <a:lnTo>
                        <a:pt x="10" y="354"/>
                      </a:lnTo>
                      <a:lnTo>
                        <a:pt x="2" y="398"/>
                      </a:lnTo>
                      <a:lnTo>
                        <a:pt x="0" y="442"/>
                      </a:lnTo>
                      <a:lnTo>
                        <a:pt x="0" y="442"/>
                      </a:lnTo>
                      <a:lnTo>
                        <a:pt x="2" y="488"/>
                      </a:lnTo>
                      <a:lnTo>
                        <a:pt x="10" y="532"/>
                      </a:lnTo>
                      <a:lnTo>
                        <a:pt x="20" y="574"/>
                      </a:lnTo>
                      <a:lnTo>
                        <a:pt x="36" y="614"/>
                      </a:lnTo>
                      <a:lnTo>
                        <a:pt x="54" y="652"/>
                      </a:lnTo>
                      <a:lnTo>
                        <a:pt x="78" y="690"/>
                      </a:lnTo>
                      <a:lnTo>
                        <a:pt x="102" y="724"/>
                      </a:lnTo>
                      <a:lnTo>
                        <a:pt x="132" y="754"/>
                      </a:lnTo>
                      <a:lnTo>
                        <a:pt x="164" y="784"/>
                      </a:lnTo>
                      <a:lnTo>
                        <a:pt x="198" y="808"/>
                      </a:lnTo>
                      <a:lnTo>
                        <a:pt x="236" y="830"/>
                      </a:lnTo>
                      <a:lnTo>
                        <a:pt x="274" y="850"/>
                      </a:lnTo>
                      <a:lnTo>
                        <a:pt x="316" y="864"/>
                      </a:lnTo>
                      <a:lnTo>
                        <a:pt x="358" y="876"/>
                      </a:lnTo>
                      <a:lnTo>
                        <a:pt x="404" y="882"/>
                      </a:lnTo>
                      <a:lnTo>
                        <a:pt x="448" y="884"/>
                      </a:lnTo>
                      <a:lnTo>
                        <a:pt x="448" y="884"/>
                      </a:lnTo>
                      <a:lnTo>
                        <a:pt x="494" y="882"/>
                      </a:lnTo>
                      <a:lnTo>
                        <a:pt x="540" y="876"/>
                      </a:lnTo>
                      <a:lnTo>
                        <a:pt x="582" y="864"/>
                      </a:lnTo>
                      <a:lnTo>
                        <a:pt x="624" y="850"/>
                      </a:lnTo>
                      <a:lnTo>
                        <a:pt x="662" y="830"/>
                      </a:lnTo>
                      <a:lnTo>
                        <a:pt x="700" y="808"/>
                      </a:lnTo>
                      <a:lnTo>
                        <a:pt x="734" y="784"/>
                      </a:lnTo>
                      <a:lnTo>
                        <a:pt x="766" y="754"/>
                      </a:lnTo>
                      <a:lnTo>
                        <a:pt x="794" y="724"/>
                      </a:lnTo>
                      <a:lnTo>
                        <a:pt x="820" y="690"/>
                      </a:lnTo>
                      <a:lnTo>
                        <a:pt x="844" y="652"/>
                      </a:lnTo>
                      <a:lnTo>
                        <a:pt x="862" y="614"/>
                      </a:lnTo>
                      <a:lnTo>
                        <a:pt x="878" y="574"/>
                      </a:lnTo>
                      <a:lnTo>
                        <a:pt x="888" y="532"/>
                      </a:lnTo>
                      <a:lnTo>
                        <a:pt x="896" y="488"/>
                      </a:lnTo>
                      <a:lnTo>
                        <a:pt x="898" y="442"/>
                      </a:lnTo>
                      <a:lnTo>
                        <a:pt x="898" y="442"/>
                      </a:lnTo>
                      <a:lnTo>
                        <a:pt x="896" y="398"/>
                      </a:lnTo>
                      <a:lnTo>
                        <a:pt x="888" y="354"/>
                      </a:lnTo>
                      <a:lnTo>
                        <a:pt x="878" y="312"/>
                      </a:lnTo>
                      <a:lnTo>
                        <a:pt x="862" y="270"/>
                      </a:lnTo>
                      <a:lnTo>
                        <a:pt x="844" y="232"/>
                      </a:lnTo>
                      <a:lnTo>
                        <a:pt x="820" y="196"/>
                      </a:lnTo>
                      <a:lnTo>
                        <a:pt x="794" y="162"/>
                      </a:lnTo>
                      <a:lnTo>
                        <a:pt x="766" y="130"/>
                      </a:lnTo>
                      <a:lnTo>
                        <a:pt x="734" y="102"/>
                      </a:lnTo>
                      <a:lnTo>
                        <a:pt x="700" y="76"/>
                      </a:lnTo>
                      <a:lnTo>
                        <a:pt x="662" y="54"/>
                      </a:lnTo>
                      <a:lnTo>
                        <a:pt x="624" y="36"/>
                      </a:lnTo>
                      <a:lnTo>
                        <a:pt x="582" y="20"/>
                      </a:lnTo>
                      <a:lnTo>
                        <a:pt x="540" y="10"/>
                      </a:lnTo>
                      <a:lnTo>
                        <a:pt x="494" y="2"/>
                      </a:lnTo>
                      <a:lnTo>
                        <a:pt x="448" y="0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rgbClr val="FFF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3" name="Freeform 161"/>
                <p:cNvSpPr>
                  <a:spLocks/>
                </p:cNvSpPr>
                <p:nvPr/>
              </p:nvSpPr>
              <p:spPr bwMode="auto">
                <a:xfrm flipH="1">
                  <a:off x="8111712" y="3102309"/>
                  <a:ext cx="1594073" cy="1698625"/>
                </a:xfrm>
                <a:custGeom>
                  <a:avLst/>
                  <a:gdLst>
                    <a:gd name="T0" fmla="*/ 450 w 902"/>
                    <a:gd name="T1" fmla="*/ 0 h 888"/>
                    <a:gd name="T2" fmla="*/ 360 w 902"/>
                    <a:gd name="T3" fmla="*/ 8 h 888"/>
                    <a:gd name="T4" fmla="*/ 276 w 902"/>
                    <a:gd name="T5" fmla="*/ 34 h 888"/>
                    <a:gd name="T6" fmla="*/ 198 w 902"/>
                    <a:gd name="T7" fmla="*/ 76 h 888"/>
                    <a:gd name="T8" fmla="*/ 132 w 902"/>
                    <a:gd name="T9" fmla="*/ 130 h 888"/>
                    <a:gd name="T10" fmla="*/ 76 w 902"/>
                    <a:gd name="T11" fmla="*/ 196 h 888"/>
                    <a:gd name="T12" fmla="*/ 36 w 902"/>
                    <a:gd name="T13" fmla="*/ 270 h 888"/>
                    <a:gd name="T14" fmla="*/ 8 w 902"/>
                    <a:gd name="T15" fmla="*/ 354 h 888"/>
                    <a:gd name="T16" fmla="*/ 0 w 902"/>
                    <a:gd name="T17" fmla="*/ 444 h 888"/>
                    <a:gd name="T18" fmla="*/ 2 w 902"/>
                    <a:gd name="T19" fmla="*/ 488 h 888"/>
                    <a:gd name="T20" fmla="*/ 20 w 902"/>
                    <a:gd name="T21" fmla="*/ 574 h 888"/>
                    <a:gd name="T22" fmla="*/ 54 w 902"/>
                    <a:gd name="T23" fmla="*/ 654 h 888"/>
                    <a:gd name="T24" fmla="*/ 102 w 902"/>
                    <a:gd name="T25" fmla="*/ 726 h 888"/>
                    <a:gd name="T26" fmla="*/ 164 w 902"/>
                    <a:gd name="T27" fmla="*/ 786 h 888"/>
                    <a:gd name="T28" fmla="*/ 236 w 902"/>
                    <a:gd name="T29" fmla="*/ 834 h 888"/>
                    <a:gd name="T30" fmla="*/ 316 w 902"/>
                    <a:gd name="T31" fmla="*/ 868 h 888"/>
                    <a:gd name="T32" fmla="*/ 404 w 902"/>
                    <a:gd name="T33" fmla="*/ 884 h 888"/>
                    <a:gd name="T34" fmla="*/ 450 w 902"/>
                    <a:gd name="T35" fmla="*/ 888 h 888"/>
                    <a:gd name="T36" fmla="*/ 542 w 902"/>
                    <a:gd name="T37" fmla="*/ 878 h 888"/>
                    <a:gd name="T38" fmla="*/ 626 w 902"/>
                    <a:gd name="T39" fmla="*/ 852 h 888"/>
                    <a:gd name="T40" fmla="*/ 702 w 902"/>
                    <a:gd name="T41" fmla="*/ 812 h 888"/>
                    <a:gd name="T42" fmla="*/ 768 w 902"/>
                    <a:gd name="T43" fmla="*/ 756 h 888"/>
                    <a:gd name="T44" fmla="*/ 824 w 902"/>
                    <a:gd name="T45" fmla="*/ 692 h 888"/>
                    <a:gd name="T46" fmla="*/ 866 w 902"/>
                    <a:gd name="T47" fmla="*/ 616 h 888"/>
                    <a:gd name="T48" fmla="*/ 892 w 902"/>
                    <a:gd name="T49" fmla="*/ 532 h 888"/>
                    <a:gd name="T50" fmla="*/ 902 w 902"/>
                    <a:gd name="T51" fmla="*/ 444 h 888"/>
                    <a:gd name="T52" fmla="*/ 898 w 902"/>
                    <a:gd name="T53" fmla="*/ 398 h 888"/>
                    <a:gd name="T54" fmla="*/ 880 w 902"/>
                    <a:gd name="T55" fmla="*/ 312 h 888"/>
                    <a:gd name="T56" fmla="*/ 846 w 902"/>
                    <a:gd name="T57" fmla="*/ 232 h 888"/>
                    <a:gd name="T58" fmla="*/ 798 w 902"/>
                    <a:gd name="T59" fmla="*/ 162 h 888"/>
                    <a:gd name="T60" fmla="*/ 736 w 902"/>
                    <a:gd name="T61" fmla="*/ 100 h 888"/>
                    <a:gd name="T62" fmla="*/ 664 w 902"/>
                    <a:gd name="T63" fmla="*/ 52 h 888"/>
                    <a:gd name="T64" fmla="*/ 584 w 902"/>
                    <a:gd name="T65" fmla="*/ 20 h 888"/>
                    <a:gd name="T66" fmla="*/ 496 w 902"/>
                    <a:gd name="T67" fmla="*/ 2 h 888"/>
                    <a:gd name="T68" fmla="*/ 450 w 902"/>
                    <a:gd name="T69" fmla="*/ 0 h 8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902" h="888">
                      <a:moveTo>
                        <a:pt x="450" y="0"/>
                      </a:moveTo>
                      <a:lnTo>
                        <a:pt x="450" y="0"/>
                      </a:lnTo>
                      <a:lnTo>
                        <a:pt x="404" y="2"/>
                      </a:lnTo>
                      <a:lnTo>
                        <a:pt x="360" y="8"/>
                      </a:lnTo>
                      <a:lnTo>
                        <a:pt x="316" y="20"/>
                      </a:lnTo>
                      <a:lnTo>
                        <a:pt x="276" y="34"/>
                      </a:lnTo>
                      <a:lnTo>
                        <a:pt x="236" y="52"/>
                      </a:lnTo>
                      <a:lnTo>
                        <a:pt x="198" y="76"/>
                      </a:lnTo>
                      <a:lnTo>
                        <a:pt x="164" y="100"/>
                      </a:lnTo>
                      <a:lnTo>
                        <a:pt x="132" y="130"/>
                      </a:lnTo>
                      <a:lnTo>
                        <a:pt x="102" y="162"/>
                      </a:lnTo>
                      <a:lnTo>
                        <a:pt x="76" y="196"/>
                      </a:lnTo>
                      <a:lnTo>
                        <a:pt x="54" y="232"/>
                      </a:lnTo>
                      <a:lnTo>
                        <a:pt x="36" y="270"/>
                      </a:lnTo>
                      <a:lnTo>
                        <a:pt x="20" y="312"/>
                      </a:lnTo>
                      <a:lnTo>
                        <a:pt x="8" y="354"/>
                      </a:lnTo>
                      <a:lnTo>
                        <a:pt x="2" y="398"/>
                      </a:lnTo>
                      <a:lnTo>
                        <a:pt x="0" y="444"/>
                      </a:lnTo>
                      <a:lnTo>
                        <a:pt x="0" y="444"/>
                      </a:lnTo>
                      <a:lnTo>
                        <a:pt x="2" y="488"/>
                      </a:lnTo>
                      <a:lnTo>
                        <a:pt x="8" y="532"/>
                      </a:lnTo>
                      <a:lnTo>
                        <a:pt x="20" y="574"/>
                      </a:lnTo>
                      <a:lnTo>
                        <a:pt x="36" y="616"/>
                      </a:lnTo>
                      <a:lnTo>
                        <a:pt x="54" y="654"/>
                      </a:lnTo>
                      <a:lnTo>
                        <a:pt x="76" y="692"/>
                      </a:lnTo>
                      <a:lnTo>
                        <a:pt x="102" y="726"/>
                      </a:lnTo>
                      <a:lnTo>
                        <a:pt x="132" y="756"/>
                      </a:lnTo>
                      <a:lnTo>
                        <a:pt x="164" y="786"/>
                      </a:lnTo>
                      <a:lnTo>
                        <a:pt x="198" y="812"/>
                      </a:lnTo>
                      <a:lnTo>
                        <a:pt x="236" y="834"/>
                      </a:lnTo>
                      <a:lnTo>
                        <a:pt x="276" y="852"/>
                      </a:lnTo>
                      <a:lnTo>
                        <a:pt x="316" y="868"/>
                      </a:lnTo>
                      <a:lnTo>
                        <a:pt x="360" y="878"/>
                      </a:lnTo>
                      <a:lnTo>
                        <a:pt x="404" y="884"/>
                      </a:lnTo>
                      <a:lnTo>
                        <a:pt x="450" y="888"/>
                      </a:lnTo>
                      <a:lnTo>
                        <a:pt x="450" y="888"/>
                      </a:lnTo>
                      <a:lnTo>
                        <a:pt x="496" y="884"/>
                      </a:lnTo>
                      <a:lnTo>
                        <a:pt x="542" y="878"/>
                      </a:lnTo>
                      <a:lnTo>
                        <a:pt x="584" y="868"/>
                      </a:lnTo>
                      <a:lnTo>
                        <a:pt x="626" y="852"/>
                      </a:lnTo>
                      <a:lnTo>
                        <a:pt x="664" y="834"/>
                      </a:lnTo>
                      <a:lnTo>
                        <a:pt x="702" y="812"/>
                      </a:lnTo>
                      <a:lnTo>
                        <a:pt x="736" y="786"/>
                      </a:lnTo>
                      <a:lnTo>
                        <a:pt x="768" y="756"/>
                      </a:lnTo>
                      <a:lnTo>
                        <a:pt x="798" y="726"/>
                      </a:lnTo>
                      <a:lnTo>
                        <a:pt x="824" y="692"/>
                      </a:lnTo>
                      <a:lnTo>
                        <a:pt x="846" y="654"/>
                      </a:lnTo>
                      <a:lnTo>
                        <a:pt x="866" y="616"/>
                      </a:lnTo>
                      <a:lnTo>
                        <a:pt x="880" y="574"/>
                      </a:lnTo>
                      <a:lnTo>
                        <a:pt x="892" y="532"/>
                      </a:lnTo>
                      <a:lnTo>
                        <a:pt x="898" y="488"/>
                      </a:lnTo>
                      <a:lnTo>
                        <a:pt x="902" y="444"/>
                      </a:lnTo>
                      <a:lnTo>
                        <a:pt x="902" y="444"/>
                      </a:lnTo>
                      <a:lnTo>
                        <a:pt x="898" y="398"/>
                      </a:lnTo>
                      <a:lnTo>
                        <a:pt x="892" y="354"/>
                      </a:lnTo>
                      <a:lnTo>
                        <a:pt x="880" y="312"/>
                      </a:lnTo>
                      <a:lnTo>
                        <a:pt x="866" y="270"/>
                      </a:lnTo>
                      <a:lnTo>
                        <a:pt x="846" y="232"/>
                      </a:lnTo>
                      <a:lnTo>
                        <a:pt x="824" y="196"/>
                      </a:lnTo>
                      <a:lnTo>
                        <a:pt x="798" y="162"/>
                      </a:lnTo>
                      <a:lnTo>
                        <a:pt x="768" y="130"/>
                      </a:lnTo>
                      <a:lnTo>
                        <a:pt x="736" y="100"/>
                      </a:lnTo>
                      <a:lnTo>
                        <a:pt x="702" y="76"/>
                      </a:lnTo>
                      <a:lnTo>
                        <a:pt x="664" y="52"/>
                      </a:lnTo>
                      <a:lnTo>
                        <a:pt x="626" y="34"/>
                      </a:lnTo>
                      <a:lnTo>
                        <a:pt x="584" y="20"/>
                      </a:lnTo>
                      <a:lnTo>
                        <a:pt x="542" y="8"/>
                      </a:lnTo>
                      <a:lnTo>
                        <a:pt x="496" y="2"/>
                      </a:lnTo>
                      <a:lnTo>
                        <a:pt x="450" y="0"/>
                      </a:lnTo>
                      <a:lnTo>
                        <a:pt x="450" y="0"/>
                      </a:lnTo>
                      <a:close/>
                    </a:path>
                  </a:pathLst>
                </a:custGeom>
                <a:solidFill>
                  <a:srgbClr val="FFF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4" name="Freeform 162"/>
                <p:cNvSpPr>
                  <a:spLocks/>
                </p:cNvSpPr>
                <p:nvPr/>
              </p:nvSpPr>
              <p:spPr bwMode="auto">
                <a:xfrm flipH="1">
                  <a:off x="8182100" y="3102309"/>
                  <a:ext cx="1374628" cy="1514475"/>
                </a:xfrm>
                <a:custGeom>
                  <a:avLst/>
                  <a:gdLst>
                    <a:gd name="T0" fmla="*/ 380 w 778"/>
                    <a:gd name="T1" fmla="*/ 0 h 792"/>
                    <a:gd name="T2" fmla="*/ 302 w 778"/>
                    <a:gd name="T3" fmla="*/ 10 h 792"/>
                    <a:gd name="T4" fmla="*/ 228 w 778"/>
                    <a:gd name="T5" fmla="*/ 36 h 792"/>
                    <a:gd name="T6" fmla="*/ 164 w 778"/>
                    <a:gd name="T7" fmla="*/ 74 h 792"/>
                    <a:gd name="T8" fmla="*/ 106 w 778"/>
                    <a:gd name="T9" fmla="*/ 124 h 792"/>
                    <a:gd name="T10" fmla="*/ 60 w 778"/>
                    <a:gd name="T11" fmla="*/ 184 h 792"/>
                    <a:gd name="T12" fmla="*/ 26 w 778"/>
                    <a:gd name="T13" fmla="*/ 252 h 792"/>
                    <a:gd name="T14" fmla="*/ 6 w 778"/>
                    <a:gd name="T15" fmla="*/ 328 h 792"/>
                    <a:gd name="T16" fmla="*/ 0 w 778"/>
                    <a:gd name="T17" fmla="*/ 408 h 792"/>
                    <a:gd name="T18" fmla="*/ 2 w 778"/>
                    <a:gd name="T19" fmla="*/ 448 h 792"/>
                    <a:gd name="T20" fmla="*/ 20 w 778"/>
                    <a:gd name="T21" fmla="*/ 524 h 792"/>
                    <a:gd name="T22" fmla="*/ 50 w 778"/>
                    <a:gd name="T23" fmla="*/ 594 h 792"/>
                    <a:gd name="T24" fmla="*/ 94 w 778"/>
                    <a:gd name="T25" fmla="*/ 656 h 792"/>
                    <a:gd name="T26" fmla="*/ 148 w 778"/>
                    <a:gd name="T27" fmla="*/ 708 h 792"/>
                    <a:gd name="T28" fmla="*/ 212 w 778"/>
                    <a:gd name="T29" fmla="*/ 750 h 792"/>
                    <a:gd name="T30" fmla="*/ 282 w 778"/>
                    <a:gd name="T31" fmla="*/ 778 h 792"/>
                    <a:gd name="T32" fmla="*/ 358 w 778"/>
                    <a:gd name="T33" fmla="*/ 790 h 792"/>
                    <a:gd name="T34" fmla="*/ 398 w 778"/>
                    <a:gd name="T35" fmla="*/ 792 h 792"/>
                    <a:gd name="T36" fmla="*/ 476 w 778"/>
                    <a:gd name="T37" fmla="*/ 782 h 792"/>
                    <a:gd name="T38" fmla="*/ 548 w 778"/>
                    <a:gd name="T39" fmla="*/ 756 h 792"/>
                    <a:gd name="T40" fmla="*/ 614 w 778"/>
                    <a:gd name="T41" fmla="*/ 718 h 792"/>
                    <a:gd name="T42" fmla="*/ 670 w 778"/>
                    <a:gd name="T43" fmla="*/ 668 h 792"/>
                    <a:gd name="T44" fmla="*/ 716 w 778"/>
                    <a:gd name="T45" fmla="*/ 608 h 792"/>
                    <a:gd name="T46" fmla="*/ 750 w 778"/>
                    <a:gd name="T47" fmla="*/ 538 h 792"/>
                    <a:gd name="T48" fmla="*/ 772 w 778"/>
                    <a:gd name="T49" fmla="*/ 464 h 792"/>
                    <a:gd name="T50" fmla="*/ 778 w 778"/>
                    <a:gd name="T51" fmla="*/ 384 h 792"/>
                    <a:gd name="T52" fmla="*/ 774 w 778"/>
                    <a:gd name="T53" fmla="*/ 344 h 792"/>
                    <a:gd name="T54" fmla="*/ 756 w 778"/>
                    <a:gd name="T55" fmla="*/ 268 h 792"/>
                    <a:gd name="T56" fmla="*/ 726 w 778"/>
                    <a:gd name="T57" fmla="*/ 198 h 792"/>
                    <a:gd name="T58" fmla="*/ 682 w 778"/>
                    <a:gd name="T59" fmla="*/ 136 h 792"/>
                    <a:gd name="T60" fmla="*/ 628 w 778"/>
                    <a:gd name="T61" fmla="*/ 84 h 792"/>
                    <a:gd name="T62" fmla="*/ 566 w 778"/>
                    <a:gd name="T63" fmla="*/ 42 h 792"/>
                    <a:gd name="T64" fmla="*/ 494 w 778"/>
                    <a:gd name="T65" fmla="*/ 14 h 792"/>
                    <a:gd name="T66" fmla="*/ 418 w 778"/>
                    <a:gd name="T67" fmla="*/ 0 h 792"/>
                    <a:gd name="T68" fmla="*/ 380 w 778"/>
                    <a:gd name="T69" fmla="*/ 0 h 7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778" h="792">
                      <a:moveTo>
                        <a:pt x="380" y="0"/>
                      </a:moveTo>
                      <a:lnTo>
                        <a:pt x="380" y="0"/>
                      </a:lnTo>
                      <a:lnTo>
                        <a:pt x="340" y="4"/>
                      </a:lnTo>
                      <a:lnTo>
                        <a:pt x="302" y="10"/>
                      </a:lnTo>
                      <a:lnTo>
                        <a:pt x="264" y="22"/>
                      </a:lnTo>
                      <a:lnTo>
                        <a:pt x="228" y="36"/>
                      </a:lnTo>
                      <a:lnTo>
                        <a:pt x="196" y="54"/>
                      </a:lnTo>
                      <a:lnTo>
                        <a:pt x="164" y="74"/>
                      </a:lnTo>
                      <a:lnTo>
                        <a:pt x="134" y="98"/>
                      </a:lnTo>
                      <a:lnTo>
                        <a:pt x="106" y="124"/>
                      </a:lnTo>
                      <a:lnTo>
                        <a:pt x="82" y="154"/>
                      </a:lnTo>
                      <a:lnTo>
                        <a:pt x="60" y="184"/>
                      </a:lnTo>
                      <a:lnTo>
                        <a:pt x="42" y="218"/>
                      </a:lnTo>
                      <a:lnTo>
                        <a:pt x="26" y="252"/>
                      </a:lnTo>
                      <a:lnTo>
                        <a:pt x="14" y="290"/>
                      </a:lnTo>
                      <a:lnTo>
                        <a:pt x="6" y="328"/>
                      </a:lnTo>
                      <a:lnTo>
                        <a:pt x="0" y="366"/>
                      </a:lnTo>
                      <a:lnTo>
                        <a:pt x="0" y="408"/>
                      </a:lnTo>
                      <a:lnTo>
                        <a:pt x="0" y="408"/>
                      </a:lnTo>
                      <a:lnTo>
                        <a:pt x="2" y="448"/>
                      </a:lnTo>
                      <a:lnTo>
                        <a:pt x="10" y="486"/>
                      </a:lnTo>
                      <a:lnTo>
                        <a:pt x="20" y="524"/>
                      </a:lnTo>
                      <a:lnTo>
                        <a:pt x="34" y="560"/>
                      </a:lnTo>
                      <a:lnTo>
                        <a:pt x="50" y="594"/>
                      </a:lnTo>
                      <a:lnTo>
                        <a:pt x="72" y="626"/>
                      </a:lnTo>
                      <a:lnTo>
                        <a:pt x="94" y="656"/>
                      </a:lnTo>
                      <a:lnTo>
                        <a:pt x="120" y="684"/>
                      </a:lnTo>
                      <a:lnTo>
                        <a:pt x="148" y="708"/>
                      </a:lnTo>
                      <a:lnTo>
                        <a:pt x="178" y="730"/>
                      </a:lnTo>
                      <a:lnTo>
                        <a:pt x="212" y="750"/>
                      </a:lnTo>
                      <a:lnTo>
                        <a:pt x="246" y="764"/>
                      </a:lnTo>
                      <a:lnTo>
                        <a:pt x="282" y="778"/>
                      </a:lnTo>
                      <a:lnTo>
                        <a:pt x="320" y="786"/>
                      </a:lnTo>
                      <a:lnTo>
                        <a:pt x="358" y="790"/>
                      </a:lnTo>
                      <a:lnTo>
                        <a:pt x="398" y="792"/>
                      </a:lnTo>
                      <a:lnTo>
                        <a:pt x="398" y="792"/>
                      </a:lnTo>
                      <a:lnTo>
                        <a:pt x="438" y="788"/>
                      </a:lnTo>
                      <a:lnTo>
                        <a:pt x="476" y="782"/>
                      </a:lnTo>
                      <a:lnTo>
                        <a:pt x="512" y="770"/>
                      </a:lnTo>
                      <a:lnTo>
                        <a:pt x="548" y="756"/>
                      </a:lnTo>
                      <a:lnTo>
                        <a:pt x="582" y="738"/>
                      </a:lnTo>
                      <a:lnTo>
                        <a:pt x="614" y="718"/>
                      </a:lnTo>
                      <a:lnTo>
                        <a:pt x="642" y="694"/>
                      </a:lnTo>
                      <a:lnTo>
                        <a:pt x="670" y="668"/>
                      </a:lnTo>
                      <a:lnTo>
                        <a:pt x="694" y="638"/>
                      </a:lnTo>
                      <a:lnTo>
                        <a:pt x="716" y="608"/>
                      </a:lnTo>
                      <a:lnTo>
                        <a:pt x="734" y="574"/>
                      </a:lnTo>
                      <a:lnTo>
                        <a:pt x="750" y="538"/>
                      </a:lnTo>
                      <a:lnTo>
                        <a:pt x="762" y="502"/>
                      </a:lnTo>
                      <a:lnTo>
                        <a:pt x="772" y="464"/>
                      </a:lnTo>
                      <a:lnTo>
                        <a:pt x="776" y="424"/>
                      </a:lnTo>
                      <a:lnTo>
                        <a:pt x="778" y="384"/>
                      </a:lnTo>
                      <a:lnTo>
                        <a:pt x="778" y="384"/>
                      </a:lnTo>
                      <a:lnTo>
                        <a:pt x="774" y="344"/>
                      </a:lnTo>
                      <a:lnTo>
                        <a:pt x="768" y="304"/>
                      </a:lnTo>
                      <a:lnTo>
                        <a:pt x="756" y="268"/>
                      </a:lnTo>
                      <a:lnTo>
                        <a:pt x="744" y="232"/>
                      </a:lnTo>
                      <a:lnTo>
                        <a:pt x="726" y="198"/>
                      </a:lnTo>
                      <a:lnTo>
                        <a:pt x="706" y="164"/>
                      </a:lnTo>
                      <a:lnTo>
                        <a:pt x="682" y="136"/>
                      </a:lnTo>
                      <a:lnTo>
                        <a:pt x="656" y="108"/>
                      </a:lnTo>
                      <a:lnTo>
                        <a:pt x="628" y="84"/>
                      </a:lnTo>
                      <a:lnTo>
                        <a:pt x="598" y="62"/>
                      </a:lnTo>
                      <a:lnTo>
                        <a:pt x="566" y="42"/>
                      </a:lnTo>
                      <a:lnTo>
                        <a:pt x="530" y="26"/>
                      </a:lnTo>
                      <a:lnTo>
                        <a:pt x="494" y="14"/>
                      </a:lnTo>
                      <a:lnTo>
                        <a:pt x="458" y="6"/>
                      </a:lnTo>
                      <a:lnTo>
                        <a:pt x="418" y="0"/>
                      </a:lnTo>
                      <a:lnTo>
                        <a:pt x="380" y="0"/>
                      </a:lnTo>
                      <a:lnTo>
                        <a:pt x="38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5" name="Freeform 163"/>
                <p:cNvSpPr>
                  <a:spLocks/>
                </p:cNvSpPr>
                <p:nvPr/>
              </p:nvSpPr>
              <p:spPr bwMode="auto">
                <a:xfrm flipH="1">
                  <a:off x="8213843" y="3140409"/>
                  <a:ext cx="1335984" cy="1473200"/>
                </a:xfrm>
                <a:custGeom>
                  <a:avLst/>
                  <a:gdLst>
                    <a:gd name="T0" fmla="*/ 368 w 756"/>
                    <a:gd name="T1" fmla="*/ 0 h 770"/>
                    <a:gd name="T2" fmla="*/ 292 w 756"/>
                    <a:gd name="T3" fmla="*/ 10 h 770"/>
                    <a:gd name="T4" fmla="*/ 222 w 756"/>
                    <a:gd name="T5" fmla="*/ 34 h 770"/>
                    <a:gd name="T6" fmla="*/ 158 w 756"/>
                    <a:gd name="T7" fmla="*/ 72 h 770"/>
                    <a:gd name="T8" fmla="*/ 104 w 756"/>
                    <a:gd name="T9" fmla="*/ 122 h 770"/>
                    <a:gd name="T10" fmla="*/ 58 w 756"/>
                    <a:gd name="T11" fmla="*/ 180 h 770"/>
                    <a:gd name="T12" fmla="*/ 26 w 756"/>
                    <a:gd name="T13" fmla="*/ 248 h 770"/>
                    <a:gd name="T14" fmla="*/ 6 w 756"/>
                    <a:gd name="T15" fmla="*/ 320 h 770"/>
                    <a:gd name="T16" fmla="*/ 0 w 756"/>
                    <a:gd name="T17" fmla="*/ 398 h 770"/>
                    <a:gd name="T18" fmla="*/ 4 w 756"/>
                    <a:gd name="T19" fmla="*/ 438 h 770"/>
                    <a:gd name="T20" fmla="*/ 20 w 756"/>
                    <a:gd name="T21" fmla="*/ 512 h 770"/>
                    <a:gd name="T22" fmla="*/ 52 w 756"/>
                    <a:gd name="T23" fmla="*/ 580 h 770"/>
                    <a:gd name="T24" fmla="*/ 94 w 756"/>
                    <a:gd name="T25" fmla="*/ 640 h 770"/>
                    <a:gd name="T26" fmla="*/ 146 w 756"/>
                    <a:gd name="T27" fmla="*/ 690 h 770"/>
                    <a:gd name="T28" fmla="*/ 208 w 756"/>
                    <a:gd name="T29" fmla="*/ 730 h 770"/>
                    <a:gd name="T30" fmla="*/ 276 w 756"/>
                    <a:gd name="T31" fmla="*/ 758 h 770"/>
                    <a:gd name="T32" fmla="*/ 350 w 756"/>
                    <a:gd name="T33" fmla="*/ 770 h 770"/>
                    <a:gd name="T34" fmla="*/ 388 w 756"/>
                    <a:gd name="T35" fmla="*/ 770 h 770"/>
                    <a:gd name="T36" fmla="*/ 464 w 756"/>
                    <a:gd name="T37" fmla="*/ 760 h 770"/>
                    <a:gd name="T38" fmla="*/ 534 w 756"/>
                    <a:gd name="T39" fmla="*/ 734 h 770"/>
                    <a:gd name="T40" fmla="*/ 598 w 756"/>
                    <a:gd name="T41" fmla="*/ 696 h 770"/>
                    <a:gd name="T42" fmla="*/ 652 w 756"/>
                    <a:gd name="T43" fmla="*/ 648 h 770"/>
                    <a:gd name="T44" fmla="*/ 696 w 756"/>
                    <a:gd name="T45" fmla="*/ 588 h 770"/>
                    <a:gd name="T46" fmla="*/ 730 w 756"/>
                    <a:gd name="T47" fmla="*/ 522 h 770"/>
                    <a:gd name="T48" fmla="*/ 750 w 756"/>
                    <a:gd name="T49" fmla="*/ 450 h 770"/>
                    <a:gd name="T50" fmla="*/ 756 w 756"/>
                    <a:gd name="T51" fmla="*/ 372 h 770"/>
                    <a:gd name="T52" fmla="*/ 752 w 756"/>
                    <a:gd name="T53" fmla="*/ 332 h 770"/>
                    <a:gd name="T54" fmla="*/ 734 w 756"/>
                    <a:gd name="T55" fmla="*/ 258 h 770"/>
                    <a:gd name="T56" fmla="*/ 704 w 756"/>
                    <a:gd name="T57" fmla="*/ 190 h 770"/>
                    <a:gd name="T58" fmla="*/ 662 w 756"/>
                    <a:gd name="T59" fmla="*/ 130 h 770"/>
                    <a:gd name="T60" fmla="*/ 610 w 756"/>
                    <a:gd name="T61" fmla="*/ 78 h 770"/>
                    <a:gd name="T62" fmla="*/ 548 w 756"/>
                    <a:gd name="T63" fmla="*/ 40 h 770"/>
                    <a:gd name="T64" fmla="*/ 480 w 756"/>
                    <a:gd name="T65" fmla="*/ 12 h 770"/>
                    <a:gd name="T66" fmla="*/ 406 w 756"/>
                    <a:gd name="T67" fmla="*/ 0 h 770"/>
                    <a:gd name="T68" fmla="*/ 368 w 756"/>
                    <a:gd name="T69" fmla="*/ 0 h 7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756" h="770">
                      <a:moveTo>
                        <a:pt x="368" y="0"/>
                      </a:moveTo>
                      <a:lnTo>
                        <a:pt x="368" y="0"/>
                      </a:lnTo>
                      <a:lnTo>
                        <a:pt x="328" y="2"/>
                      </a:lnTo>
                      <a:lnTo>
                        <a:pt x="292" y="10"/>
                      </a:lnTo>
                      <a:lnTo>
                        <a:pt x="256" y="20"/>
                      </a:lnTo>
                      <a:lnTo>
                        <a:pt x="222" y="34"/>
                      </a:lnTo>
                      <a:lnTo>
                        <a:pt x="188" y="52"/>
                      </a:lnTo>
                      <a:lnTo>
                        <a:pt x="158" y="72"/>
                      </a:lnTo>
                      <a:lnTo>
                        <a:pt x="130" y="96"/>
                      </a:lnTo>
                      <a:lnTo>
                        <a:pt x="104" y="122"/>
                      </a:lnTo>
                      <a:lnTo>
                        <a:pt x="80" y="150"/>
                      </a:lnTo>
                      <a:lnTo>
                        <a:pt x="58" y="180"/>
                      </a:lnTo>
                      <a:lnTo>
                        <a:pt x="40" y="214"/>
                      </a:lnTo>
                      <a:lnTo>
                        <a:pt x="26" y="248"/>
                      </a:lnTo>
                      <a:lnTo>
                        <a:pt x="14" y="284"/>
                      </a:lnTo>
                      <a:lnTo>
                        <a:pt x="6" y="320"/>
                      </a:lnTo>
                      <a:lnTo>
                        <a:pt x="2" y="358"/>
                      </a:lnTo>
                      <a:lnTo>
                        <a:pt x="0" y="398"/>
                      </a:lnTo>
                      <a:lnTo>
                        <a:pt x="0" y="398"/>
                      </a:lnTo>
                      <a:lnTo>
                        <a:pt x="4" y="438"/>
                      </a:lnTo>
                      <a:lnTo>
                        <a:pt x="10" y="476"/>
                      </a:lnTo>
                      <a:lnTo>
                        <a:pt x="20" y="512"/>
                      </a:lnTo>
                      <a:lnTo>
                        <a:pt x="34" y="548"/>
                      </a:lnTo>
                      <a:lnTo>
                        <a:pt x="52" y="580"/>
                      </a:lnTo>
                      <a:lnTo>
                        <a:pt x="70" y="612"/>
                      </a:lnTo>
                      <a:lnTo>
                        <a:pt x="94" y="640"/>
                      </a:lnTo>
                      <a:lnTo>
                        <a:pt x="118" y="666"/>
                      </a:lnTo>
                      <a:lnTo>
                        <a:pt x="146" y="690"/>
                      </a:lnTo>
                      <a:lnTo>
                        <a:pt x="176" y="712"/>
                      </a:lnTo>
                      <a:lnTo>
                        <a:pt x="208" y="730"/>
                      </a:lnTo>
                      <a:lnTo>
                        <a:pt x="240" y="746"/>
                      </a:lnTo>
                      <a:lnTo>
                        <a:pt x="276" y="758"/>
                      </a:lnTo>
                      <a:lnTo>
                        <a:pt x="312" y="766"/>
                      </a:lnTo>
                      <a:lnTo>
                        <a:pt x="350" y="770"/>
                      </a:lnTo>
                      <a:lnTo>
                        <a:pt x="388" y="770"/>
                      </a:lnTo>
                      <a:lnTo>
                        <a:pt x="388" y="770"/>
                      </a:lnTo>
                      <a:lnTo>
                        <a:pt x="426" y="768"/>
                      </a:lnTo>
                      <a:lnTo>
                        <a:pt x="464" y="760"/>
                      </a:lnTo>
                      <a:lnTo>
                        <a:pt x="500" y="750"/>
                      </a:lnTo>
                      <a:lnTo>
                        <a:pt x="534" y="734"/>
                      </a:lnTo>
                      <a:lnTo>
                        <a:pt x="566" y="718"/>
                      </a:lnTo>
                      <a:lnTo>
                        <a:pt x="598" y="696"/>
                      </a:lnTo>
                      <a:lnTo>
                        <a:pt x="626" y="674"/>
                      </a:lnTo>
                      <a:lnTo>
                        <a:pt x="652" y="648"/>
                      </a:lnTo>
                      <a:lnTo>
                        <a:pt x="676" y="620"/>
                      </a:lnTo>
                      <a:lnTo>
                        <a:pt x="696" y="588"/>
                      </a:lnTo>
                      <a:lnTo>
                        <a:pt x="714" y="556"/>
                      </a:lnTo>
                      <a:lnTo>
                        <a:pt x="730" y="522"/>
                      </a:lnTo>
                      <a:lnTo>
                        <a:pt x="742" y="486"/>
                      </a:lnTo>
                      <a:lnTo>
                        <a:pt x="750" y="450"/>
                      </a:lnTo>
                      <a:lnTo>
                        <a:pt x="754" y="410"/>
                      </a:lnTo>
                      <a:lnTo>
                        <a:pt x="756" y="372"/>
                      </a:lnTo>
                      <a:lnTo>
                        <a:pt x="756" y="372"/>
                      </a:lnTo>
                      <a:lnTo>
                        <a:pt x="752" y="332"/>
                      </a:lnTo>
                      <a:lnTo>
                        <a:pt x="746" y="294"/>
                      </a:lnTo>
                      <a:lnTo>
                        <a:pt x="734" y="258"/>
                      </a:lnTo>
                      <a:lnTo>
                        <a:pt x="722" y="222"/>
                      </a:lnTo>
                      <a:lnTo>
                        <a:pt x="704" y="190"/>
                      </a:lnTo>
                      <a:lnTo>
                        <a:pt x="684" y="158"/>
                      </a:lnTo>
                      <a:lnTo>
                        <a:pt x="662" y="130"/>
                      </a:lnTo>
                      <a:lnTo>
                        <a:pt x="636" y="102"/>
                      </a:lnTo>
                      <a:lnTo>
                        <a:pt x="610" y="78"/>
                      </a:lnTo>
                      <a:lnTo>
                        <a:pt x="580" y="58"/>
                      </a:lnTo>
                      <a:lnTo>
                        <a:pt x="548" y="40"/>
                      </a:lnTo>
                      <a:lnTo>
                        <a:pt x="514" y="24"/>
                      </a:lnTo>
                      <a:lnTo>
                        <a:pt x="480" y="12"/>
                      </a:lnTo>
                      <a:lnTo>
                        <a:pt x="444" y="4"/>
                      </a:lnTo>
                      <a:lnTo>
                        <a:pt x="406" y="0"/>
                      </a:lnTo>
                      <a:lnTo>
                        <a:pt x="368" y="0"/>
                      </a:lnTo>
                      <a:lnTo>
                        <a:pt x="368" y="0"/>
                      </a:lnTo>
                      <a:close/>
                    </a:path>
                  </a:pathLst>
                </a:custGeom>
                <a:solidFill>
                  <a:srgbClr val="FFD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6" name="Freeform 164"/>
                <p:cNvSpPr>
                  <a:spLocks/>
                </p:cNvSpPr>
                <p:nvPr/>
              </p:nvSpPr>
              <p:spPr bwMode="auto">
                <a:xfrm flipH="1">
                  <a:off x="8224885" y="3121359"/>
                  <a:ext cx="1293200" cy="1438275"/>
                </a:xfrm>
                <a:custGeom>
                  <a:avLst/>
                  <a:gdLst>
                    <a:gd name="T0" fmla="*/ 352 w 732"/>
                    <a:gd name="T1" fmla="*/ 0 h 752"/>
                    <a:gd name="T2" fmla="*/ 280 w 732"/>
                    <a:gd name="T3" fmla="*/ 12 h 752"/>
                    <a:gd name="T4" fmla="*/ 212 w 732"/>
                    <a:gd name="T5" fmla="*/ 36 h 752"/>
                    <a:gd name="T6" fmla="*/ 150 w 732"/>
                    <a:gd name="T7" fmla="*/ 74 h 752"/>
                    <a:gd name="T8" fmla="*/ 98 w 732"/>
                    <a:gd name="T9" fmla="*/ 122 h 752"/>
                    <a:gd name="T10" fmla="*/ 56 w 732"/>
                    <a:gd name="T11" fmla="*/ 180 h 752"/>
                    <a:gd name="T12" fmla="*/ 24 w 732"/>
                    <a:gd name="T13" fmla="*/ 244 h 752"/>
                    <a:gd name="T14" fmla="*/ 4 w 732"/>
                    <a:gd name="T15" fmla="*/ 316 h 752"/>
                    <a:gd name="T16" fmla="*/ 0 w 732"/>
                    <a:gd name="T17" fmla="*/ 392 h 752"/>
                    <a:gd name="T18" fmla="*/ 2 w 732"/>
                    <a:gd name="T19" fmla="*/ 430 h 752"/>
                    <a:gd name="T20" fmla="*/ 20 w 732"/>
                    <a:gd name="T21" fmla="*/ 502 h 752"/>
                    <a:gd name="T22" fmla="*/ 50 w 732"/>
                    <a:gd name="T23" fmla="*/ 568 h 752"/>
                    <a:gd name="T24" fmla="*/ 90 w 732"/>
                    <a:gd name="T25" fmla="*/ 626 h 752"/>
                    <a:gd name="T26" fmla="*/ 142 w 732"/>
                    <a:gd name="T27" fmla="*/ 676 h 752"/>
                    <a:gd name="T28" fmla="*/ 202 w 732"/>
                    <a:gd name="T29" fmla="*/ 714 h 752"/>
                    <a:gd name="T30" fmla="*/ 268 w 732"/>
                    <a:gd name="T31" fmla="*/ 738 h 752"/>
                    <a:gd name="T32" fmla="*/ 340 w 732"/>
                    <a:gd name="T33" fmla="*/ 750 h 752"/>
                    <a:gd name="T34" fmla="*/ 378 w 732"/>
                    <a:gd name="T35" fmla="*/ 752 h 752"/>
                    <a:gd name="T36" fmla="*/ 450 w 732"/>
                    <a:gd name="T37" fmla="*/ 740 h 752"/>
                    <a:gd name="T38" fmla="*/ 518 w 732"/>
                    <a:gd name="T39" fmla="*/ 716 h 752"/>
                    <a:gd name="T40" fmla="*/ 580 w 732"/>
                    <a:gd name="T41" fmla="*/ 678 h 752"/>
                    <a:gd name="T42" fmla="*/ 632 w 732"/>
                    <a:gd name="T43" fmla="*/ 630 h 752"/>
                    <a:gd name="T44" fmla="*/ 676 w 732"/>
                    <a:gd name="T45" fmla="*/ 572 h 752"/>
                    <a:gd name="T46" fmla="*/ 708 w 732"/>
                    <a:gd name="T47" fmla="*/ 508 h 752"/>
                    <a:gd name="T48" fmla="*/ 726 w 732"/>
                    <a:gd name="T49" fmla="*/ 436 h 752"/>
                    <a:gd name="T50" fmla="*/ 732 w 732"/>
                    <a:gd name="T51" fmla="*/ 360 h 752"/>
                    <a:gd name="T52" fmla="*/ 728 w 732"/>
                    <a:gd name="T53" fmla="*/ 322 h 752"/>
                    <a:gd name="T54" fmla="*/ 710 w 732"/>
                    <a:gd name="T55" fmla="*/ 250 h 752"/>
                    <a:gd name="T56" fmla="*/ 682 w 732"/>
                    <a:gd name="T57" fmla="*/ 184 h 752"/>
                    <a:gd name="T58" fmla="*/ 640 w 732"/>
                    <a:gd name="T59" fmla="*/ 126 h 752"/>
                    <a:gd name="T60" fmla="*/ 588 w 732"/>
                    <a:gd name="T61" fmla="*/ 76 h 752"/>
                    <a:gd name="T62" fmla="*/ 528 w 732"/>
                    <a:gd name="T63" fmla="*/ 38 h 752"/>
                    <a:gd name="T64" fmla="*/ 462 w 732"/>
                    <a:gd name="T65" fmla="*/ 12 h 752"/>
                    <a:gd name="T66" fmla="*/ 390 w 732"/>
                    <a:gd name="T67" fmla="*/ 0 h 752"/>
                    <a:gd name="T68" fmla="*/ 352 w 732"/>
                    <a:gd name="T69" fmla="*/ 0 h 7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732" h="752">
                      <a:moveTo>
                        <a:pt x="352" y="0"/>
                      </a:moveTo>
                      <a:lnTo>
                        <a:pt x="352" y="0"/>
                      </a:lnTo>
                      <a:lnTo>
                        <a:pt x="316" y="4"/>
                      </a:lnTo>
                      <a:lnTo>
                        <a:pt x="280" y="12"/>
                      </a:lnTo>
                      <a:lnTo>
                        <a:pt x="244" y="22"/>
                      </a:lnTo>
                      <a:lnTo>
                        <a:pt x="212" y="36"/>
                      </a:lnTo>
                      <a:lnTo>
                        <a:pt x="180" y="54"/>
                      </a:lnTo>
                      <a:lnTo>
                        <a:pt x="150" y="74"/>
                      </a:lnTo>
                      <a:lnTo>
                        <a:pt x="124" y="96"/>
                      </a:lnTo>
                      <a:lnTo>
                        <a:pt x="98" y="122"/>
                      </a:lnTo>
                      <a:lnTo>
                        <a:pt x="76" y="150"/>
                      </a:lnTo>
                      <a:lnTo>
                        <a:pt x="56" y="180"/>
                      </a:lnTo>
                      <a:lnTo>
                        <a:pt x="38" y="210"/>
                      </a:lnTo>
                      <a:lnTo>
                        <a:pt x="24" y="244"/>
                      </a:lnTo>
                      <a:lnTo>
                        <a:pt x="12" y="280"/>
                      </a:lnTo>
                      <a:lnTo>
                        <a:pt x="4" y="316"/>
                      </a:lnTo>
                      <a:lnTo>
                        <a:pt x="0" y="352"/>
                      </a:lnTo>
                      <a:lnTo>
                        <a:pt x="0" y="392"/>
                      </a:lnTo>
                      <a:lnTo>
                        <a:pt x="0" y="392"/>
                      </a:lnTo>
                      <a:lnTo>
                        <a:pt x="2" y="430"/>
                      </a:lnTo>
                      <a:lnTo>
                        <a:pt x="10" y="466"/>
                      </a:lnTo>
                      <a:lnTo>
                        <a:pt x="20" y="502"/>
                      </a:lnTo>
                      <a:lnTo>
                        <a:pt x="32" y="536"/>
                      </a:lnTo>
                      <a:lnTo>
                        <a:pt x="50" y="568"/>
                      </a:lnTo>
                      <a:lnTo>
                        <a:pt x="68" y="598"/>
                      </a:lnTo>
                      <a:lnTo>
                        <a:pt x="90" y="626"/>
                      </a:lnTo>
                      <a:lnTo>
                        <a:pt x="116" y="652"/>
                      </a:lnTo>
                      <a:lnTo>
                        <a:pt x="142" y="676"/>
                      </a:lnTo>
                      <a:lnTo>
                        <a:pt x="172" y="696"/>
                      </a:lnTo>
                      <a:lnTo>
                        <a:pt x="202" y="714"/>
                      </a:lnTo>
                      <a:lnTo>
                        <a:pt x="234" y="728"/>
                      </a:lnTo>
                      <a:lnTo>
                        <a:pt x="268" y="738"/>
                      </a:lnTo>
                      <a:lnTo>
                        <a:pt x="304" y="746"/>
                      </a:lnTo>
                      <a:lnTo>
                        <a:pt x="340" y="750"/>
                      </a:lnTo>
                      <a:lnTo>
                        <a:pt x="378" y="752"/>
                      </a:lnTo>
                      <a:lnTo>
                        <a:pt x="378" y="752"/>
                      </a:lnTo>
                      <a:lnTo>
                        <a:pt x="414" y="748"/>
                      </a:lnTo>
                      <a:lnTo>
                        <a:pt x="450" y="740"/>
                      </a:lnTo>
                      <a:lnTo>
                        <a:pt x="486" y="730"/>
                      </a:lnTo>
                      <a:lnTo>
                        <a:pt x="518" y="716"/>
                      </a:lnTo>
                      <a:lnTo>
                        <a:pt x="550" y="698"/>
                      </a:lnTo>
                      <a:lnTo>
                        <a:pt x="580" y="678"/>
                      </a:lnTo>
                      <a:lnTo>
                        <a:pt x="608" y="656"/>
                      </a:lnTo>
                      <a:lnTo>
                        <a:pt x="632" y="630"/>
                      </a:lnTo>
                      <a:lnTo>
                        <a:pt x="656" y="602"/>
                      </a:lnTo>
                      <a:lnTo>
                        <a:pt x="676" y="572"/>
                      </a:lnTo>
                      <a:lnTo>
                        <a:pt x="692" y="540"/>
                      </a:lnTo>
                      <a:lnTo>
                        <a:pt x="708" y="508"/>
                      </a:lnTo>
                      <a:lnTo>
                        <a:pt x="718" y="472"/>
                      </a:lnTo>
                      <a:lnTo>
                        <a:pt x="726" y="436"/>
                      </a:lnTo>
                      <a:lnTo>
                        <a:pt x="730" y="398"/>
                      </a:lnTo>
                      <a:lnTo>
                        <a:pt x="732" y="360"/>
                      </a:lnTo>
                      <a:lnTo>
                        <a:pt x="732" y="360"/>
                      </a:lnTo>
                      <a:lnTo>
                        <a:pt x="728" y="322"/>
                      </a:lnTo>
                      <a:lnTo>
                        <a:pt x="722" y="286"/>
                      </a:lnTo>
                      <a:lnTo>
                        <a:pt x="710" y="250"/>
                      </a:lnTo>
                      <a:lnTo>
                        <a:pt x="698" y="216"/>
                      </a:lnTo>
                      <a:lnTo>
                        <a:pt x="682" y="184"/>
                      </a:lnTo>
                      <a:lnTo>
                        <a:pt x="662" y="154"/>
                      </a:lnTo>
                      <a:lnTo>
                        <a:pt x="640" y="126"/>
                      </a:lnTo>
                      <a:lnTo>
                        <a:pt x="616" y="100"/>
                      </a:lnTo>
                      <a:lnTo>
                        <a:pt x="588" y="76"/>
                      </a:lnTo>
                      <a:lnTo>
                        <a:pt x="560" y="56"/>
                      </a:lnTo>
                      <a:lnTo>
                        <a:pt x="528" y="38"/>
                      </a:lnTo>
                      <a:lnTo>
                        <a:pt x="496" y="24"/>
                      </a:lnTo>
                      <a:lnTo>
                        <a:pt x="462" y="12"/>
                      </a:lnTo>
                      <a:lnTo>
                        <a:pt x="426" y="4"/>
                      </a:lnTo>
                      <a:lnTo>
                        <a:pt x="390" y="0"/>
                      </a:lnTo>
                      <a:lnTo>
                        <a:pt x="352" y="0"/>
                      </a:lnTo>
                      <a:lnTo>
                        <a:pt x="352" y="0"/>
                      </a:lnTo>
                      <a:close/>
                    </a:path>
                  </a:pathLst>
                </a:custGeom>
                <a:solidFill>
                  <a:srgbClr val="FFD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7" name="Freeform 165"/>
                <p:cNvSpPr>
                  <a:spLocks/>
                </p:cNvSpPr>
                <p:nvPr/>
              </p:nvSpPr>
              <p:spPr bwMode="auto">
                <a:xfrm flipH="1">
                  <a:off x="8245586" y="3132472"/>
                  <a:ext cx="1254556" cy="1397000"/>
                </a:xfrm>
                <a:custGeom>
                  <a:avLst/>
                  <a:gdLst>
                    <a:gd name="T0" fmla="*/ 340 w 710"/>
                    <a:gd name="T1" fmla="*/ 0 h 730"/>
                    <a:gd name="T2" fmla="*/ 270 w 710"/>
                    <a:gd name="T3" fmla="*/ 10 h 730"/>
                    <a:gd name="T4" fmla="*/ 204 w 710"/>
                    <a:gd name="T5" fmla="*/ 36 h 730"/>
                    <a:gd name="T6" fmla="*/ 146 w 710"/>
                    <a:gd name="T7" fmla="*/ 72 h 730"/>
                    <a:gd name="T8" fmla="*/ 94 w 710"/>
                    <a:gd name="T9" fmla="*/ 120 h 730"/>
                    <a:gd name="T10" fmla="*/ 54 w 710"/>
                    <a:gd name="T11" fmla="*/ 176 h 730"/>
                    <a:gd name="T12" fmla="*/ 22 w 710"/>
                    <a:gd name="T13" fmla="*/ 240 h 730"/>
                    <a:gd name="T14" fmla="*/ 4 w 710"/>
                    <a:gd name="T15" fmla="*/ 308 h 730"/>
                    <a:gd name="T16" fmla="*/ 0 w 710"/>
                    <a:gd name="T17" fmla="*/ 382 h 730"/>
                    <a:gd name="T18" fmla="*/ 4 w 710"/>
                    <a:gd name="T19" fmla="*/ 420 h 730"/>
                    <a:gd name="T20" fmla="*/ 20 w 710"/>
                    <a:gd name="T21" fmla="*/ 490 h 730"/>
                    <a:gd name="T22" fmla="*/ 50 w 710"/>
                    <a:gd name="T23" fmla="*/ 554 h 730"/>
                    <a:gd name="T24" fmla="*/ 90 w 710"/>
                    <a:gd name="T25" fmla="*/ 610 h 730"/>
                    <a:gd name="T26" fmla="*/ 140 w 710"/>
                    <a:gd name="T27" fmla="*/ 658 h 730"/>
                    <a:gd name="T28" fmla="*/ 198 w 710"/>
                    <a:gd name="T29" fmla="*/ 694 h 730"/>
                    <a:gd name="T30" fmla="*/ 262 w 710"/>
                    <a:gd name="T31" fmla="*/ 718 h 730"/>
                    <a:gd name="T32" fmla="*/ 332 w 710"/>
                    <a:gd name="T33" fmla="*/ 730 h 730"/>
                    <a:gd name="T34" fmla="*/ 368 w 710"/>
                    <a:gd name="T35" fmla="*/ 730 h 730"/>
                    <a:gd name="T36" fmla="*/ 440 w 710"/>
                    <a:gd name="T37" fmla="*/ 720 h 730"/>
                    <a:gd name="T38" fmla="*/ 506 w 710"/>
                    <a:gd name="T39" fmla="*/ 694 h 730"/>
                    <a:gd name="T40" fmla="*/ 564 w 710"/>
                    <a:gd name="T41" fmla="*/ 658 h 730"/>
                    <a:gd name="T42" fmla="*/ 614 w 710"/>
                    <a:gd name="T43" fmla="*/ 610 h 730"/>
                    <a:gd name="T44" fmla="*/ 656 w 710"/>
                    <a:gd name="T45" fmla="*/ 554 h 730"/>
                    <a:gd name="T46" fmla="*/ 686 w 710"/>
                    <a:gd name="T47" fmla="*/ 490 h 730"/>
                    <a:gd name="T48" fmla="*/ 704 w 710"/>
                    <a:gd name="T49" fmla="*/ 422 h 730"/>
                    <a:gd name="T50" fmla="*/ 710 w 710"/>
                    <a:gd name="T51" fmla="*/ 348 h 730"/>
                    <a:gd name="T52" fmla="*/ 706 w 710"/>
                    <a:gd name="T53" fmla="*/ 310 h 730"/>
                    <a:gd name="T54" fmla="*/ 690 w 710"/>
                    <a:gd name="T55" fmla="*/ 240 h 730"/>
                    <a:gd name="T56" fmla="*/ 660 w 710"/>
                    <a:gd name="T57" fmla="*/ 176 h 730"/>
                    <a:gd name="T58" fmla="*/ 620 w 710"/>
                    <a:gd name="T59" fmla="*/ 120 h 730"/>
                    <a:gd name="T60" fmla="*/ 570 w 710"/>
                    <a:gd name="T61" fmla="*/ 72 h 730"/>
                    <a:gd name="T62" fmla="*/ 512 w 710"/>
                    <a:gd name="T63" fmla="*/ 36 h 730"/>
                    <a:gd name="T64" fmla="*/ 446 w 710"/>
                    <a:gd name="T65" fmla="*/ 10 h 730"/>
                    <a:gd name="T66" fmla="*/ 378 w 710"/>
                    <a:gd name="T67" fmla="*/ 0 h 730"/>
                    <a:gd name="T68" fmla="*/ 340 w 710"/>
                    <a:gd name="T69" fmla="*/ 0 h 7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710" h="730">
                      <a:moveTo>
                        <a:pt x="340" y="0"/>
                      </a:moveTo>
                      <a:lnTo>
                        <a:pt x="340" y="0"/>
                      </a:lnTo>
                      <a:lnTo>
                        <a:pt x="304" y="4"/>
                      </a:lnTo>
                      <a:lnTo>
                        <a:pt x="270" y="10"/>
                      </a:lnTo>
                      <a:lnTo>
                        <a:pt x="236" y="22"/>
                      </a:lnTo>
                      <a:lnTo>
                        <a:pt x="204" y="36"/>
                      </a:lnTo>
                      <a:lnTo>
                        <a:pt x="174" y="52"/>
                      </a:lnTo>
                      <a:lnTo>
                        <a:pt x="146" y="72"/>
                      </a:lnTo>
                      <a:lnTo>
                        <a:pt x="118" y="94"/>
                      </a:lnTo>
                      <a:lnTo>
                        <a:pt x="94" y="120"/>
                      </a:lnTo>
                      <a:lnTo>
                        <a:pt x="72" y="146"/>
                      </a:lnTo>
                      <a:lnTo>
                        <a:pt x="54" y="176"/>
                      </a:lnTo>
                      <a:lnTo>
                        <a:pt x="36" y="206"/>
                      </a:lnTo>
                      <a:lnTo>
                        <a:pt x="22" y="240"/>
                      </a:lnTo>
                      <a:lnTo>
                        <a:pt x="12" y="274"/>
                      </a:lnTo>
                      <a:lnTo>
                        <a:pt x="4" y="308"/>
                      </a:lnTo>
                      <a:lnTo>
                        <a:pt x="0" y="346"/>
                      </a:lnTo>
                      <a:lnTo>
                        <a:pt x="0" y="382"/>
                      </a:lnTo>
                      <a:lnTo>
                        <a:pt x="0" y="382"/>
                      </a:lnTo>
                      <a:lnTo>
                        <a:pt x="4" y="420"/>
                      </a:lnTo>
                      <a:lnTo>
                        <a:pt x="10" y="456"/>
                      </a:lnTo>
                      <a:lnTo>
                        <a:pt x="20" y="490"/>
                      </a:lnTo>
                      <a:lnTo>
                        <a:pt x="34" y="522"/>
                      </a:lnTo>
                      <a:lnTo>
                        <a:pt x="50" y="554"/>
                      </a:lnTo>
                      <a:lnTo>
                        <a:pt x="68" y="584"/>
                      </a:lnTo>
                      <a:lnTo>
                        <a:pt x="90" y="610"/>
                      </a:lnTo>
                      <a:lnTo>
                        <a:pt x="114" y="636"/>
                      </a:lnTo>
                      <a:lnTo>
                        <a:pt x="140" y="658"/>
                      </a:lnTo>
                      <a:lnTo>
                        <a:pt x="168" y="678"/>
                      </a:lnTo>
                      <a:lnTo>
                        <a:pt x="198" y="694"/>
                      </a:lnTo>
                      <a:lnTo>
                        <a:pt x="230" y="708"/>
                      </a:lnTo>
                      <a:lnTo>
                        <a:pt x="262" y="718"/>
                      </a:lnTo>
                      <a:lnTo>
                        <a:pt x="296" y="726"/>
                      </a:lnTo>
                      <a:lnTo>
                        <a:pt x="332" y="730"/>
                      </a:lnTo>
                      <a:lnTo>
                        <a:pt x="368" y="730"/>
                      </a:lnTo>
                      <a:lnTo>
                        <a:pt x="368" y="730"/>
                      </a:lnTo>
                      <a:lnTo>
                        <a:pt x="404" y="726"/>
                      </a:lnTo>
                      <a:lnTo>
                        <a:pt x="440" y="720"/>
                      </a:lnTo>
                      <a:lnTo>
                        <a:pt x="474" y="708"/>
                      </a:lnTo>
                      <a:lnTo>
                        <a:pt x="506" y="694"/>
                      </a:lnTo>
                      <a:lnTo>
                        <a:pt x="536" y="678"/>
                      </a:lnTo>
                      <a:lnTo>
                        <a:pt x="564" y="658"/>
                      </a:lnTo>
                      <a:lnTo>
                        <a:pt x="590" y="636"/>
                      </a:lnTo>
                      <a:lnTo>
                        <a:pt x="614" y="610"/>
                      </a:lnTo>
                      <a:lnTo>
                        <a:pt x="636" y="584"/>
                      </a:lnTo>
                      <a:lnTo>
                        <a:pt x="656" y="554"/>
                      </a:lnTo>
                      <a:lnTo>
                        <a:pt x="672" y="524"/>
                      </a:lnTo>
                      <a:lnTo>
                        <a:pt x="686" y="490"/>
                      </a:lnTo>
                      <a:lnTo>
                        <a:pt x="698" y="456"/>
                      </a:lnTo>
                      <a:lnTo>
                        <a:pt x="704" y="422"/>
                      </a:lnTo>
                      <a:lnTo>
                        <a:pt x="708" y="384"/>
                      </a:lnTo>
                      <a:lnTo>
                        <a:pt x="710" y="348"/>
                      </a:lnTo>
                      <a:lnTo>
                        <a:pt x="710" y="348"/>
                      </a:lnTo>
                      <a:lnTo>
                        <a:pt x="706" y="310"/>
                      </a:lnTo>
                      <a:lnTo>
                        <a:pt x="700" y="274"/>
                      </a:lnTo>
                      <a:lnTo>
                        <a:pt x="690" y="240"/>
                      </a:lnTo>
                      <a:lnTo>
                        <a:pt x="676" y="206"/>
                      </a:lnTo>
                      <a:lnTo>
                        <a:pt x="660" y="176"/>
                      </a:lnTo>
                      <a:lnTo>
                        <a:pt x="640" y="146"/>
                      </a:lnTo>
                      <a:lnTo>
                        <a:pt x="620" y="120"/>
                      </a:lnTo>
                      <a:lnTo>
                        <a:pt x="596" y="94"/>
                      </a:lnTo>
                      <a:lnTo>
                        <a:pt x="570" y="72"/>
                      </a:lnTo>
                      <a:lnTo>
                        <a:pt x="542" y="52"/>
                      </a:lnTo>
                      <a:lnTo>
                        <a:pt x="512" y="36"/>
                      </a:lnTo>
                      <a:lnTo>
                        <a:pt x="480" y="22"/>
                      </a:lnTo>
                      <a:lnTo>
                        <a:pt x="446" y="10"/>
                      </a:lnTo>
                      <a:lnTo>
                        <a:pt x="412" y="4"/>
                      </a:lnTo>
                      <a:lnTo>
                        <a:pt x="378" y="0"/>
                      </a:lnTo>
                      <a:lnTo>
                        <a:pt x="340" y="0"/>
                      </a:lnTo>
                      <a:lnTo>
                        <a:pt x="340" y="0"/>
                      </a:lnTo>
                      <a:close/>
                    </a:path>
                  </a:pathLst>
                </a:custGeom>
                <a:solidFill>
                  <a:srgbClr val="FFD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8" name="Freeform 166"/>
                <p:cNvSpPr>
                  <a:spLocks/>
                </p:cNvSpPr>
                <p:nvPr/>
              </p:nvSpPr>
              <p:spPr bwMode="auto">
                <a:xfrm flipH="1">
                  <a:off x="8266289" y="3140409"/>
                  <a:ext cx="1213151" cy="1362075"/>
                </a:xfrm>
                <a:custGeom>
                  <a:avLst/>
                  <a:gdLst>
                    <a:gd name="T0" fmla="*/ 326 w 686"/>
                    <a:gd name="T1" fmla="*/ 0 h 712"/>
                    <a:gd name="T2" fmla="*/ 258 w 686"/>
                    <a:gd name="T3" fmla="*/ 12 h 712"/>
                    <a:gd name="T4" fmla="*/ 194 w 686"/>
                    <a:gd name="T5" fmla="*/ 36 h 712"/>
                    <a:gd name="T6" fmla="*/ 138 w 686"/>
                    <a:gd name="T7" fmla="*/ 72 h 712"/>
                    <a:gd name="T8" fmla="*/ 90 w 686"/>
                    <a:gd name="T9" fmla="*/ 118 h 712"/>
                    <a:gd name="T10" fmla="*/ 50 w 686"/>
                    <a:gd name="T11" fmla="*/ 174 h 712"/>
                    <a:gd name="T12" fmla="*/ 20 w 686"/>
                    <a:gd name="T13" fmla="*/ 236 h 712"/>
                    <a:gd name="T14" fmla="*/ 4 w 686"/>
                    <a:gd name="T15" fmla="*/ 304 h 712"/>
                    <a:gd name="T16" fmla="*/ 0 w 686"/>
                    <a:gd name="T17" fmla="*/ 376 h 712"/>
                    <a:gd name="T18" fmla="*/ 2 w 686"/>
                    <a:gd name="T19" fmla="*/ 412 h 712"/>
                    <a:gd name="T20" fmla="*/ 20 w 686"/>
                    <a:gd name="T21" fmla="*/ 480 h 712"/>
                    <a:gd name="T22" fmla="*/ 48 w 686"/>
                    <a:gd name="T23" fmla="*/ 542 h 712"/>
                    <a:gd name="T24" fmla="*/ 88 w 686"/>
                    <a:gd name="T25" fmla="*/ 596 h 712"/>
                    <a:gd name="T26" fmla="*/ 136 w 686"/>
                    <a:gd name="T27" fmla="*/ 642 h 712"/>
                    <a:gd name="T28" fmla="*/ 192 w 686"/>
                    <a:gd name="T29" fmla="*/ 678 h 712"/>
                    <a:gd name="T30" fmla="*/ 256 w 686"/>
                    <a:gd name="T31" fmla="*/ 700 h 712"/>
                    <a:gd name="T32" fmla="*/ 322 w 686"/>
                    <a:gd name="T33" fmla="*/ 712 h 712"/>
                    <a:gd name="T34" fmla="*/ 358 w 686"/>
                    <a:gd name="T35" fmla="*/ 710 h 712"/>
                    <a:gd name="T36" fmla="*/ 426 w 686"/>
                    <a:gd name="T37" fmla="*/ 700 h 712"/>
                    <a:gd name="T38" fmla="*/ 490 w 686"/>
                    <a:gd name="T39" fmla="*/ 676 h 712"/>
                    <a:gd name="T40" fmla="*/ 546 w 686"/>
                    <a:gd name="T41" fmla="*/ 640 h 712"/>
                    <a:gd name="T42" fmla="*/ 596 w 686"/>
                    <a:gd name="T43" fmla="*/ 594 h 712"/>
                    <a:gd name="T44" fmla="*/ 634 w 686"/>
                    <a:gd name="T45" fmla="*/ 538 h 712"/>
                    <a:gd name="T46" fmla="*/ 664 w 686"/>
                    <a:gd name="T47" fmla="*/ 476 h 712"/>
                    <a:gd name="T48" fmla="*/ 682 w 686"/>
                    <a:gd name="T49" fmla="*/ 408 h 712"/>
                    <a:gd name="T50" fmla="*/ 686 w 686"/>
                    <a:gd name="T51" fmla="*/ 336 h 712"/>
                    <a:gd name="T52" fmla="*/ 682 w 686"/>
                    <a:gd name="T53" fmla="*/ 300 h 712"/>
                    <a:gd name="T54" fmla="*/ 666 w 686"/>
                    <a:gd name="T55" fmla="*/ 232 h 712"/>
                    <a:gd name="T56" fmla="*/ 636 w 686"/>
                    <a:gd name="T57" fmla="*/ 170 h 712"/>
                    <a:gd name="T58" fmla="*/ 596 w 686"/>
                    <a:gd name="T59" fmla="*/ 116 h 712"/>
                    <a:gd name="T60" fmla="*/ 548 w 686"/>
                    <a:gd name="T61" fmla="*/ 70 h 712"/>
                    <a:gd name="T62" fmla="*/ 492 w 686"/>
                    <a:gd name="T63" fmla="*/ 34 h 712"/>
                    <a:gd name="T64" fmla="*/ 430 w 686"/>
                    <a:gd name="T65" fmla="*/ 12 h 712"/>
                    <a:gd name="T66" fmla="*/ 362 w 686"/>
                    <a:gd name="T67" fmla="*/ 0 h 712"/>
                    <a:gd name="T68" fmla="*/ 326 w 686"/>
                    <a:gd name="T69" fmla="*/ 0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86" h="712">
                      <a:moveTo>
                        <a:pt x="326" y="0"/>
                      </a:moveTo>
                      <a:lnTo>
                        <a:pt x="326" y="0"/>
                      </a:lnTo>
                      <a:lnTo>
                        <a:pt x="292" y="4"/>
                      </a:lnTo>
                      <a:lnTo>
                        <a:pt x="258" y="12"/>
                      </a:lnTo>
                      <a:lnTo>
                        <a:pt x="226" y="22"/>
                      </a:lnTo>
                      <a:lnTo>
                        <a:pt x="194" y="36"/>
                      </a:lnTo>
                      <a:lnTo>
                        <a:pt x="166" y="54"/>
                      </a:lnTo>
                      <a:lnTo>
                        <a:pt x="138" y="72"/>
                      </a:lnTo>
                      <a:lnTo>
                        <a:pt x="112" y="94"/>
                      </a:lnTo>
                      <a:lnTo>
                        <a:pt x="90" y="118"/>
                      </a:lnTo>
                      <a:lnTo>
                        <a:pt x="68" y="146"/>
                      </a:lnTo>
                      <a:lnTo>
                        <a:pt x="50" y="174"/>
                      </a:lnTo>
                      <a:lnTo>
                        <a:pt x="34" y="204"/>
                      </a:lnTo>
                      <a:lnTo>
                        <a:pt x="20" y="236"/>
                      </a:lnTo>
                      <a:lnTo>
                        <a:pt x="10" y="270"/>
                      </a:lnTo>
                      <a:lnTo>
                        <a:pt x="4" y="304"/>
                      </a:lnTo>
                      <a:lnTo>
                        <a:pt x="0" y="340"/>
                      </a:lnTo>
                      <a:lnTo>
                        <a:pt x="0" y="376"/>
                      </a:lnTo>
                      <a:lnTo>
                        <a:pt x="0" y="376"/>
                      </a:lnTo>
                      <a:lnTo>
                        <a:pt x="2" y="412"/>
                      </a:lnTo>
                      <a:lnTo>
                        <a:pt x="10" y="446"/>
                      </a:lnTo>
                      <a:lnTo>
                        <a:pt x="20" y="480"/>
                      </a:lnTo>
                      <a:lnTo>
                        <a:pt x="32" y="512"/>
                      </a:lnTo>
                      <a:lnTo>
                        <a:pt x="48" y="542"/>
                      </a:lnTo>
                      <a:lnTo>
                        <a:pt x="66" y="570"/>
                      </a:lnTo>
                      <a:lnTo>
                        <a:pt x="88" y="596"/>
                      </a:lnTo>
                      <a:lnTo>
                        <a:pt x="110" y="620"/>
                      </a:lnTo>
                      <a:lnTo>
                        <a:pt x="136" y="642"/>
                      </a:lnTo>
                      <a:lnTo>
                        <a:pt x="164" y="662"/>
                      </a:lnTo>
                      <a:lnTo>
                        <a:pt x="192" y="678"/>
                      </a:lnTo>
                      <a:lnTo>
                        <a:pt x="224" y="690"/>
                      </a:lnTo>
                      <a:lnTo>
                        <a:pt x="256" y="700"/>
                      </a:lnTo>
                      <a:lnTo>
                        <a:pt x="288" y="708"/>
                      </a:lnTo>
                      <a:lnTo>
                        <a:pt x="322" y="712"/>
                      </a:lnTo>
                      <a:lnTo>
                        <a:pt x="358" y="710"/>
                      </a:lnTo>
                      <a:lnTo>
                        <a:pt x="358" y="710"/>
                      </a:lnTo>
                      <a:lnTo>
                        <a:pt x="392" y="708"/>
                      </a:lnTo>
                      <a:lnTo>
                        <a:pt x="426" y="700"/>
                      </a:lnTo>
                      <a:lnTo>
                        <a:pt x="458" y="690"/>
                      </a:lnTo>
                      <a:lnTo>
                        <a:pt x="490" y="676"/>
                      </a:lnTo>
                      <a:lnTo>
                        <a:pt x="518" y="658"/>
                      </a:lnTo>
                      <a:lnTo>
                        <a:pt x="546" y="640"/>
                      </a:lnTo>
                      <a:lnTo>
                        <a:pt x="572" y="618"/>
                      </a:lnTo>
                      <a:lnTo>
                        <a:pt x="596" y="594"/>
                      </a:lnTo>
                      <a:lnTo>
                        <a:pt x="616" y="566"/>
                      </a:lnTo>
                      <a:lnTo>
                        <a:pt x="634" y="538"/>
                      </a:lnTo>
                      <a:lnTo>
                        <a:pt x="650" y="508"/>
                      </a:lnTo>
                      <a:lnTo>
                        <a:pt x="664" y="476"/>
                      </a:lnTo>
                      <a:lnTo>
                        <a:pt x="674" y="442"/>
                      </a:lnTo>
                      <a:lnTo>
                        <a:pt x="682" y="408"/>
                      </a:lnTo>
                      <a:lnTo>
                        <a:pt x="684" y="372"/>
                      </a:lnTo>
                      <a:lnTo>
                        <a:pt x="686" y="336"/>
                      </a:lnTo>
                      <a:lnTo>
                        <a:pt x="686" y="336"/>
                      </a:lnTo>
                      <a:lnTo>
                        <a:pt x="682" y="300"/>
                      </a:lnTo>
                      <a:lnTo>
                        <a:pt x="674" y="266"/>
                      </a:lnTo>
                      <a:lnTo>
                        <a:pt x="666" y="232"/>
                      </a:lnTo>
                      <a:lnTo>
                        <a:pt x="652" y="200"/>
                      </a:lnTo>
                      <a:lnTo>
                        <a:pt x="636" y="170"/>
                      </a:lnTo>
                      <a:lnTo>
                        <a:pt x="618" y="142"/>
                      </a:lnTo>
                      <a:lnTo>
                        <a:pt x="596" y="116"/>
                      </a:lnTo>
                      <a:lnTo>
                        <a:pt x="574" y="92"/>
                      </a:lnTo>
                      <a:lnTo>
                        <a:pt x="548" y="70"/>
                      </a:lnTo>
                      <a:lnTo>
                        <a:pt x="520" y="50"/>
                      </a:lnTo>
                      <a:lnTo>
                        <a:pt x="492" y="34"/>
                      </a:lnTo>
                      <a:lnTo>
                        <a:pt x="462" y="22"/>
                      </a:lnTo>
                      <a:lnTo>
                        <a:pt x="430" y="12"/>
                      </a:lnTo>
                      <a:lnTo>
                        <a:pt x="396" y="4"/>
                      </a:lnTo>
                      <a:lnTo>
                        <a:pt x="362" y="0"/>
                      </a:lnTo>
                      <a:lnTo>
                        <a:pt x="326" y="0"/>
                      </a:lnTo>
                      <a:lnTo>
                        <a:pt x="326" y="0"/>
                      </a:lnTo>
                      <a:close/>
                    </a:path>
                  </a:pathLst>
                </a:custGeom>
                <a:solidFill>
                  <a:srgbClr val="FFD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9" name="Freeform 167"/>
                <p:cNvSpPr>
                  <a:spLocks/>
                </p:cNvSpPr>
                <p:nvPr/>
              </p:nvSpPr>
              <p:spPr bwMode="auto">
                <a:xfrm flipH="1">
                  <a:off x="8291132" y="3151522"/>
                  <a:ext cx="1170366" cy="1320800"/>
                </a:xfrm>
                <a:custGeom>
                  <a:avLst/>
                  <a:gdLst>
                    <a:gd name="T0" fmla="*/ 314 w 662"/>
                    <a:gd name="T1" fmla="*/ 0 h 690"/>
                    <a:gd name="T2" fmla="*/ 248 w 662"/>
                    <a:gd name="T3" fmla="*/ 12 h 690"/>
                    <a:gd name="T4" fmla="*/ 188 w 662"/>
                    <a:gd name="T5" fmla="*/ 36 h 690"/>
                    <a:gd name="T6" fmla="*/ 132 w 662"/>
                    <a:gd name="T7" fmla="*/ 72 h 690"/>
                    <a:gd name="T8" fmla="*/ 86 w 662"/>
                    <a:gd name="T9" fmla="*/ 116 h 690"/>
                    <a:gd name="T10" fmla="*/ 48 w 662"/>
                    <a:gd name="T11" fmla="*/ 170 h 690"/>
                    <a:gd name="T12" fmla="*/ 20 w 662"/>
                    <a:gd name="T13" fmla="*/ 230 h 690"/>
                    <a:gd name="T14" fmla="*/ 4 w 662"/>
                    <a:gd name="T15" fmla="*/ 296 h 690"/>
                    <a:gd name="T16" fmla="*/ 0 w 662"/>
                    <a:gd name="T17" fmla="*/ 366 h 690"/>
                    <a:gd name="T18" fmla="*/ 4 w 662"/>
                    <a:gd name="T19" fmla="*/ 402 h 690"/>
                    <a:gd name="T20" fmla="*/ 20 w 662"/>
                    <a:gd name="T21" fmla="*/ 468 h 690"/>
                    <a:gd name="T22" fmla="*/ 48 w 662"/>
                    <a:gd name="T23" fmla="*/ 528 h 690"/>
                    <a:gd name="T24" fmla="*/ 86 w 662"/>
                    <a:gd name="T25" fmla="*/ 580 h 690"/>
                    <a:gd name="T26" fmla="*/ 134 w 662"/>
                    <a:gd name="T27" fmla="*/ 624 h 690"/>
                    <a:gd name="T28" fmla="*/ 188 w 662"/>
                    <a:gd name="T29" fmla="*/ 658 h 690"/>
                    <a:gd name="T30" fmla="*/ 250 w 662"/>
                    <a:gd name="T31" fmla="*/ 680 h 690"/>
                    <a:gd name="T32" fmla="*/ 314 w 662"/>
                    <a:gd name="T33" fmla="*/ 690 h 690"/>
                    <a:gd name="T34" fmla="*/ 348 w 662"/>
                    <a:gd name="T35" fmla="*/ 690 h 690"/>
                    <a:gd name="T36" fmla="*/ 414 w 662"/>
                    <a:gd name="T37" fmla="*/ 678 h 690"/>
                    <a:gd name="T38" fmla="*/ 476 w 662"/>
                    <a:gd name="T39" fmla="*/ 654 h 690"/>
                    <a:gd name="T40" fmla="*/ 530 w 662"/>
                    <a:gd name="T41" fmla="*/ 618 h 690"/>
                    <a:gd name="T42" fmla="*/ 578 w 662"/>
                    <a:gd name="T43" fmla="*/ 574 h 690"/>
                    <a:gd name="T44" fmla="*/ 616 w 662"/>
                    <a:gd name="T45" fmla="*/ 520 h 690"/>
                    <a:gd name="T46" fmla="*/ 644 w 662"/>
                    <a:gd name="T47" fmla="*/ 460 h 690"/>
                    <a:gd name="T48" fmla="*/ 660 w 662"/>
                    <a:gd name="T49" fmla="*/ 394 h 690"/>
                    <a:gd name="T50" fmla="*/ 662 w 662"/>
                    <a:gd name="T51" fmla="*/ 324 h 690"/>
                    <a:gd name="T52" fmla="*/ 660 w 662"/>
                    <a:gd name="T53" fmla="*/ 288 h 690"/>
                    <a:gd name="T54" fmla="*/ 644 w 662"/>
                    <a:gd name="T55" fmla="*/ 222 h 690"/>
                    <a:gd name="T56" fmla="*/ 614 w 662"/>
                    <a:gd name="T57" fmla="*/ 162 h 690"/>
                    <a:gd name="T58" fmla="*/ 576 w 662"/>
                    <a:gd name="T59" fmla="*/ 110 h 690"/>
                    <a:gd name="T60" fmla="*/ 530 w 662"/>
                    <a:gd name="T61" fmla="*/ 66 h 690"/>
                    <a:gd name="T62" fmla="*/ 474 w 662"/>
                    <a:gd name="T63" fmla="*/ 32 h 690"/>
                    <a:gd name="T64" fmla="*/ 414 w 662"/>
                    <a:gd name="T65" fmla="*/ 10 h 690"/>
                    <a:gd name="T66" fmla="*/ 348 w 662"/>
                    <a:gd name="T67" fmla="*/ 0 h 690"/>
                    <a:gd name="T68" fmla="*/ 314 w 662"/>
                    <a:gd name="T69" fmla="*/ 0 h 6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62" h="690">
                      <a:moveTo>
                        <a:pt x="314" y="0"/>
                      </a:moveTo>
                      <a:lnTo>
                        <a:pt x="314" y="0"/>
                      </a:lnTo>
                      <a:lnTo>
                        <a:pt x="282" y="4"/>
                      </a:lnTo>
                      <a:lnTo>
                        <a:pt x="248" y="12"/>
                      </a:lnTo>
                      <a:lnTo>
                        <a:pt x="218" y="22"/>
                      </a:lnTo>
                      <a:lnTo>
                        <a:pt x="188" y="36"/>
                      </a:lnTo>
                      <a:lnTo>
                        <a:pt x="160" y="52"/>
                      </a:lnTo>
                      <a:lnTo>
                        <a:pt x="132" y="72"/>
                      </a:lnTo>
                      <a:lnTo>
                        <a:pt x="108" y="92"/>
                      </a:lnTo>
                      <a:lnTo>
                        <a:pt x="86" y="116"/>
                      </a:lnTo>
                      <a:lnTo>
                        <a:pt x="66" y="142"/>
                      </a:lnTo>
                      <a:lnTo>
                        <a:pt x="48" y="170"/>
                      </a:lnTo>
                      <a:lnTo>
                        <a:pt x="32" y="200"/>
                      </a:lnTo>
                      <a:lnTo>
                        <a:pt x="20" y="230"/>
                      </a:lnTo>
                      <a:lnTo>
                        <a:pt x="10" y="264"/>
                      </a:lnTo>
                      <a:lnTo>
                        <a:pt x="4" y="296"/>
                      </a:lnTo>
                      <a:lnTo>
                        <a:pt x="0" y="332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4" y="402"/>
                      </a:lnTo>
                      <a:lnTo>
                        <a:pt x="10" y="436"/>
                      </a:lnTo>
                      <a:lnTo>
                        <a:pt x="20" y="468"/>
                      </a:lnTo>
                      <a:lnTo>
                        <a:pt x="32" y="498"/>
                      </a:lnTo>
                      <a:lnTo>
                        <a:pt x="48" y="528"/>
                      </a:lnTo>
                      <a:lnTo>
                        <a:pt x="66" y="556"/>
                      </a:lnTo>
                      <a:lnTo>
                        <a:pt x="86" y="580"/>
                      </a:lnTo>
                      <a:lnTo>
                        <a:pt x="110" y="604"/>
                      </a:lnTo>
                      <a:lnTo>
                        <a:pt x="134" y="624"/>
                      </a:lnTo>
                      <a:lnTo>
                        <a:pt x="160" y="642"/>
                      </a:lnTo>
                      <a:lnTo>
                        <a:pt x="188" y="658"/>
                      </a:lnTo>
                      <a:lnTo>
                        <a:pt x="218" y="670"/>
                      </a:lnTo>
                      <a:lnTo>
                        <a:pt x="250" y="680"/>
                      </a:lnTo>
                      <a:lnTo>
                        <a:pt x="282" y="688"/>
                      </a:lnTo>
                      <a:lnTo>
                        <a:pt x="314" y="690"/>
                      </a:lnTo>
                      <a:lnTo>
                        <a:pt x="348" y="690"/>
                      </a:lnTo>
                      <a:lnTo>
                        <a:pt x="348" y="690"/>
                      </a:lnTo>
                      <a:lnTo>
                        <a:pt x="382" y="686"/>
                      </a:lnTo>
                      <a:lnTo>
                        <a:pt x="414" y="678"/>
                      </a:lnTo>
                      <a:lnTo>
                        <a:pt x="446" y="668"/>
                      </a:lnTo>
                      <a:lnTo>
                        <a:pt x="476" y="654"/>
                      </a:lnTo>
                      <a:lnTo>
                        <a:pt x="504" y="638"/>
                      </a:lnTo>
                      <a:lnTo>
                        <a:pt x="530" y="618"/>
                      </a:lnTo>
                      <a:lnTo>
                        <a:pt x="556" y="598"/>
                      </a:lnTo>
                      <a:lnTo>
                        <a:pt x="578" y="574"/>
                      </a:lnTo>
                      <a:lnTo>
                        <a:pt x="598" y="548"/>
                      </a:lnTo>
                      <a:lnTo>
                        <a:pt x="616" y="520"/>
                      </a:lnTo>
                      <a:lnTo>
                        <a:pt x="630" y="490"/>
                      </a:lnTo>
                      <a:lnTo>
                        <a:pt x="644" y="460"/>
                      </a:lnTo>
                      <a:lnTo>
                        <a:pt x="654" y="426"/>
                      </a:lnTo>
                      <a:lnTo>
                        <a:pt x="660" y="394"/>
                      </a:lnTo>
                      <a:lnTo>
                        <a:pt x="662" y="358"/>
                      </a:lnTo>
                      <a:lnTo>
                        <a:pt x="662" y="324"/>
                      </a:lnTo>
                      <a:lnTo>
                        <a:pt x="662" y="324"/>
                      </a:lnTo>
                      <a:lnTo>
                        <a:pt x="660" y="288"/>
                      </a:lnTo>
                      <a:lnTo>
                        <a:pt x="652" y="254"/>
                      </a:lnTo>
                      <a:lnTo>
                        <a:pt x="644" y="222"/>
                      </a:lnTo>
                      <a:lnTo>
                        <a:pt x="630" y="192"/>
                      </a:lnTo>
                      <a:lnTo>
                        <a:pt x="614" y="162"/>
                      </a:lnTo>
                      <a:lnTo>
                        <a:pt x="596" y="134"/>
                      </a:lnTo>
                      <a:lnTo>
                        <a:pt x="576" y="110"/>
                      </a:lnTo>
                      <a:lnTo>
                        <a:pt x="554" y="86"/>
                      </a:lnTo>
                      <a:lnTo>
                        <a:pt x="530" y="66"/>
                      </a:lnTo>
                      <a:lnTo>
                        <a:pt x="502" y="48"/>
                      </a:lnTo>
                      <a:lnTo>
                        <a:pt x="474" y="32"/>
                      </a:lnTo>
                      <a:lnTo>
                        <a:pt x="444" y="20"/>
                      </a:lnTo>
                      <a:lnTo>
                        <a:pt x="414" y="10"/>
                      </a:lnTo>
                      <a:lnTo>
                        <a:pt x="382" y="4"/>
                      </a:lnTo>
                      <a:lnTo>
                        <a:pt x="348" y="0"/>
                      </a:lnTo>
                      <a:lnTo>
                        <a:pt x="314" y="0"/>
                      </a:lnTo>
                      <a:lnTo>
                        <a:pt x="314" y="0"/>
                      </a:lnTo>
                      <a:close/>
                    </a:path>
                  </a:pathLst>
                </a:custGeom>
                <a:solidFill>
                  <a:srgbClr val="FFE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0" name="Freeform 168"/>
                <p:cNvSpPr>
                  <a:spLocks/>
                </p:cNvSpPr>
                <p:nvPr/>
              </p:nvSpPr>
              <p:spPr bwMode="auto">
                <a:xfrm flipH="1">
                  <a:off x="8309074" y="3159459"/>
                  <a:ext cx="1131722" cy="1285875"/>
                </a:xfrm>
                <a:custGeom>
                  <a:avLst/>
                  <a:gdLst>
                    <a:gd name="T0" fmla="*/ 300 w 640"/>
                    <a:gd name="T1" fmla="*/ 2 h 672"/>
                    <a:gd name="T2" fmla="*/ 236 w 640"/>
                    <a:gd name="T3" fmla="*/ 14 h 672"/>
                    <a:gd name="T4" fmla="*/ 178 w 640"/>
                    <a:gd name="T5" fmla="*/ 36 h 672"/>
                    <a:gd name="T6" fmla="*/ 126 w 640"/>
                    <a:gd name="T7" fmla="*/ 72 h 672"/>
                    <a:gd name="T8" fmla="*/ 80 w 640"/>
                    <a:gd name="T9" fmla="*/ 116 h 672"/>
                    <a:gd name="T10" fmla="*/ 44 w 640"/>
                    <a:gd name="T11" fmla="*/ 168 h 672"/>
                    <a:gd name="T12" fmla="*/ 18 w 640"/>
                    <a:gd name="T13" fmla="*/ 228 h 672"/>
                    <a:gd name="T14" fmla="*/ 2 w 640"/>
                    <a:gd name="T15" fmla="*/ 292 h 672"/>
                    <a:gd name="T16" fmla="*/ 0 w 640"/>
                    <a:gd name="T17" fmla="*/ 360 h 672"/>
                    <a:gd name="T18" fmla="*/ 2 w 640"/>
                    <a:gd name="T19" fmla="*/ 394 h 672"/>
                    <a:gd name="T20" fmla="*/ 20 w 640"/>
                    <a:gd name="T21" fmla="*/ 458 h 672"/>
                    <a:gd name="T22" fmla="*/ 46 w 640"/>
                    <a:gd name="T23" fmla="*/ 516 h 672"/>
                    <a:gd name="T24" fmla="*/ 84 w 640"/>
                    <a:gd name="T25" fmla="*/ 566 h 672"/>
                    <a:gd name="T26" fmla="*/ 130 w 640"/>
                    <a:gd name="T27" fmla="*/ 608 h 672"/>
                    <a:gd name="T28" fmla="*/ 184 w 640"/>
                    <a:gd name="T29" fmla="*/ 642 h 672"/>
                    <a:gd name="T30" fmla="*/ 242 w 640"/>
                    <a:gd name="T31" fmla="*/ 662 h 672"/>
                    <a:gd name="T32" fmla="*/ 304 w 640"/>
                    <a:gd name="T33" fmla="*/ 672 h 672"/>
                    <a:gd name="T34" fmla="*/ 338 w 640"/>
                    <a:gd name="T35" fmla="*/ 670 h 672"/>
                    <a:gd name="T36" fmla="*/ 402 w 640"/>
                    <a:gd name="T37" fmla="*/ 660 h 672"/>
                    <a:gd name="T38" fmla="*/ 460 w 640"/>
                    <a:gd name="T39" fmla="*/ 636 h 672"/>
                    <a:gd name="T40" fmla="*/ 512 w 640"/>
                    <a:gd name="T41" fmla="*/ 600 h 672"/>
                    <a:gd name="T42" fmla="*/ 558 w 640"/>
                    <a:gd name="T43" fmla="*/ 556 h 672"/>
                    <a:gd name="T44" fmla="*/ 594 w 640"/>
                    <a:gd name="T45" fmla="*/ 504 h 672"/>
                    <a:gd name="T46" fmla="*/ 620 w 640"/>
                    <a:gd name="T47" fmla="*/ 444 h 672"/>
                    <a:gd name="T48" fmla="*/ 636 w 640"/>
                    <a:gd name="T49" fmla="*/ 380 h 672"/>
                    <a:gd name="T50" fmla="*/ 638 w 640"/>
                    <a:gd name="T51" fmla="*/ 312 h 672"/>
                    <a:gd name="T52" fmla="*/ 636 w 640"/>
                    <a:gd name="T53" fmla="*/ 278 h 672"/>
                    <a:gd name="T54" fmla="*/ 620 w 640"/>
                    <a:gd name="T55" fmla="*/ 214 h 672"/>
                    <a:gd name="T56" fmla="*/ 592 w 640"/>
                    <a:gd name="T57" fmla="*/ 156 h 672"/>
                    <a:gd name="T58" fmla="*/ 554 w 640"/>
                    <a:gd name="T59" fmla="*/ 106 h 672"/>
                    <a:gd name="T60" fmla="*/ 508 w 640"/>
                    <a:gd name="T61" fmla="*/ 64 h 672"/>
                    <a:gd name="T62" fmla="*/ 456 w 640"/>
                    <a:gd name="T63" fmla="*/ 30 h 672"/>
                    <a:gd name="T64" fmla="*/ 396 w 640"/>
                    <a:gd name="T65" fmla="*/ 10 h 672"/>
                    <a:gd name="T66" fmla="*/ 334 w 640"/>
                    <a:gd name="T67" fmla="*/ 0 h 672"/>
                    <a:gd name="T68" fmla="*/ 300 w 640"/>
                    <a:gd name="T69" fmla="*/ 2 h 6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40" h="672">
                      <a:moveTo>
                        <a:pt x="300" y="2"/>
                      </a:moveTo>
                      <a:lnTo>
                        <a:pt x="300" y="2"/>
                      </a:lnTo>
                      <a:lnTo>
                        <a:pt x="268" y="6"/>
                      </a:lnTo>
                      <a:lnTo>
                        <a:pt x="236" y="14"/>
                      </a:lnTo>
                      <a:lnTo>
                        <a:pt x="206" y="24"/>
                      </a:lnTo>
                      <a:lnTo>
                        <a:pt x="178" y="36"/>
                      </a:lnTo>
                      <a:lnTo>
                        <a:pt x="150" y="54"/>
                      </a:lnTo>
                      <a:lnTo>
                        <a:pt x="126" y="72"/>
                      </a:lnTo>
                      <a:lnTo>
                        <a:pt x="102" y="92"/>
                      </a:lnTo>
                      <a:lnTo>
                        <a:pt x="80" y="116"/>
                      </a:lnTo>
                      <a:lnTo>
                        <a:pt x="60" y="142"/>
                      </a:lnTo>
                      <a:lnTo>
                        <a:pt x="44" y="168"/>
                      </a:lnTo>
                      <a:lnTo>
                        <a:pt x="30" y="198"/>
                      </a:lnTo>
                      <a:lnTo>
                        <a:pt x="18" y="228"/>
                      </a:lnTo>
                      <a:lnTo>
                        <a:pt x="8" y="260"/>
                      </a:lnTo>
                      <a:lnTo>
                        <a:pt x="2" y="292"/>
                      </a:lnTo>
                      <a:lnTo>
                        <a:pt x="0" y="326"/>
                      </a:lnTo>
                      <a:lnTo>
                        <a:pt x="0" y="360"/>
                      </a:lnTo>
                      <a:lnTo>
                        <a:pt x="0" y="360"/>
                      </a:lnTo>
                      <a:lnTo>
                        <a:pt x="2" y="394"/>
                      </a:lnTo>
                      <a:lnTo>
                        <a:pt x="10" y="426"/>
                      </a:lnTo>
                      <a:lnTo>
                        <a:pt x="20" y="458"/>
                      </a:lnTo>
                      <a:lnTo>
                        <a:pt x="32" y="488"/>
                      </a:lnTo>
                      <a:lnTo>
                        <a:pt x="46" y="516"/>
                      </a:lnTo>
                      <a:lnTo>
                        <a:pt x="64" y="542"/>
                      </a:lnTo>
                      <a:lnTo>
                        <a:pt x="84" y="566"/>
                      </a:lnTo>
                      <a:lnTo>
                        <a:pt x="106" y="588"/>
                      </a:lnTo>
                      <a:lnTo>
                        <a:pt x="130" y="608"/>
                      </a:lnTo>
                      <a:lnTo>
                        <a:pt x="156" y="626"/>
                      </a:lnTo>
                      <a:lnTo>
                        <a:pt x="184" y="642"/>
                      </a:lnTo>
                      <a:lnTo>
                        <a:pt x="212" y="654"/>
                      </a:lnTo>
                      <a:lnTo>
                        <a:pt x="242" y="662"/>
                      </a:lnTo>
                      <a:lnTo>
                        <a:pt x="272" y="668"/>
                      </a:lnTo>
                      <a:lnTo>
                        <a:pt x="304" y="672"/>
                      </a:lnTo>
                      <a:lnTo>
                        <a:pt x="338" y="670"/>
                      </a:lnTo>
                      <a:lnTo>
                        <a:pt x="338" y="670"/>
                      </a:lnTo>
                      <a:lnTo>
                        <a:pt x="370" y="666"/>
                      </a:lnTo>
                      <a:lnTo>
                        <a:pt x="402" y="660"/>
                      </a:lnTo>
                      <a:lnTo>
                        <a:pt x="432" y="648"/>
                      </a:lnTo>
                      <a:lnTo>
                        <a:pt x="460" y="636"/>
                      </a:lnTo>
                      <a:lnTo>
                        <a:pt x="488" y="620"/>
                      </a:lnTo>
                      <a:lnTo>
                        <a:pt x="512" y="600"/>
                      </a:lnTo>
                      <a:lnTo>
                        <a:pt x="536" y="580"/>
                      </a:lnTo>
                      <a:lnTo>
                        <a:pt x="558" y="556"/>
                      </a:lnTo>
                      <a:lnTo>
                        <a:pt x="578" y="530"/>
                      </a:lnTo>
                      <a:lnTo>
                        <a:pt x="594" y="504"/>
                      </a:lnTo>
                      <a:lnTo>
                        <a:pt x="608" y="474"/>
                      </a:lnTo>
                      <a:lnTo>
                        <a:pt x="620" y="444"/>
                      </a:lnTo>
                      <a:lnTo>
                        <a:pt x="630" y="414"/>
                      </a:lnTo>
                      <a:lnTo>
                        <a:pt x="636" y="380"/>
                      </a:lnTo>
                      <a:lnTo>
                        <a:pt x="640" y="348"/>
                      </a:lnTo>
                      <a:lnTo>
                        <a:pt x="638" y="312"/>
                      </a:lnTo>
                      <a:lnTo>
                        <a:pt x="638" y="312"/>
                      </a:lnTo>
                      <a:lnTo>
                        <a:pt x="636" y="278"/>
                      </a:lnTo>
                      <a:lnTo>
                        <a:pt x="628" y="246"/>
                      </a:lnTo>
                      <a:lnTo>
                        <a:pt x="620" y="214"/>
                      </a:lnTo>
                      <a:lnTo>
                        <a:pt x="606" y="184"/>
                      </a:lnTo>
                      <a:lnTo>
                        <a:pt x="592" y="156"/>
                      </a:lnTo>
                      <a:lnTo>
                        <a:pt x="574" y="130"/>
                      </a:lnTo>
                      <a:lnTo>
                        <a:pt x="554" y="106"/>
                      </a:lnTo>
                      <a:lnTo>
                        <a:pt x="532" y="84"/>
                      </a:lnTo>
                      <a:lnTo>
                        <a:pt x="508" y="64"/>
                      </a:lnTo>
                      <a:lnTo>
                        <a:pt x="482" y="46"/>
                      </a:lnTo>
                      <a:lnTo>
                        <a:pt x="456" y="30"/>
                      </a:lnTo>
                      <a:lnTo>
                        <a:pt x="426" y="18"/>
                      </a:lnTo>
                      <a:lnTo>
                        <a:pt x="396" y="10"/>
                      </a:lnTo>
                      <a:lnTo>
                        <a:pt x="366" y="4"/>
                      </a:lnTo>
                      <a:lnTo>
                        <a:pt x="334" y="0"/>
                      </a:lnTo>
                      <a:lnTo>
                        <a:pt x="300" y="2"/>
                      </a:lnTo>
                      <a:lnTo>
                        <a:pt x="300" y="2"/>
                      </a:lnTo>
                      <a:close/>
                    </a:path>
                  </a:pathLst>
                </a:custGeom>
                <a:solidFill>
                  <a:srgbClr val="FFE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1" name="Freeform 169"/>
                <p:cNvSpPr>
                  <a:spLocks/>
                </p:cNvSpPr>
                <p:nvPr/>
              </p:nvSpPr>
              <p:spPr bwMode="auto">
                <a:xfrm flipH="1">
                  <a:off x="8329776" y="3170572"/>
                  <a:ext cx="1093078" cy="1244600"/>
                </a:xfrm>
                <a:custGeom>
                  <a:avLst/>
                  <a:gdLst>
                    <a:gd name="T0" fmla="*/ 288 w 618"/>
                    <a:gd name="T1" fmla="*/ 0 h 650"/>
                    <a:gd name="T2" fmla="*/ 228 w 618"/>
                    <a:gd name="T3" fmla="*/ 12 h 650"/>
                    <a:gd name="T4" fmla="*/ 170 w 618"/>
                    <a:gd name="T5" fmla="*/ 36 h 650"/>
                    <a:gd name="T6" fmla="*/ 120 w 618"/>
                    <a:gd name="T7" fmla="*/ 70 h 650"/>
                    <a:gd name="T8" fmla="*/ 76 w 618"/>
                    <a:gd name="T9" fmla="*/ 114 h 650"/>
                    <a:gd name="T10" fmla="*/ 42 w 618"/>
                    <a:gd name="T11" fmla="*/ 164 h 650"/>
                    <a:gd name="T12" fmla="*/ 16 w 618"/>
                    <a:gd name="T13" fmla="*/ 222 h 650"/>
                    <a:gd name="T14" fmla="*/ 2 w 618"/>
                    <a:gd name="T15" fmla="*/ 284 h 650"/>
                    <a:gd name="T16" fmla="*/ 0 w 618"/>
                    <a:gd name="T17" fmla="*/ 350 h 650"/>
                    <a:gd name="T18" fmla="*/ 4 w 618"/>
                    <a:gd name="T19" fmla="*/ 384 h 650"/>
                    <a:gd name="T20" fmla="*/ 20 w 618"/>
                    <a:gd name="T21" fmla="*/ 446 h 650"/>
                    <a:gd name="T22" fmla="*/ 48 w 618"/>
                    <a:gd name="T23" fmla="*/ 502 h 650"/>
                    <a:gd name="T24" fmla="*/ 84 w 618"/>
                    <a:gd name="T25" fmla="*/ 550 h 650"/>
                    <a:gd name="T26" fmla="*/ 128 w 618"/>
                    <a:gd name="T27" fmla="*/ 592 h 650"/>
                    <a:gd name="T28" fmla="*/ 180 w 618"/>
                    <a:gd name="T29" fmla="*/ 622 h 650"/>
                    <a:gd name="T30" fmla="*/ 236 w 618"/>
                    <a:gd name="T31" fmla="*/ 642 h 650"/>
                    <a:gd name="T32" fmla="*/ 296 w 618"/>
                    <a:gd name="T33" fmla="*/ 650 h 650"/>
                    <a:gd name="T34" fmla="*/ 328 w 618"/>
                    <a:gd name="T35" fmla="*/ 650 h 650"/>
                    <a:gd name="T36" fmla="*/ 390 w 618"/>
                    <a:gd name="T37" fmla="*/ 638 h 650"/>
                    <a:gd name="T38" fmla="*/ 446 w 618"/>
                    <a:gd name="T39" fmla="*/ 614 h 650"/>
                    <a:gd name="T40" fmla="*/ 498 w 618"/>
                    <a:gd name="T41" fmla="*/ 580 h 650"/>
                    <a:gd name="T42" fmla="*/ 540 w 618"/>
                    <a:gd name="T43" fmla="*/ 536 h 650"/>
                    <a:gd name="T44" fmla="*/ 576 w 618"/>
                    <a:gd name="T45" fmla="*/ 486 h 650"/>
                    <a:gd name="T46" fmla="*/ 600 w 618"/>
                    <a:gd name="T47" fmla="*/ 428 h 650"/>
                    <a:gd name="T48" fmla="*/ 614 w 618"/>
                    <a:gd name="T49" fmla="*/ 366 h 650"/>
                    <a:gd name="T50" fmla="*/ 616 w 618"/>
                    <a:gd name="T51" fmla="*/ 300 h 650"/>
                    <a:gd name="T52" fmla="*/ 614 w 618"/>
                    <a:gd name="T53" fmla="*/ 266 h 650"/>
                    <a:gd name="T54" fmla="*/ 598 w 618"/>
                    <a:gd name="T55" fmla="*/ 204 h 650"/>
                    <a:gd name="T56" fmla="*/ 570 w 618"/>
                    <a:gd name="T57" fmla="*/ 148 h 650"/>
                    <a:gd name="T58" fmla="*/ 534 w 618"/>
                    <a:gd name="T59" fmla="*/ 100 h 650"/>
                    <a:gd name="T60" fmla="*/ 490 w 618"/>
                    <a:gd name="T61" fmla="*/ 60 h 650"/>
                    <a:gd name="T62" fmla="*/ 438 w 618"/>
                    <a:gd name="T63" fmla="*/ 28 h 650"/>
                    <a:gd name="T64" fmla="*/ 382 w 618"/>
                    <a:gd name="T65" fmla="*/ 8 h 650"/>
                    <a:gd name="T66" fmla="*/ 320 w 618"/>
                    <a:gd name="T67" fmla="*/ 0 h 650"/>
                    <a:gd name="T68" fmla="*/ 288 w 618"/>
                    <a:gd name="T69" fmla="*/ 0 h 6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18" h="650">
                      <a:moveTo>
                        <a:pt x="288" y="0"/>
                      </a:moveTo>
                      <a:lnTo>
                        <a:pt x="288" y="0"/>
                      </a:lnTo>
                      <a:lnTo>
                        <a:pt x="258" y="6"/>
                      </a:lnTo>
                      <a:lnTo>
                        <a:pt x="228" y="12"/>
                      </a:lnTo>
                      <a:lnTo>
                        <a:pt x="198" y="22"/>
                      </a:lnTo>
                      <a:lnTo>
                        <a:pt x="170" y="36"/>
                      </a:lnTo>
                      <a:lnTo>
                        <a:pt x="144" y="52"/>
                      </a:lnTo>
                      <a:lnTo>
                        <a:pt x="120" y="70"/>
                      </a:lnTo>
                      <a:lnTo>
                        <a:pt x="98" y="92"/>
                      </a:lnTo>
                      <a:lnTo>
                        <a:pt x="76" y="114"/>
                      </a:lnTo>
                      <a:lnTo>
                        <a:pt x="58" y="138"/>
                      </a:lnTo>
                      <a:lnTo>
                        <a:pt x="42" y="164"/>
                      </a:lnTo>
                      <a:lnTo>
                        <a:pt x="28" y="192"/>
                      </a:lnTo>
                      <a:lnTo>
                        <a:pt x="16" y="222"/>
                      </a:lnTo>
                      <a:lnTo>
                        <a:pt x="8" y="252"/>
                      </a:lnTo>
                      <a:lnTo>
                        <a:pt x="2" y="284"/>
                      </a:lnTo>
                      <a:lnTo>
                        <a:pt x="0" y="318"/>
                      </a:lnTo>
                      <a:lnTo>
                        <a:pt x="0" y="350"/>
                      </a:lnTo>
                      <a:lnTo>
                        <a:pt x="0" y="350"/>
                      </a:lnTo>
                      <a:lnTo>
                        <a:pt x="4" y="384"/>
                      </a:lnTo>
                      <a:lnTo>
                        <a:pt x="10" y="416"/>
                      </a:lnTo>
                      <a:lnTo>
                        <a:pt x="20" y="446"/>
                      </a:lnTo>
                      <a:lnTo>
                        <a:pt x="32" y="474"/>
                      </a:lnTo>
                      <a:lnTo>
                        <a:pt x="48" y="502"/>
                      </a:lnTo>
                      <a:lnTo>
                        <a:pt x="64" y="528"/>
                      </a:lnTo>
                      <a:lnTo>
                        <a:pt x="84" y="550"/>
                      </a:lnTo>
                      <a:lnTo>
                        <a:pt x="104" y="572"/>
                      </a:lnTo>
                      <a:lnTo>
                        <a:pt x="128" y="592"/>
                      </a:lnTo>
                      <a:lnTo>
                        <a:pt x="152" y="608"/>
                      </a:lnTo>
                      <a:lnTo>
                        <a:pt x="180" y="622"/>
                      </a:lnTo>
                      <a:lnTo>
                        <a:pt x="208" y="634"/>
                      </a:lnTo>
                      <a:lnTo>
                        <a:pt x="236" y="642"/>
                      </a:lnTo>
                      <a:lnTo>
                        <a:pt x="266" y="648"/>
                      </a:lnTo>
                      <a:lnTo>
                        <a:pt x="296" y="650"/>
                      </a:lnTo>
                      <a:lnTo>
                        <a:pt x="328" y="650"/>
                      </a:lnTo>
                      <a:lnTo>
                        <a:pt x="328" y="650"/>
                      </a:lnTo>
                      <a:lnTo>
                        <a:pt x="360" y="646"/>
                      </a:lnTo>
                      <a:lnTo>
                        <a:pt x="390" y="638"/>
                      </a:lnTo>
                      <a:lnTo>
                        <a:pt x="420" y="628"/>
                      </a:lnTo>
                      <a:lnTo>
                        <a:pt x="446" y="614"/>
                      </a:lnTo>
                      <a:lnTo>
                        <a:pt x="472" y="598"/>
                      </a:lnTo>
                      <a:lnTo>
                        <a:pt x="498" y="580"/>
                      </a:lnTo>
                      <a:lnTo>
                        <a:pt x="520" y="560"/>
                      </a:lnTo>
                      <a:lnTo>
                        <a:pt x="540" y="536"/>
                      </a:lnTo>
                      <a:lnTo>
                        <a:pt x="558" y="512"/>
                      </a:lnTo>
                      <a:lnTo>
                        <a:pt x="576" y="486"/>
                      </a:lnTo>
                      <a:lnTo>
                        <a:pt x="590" y="458"/>
                      </a:lnTo>
                      <a:lnTo>
                        <a:pt x="600" y="428"/>
                      </a:lnTo>
                      <a:lnTo>
                        <a:pt x="608" y="398"/>
                      </a:lnTo>
                      <a:lnTo>
                        <a:pt x="614" y="366"/>
                      </a:lnTo>
                      <a:lnTo>
                        <a:pt x="618" y="334"/>
                      </a:lnTo>
                      <a:lnTo>
                        <a:pt x="616" y="300"/>
                      </a:lnTo>
                      <a:lnTo>
                        <a:pt x="616" y="300"/>
                      </a:lnTo>
                      <a:lnTo>
                        <a:pt x="614" y="266"/>
                      </a:lnTo>
                      <a:lnTo>
                        <a:pt x="606" y="236"/>
                      </a:lnTo>
                      <a:lnTo>
                        <a:pt x="598" y="204"/>
                      </a:lnTo>
                      <a:lnTo>
                        <a:pt x="584" y="176"/>
                      </a:lnTo>
                      <a:lnTo>
                        <a:pt x="570" y="148"/>
                      </a:lnTo>
                      <a:lnTo>
                        <a:pt x="552" y="124"/>
                      </a:lnTo>
                      <a:lnTo>
                        <a:pt x="534" y="100"/>
                      </a:lnTo>
                      <a:lnTo>
                        <a:pt x="512" y="78"/>
                      </a:lnTo>
                      <a:lnTo>
                        <a:pt x="490" y="60"/>
                      </a:lnTo>
                      <a:lnTo>
                        <a:pt x="464" y="42"/>
                      </a:lnTo>
                      <a:lnTo>
                        <a:pt x="438" y="28"/>
                      </a:lnTo>
                      <a:lnTo>
                        <a:pt x="410" y="16"/>
                      </a:lnTo>
                      <a:lnTo>
                        <a:pt x="382" y="8"/>
                      </a:lnTo>
                      <a:lnTo>
                        <a:pt x="352" y="2"/>
                      </a:lnTo>
                      <a:lnTo>
                        <a:pt x="320" y="0"/>
                      </a:lnTo>
                      <a:lnTo>
                        <a:pt x="288" y="0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E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2" name="Freeform 170"/>
                <p:cNvSpPr>
                  <a:spLocks/>
                </p:cNvSpPr>
                <p:nvPr/>
              </p:nvSpPr>
              <p:spPr bwMode="auto">
                <a:xfrm flipH="1">
                  <a:off x="8351858" y="3181684"/>
                  <a:ext cx="1053054" cy="1206500"/>
                </a:xfrm>
                <a:custGeom>
                  <a:avLst/>
                  <a:gdLst>
                    <a:gd name="T0" fmla="*/ 276 w 596"/>
                    <a:gd name="T1" fmla="*/ 0 h 630"/>
                    <a:gd name="T2" fmla="*/ 218 w 596"/>
                    <a:gd name="T3" fmla="*/ 12 h 630"/>
                    <a:gd name="T4" fmla="*/ 162 w 596"/>
                    <a:gd name="T5" fmla="*/ 36 h 630"/>
                    <a:gd name="T6" fmla="*/ 114 w 596"/>
                    <a:gd name="T7" fmla="*/ 70 h 630"/>
                    <a:gd name="T8" fmla="*/ 74 w 596"/>
                    <a:gd name="T9" fmla="*/ 112 h 630"/>
                    <a:gd name="T10" fmla="*/ 40 w 596"/>
                    <a:gd name="T11" fmla="*/ 162 h 630"/>
                    <a:gd name="T12" fmla="*/ 16 w 596"/>
                    <a:gd name="T13" fmla="*/ 218 h 630"/>
                    <a:gd name="T14" fmla="*/ 4 w 596"/>
                    <a:gd name="T15" fmla="*/ 278 h 630"/>
                    <a:gd name="T16" fmla="*/ 2 w 596"/>
                    <a:gd name="T17" fmla="*/ 342 h 630"/>
                    <a:gd name="T18" fmla="*/ 6 w 596"/>
                    <a:gd name="T19" fmla="*/ 374 h 630"/>
                    <a:gd name="T20" fmla="*/ 22 w 596"/>
                    <a:gd name="T21" fmla="*/ 434 h 630"/>
                    <a:gd name="T22" fmla="*/ 48 w 596"/>
                    <a:gd name="T23" fmla="*/ 488 h 630"/>
                    <a:gd name="T24" fmla="*/ 82 w 596"/>
                    <a:gd name="T25" fmla="*/ 534 h 630"/>
                    <a:gd name="T26" fmla="*/ 126 w 596"/>
                    <a:gd name="T27" fmla="*/ 574 h 630"/>
                    <a:gd name="T28" fmla="*/ 176 w 596"/>
                    <a:gd name="T29" fmla="*/ 604 h 630"/>
                    <a:gd name="T30" fmla="*/ 230 w 596"/>
                    <a:gd name="T31" fmla="*/ 622 h 630"/>
                    <a:gd name="T32" fmla="*/ 290 w 596"/>
                    <a:gd name="T33" fmla="*/ 630 h 630"/>
                    <a:gd name="T34" fmla="*/ 320 w 596"/>
                    <a:gd name="T35" fmla="*/ 628 h 630"/>
                    <a:gd name="T36" fmla="*/ 378 w 596"/>
                    <a:gd name="T37" fmla="*/ 616 h 630"/>
                    <a:gd name="T38" fmla="*/ 434 w 596"/>
                    <a:gd name="T39" fmla="*/ 592 h 630"/>
                    <a:gd name="T40" fmla="*/ 482 w 596"/>
                    <a:gd name="T41" fmla="*/ 560 h 630"/>
                    <a:gd name="T42" fmla="*/ 522 w 596"/>
                    <a:gd name="T43" fmla="*/ 516 h 630"/>
                    <a:gd name="T44" fmla="*/ 556 w 596"/>
                    <a:gd name="T45" fmla="*/ 468 h 630"/>
                    <a:gd name="T46" fmla="*/ 580 w 596"/>
                    <a:gd name="T47" fmla="*/ 412 h 630"/>
                    <a:gd name="T48" fmla="*/ 594 w 596"/>
                    <a:gd name="T49" fmla="*/ 350 h 630"/>
                    <a:gd name="T50" fmla="*/ 594 w 596"/>
                    <a:gd name="T51" fmla="*/ 288 h 630"/>
                    <a:gd name="T52" fmla="*/ 592 w 596"/>
                    <a:gd name="T53" fmla="*/ 256 h 630"/>
                    <a:gd name="T54" fmla="*/ 576 w 596"/>
                    <a:gd name="T55" fmla="*/ 196 h 630"/>
                    <a:gd name="T56" fmla="*/ 548 w 596"/>
                    <a:gd name="T57" fmla="*/ 140 h 630"/>
                    <a:gd name="T58" fmla="*/ 514 w 596"/>
                    <a:gd name="T59" fmla="*/ 94 h 630"/>
                    <a:gd name="T60" fmla="*/ 470 w 596"/>
                    <a:gd name="T61" fmla="*/ 54 h 630"/>
                    <a:gd name="T62" fmla="*/ 420 w 596"/>
                    <a:gd name="T63" fmla="*/ 26 h 630"/>
                    <a:gd name="T64" fmla="*/ 366 w 596"/>
                    <a:gd name="T65" fmla="*/ 6 h 630"/>
                    <a:gd name="T66" fmla="*/ 306 w 596"/>
                    <a:gd name="T67" fmla="*/ 0 h 630"/>
                    <a:gd name="T68" fmla="*/ 276 w 596"/>
                    <a:gd name="T6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96" h="630">
                      <a:moveTo>
                        <a:pt x="276" y="0"/>
                      </a:moveTo>
                      <a:lnTo>
                        <a:pt x="276" y="0"/>
                      </a:lnTo>
                      <a:lnTo>
                        <a:pt x="246" y="4"/>
                      </a:lnTo>
                      <a:lnTo>
                        <a:pt x="218" y="12"/>
                      </a:lnTo>
                      <a:lnTo>
                        <a:pt x="190" y="22"/>
                      </a:lnTo>
                      <a:lnTo>
                        <a:pt x="162" y="36"/>
                      </a:lnTo>
                      <a:lnTo>
                        <a:pt x="138" y="52"/>
                      </a:lnTo>
                      <a:lnTo>
                        <a:pt x="114" y="70"/>
                      </a:lnTo>
                      <a:lnTo>
                        <a:pt x="92" y="90"/>
                      </a:lnTo>
                      <a:lnTo>
                        <a:pt x="74" y="112"/>
                      </a:lnTo>
                      <a:lnTo>
                        <a:pt x="56" y="136"/>
                      </a:lnTo>
                      <a:lnTo>
                        <a:pt x="40" y="162"/>
                      </a:lnTo>
                      <a:lnTo>
                        <a:pt x="28" y="188"/>
                      </a:lnTo>
                      <a:lnTo>
                        <a:pt x="16" y="218"/>
                      </a:lnTo>
                      <a:lnTo>
                        <a:pt x="8" y="246"/>
                      </a:lnTo>
                      <a:lnTo>
                        <a:pt x="4" y="278"/>
                      </a:lnTo>
                      <a:lnTo>
                        <a:pt x="0" y="310"/>
                      </a:lnTo>
                      <a:lnTo>
                        <a:pt x="2" y="342"/>
                      </a:lnTo>
                      <a:lnTo>
                        <a:pt x="2" y="342"/>
                      </a:lnTo>
                      <a:lnTo>
                        <a:pt x="6" y="374"/>
                      </a:lnTo>
                      <a:lnTo>
                        <a:pt x="12" y="404"/>
                      </a:lnTo>
                      <a:lnTo>
                        <a:pt x="22" y="434"/>
                      </a:lnTo>
                      <a:lnTo>
                        <a:pt x="34" y="462"/>
                      </a:lnTo>
                      <a:lnTo>
                        <a:pt x="48" y="488"/>
                      </a:lnTo>
                      <a:lnTo>
                        <a:pt x="64" y="512"/>
                      </a:lnTo>
                      <a:lnTo>
                        <a:pt x="82" y="534"/>
                      </a:lnTo>
                      <a:lnTo>
                        <a:pt x="104" y="556"/>
                      </a:lnTo>
                      <a:lnTo>
                        <a:pt x="126" y="574"/>
                      </a:lnTo>
                      <a:lnTo>
                        <a:pt x="150" y="590"/>
                      </a:lnTo>
                      <a:lnTo>
                        <a:pt x="176" y="604"/>
                      </a:lnTo>
                      <a:lnTo>
                        <a:pt x="202" y="614"/>
                      </a:lnTo>
                      <a:lnTo>
                        <a:pt x="230" y="622"/>
                      </a:lnTo>
                      <a:lnTo>
                        <a:pt x="260" y="628"/>
                      </a:lnTo>
                      <a:lnTo>
                        <a:pt x="290" y="630"/>
                      </a:lnTo>
                      <a:lnTo>
                        <a:pt x="320" y="628"/>
                      </a:lnTo>
                      <a:lnTo>
                        <a:pt x="320" y="628"/>
                      </a:lnTo>
                      <a:lnTo>
                        <a:pt x="350" y="624"/>
                      </a:lnTo>
                      <a:lnTo>
                        <a:pt x="378" y="616"/>
                      </a:lnTo>
                      <a:lnTo>
                        <a:pt x="406" y="606"/>
                      </a:lnTo>
                      <a:lnTo>
                        <a:pt x="434" y="592"/>
                      </a:lnTo>
                      <a:lnTo>
                        <a:pt x="458" y="578"/>
                      </a:lnTo>
                      <a:lnTo>
                        <a:pt x="482" y="560"/>
                      </a:lnTo>
                      <a:lnTo>
                        <a:pt x="504" y="540"/>
                      </a:lnTo>
                      <a:lnTo>
                        <a:pt x="522" y="516"/>
                      </a:lnTo>
                      <a:lnTo>
                        <a:pt x="540" y="492"/>
                      </a:lnTo>
                      <a:lnTo>
                        <a:pt x="556" y="468"/>
                      </a:lnTo>
                      <a:lnTo>
                        <a:pt x="570" y="440"/>
                      </a:lnTo>
                      <a:lnTo>
                        <a:pt x="580" y="412"/>
                      </a:lnTo>
                      <a:lnTo>
                        <a:pt x="588" y="382"/>
                      </a:lnTo>
                      <a:lnTo>
                        <a:pt x="594" y="350"/>
                      </a:lnTo>
                      <a:lnTo>
                        <a:pt x="596" y="320"/>
                      </a:lnTo>
                      <a:lnTo>
                        <a:pt x="594" y="288"/>
                      </a:lnTo>
                      <a:lnTo>
                        <a:pt x="594" y="288"/>
                      </a:lnTo>
                      <a:lnTo>
                        <a:pt x="592" y="256"/>
                      </a:lnTo>
                      <a:lnTo>
                        <a:pt x="584" y="224"/>
                      </a:lnTo>
                      <a:lnTo>
                        <a:pt x="576" y="196"/>
                      </a:lnTo>
                      <a:lnTo>
                        <a:pt x="564" y="168"/>
                      </a:lnTo>
                      <a:lnTo>
                        <a:pt x="548" y="140"/>
                      </a:lnTo>
                      <a:lnTo>
                        <a:pt x="532" y="116"/>
                      </a:lnTo>
                      <a:lnTo>
                        <a:pt x="514" y="94"/>
                      </a:lnTo>
                      <a:lnTo>
                        <a:pt x="492" y="74"/>
                      </a:lnTo>
                      <a:lnTo>
                        <a:pt x="470" y="54"/>
                      </a:lnTo>
                      <a:lnTo>
                        <a:pt x="446" y="38"/>
                      </a:lnTo>
                      <a:lnTo>
                        <a:pt x="420" y="26"/>
                      </a:lnTo>
                      <a:lnTo>
                        <a:pt x="394" y="14"/>
                      </a:lnTo>
                      <a:lnTo>
                        <a:pt x="366" y="6"/>
                      </a:lnTo>
                      <a:lnTo>
                        <a:pt x="336" y="2"/>
                      </a:lnTo>
                      <a:lnTo>
                        <a:pt x="306" y="0"/>
                      </a:lnTo>
                      <a:lnTo>
                        <a:pt x="276" y="0"/>
                      </a:lnTo>
                      <a:lnTo>
                        <a:pt x="276" y="0"/>
                      </a:lnTo>
                      <a:close/>
                    </a:path>
                  </a:pathLst>
                </a:custGeom>
                <a:solidFill>
                  <a:srgbClr val="FFE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3" name="Freeform 171"/>
                <p:cNvSpPr>
                  <a:spLocks/>
                </p:cNvSpPr>
                <p:nvPr/>
              </p:nvSpPr>
              <p:spPr bwMode="auto">
                <a:xfrm flipH="1">
                  <a:off x="8369801" y="3324559"/>
                  <a:ext cx="1010269" cy="1166813"/>
                </a:xfrm>
                <a:custGeom>
                  <a:avLst/>
                  <a:gdLst>
                    <a:gd name="T0" fmla="*/ 262 w 572"/>
                    <a:gd name="T1" fmla="*/ 2 h 610"/>
                    <a:gd name="T2" fmla="*/ 206 w 572"/>
                    <a:gd name="T3" fmla="*/ 14 h 610"/>
                    <a:gd name="T4" fmla="*/ 154 w 572"/>
                    <a:gd name="T5" fmla="*/ 36 h 610"/>
                    <a:gd name="T6" fmla="*/ 108 w 572"/>
                    <a:gd name="T7" fmla="*/ 70 h 610"/>
                    <a:gd name="T8" fmla="*/ 68 w 572"/>
                    <a:gd name="T9" fmla="*/ 112 h 610"/>
                    <a:gd name="T10" fmla="*/ 36 w 572"/>
                    <a:gd name="T11" fmla="*/ 160 h 610"/>
                    <a:gd name="T12" fmla="*/ 14 w 572"/>
                    <a:gd name="T13" fmla="*/ 214 h 610"/>
                    <a:gd name="T14" fmla="*/ 2 w 572"/>
                    <a:gd name="T15" fmla="*/ 272 h 610"/>
                    <a:gd name="T16" fmla="*/ 0 w 572"/>
                    <a:gd name="T17" fmla="*/ 334 h 610"/>
                    <a:gd name="T18" fmla="*/ 4 w 572"/>
                    <a:gd name="T19" fmla="*/ 366 h 610"/>
                    <a:gd name="T20" fmla="*/ 20 w 572"/>
                    <a:gd name="T21" fmla="*/ 424 h 610"/>
                    <a:gd name="T22" fmla="*/ 46 w 572"/>
                    <a:gd name="T23" fmla="*/ 476 h 610"/>
                    <a:gd name="T24" fmla="*/ 80 w 572"/>
                    <a:gd name="T25" fmla="*/ 520 h 610"/>
                    <a:gd name="T26" fmla="*/ 122 w 572"/>
                    <a:gd name="T27" fmla="*/ 558 h 610"/>
                    <a:gd name="T28" fmla="*/ 170 w 572"/>
                    <a:gd name="T29" fmla="*/ 586 h 610"/>
                    <a:gd name="T30" fmla="*/ 222 w 572"/>
                    <a:gd name="T31" fmla="*/ 604 h 610"/>
                    <a:gd name="T32" fmla="*/ 280 w 572"/>
                    <a:gd name="T33" fmla="*/ 610 h 610"/>
                    <a:gd name="T34" fmla="*/ 308 w 572"/>
                    <a:gd name="T35" fmla="*/ 610 h 610"/>
                    <a:gd name="T36" fmla="*/ 366 w 572"/>
                    <a:gd name="T37" fmla="*/ 598 h 610"/>
                    <a:gd name="T38" fmla="*/ 418 w 572"/>
                    <a:gd name="T39" fmla="*/ 574 h 610"/>
                    <a:gd name="T40" fmla="*/ 464 w 572"/>
                    <a:gd name="T41" fmla="*/ 540 h 610"/>
                    <a:gd name="T42" fmla="*/ 504 w 572"/>
                    <a:gd name="T43" fmla="*/ 500 h 610"/>
                    <a:gd name="T44" fmla="*/ 534 w 572"/>
                    <a:gd name="T45" fmla="*/ 450 h 610"/>
                    <a:gd name="T46" fmla="*/ 558 w 572"/>
                    <a:gd name="T47" fmla="*/ 396 h 610"/>
                    <a:gd name="T48" fmla="*/ 570 w 572"/>
                    <a:gd name="T49" fmla="*/ 338 h 610"/>
                    <a:gd name="T50" fmla="*/ 570 w 572"/>
                    <a:gd name="T51" fmla="*/ 276 h 610"/>
                    <a:gd name="T52" fmla="*/ 566 w 572"/>
                    <a:gd name="T53" fmla="*/ 246 h 610"/>
                    <a:gd name="T54" fmla="*/ 552 w 572"/>
                    <a:gd name="T55" fmla="*/ 188 h 610"/>
                    <a:gd name="T56" fmla="*/ 526 w 572"/>
                    <a:gd name="T57" fmla="*/ 136 h 610"/>
                    <a:gd name="T58" fmla="*/ 490 w 572"/>
                    <a:gd name="T59" fmla="*/ 90 h 610"/>
                    <a:gd name="T60" fmla="*/ 450 w 572"/>
                    <a:gd name="T61" fmla="*/ 52 h 610"/>
                    <a:gd name="T62" fmla="*/ 402 w 572"/>
                    <a:gd name="T63" fmla="*/ 24 h 610"/>
                    <a:gd name="T64" fmla="*/ 348 w 572"/>
                    <a:gd name="T65" fmla="*/ 6 h 610"/>
                    <a:gd name="T66" fmla="*/ 292 w 572"/>
                    <a:gd name="T67" fmla="*/ 0 h 610"/>
                    <a:gd name="T68" fmla="*/ 262 w 572"/>
                    <a:gd name="T69" fmla="*/ 2 h 6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72" h="610">
                      <a:moveTo>
                        <a:pt x="262" y="2"/>
                      </a:moveTo>
                      <a:lnTo>
                        <a:pt x="262" y="2"/>
                      </a:lnTo>
                      <a:lnTo>
                        <a:pt x="234" y="6"/>
                      </a:lnTo>
                      <a:lnTo>
                        <a:pt x="206" y="14"/>
                      </a:lnTo>
                      <a:lnTo>
                        <a:pt x="178" y="24"/>
                      </a:lnTo>
                      <a:lnTo>
                        <a:pt x="154" y="36"/>
                      </a:lnTo>
                      <a:lnTo>
                        <a:pt x="130" y="52"/>
                      </a:lnTo>
                      <a:lnTo>
                        <a:pt x="108" y="70"/>
                      </a:lnTo>
                      <a:lnTo>
                        <a:pt x="86" y="90"/>
                      </a:lnTo>
                      <a:lnTo>
                        <a:pt x="68" y="112"/>
                      </a:lnTo>
                      <a:lnTo>
                        <a:pt x="50" y="134"/>
                      </a:lnTo>
                      <a:lnTo>
                        <a:pt x="36" y="160"/>
                      </a:lnTo>
                      <a:lnTo>
                        <a:pt x="24" y="186"/>
                      </a:lnTo>
                      <a:lnTo>
                        <a:pt x="14" y="214"/>
                      </a:lnTo>
                      <a:lnTo>
                        <a:pt x="6" y="242"/>
                      </a:lnTo>
                      <a:lnTo>
                        <a:pt x="2" y="272"/>
                      </a:lnTo>
                      <a:lnTo>
                        <a:pt x="0" y="304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4" y="366"/>
                      </a:lnTo>
                      <a:lnTo>
                        <a:pt x="10" y="394"/>
                      </a:lnTo>
                      <a:lnTo>
                        <a:pt x="20" y="424"/>
                      </a:lnTo>
                      <a:lnTo>
                        <a:pt x="32" y="450"/>
                      </a:lnTo>
                      <a:lnTo>
                        <a:pt x="46" y="476"/>
                      </a:lnTo>
                      <a:lnTo>
                        <a:pt x="62" y="500"/>
                      </a:lnTo>
                      <a:lnTo>
                        <a:pt x="80" y="520"/>
                      </a:lnTo>
                      <a:lnTo>
                        <a:pt x="100" y="540"/>
                      </a:lnTo>
                      <a:lnTo>
                        <a:pt x="122" y="558"/>
                      </a:lnTo>
                      <a:lnTo>
                        <a:pt x="146" y="574"/>
                      </a:lnTo>
                      <a:lnTo>
                        <a:pt x="170" y="586"/>
                      </a:lnTo>
                      <a:lnTo>
                        <a:pt x="196" y="596"/>
                      </a:lnTo>
                      <a:lnTo>
                        <a:pt x="222" y="604"/>
                      </a:lnTo>
                      <a:lnTo>
                        <a:pt x="250" y="608"/>
                      </a:lnTo>
                      <a:lnTo>
                        <a:pt x="280" y="610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38" y="604"/>
                      </a:lnTo>
                      <a:lnTo>
                        <a:pt x="366" y="598"/>
                      </a:lnTo>
                      <a:lnTo>
                        <a:pt x="392" y="586"/>
                      </a:lnTo>
                      <a:lnTo>
                        <a:pt x="418" y="574"/>
                      </a:lnTo>
                      <a:lnTo>
                        <a:pt x="442" y="558"/>
                      </a:lnTo>
                      <a:lnTo>
                        <a:pt x="464" y="540"/>
                      </a:lnTo>
                      <a:lnTo>
                        <a:pt x="484" y="522"/>
                      </a:lnTo>
                      <a:lnTo>
                        <a:pt x="504" y="500"/>
                      </a:lnTo>
                      <a:lnTo>
                        <a:pt x="520" y="476"/>
                      </a:lnTo>
                      <a:lnTo>
                        <a:pt x="534" y="450"/>
                      </a:lnTo>
                      <a:lnTo>
                        <a:pt x="548" y="424"/>
                      </a:lnTo>
                      <a:lnTo>
                        <a:pt x="558" y="396"/>
                      </a:lnTo>
                      <a:lnTo>
                        <a:pt x="564" y="368"/>
                      </a:lnTo>
                      <a:lnTo>
                        <a:pt x="570" y="338"/>
                      </a:lnTo>
                      <a:lnTo>
                        <a:pt x="572" y="308"/>
                      </a:lnTo>
                      <a:lnTo>
                        <a:pt x="570" y="276"/>
                      </a:lnTo>
                      <a:lnTo>
                        <a:pt x="570" y="276"/>
                      </a:lnTo>
                      <a:lnTo>
                        <a:pt x="566" y="246"/>
                      </a:lnTo>
                      <a:lnTo>
                        <a:pt x="560" y="216"/>
                      </a:lnTo>
                      <a:lnTo>
                        <a:pt x="552" y="188"/>
                      </a:lnTo>
                      <a:lnTo>
                        <a:pt x="540" y="160"/>
                      </a:lnTo>
                      <a:lnTo>
                        <a:pt x="526" y="136"/>
                      </a:lnTo>
                      <a:lnTo>
                        <a:pt x="510" y="112"/>
                      </a:lnTo>
                      <a:lnTo>
                        <a:pt x="490" y="90"/>
                      </a:lnTo>
                      <a:lnTo>
                        <a:pt x="470" y="70"/>
                      </a:lnTo>
                      <a:lnTo>
                        <a:pt x="450" y="52"/>
                      </a:lnTo>
                      <a:lnTo>
                        <a:pt x="426" y="38"/>
                      </a:lnTo>
                      <a:lnTo>
                        <a:pt x="402" y="24"/>
                      </a:lnTo>
                      <a:lnTo>
                        <a:pt x="376" y="14"/>
                      </a:lnTo>
                      <a:lnTo>
                        <a:pt x="348" y="6"/>
                      </a:lnTo>
                      <a:lnTo>
                        <a:pt x="320" y="2"/>
                      </a:lnTo>
                      <a:lnTo>
                        <a:pt x="292" y="0"/>
                      </a:lnTo>
                      <a:lnTo>
                        <a:pt x="262" y="2"/>
                      </a:lnTo>
                      <a:lnTo>
                        <a:pt x="262" y="2"/>
                      </a:lnTo>
                      <a:close/>
                    </a:path>
                  </a:pathLst>
                </a:custGeom>
                <a:solidFill>
                  <a:srgbClr val="FFF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4" name="Freeform 172"/>
                <p:cNvSpPr>
                  <a:spLocks/>
                </p:cNvSpPr>
                <p:nvPr/>
              </p:nvSpPr>
              <p:spPr bwMode="auto">
                <a:xfrm flipH="1">
                  <a:off x="8408445" y="3232484"/>
                  <a:ext cx="971625" cy="1128713"/>
                </a:xfrm>
                <a:custGeom>
                  <a:avLst/>
                  <a:gdLst>
                    <a:gd name="T0" fmla="*/ 250 w 550"/>
                    <a:gd name="T1" fmla="*/ 0 h 590"/>
                    <a:gd name="T2" fmla="*/ 196 w 550"/>
                    <a:gd name="T3" fmla="*/ 12 h 590"/>
                    <a:gd name="T4" fmla="*/ 146 w 550"/>
                    <a:gd name="T5" fmla="*/ 36 h 590"/>
                    <a:gd name="T6" fmla="*/ 102 w 550"/>
                    <a:gd name="T7" fmla="*/ 68 h 590"/>
                    <a:gd name="T8" fmla="*/ 64 w 550"/>
                    <a:gd name="T9" fmla="*/ 108 h 590"/>
                    <a:gd name="T10" fmla="*/ 34 w 550"/>
                    <a:gd name="T11" fmla="*/ 156 h 590"/>
                    <a:gd name="T12" fmla="*/ 14 w 550"/>
                    <a:gd name="T13" fmla="*/ 208 h 590"/>
                    <a:gd name="T14" fmla="*/ 2 w 550"/>
                    <a:gd name="T15" fmla="*/ 266 h 590"/>
                    <a:gd name="T16" fmla="*/ 2 w 550"/>
                    <a:gd name="T17" fmla="*/ 326 h 590"/>
                    <a:gd name="T18" fmla="*/ 6 w 550"/>
                    <a:gd name="T19" fmla="*/ 356 h 590"/>
                    <a:gd name="T20" fmla="*/ 20 w 550"/>
                    <a:gd name="T21" fmla="*/ 412 h 590"/>
                    <a:gd name="T22" fmla="*/ 46 w 550"/>
                    <a:gd name="T23" fmla="*/ 462 h 590"/>
                    <a:gd name="T24" fmla="*/ 80 w 550"/>
                    <a:gd name="T25" fmla="*/ 504 h 590"/>
                    <a:gd name="T26" fmla="*/ 120 w 550"/>
                    <a:gd name="T27" fmla="*/ 540 h 590"/>
                    <a:gd name="T28" fmla="*/ 166 w 550"/>
                    <a:gd name="T29" fmla="*/ 568 h 590"/>
                    <a:gd name="T30" fmla="*/ 218 w 550"/>
                    <a:gd name="T31" fmla="*/ 584 h 590"/>
                    <a:gd name="T32" fmla="*/ 272 w 550"/>
                    <a:gd name="T33" fmla="*/ 590 h 590"/>
                    <a:gd name="T34" fmla="*/ 300 w 550"/>
                    <a:gd name="T35" fmla="*/ 588 h 590"/>
                    <a:gd name="T36" fmla="*/ 354 w 550"/>
                    <a:gd name="T37" fmla="*/ 576 h 590"/>
                    <a:gd name="T38" fmla="*/ 404 w 550"/>
                    <a:gd name="T39" fmla="*/ 552 h 590"/>
                    <a:gd name="T40" fmla="*/ 448 w 550"/>
                    <a:gd name="T41" fmla="*/ 520 h 590"/>
                    <a:gd name="T42" fmla="*/ 486 w 550"/>
                    <a:gd name="T43" fmla="*/ 480 h 590"/>
                    <a:gd name="T44" fmla="*/ 516 w 550"/>
                    <a:gd name="T45" fmla="*/ 432 h 590"/>
                    <a:gd name="T46" fmla="*/ 536 w 550"/>
                    <a:gd name="T47" fmla="*/ 380 h 590"/>
                    <a:gd name="T48" fmla="*/ 548 w 550"/>
                    <a:gd name="T49" fmla="*/ 322 h 590"/>
                    <a:gd name="T50" fmla="*/ 548 w 550"/>
                    <a:gd name="T51" fmla="*/ 264 h 590"/>
                    <a:gd name="T52" fmla="*/ 544 w 550"/>
                    <a:gd name="T53" fmla="*/ 234 h 590"/>
                    <a:gd name="T54" fmla="*/ 530 w 550"/>
                    <a:gd name="T55" fmla="*/ 178 h 590"/>
                    <a:gd name="T56" fmla="*/ 504 w 550"/>
                    <a:gd name="T57" fmla="*/ 128 h 590"/>
                    <a:gd name="T58" fmla="*/ 470 w 550"/>
                    <a:gd name="T59" fmla="*/ 84 h 590"/>
                    <a:gd name="T60" fmla="*/ 430 w 550"/>
                    <a:gd name="T61" fmla="*/ 48 h 590"/>
                    <a:gd name="T62" fmla="*/ 384 w 550"/>
                    <a:gd name="T63" fmla="*/ 22 h 590"/>
                    <a:gd name="T64" fmla="*/ 332 w 550"/>
                    <a:gd name="T65" fmla="*/ 4 h 590"/>
                    <a:gd name="T66" fmla="*/ 278 w 550"/>
                    <a:gd name="T67" fmla="*/ 0 h 590"/>
                    <a:gd name="T68" fmla="*/ 250 w 550"/>
                    <a:gd name="T69" fmla="*/ 0 h 5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50" h="590">
                      <a:moveTo>
                        <a:pt x="250" y="0"/>
                      </a:moveTo>
                      <a:lnTo>
                        <a:pt x="250" y="0"/>
                      </a:lnTo>
                      <a:lnTo>
                        <a:pt x="222" y="6"/>
                      </a:lnTo>
                      <a:lnTo>
                        <a:pt x="196" y="12"/>
                      </a:lnTo>
                      <a:lnTo>
                        <a:pt x="170" y="24"/>
                      </a:lnTo>
                      <a:lnTo>
                        <a:pt x="146" y="36"/>
                      </a:lnTo>
                      <a:lnTo>
                        <a:pt x="124" y="52"/>
                      </a:lnTo>
                      <a:lnTo>
                        <a:pt x="102" y="68"/>
                      </a:lnTo>
                      <a:lnTo>
                        <a:pt x="82" y="88"/>
                      </a:lnTo>
                      <a:lnTo>
                        <a:pt x="64" y="108"/>
                      </a:lnTo>
                      <a:lnTo>
                        <a:pt x="48" y="132"/>
                      </a:lnTo>
                      <a:lnTo>
                        <a:pt x="34" y="156"/>
                      </a:lnTo>
                      <a:lnTo>
                        <a:pt x="22" y="182"/>
                      </a:lnTo>
                      <a:lnTo>
                        <a:pt x="14" y="208"/>
                      </a:lnTo>
                      <a:lnTo>
                        <a:pt x="6" y="236"/>
                      </a:lnTo>
                      <a:lnTo>
                        <a:pt x="2" y="266"/>
                      </a:lnTo>
                      <a:lnTo>
                        <a:pt x="0" y="296"/>
                      </a:lnTo>
                      <a:lnTo>
                        <a:pt x="2" y="326"/>
                      </a:lnTo>
                      <a:lnTo>
                        <a:pt x="2" y="326"/>
                      </a:lnTo>
                      <a:lnTo>
                        <a:pt x="6" y="356"/>
                      </a:lnTo>
                      <a:lnTo>
                        <a:pt x="12" y="384"/>
                      </a:lnTo>
                      <a:lnTo>
                        <a:pt x="20" y="412"/>
                      </a:lnTo>
                      <a:lnTo>
                        <a:pt x="32" y="438"/>
                      </a:lnTo>
                      <a:lnTo>
                        <a:pt x="46" y="462"/>
                      </a:lnTo>
                      <a:lnTo>
                        <a:pt x="62" y="484"/>
                      </a:lnTo>
                      <a:lnTo>
                        <a:pt x="80" y="504"/>
                      </a:lnTo>
                      <a:lnTo>
                        <a:pt x="98" y="524"/>
                      </a:lnTo>
                      <a:lnTo>
                        <a:pt x="120" y="540"/>
                      </a:lnTo>
                      <a:lnTo>
                        <a:pt x="142" y="556"/>
                      </a:lnTo>
                      <a:lnTo>
                        <a:pt x="166" y="568"/>
                      </a:lnTo>
                      <a:lnTo>
                        <a:pt x="192" y="576"/>
                      </a:lnTo>
                      <a:lnTo>
                        <a:pt x="218" y="584"/>
                      </a:lnTo>
                      <a:lnTo>
                        <a:pt x="244" y="588"/>
                      </a:lnTo>
                      <a:lnTo>
                        <a:pt x="272" y="590"/>
                      </a:lnTo>
                      <a:lnTo>
                        <a:pt x="300" y="588"/>
                      </a:lnTo>
                      <a:lnTo>
                        <a:pt x="300" y="588"/>
                      </a:lnTo>
                      <a:lnTo>
                        <a:pt x="328" y="584"/>
                      </a:lnTo>
                      <a:lnTo>
                        <a:pt x="354" y="576"/>
                      </a:lnTo>
                      <a:lnTo>
                        <a:pt x="380" y="566"/>
                      </a:lnTo>
                      <a:lnTo>
                        <a:pt x="404" y="552"/>
                      </a:lnTo>
                      <a:lnTo>
                        <a:pt x="426" y="538"/>
                      </a:lnTo>
                      <a:lnTo>
                        <a:pt x="448" y="520"/>
                      </a:lnTo>
                      <a:lnTo>
                        <a:pt x="468" y="502"/>
                      </a:lnTo>
                      <a:lnTo>
                        <a:pt x="486" y="480"/>
                      </a:lnTo>
                      <a:lnTo>
                        <a:pt x="502" y="456"/>
                      </a:lnTo>
                      <a:lnTo>
                        <a:pt x="516" y="432"/>
                      </a:lnTo>
                      <a:lnTo>
                        <a:pt x="528" y="406"/>
                      </a:lnTo>
                      <a:lnTo>
                        <a:pt x="536" y="380"/>
                      </a:lnTo>
                      <a:lnTo>
                        <a:pt x="544" y="352"/>
                      </a:lnTo>
                      <a:lnTo>
                        <a:pt x="548" y="322"/>
                      </a:lnTo>
                      <a:lnTo>
                        <a:pt x="550" y="294"/>
                      </a:lnTo>
                      <a:lnTo>
                        <a:pt x="548" y="264"/>
                      </a:lnTo>
                      <a:lnTo>
                        <a:pt x="548" y="264"/>
                      </a:lnTo>
                      <a:lnTo>
                        <a:pt x="544" y="234"/>
                      </a:lnTo>
                      <a:lnTo>
                        <a:pt x="538" y="204"/>
                      </a:lnTo>
                      <a:lnTo>
                        <a:pt x="530" y="178"/>
                      </a:lnTo>
                      <a:lnTo>
                        <a:pt x="518" y="152"/>
                      </a:lnTo>
                      <a:lnTo>
                        <a:pt x="504" y="128"/>
                      </a:lnTo>
                      <a:lnTo>
                        <a:pt x="488" y="104"/>
                      </a:lnTo>
                      <a:lnTo>
                        <a:pt x="470" y="84"/>
                      </a:lnTo>
                      <a:lnTo>
                        <a:pt x="452" y="64"/>
                      </a:lnTo>
                      <a:lnTo>
                        <a:pt x="430" y="48"/>
                      </a:lnTo>
                      <a:lnTo>
                        <a:pt x="408" y="34"/>
                      </a:lnTo>
                      <a:lnTo>
                        <a:pt x="384" y="22"/>
                      </a:lnTo>
                      <a:lnTo>
                        <a:pt x="358" y="12"/>
                      </a:lnTo>
                      <a:lnTo>
                        <a:pt x="332" y="4"/>
                      </a:lnTo>
                      <a:lnTo>
                        <a:pt x="306" y="0"/>
                      </a:lnTo>
                      <a:lnTo>
                        <a:pt x="278" y="0"/>
                      </a:lnTo>
                      <a:lnTo>
                        <a:pt x="250" y="0"/>
                      </a:lnTo>
                      <a:lnTo>
                        <a:pt x="250" y="0"/>
                      </a:lnTo>
                      <a:close/>
                    </a:path>
                  </a:pathLst>
                </a:custGeom>
                <a:solidFill>
                  <a:srgbClr val="FFF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5" name="Freeform 173"/>
                <p:cNvSpPr>
                  <a:spLocks/>
                </p:cNvSpPr>
                <p:nvPr/>
              </p:nvSpPr>
              <p:spPr bwMode="auto">
                <a:xfrm flipH="1">
                  <a:off x="8666532" y="4000834"/>
                  <a:ext cx="307774" cy="180975"/>
                </a:xfrm>
                <a:custGeom>
                  <a:avLst/>
                  <a:gdLst>
                    <a:gd name="T0" fmla="*/ 84 w 174"/>
                    <a:gd name="T1" fmla="*/ 94 h 94"/>
                    <a:gd name="T2" fmla="*/ 84 w 174"/>
                    <a:gd name="T3" fmla="*/ 94 h 94"/>
                    <a:gd name="T4" fmla="*/ 66 w 174"/>
                    <a:gd name="T5" fmla="*/ 92 h 94"/>
                    <a:gd name="T6" fmla="*/ 50 w 174"/>
                    <a:gd name="T7" fmla="*/ 90 h 94"/>
                    <a:gd name="T8" fmla="*/ 36 w 174"/>
                    <a:gd name="T9" fmla="*/ 84 h 94"/>
                    <a:gd name="T10" fmla="*/ 24 w 174"/>
                    <a:gd name="T11" fmla="*/ 78 h 94"/>
                    <a:gd name="T12" fmla="*/ 12 w 174"/>
                    <a:gd name="T13" fmla="*/ 70 h 94"/>
                    <a:gd name="T14" fmla="*/ 6 w 174"/>
                    <a:gd name="T15" fmla="*/ 62 h 94"/>
                    <a:gd name="T16" fmla="*/ 0 w 174"/>
                    <a:gd name="T17" fmla="*/ 52 h 94"/>
                    <a:gd name="T18" fmla="*/ 0 w 174"/>
                    <a:gd name="T19" fmla="*/ 44 h 94"/>
                    <a:gd name="T20" fmla="*/ 0 w 174"/>
                    <a:gd name="T21" fmla="*/ 44 h 94"/>
                    <a:gd name="T22" fmla="*/ 2 w 174"/>
                    <a:gd name="T23" fmla="*/ 34 h 94"/>
                    <a:gd name="T24" fmla="*/ 8 w 174"/>
                    <a:gd name="T25" fmla="*/ 26 h 94"/>
                    <a:gd name="T26" fmla="*/ 16 w 174"/>
                    <a:gd name="T27" fmla="*/ 18 h 94"/>
                    <a:gd name="T28" fmla="*/ 26 w 174"/>
                    <a:gd name="T29" fmla="*/ 12 h 94"/>
                    <a:gd name="T30" fmla="*/ 40 w 174"/>
                    <a:gd name="T31" fmla="*/ 6 h 94"/>
                    <a:gd name="T32" fmla="*/ 56 w 174"/>
                    <a:gd name="T33" fmla="*/ 2 h 94"/>
                    <a:gd name="T34" fmla="*/ 72 w 174"/>
                    <a:gd name="T35" fmla="*/ 0 h 94"/>
                    <a:gd name="T36" fmla="*/ 90 w 174"/>
                    <a:gd name="T37" fmla="*/ 0 h 94"/>
                    <a:gd name="T38" fmla="*/ 90 w 174"/>
                    <a:gd name="T39" fmla="*/ 0 h 94"/>
                    <a:gd name="T40" fmla="*/ 106 w 174"/>
                    <a:gd name="T41" fmla="*/ 2 h 94"/>
                    <a:gd name="T42" fmla="*/ 124 w 174"/>
                    <a:gd name="T43" fmla="*/ 6 h 94"/>
                    <a:gd name="T44" fmla="*/ 138 w 174"/>
                    <a:gd name="T45" fmla="*/ 12 h 94"/>
                    <a:gd name="T46" fmla="*/ 150 w 174"/>
                    <a:gd name="T47" fmla="*/ 18 h 94"/>
                    <a:gd name="T48" fmla="*/ 160 w 174"/>
                    <a:gd name="T49" fmla="*/ 24 h 94"/>
                    <a:gd name="T50" fmla="*/ 168 w 174"/>
                    <a:gd name="T51" fmla="*/ 34 h 94"/>
                    <a:gd name="T52" fmla="*/ 172 w 174"/>
                    <a:gd name="T53" fmla="*/ 42 h 94"/>
                    <a:gd name="T54" fmla="*/ 174 w 174"/>
                    <a:gd name="T55" fmla="*/ 52 h 94"/>
                    <a:gd name="T56" fmla="*/ 174 w 174"/>
                    <a:gd name="T57" fmla="*/ 52 h 94"/>
                    <a:gd name="T58" fmla="*/ 172 w 174"/>
                    <a:gd name="T59" fmla="*/ 62 h 94"/>
                    <a:gd name="T60" fmla="*/ 166 w 174"/>
                    <a:gd name="T61" fmla="*/ 70 h 94"/>
                    <a:gd name="T62" fmla="*/ 158 w 174"/>
                    <a:gd name="T63" fmla="*/ 78 h 94"/>
                    <a:gd name="T64" fmla="*/ 146 w 174"/>
                    <a:gd name="T65" fmla="*/ 84 h 94"/>
                    <a:gd name="T66" fmla="*/ 134 w 174"/>
                    <a:gd name="T67" fmla="*/ 88 h 94"/>
                    <a:gd name="T68" fmla="*/ 118 w 174"/>
                    <a:gd name="T69" fmla="*/ 92 h 94"/>
                    <a:gd name="T70" fmla="*/ 102 w 174"/>
                    <a:gd name="T71" fmla="*/ 94 h 94"/>
                    <a:gd name="T72" fmla="*/ 84 w 174"/>
                    <a:gd name="T73" fmla="*/ 94 h 94"/>
                    <a:gd name="T74" fmla="*/ 84 w 174"/>
                    <a:gd name="T75" fmla="*/ 94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74" h="94">
                      <a:moveTo>
                        <a:pt x="84" y="94"/>
                      </a:moveTo>
                      <a:lnTo>
                        <a:pt x="84" y="94"/>
                      </a:lnTo>
                      <a:lnTo>
                        <a:pt x="66" y="92"/>
                      </a:lnTo>
                      <a:lnTo>
                        <a:pt x="50" y="90"/>
                      </a:lnTo>
                      <a:lnTo>
                        <a:pt x="36" y="84"/>
                      </a:lnTo>
                      <a:lnTo>
                        <a:pt x="24" y="78"/>
                      </a:lnTo>
                      <a:lnTo>
                        <a:pt x="12" y="70"/>
                      </a:lnTo>
                      <a:lnTo>
                        <a:pt x="6" y="62"/>
                      </a:lnTo>
                      <a:lnTo>
                        <a:pt x="0" y="52"/>
                      </a:lnTo>
                      <a:lnTo>
                        <a:pt x="0" y="44"/>
                      </a:lnTo>
                      <a:lnTo>
                        <a:pt x="0" y="44"/>
                      </a:lnTo>
                      <a:lnTo>
                        <a:pt x="2" y="34"/>
                      </a:lnTo>
                      <a:lnTo>
                        <a:pt x="8" y="26"/>
                      </a:lnTo>
                      <a:lnTo>
                        <a:pt x="16" y="18"/>
                      </a:lnTo>
                      <a:lnTo>
                        <a:pt x="26" y="12"/>
                      </a:lnTo>
                      <a:lnTo>
                        <a:pt x="40" y="6"/>
                      </a:lnTo>
                      <a:lnTo>
                        <a:pt x="56" y="2"/>
                      </a:lnTo>
                      <a:lnTo>
                        <a:pt x="72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106" y="2"/>
                      </a:lnTo>
                      <a:lnTo>
                        <a:pt x="124" y="6"/>
                      </a:lnTo>
                      <a:lnTo>
                        <a:pt x="138" y="12"/>
                      </a:lnTo>
                      <a:lnTo>
                        <a:pt x="150" y="18"/>
                      </a:lnTo>
                      <a:lnTo>
                        <a:pt x="160" y="24"/>
                      </a:lnTo>
                      <a:lnTo>
                        <a:pt x="168" y="34"/>
                      </a:lnTo>
                      <a:lnTo>
                        <a:pt x="172" y="42"/>
                      </a:lnTo>
                      <a:lnTo>
                        <a:pt x="174" y="52"/>
                      </a:lnTo>
                      <a:lnTo>
                        <a:pt x="174" y="52"/>
                      </a:lnTo>
                      <a:lnTo>
                        <a:pt x="172" y="62"/>
                      </a:lnTo>
                      <a:lnTo>
                        <a:pt x="166" y="70"/>
                      </a:lnTo>
                      <a:lnTo>
                        <a:pt x="158" y="78"/>
                      </a:lnTo>
                      <a:lnTo>
                        <a:pt x="146" y="84"/>
                      </a:lnTo>
                      <a:lnTo>
                        <a:pt x="134" y="88"/>
                      </a:lnTo>
                      <a:lnTo>
                        <a:pt x="118" y="92"/>
                      </a:lnTo>
                      <a:lnTo>
                        <a:pt x="102" y="94"/>
                      </a:lnTo>
                      <a:lnTo>
                        <a:pt x="84" y="94"/>
                      </a:lnTo>
                      <a:lnTo>
                        <a:pt x="84" y="94"/>
                      </a:lnTo>
                      <a:close/>
                    </a:path>
                  </a:pathLst>
                </a:custGeom>
                <a:solidFill>
                  <a:srgbClr val="FFF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6" name="Freeform 174"/>
                <p:cNvSpPr>
                  <a:spLocks/>
                </p:cNvSpPr>
                <p:nvPr/>
              </p:nvSpPr>
              <p:spPr bwMode="auto">
                <a:xfrm flipH="1">
                  <a:off x="8669293" y="4005597"/>
                  <a:ext cx="300872" cy="176213"/>
                </a:xfrm>
                <a:custGeom>
                  <a:avLst/>
                  <a:gdLst>
                    <a:gd name="T0" fmla="*/ 82 w 170"/>
                    <a:gd name="T1" fmla="*/ 92 h 92"/>
                    <a:gd name="T2" fmla="*/ 82 w 170"/>
                    <a:gd name="T3" fmla="*/ 92 h 92"/>
                    <a:gd name="T4" fmla="*/ 66 w 170"/>
                    <a:gd name="T5" fmla="*/ 90 h 92"/>
                    <a:gd name="T6" fmla="*/ 50 w 170"/>
                    <a:gd name="T7" fmla="*/ 86 h 92"/>
                    <a:gd name="T8" fmla="*/ 36 w 170"/>
                    <a:gd name="T9" fmla="*/ 82 h 92"/>
                    <a:gd name="T10" fmla="*/ 24 w 170"/>
                    <a:gd name="T11" fmla="*/ 76 h 92"/>
                    <a:gd name="T12" fmla="*/ 14 w 170"/>
                    <a:gd name="T13" fmla="*/ 68 h 92"/>
                    <a:gd name="T14" fmla="*/ 6 w 170"/>
                    <a:gd name="T15" fmla="*/ 60 h 92"/>
                    <a:gd name="T16" fmla="*/ 2 w 170"/>
                    <a:gd name="T17" fmla="*/ 52 h 92"/>
                    <a:gd name="T18" fmla="*/ 0 w 170"/>
                    <a:gd name="T19" fmla="*/ 42 h 92"/>
                    <a:gd name="T20" fmla="*/ 0 w 170"/>
                    <a:gd name="T21" fmla="*/ 42 h 92"/>
                    <a:gd name="T22" fmla="*/ 2 w 170"/>
                    <a:gd name="T23" fmla="*/ 32 h 92"/>
                    <a:gd name="T24" fmla="*/ 8 w 170"/>
                    <a:gd name="T25" fmla="*/ 24 h 92"/>
                    <a:gd name="T26" fmla="*/ 16 w 170"/>
                    <a:gd name="T27" fmla="*/ 18 h 92"/>
                    <a:gd name="T28" fmla="*/ 26 w 170"/>
                    <a:gd name="T29" fmla="*/ 12 h 92"/>
                    <a:gd name="T30" fmla="*/ 40 w 170"/>
                    <a:gd name="T31" fmla="*/ 6 h 92"/>
                    <a:gd name="T32" fmla="*/ 54 w 170"/>
                    <a:gd name="T33" fmla="*/ 2 h 92"/>
                    <a:gd name="T34" fmla="*/ 70 w 170"/>
                    <a:gd name="T35" fmla="*/ 0 h 92"/>
                    <a:gd name="T36" fmla="*/ 88 w 170"/>
                    <a:gd name="T37" fmla="*/ 0 h 92"/>
                    <a:gd name="T38" fmla="*/ 88 w 170"/>
                    <a:gd name="T39" fmla="*/ 0 h 92"/>
                    <a:gd name="T40" fmla="*/ 104 w 170"/>
                    <a:gd name="T41" fmla="*/ 2 h 92"/>
                    <a:gd name="T42" fmla="*/ 120 w 170"/>
                    <a:gd name="T43" fmla="*/ 6 h 92"/>
                    <a:gd name="T44" fmla="*/ 134 w 170"/>
                    <a:gd name="T45" fmla="*/ 10 h 92"/>
                    <a:gd name="T46" fmla="*/ 146 w 170"/>
                    <a:gd name="T47" fmla="*/ 16 h 92"/>
                    <a:gd name="T48" fmla="*/ 156 w 170"/>
                    <a:gd name="T49" fmla="*/ 24 h 92"/>
                    <a:gd name="T50" fmla="*/ 164 w 170"/>
                    <a:gd name="T51" fmla="*/ 32 h 92"/>
                    <a:gd name="T52" fmla="*/ 168 w 170"/>
                    <a:gd name="T53" fmla="*/ 40 h 92"/>
                    <a:gd name="T54" fmla="*/ 170 w 170"/>
                    <a:gd name="T55" fmla="*/ 50 h 92"/>
                    <a:gd name="T56" fmla="*/ 170 w 170"/>
                    <a:gd name="T57" fmla="*/ 50 h 92"/>
                    <a:gd name="T58" fmla="*/ 168 w 170"/>
                    <a:gd name="T59" fmla="*/ 60 h 92"/>
                    <a:gd name="T60" fmla="*/ 162 w 170"/>
                    <a:gd name="T61" fmla="*/ 68 h 92"/>
                    <a:gd name="T62" fmla="*/ 154 w 170"/>
                    <a:gd name="T63" fmla="*/ 74 h 92"/>
                    <a:gd name="T64" fmla="*/ 142 w 170"/>
                    <a:gd name="T65" fmla="*/ 82 h 92"/>
                    <a:gd name="T66" fmla="*/ 130 w 170"/>
                    <a:gd name="T67" fmla="*/ 86 h 92"/>
                    <a:gd name="T68" fmla="*/ 116 w 170"/>
                    <a:gd name="T69" fmla="*/ 90 h 92"/>
                    <a:gd name="T70" fmla="*/ 100 w 170"/>
                    <a:gd name="T71" fmla="*/ 92 h 92"/>
                    <a:gd name="T72" fmla="*/ 82 w 170"/>
                    <a:gd name="T73" fmla="*/ 92 h 92"/>
                    <a:gd name="T74" fmla="*/ 82 w 170"/>
                    <a:gd name="T75" fmla="*/ 9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70" h="92">
                      <a:moveTo>
                        <a:pt x="82" y="92"/>
                      </a:moveTo>
                      <a:lnTo>
                        <a:pt x="82" y="92"/>
                      </a:lnTo>
                      <a:lnTo>
                        <a:pt x="66" y="90"/>
                      </a:lnTo>
                      <a:lnTo>
                        <a:pt x="50" y="86"/>
                      </a:lnTo>
                      <a:lnTo>
                        <a:pt x="36" y="82"/>
                      </a:lnTo>
                      <a:lnTo>
                        <a:pt x="24" y="76"/>
                      </a:lnTo>
                      <a:lnTo>
                        <a:pt x="14" y="68"/>
                      </a:lnTo>
                      <a:lnTo>
                        <a:pt x="6" y="60"/>
                      </a:lnTo>
                      <a:lnTo>
                        <a:pt x="2" y="52"/>
                      </a:lnTo>
                      <a:lnTo>
                        <a:pt x="0" y="42"/>
                      </a:lnTo>
                      <a:lnTo>
                        <a:pt x="0" y="42"/>
                      </a:lnTo>
                      <a:lnTo>
                        <a:pt x="2" y="32"/>
                      </a:lnTo>
                      <a:lnTo>
                        <a:pt x="8" y="24"/>
                      </a:lnTo>
                      <a:lnTo>
                        <a:pt x="16" y="18"/>
                      </a:lnTo>
                      <a:lnTo>
                        <a:pt x="26" y="12"/>
                      </a:lnTo>
                      <a:lnTo>
                        <a:pt x="40" y="6"/>
                      </a:lnTo>
                      <a:lnTo>
                        <a:pt x="54" y="2"/>
                      </a:lnTo>
                      <a:lnTo>
                        <a:pt x="70" y="0"/>
                      </a:lnTo>
                      <a:lnTo>
                        <a:pt x="88" y="0"/>
                      </a:lnTo>
                      <a:lnTo>
                        <a:pt x="88" y="0"/>
                      </a:lnTo>
                      <a:lnTo>
                        <a:pt x="104" y="2"/>
                      </a:lnTo>
                      <a:lnTo>
                        <a:pt x="120" y="6"/>
                      </a:lnTo>
                      <a:lnTo>
                        <a:pt x="134" y="10"/>
                      </a:lnTo>
                      <a:lnTo>
                        <a:pt x="146" y="16"/>
                      </a:lnTo>
                      <a:lnTo>
                        <a:pt x="156" y="24"/>
                      </a:lnTo>
                      <a:lnTo>
                        <a:pt x="164" y="32"/>
                      </a:lnTo>
                      <a:lnTo>
                        <a:pt x="168" y="40"/>
                      </a:lnTo>
                      <a:lnTo>
                        <a:pt x="170" y="50"/>
                      </a:lnTo>
                      <a:lnTo>
                        <a:pt x="170" y="50"/>
                      </a:lnTo>
                      <a:lnTo>
                        <a:pt x="168" y="60"/>
                      </a:lnTo>
                      <a:lnTo>
                        <a:pt x="162" y="68"/>
                      </a:lnTo>
                      <a:lnTo>
                        <a:pt x="154" y="74"/>
                      </a:lnTo>
                      <a:lnTo>
                        <a:pt x="142" y="82"/>
                      </a:lnTo>
                      <a:lnTo>
                        <a:pt x="130" y="86"/>
                      </a:lnTo>
                      <a:lnTo>
                        <a:pt x="116" y="90"/>
                      </a:lnTo>
                      <a:lnTo>
                        <a:pt x="100" y="92"/>
                      </a:lnTo>
                      <a:lnTo>
                        <a:pt x="82" y="92"/>
                      </a:lnTo>
                      <a:lnTo>
                        <a:pt x="82" y="92"/>
                      </a:lnTo>
                      <a:close/>
                    </a:path>
                  </a:pathLst>
                </a:custGeom>
                <a:solidFill>
                  <a:srgbClr val="FFF50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7" name="Freeform 175"/>
                <p:cNvSpPr>
                  <a:spLocks/>
                </p:cNvSpPr>
                <p:nvPr/>
              </p:nvSpPr>
              <p:spPr bwMode="auto">
                <a:xfrm flipH="1">
                  <a:off x="8673433" y="4008772"/>
                  <a:ext cx="292592" cy="168275"/>
                </a:xfrm>
                <a:custGeom>
                  <a:avLst/>
                  <a:gdLst>
                    <a:gd name="T0" fmla="*/ 80 w 166"/>
                    <a:gd name="T1" fmla="*/ 88 h 88"/>
                    <a:gd name="T2" fmla="*/ 80 w 166"/>
                    <a:gd name="T3" fmla="*/ 88 h 88"/>
                    <a:gd name="T4" fmla="*/ 64 w 166"/>
                    <a:gd name="T5" fmla="*/ 86 h 88"/>
                    <a:gd name="T6" fmla="*/ 48 w 166"/>
                    <a:gd name="T7" fmla="*/ 84 h 88"/>
                    <a:gd name="T8" fmla="*/ 36 w 166"/>
                    <a:gd name="T9" fmla="*/ 78 h 88"/>
                    <a:gd name="T10" fmla="*/ 24 w 166"/>
                    <a:gd name="T11" fmla="*/ 72 h 88"/>
                    <a:gd name="T12" fmla="*/ 14 w 166"/>
                    <a:gd name="T13" fmla="*/ 66 h 88"/>
                    <a:gd name="T14" fmla="*/ 6 w 166"/>
                    <a:gd name="T15" fmla="*/ 58 h 88"/>
                    <a:gd name="T16" fmla="*/ 2 w 166"/>
                    <a:gd name="T17" fmla="*/ 50 h 88"/>
                    <a:gd name="T18" fmla="*/ 0 w 166"/>
                    <a:gd name="T19" fmla="*/ 40 h 88"/>
                    <a:gd name="T20" fmla="*/ 0 w 166"/>
                    <a:gd name="T21" fmla="*/ 40 h 88"/>
                    <a:gd name="T22" fmla="*/ 4 w 166"/>
                    <a:gd name="T23" fmla="*/ 32 h 88"/>
                    <a:gd name="T24" fmla="*/ 8 w 166"/>
                    <a:gd name="T25" fmla="*/ 24 h 88"/>
                    <a:gd name="T26" fmla="*/ 16 w 166"/>
                    <a:gd name="T27" fmla="*/ 16 h 88"/>
                    <a:gd name="T28" fmla="*/ 26 w 166"/>
                    <a:gd name="T29" fmla="*/ 10 h 88"/>
                    <a:gd name="T30" fmla="*/ 40 w 166"/>
                    <a:gd name="T31" fmla="*/ 6 h 88"/>
                    <a:gd name="T32" fmla="*/ 54 w 166"/>
                    <a:gd name="T33" fmla="*/ 2 h 88"/>
                    <a:gd name="T34" fmla="*/ 70 w 166"/>
                    <a:gd name="T35" fmla="*/ 0 h 88"/>
                    <a:gd name="T36" fmla="*/ 86 w 166"/>
                    <a:gd name="T37" fmla="*/ 0 h 88"/>
                    <a:gd name="T38" fmla="*/ 86 w 166"/>
                    <a:gd name="T39" fmla="*/ 0 h 88"/>
                    <a:gd name="T40" fmla="*/ 102 w 166"/>
                    <a:gd name="T41" fmla="*/ 2 h 88"/>
                    <a:gd name="T42" fmla="*/ 118 w 166"/>
                    <a:gd name="T43" fmla="*/ 6 h 88"/>
                    <a:gd name="T44" fmla="*/ 130 w 166"/>
                    <a:gd name="T45" fmla="*/ 10 h 88"/>
                    <a:gd name="T46" fmla="*/ 142 w 166"/>
                    <a:gd name="T47" fmla="*/ 16 h 88"/>
                    <a:gd name="T48" fmla="*/ 152 w 166"/>
                    <a:gd name="T49" fmla="*/ 24 h 88"/>
                    <a:gd name="T50" fmla="*/ 160 w 166"/>
                    <a:gd name="T51" fmla="*/ 32 h 88"/>
                    <a:gd name="T52" fmla="*/ 164 w 166"/>
                    <a:gd name="T53" fmla="*/ 40 h 88"/>
                    <a:gd name="T54" fmla="*/ 166 w 166"/>
                    <a:gd name="T55" fmla="*/ 48 h 88"/>
                    <a:gd name="T56" fmla="*/ 166 w 166"/>
                    <a:gd name="T57" fmla="*/ 48 h 88"/>
                    <a:gd name="T58" fmla="*/ 162 w 166"/>
                    <a:gd name="T59" fmla="*/ 58 h 88"/>
                    <a:gd name="T60" fmla="*/ 158 w 166"/>
                    <a:gd name="T61" fmla="*/ 66 h 88"/>
                    <a:gd name="T62" fmla="*/ 150 w 166"/>
                    <a:gd name="T63" fmla="*/ 72 h 88"/>
                    <a:gd name="T64" fmla="*/ 140 w 166"/>
                    <a:gd name="T65" fmla="*/ 78 h 88"/>
                    <a:gd name="T66" fmla="*/ 126 w 166"/>
                    <a:gd name="T67" fmla="*/ 84 h 88"/>
                    <a:gd name="T68" fmla="*/ 112 w 166"/>
                    <a:gd name="T69" fmla="*/ 86 h 88"/>
                    <a:gd name="T70" fmla="*/ 98 w 166"/>
                    <a:gd name="T71" fmla="*/ 88 h 88"/>
                    <a:gd name="T72" fmla="*/ 80 w 166"/>
                    <a:gd name="T73" fmla="*/ 88 h 88"/>
                    <a:gd name="T74" fmla="*/ 80 w 166"/>
                    <a:gd name="T75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66" h="88">
                      <a:moveTo>
                        <a:pt x="80" y="88"/>
                      </a:moveTo>
                      <a:lnTo>
                        <a:pt x="80" y="88"/>
                      </a:lnTo>
                      <a:lnTo>
                        <a:pt x="64" y="86"/>
                      </a:lnTo>
                      <a:lnTo>
                        <a:pt x="48" y="84"/>
                      </a:lnTo>
                      <a:lnTo>
                        <a:pt x="36" y="78"/>
                      </a:lnTo>
                      <a:lnTo>
                        <a:pt x="24" y="72"/>
                      </a:lnTo>
                      <a:lnTo>
                        <a:pt x="14" y="66"/>
                      </a:lnTo>
                      <a:lnTo>
                        <a:pt x="6" y="58"/>
                      </a:lnTo>
                      <a:lnTo>
                        <a:pt x="2" y="50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4" y="32"/>
                      </a:lnTo>
                      <a:lnTo>
                        <a:pt x="8" y="24"/>
                      </a:lnTo>
                      <a:lnTo>
                        <a:pt x="16" y="16"/>
                      </a:lnTo>
                      <a:lnTo>
                        <a:pt x="26" y="10"/>
                      </a:lnTo>
                      <a:lnTo>
                        <a:pt x="40" y="6"/>
                      </a:lnTo>
                      <a:lnTo>
                        <a:pt x="54" y="2"/>
                      </a:lnTo>
                      <a:lnTo>
                        <a:pt x="70" y="0"/>
                      </a:lnTo>
                      <a:lnTo>
                        <a:pt x="86" y="0"/>
                      </a:lnTo>
                      <a:lnTo>
                        <a:pt x="86" y="0"/>
                      </a:lnTo>
                      <a:lnTo>
                        <a:pt x="102" y="2"/>
                      </a:lnTo>
                      <a:lnTo>
                        <a:pt x="118" y="6"/>
                      </a:lnTo>
                      <a:lnTo>
                        <a:pt x="130" y="10"/>
                      </a:lnTo>
                      <a:lnTo>
                        <a:pt x="142" y="16"/>
                      </a:lnTo>
                      <a:lnTo>
                        <a:pt x="152" y="24"/>
                      </a:lnTo>
                      <a:lnTo>
                        <a:pt x="160" y="32"/>
                      </a:lnTo>
                      <a:lnTo>
                        <a:pt x="164" y="40"/>
                      </a:lnTo>
                      <a:lnTo>
                        <a:pt x="166" y="48"/>
                      </a:lnTo>
                      <a:lnTo>
                        <a:pt x="166" y="48"/>
                      </a:lnTo>
                      <a:lnTo>
                        <a:pt x="162" y="58"/>
                      </a:lnTo>
                      <a:lnTo>
                        <a:pt x="158" y="66"/>
                      </a:lnTo>
                      <a:lnTo>
                        <a:pt x="150" y="72"/>
                      </a:lnTo>
                      <a:lnTo>
                        <a:pt x="140" y="78"/>
                      </a:lnTo>
                      <a:lnTo>
                        <a:pt x="126" y="84"/>
                      </a:lnTo>
                      <a:lnTo>
                        <a:pt x="112" y="86"/>
                      </a:lnTo>
                      <a:lnTo>
                        <a:pt x="98" y="88"/>
                      </a:lnTo>
                      <a:lnTo>
                        <a:pt x="80" y="88"/>
                      </a:lnTo>
                      <a:lnTo>
                        <a:pt x="80" y="88"/>
                      </a:lnTo>
                      <a:close/>
                    </a:path>
                  </a:pathLst>
                </a:custGeom>
                <a:solidFill>
                  <a:srgbClr val="FFF51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8" name="Freeform 176"/>
                <p:cNvSpPr>
                  <a:spLocks/>
                </p:cNvSpPr>
                <p:nvPr/>
              </p:nvSpPr>
              <p:spPr bwMode="auto">
                <a:xfrm flipH="1">
                  <a:off x="8680334" y="4011947"/>
                  <a:ext cx="278790" cy="165100"/>
                </a:xfrm>
                <a:custGeom>
                  <a:avLst/>
                  <a:gdLst>
                    <a:gd name="T0" fmla="*/ 76 w 158"/>
                    <a:gd name="T1" fmla="*/ 86 h 86"/>
                    <a:gd name="T2" fmla="*/ 76 w 158"/>
                    <a:gd name="T3" fmla="*/ 86 h 86"/>
                    <a:gd name="T4" fmla="*/ 60 w 158"/>
                    <a:gd name="T5" fmla="*/ 84 h 86"/>
                    <a:gd name="T6" fmla="*/ 46 w 158"/>
                    <a:gd name="T7" fmla="*/ 80 h 86"/>
                    <a:gd name="T8" fmla="*/ 32 w 158"/>
                    <a:gd name="T9" fmla="*/ 76 h 86"/>
                    <a:gd name="T10" fmla="*/ 22 w 158"/>
                    <a:gd name="T11" fmla="*/ 70 h 86"/>
                    <a:gd name="T12" fmla="*/ 12 w 158"/>
                    <a:gd name="T13" fmla="*/ 64 h 86"/>
                    <a:gd name="T14" fmla="*/ 4 w 158"/>
                    <a:gd name="T15" fmla="*/ 56 h 86"/>
                    <a:gd name="T16" fmla="*/ 0 w 158"/>
                    <a:gd name="T17" fmla="*/ 48 h 86"/>
                    <a:gd name="T18" fmla="*/ 0 w 158"/>
                    <a:gd name="T19" fmla="*/ 40 h 86"/>
                    <a:gd name="T20" fmla="*/ 0 w 158"/>
                    <a:gd name="T21" fmla="*/ 40 h 86"/>
                    <a:gd name="T22" fmla="*/ 2 w 158"/>
                    <a:gd name="T23" fmla="*/ 30 h 86"/>
                    <a:gd name="T24" fmla="*/ 6 w 158"/>
                    <a:gd name="T25" fmla="*/ 22 h 86"/>
                    <a:gd name="T26" fmla="*/ 14 w 158"/>
                    <a:gd name="T27" fmla="*/ 16 h 86"/>
                    <a:gd name="T28" fmla="*/ 24 w 158"/>
                    <a:gd name="T29" fmla="*/ 10 h 86"/>
                    <a:gd name="T30" fmla="*/ 36 w 158"/>
                    <a:gd name="T31" fmla="*/ 6 h 86"/>
                    <a:gd name="T32" fmla="*/ 50 w 158"/>
                    <a:gd name="T33" fmla="*/ 2 h 86"/>
                    <a:gd name="T34" fmla="*/ 66 w 158"/>
                    <a:gd name="T35" fmla="*/ 0 h 86"/>
                    <a:gd name="T36" fmla="*/ 82 w 158"/>
                    <a:gd name="T37" fmla="*/ 0 h 86"/>
                    <a:gd name="T38" fmla="*/ 82 w 158"/>
                    <a:gd name="T39" fmla="*/ 0 h 86"/>
                    <a:gd name="T40" fmla="*/ 98 w 158"/>
                    <a:gd name="T41" fmla="*/ 2 h 86"/>
                    <a:gd name="T42" fmla="*/ 112 w 158"/>
                    <a:gd name="T43" fmla="*/ 6 h 86"/>
                    <a:gd name="T44" fmla="*/ 126 w 158"/>
                    <a:gd name="T45" fmla="*/ 10 h 86"/>
                    <a:gd name="T46" fmla="*/ 138 w 158"/>
                    <a:gd name="T47" fmla="*/ 16 h 86"/>
                    <a:gd name="T48" fmla="*/ 146 w 158"/>
                    <a:gd name="T49" fmla="*/ 22 h 86"/>
                    <a:gd name="T50" fmla="*/ 154 w 158"/>
                    <a:gd name="T51" fmla="*/ 30 h 86"/>
                    <a:gd name="T52" fmla="*/ 158 w 158"/>
                    <a:gd name="T53" fmla="*/ 38 h 86"/>
                    <a:gd name="T54" fmla="*/ 158 w 158"/>
                    <a:gd name="T55" fmla="*/ 46 h 86"/>
                    <a:gd name="T56" fmla="*/ 158 w 158"/>
                    <a:gd name="T57" fmla="*/ 46 h 86"/>
                    <a:gd name="T58" fmla="*/ 156 w 158"/>
                    <a:gd name="T59" fmla="*/ 56 h 86"/>
                    <a:gd name="T60" fmla="*/ 152 w 158"/>
                    <a:gd name="T61" fmla="*/ 64 h 86"/>
                    <a:gd name="T62" fmla="*/ 144 w 158"/>
                    <a:gd name="T63" fmla="*/ 70 h 86"/>
                    <a:gd name="T64" fmla="*/ 134 w 158"/>
                    <a:gd name="T65" fmla="*/ 76 h 86"/>
                    <a:gd name="T66" fmla="*/ 122 w 158"/>
                    <a:gd name="T67" fmla="*/ 80 h 86"/>
                    <a:gd name="T68" fmla="*/ 108 w 158"/>
                    <a:gd name="T69" fmla="*/ 84 h 86"/>
                    <a:gd name="T70" fmla="*/ 92 w 158"/>
                    <a:gd name="T71" fmla="*/ 86 h 86"/>
                    <a:gd name="T72" fmla="*/ 76 w 158"/>
                    <a:gd name="T73" fmla="*/ 86 h 86"/>
                    <a:gd name="T74" fmla="*/ 76 w 158"/>
                    <a:gd name="T75" fmla="*/ 8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58" h="86">
                      <a:moveTo>
                        <a:pt x="76" y="86"/>
                      </a:moveTo>
                      <a:lnTo>
                        <a:pt x="76" y="86"/>
                      </a:lnTo>
                      <a:lnTo>
                        <a:pt x="60" y="84"/>
                      </a:lnTo>
                      <a:lnTo>
                        <a:pt x="46" y="80"/>
                      </a:lnTo>
                      <a:lnTo>
                        <a:pt x="32" y="76"/>
                      </a:lnTo>
                      <a:lnTo>
                        <a:pt x="22" y="70"/>
                      </a:lnTo>
                      <a:lnTo>
                        <a:pt x="12" y="64"/>
                      </a:lnTo>
                      <a:lnTo>
                        <a:pt x="4" y="56"/>
                      </a:lnTo>
                      <a:lnTo>
                        <a:pt x="0" y="48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2" y="30"/>
                      </a:lnTo>
                      <a:lnTo>
                        <a:pt x="6" y="22"/>
                      </a:lnTo>
                      <a:lnTo>
                        <a:pt x="14" y="16"/>
                      </a:lnTo>
                      <a:lnTo>
                        <a:pt x="24" y="10"/>
                      </a:lnTo>
                      <a:lnTo>
                        <a:pt x="36" y="6"/>
                      </a:lnTo>
                      <a:lnTo>
                        <a:pt x="50" y="2"/>
                      </a:lnTo>
                      <a:lnTo>
                        <a:pt x="66" y="0"/>
                      </a:lnTo>
                      <a:lnTo>
                        <a:pt x="82" y="0"/>
                      </a:lnTo>
                      <a:lnTo>
                        <a:pt x="82" y="0"/>
                      </a:lnTo>
                      <a:lnTo>
                        <a:pt x="98" y="2"/>
                      </a:lnTo>
                      <a:lnTo>
                        <a:pt x="112" y="6"/>
                      </a:lnTo>
                      <a:lnTo>
                        <a:pt x="126" y="10"/>
                      </a:lnTo>
                      <a:lnTo>
                        <a:pt x="138" y="16"/>
                      </a:lnTo>
                      <a:lnTo>
                        <a:pt x="146" y="22"/>
                      </a:lnTo>
                      <a:lnTo>
                        <a:pt x="154" y="30"/>
                      </a:lnTo>
                      <a:lnTo>
                        <a:pt x="158" y="38"/>
                      </a:lnTo>
                      <a:lnTo>
                        <a:pt x="158" y="46"/>
                      </a:lnTo>
                      <a:lnTo>
                        <a:pt x="158" y="46"/>
                      </a:lnTo>
                      <a:lnTo>
                        <a:pt x="156" y="56"/>
                      </a:lnTo>
                      <a:lnTo>
                        <a:pt x="152" y="64"/>
                      </a:lnTo>
                      <a:lnTo>
                        <a:pt x="144" y="70"/>
                      </a:lnTo>
                      <a:lnTo>
                        <a:pt x="134" y="76"/>
                      </a:lnTo>
                      <a:lnTo>
                        <a:pt x="122" y="80"/>
                      </a:lnTo>
                      <a:lnTo>
                        <a:pt x="108" y="84"/>
                      </a:lnTo>
                      <a:lnTo>
                        <a:pt x="92" y="86"/>
                      </a:lnTo>
                      <a:lnTo>
                        <a:pt x="76" y="86"/>
                      </a:lnTo>
                      <a:lnTo>
                        <a:pt x="76" y="86"/>
                      </a:lnTo>
                      <a:close/>
                    </a:path>
                  </a:pathLst>
                </a:custGeom>
                <a:solidFill>
                  <a:srgbClr val="FFF5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9" name="Freeform 177"/>
                <p:cNvSpPr>
                  <a:spLocks/>
                </p:cNvSpPr>
                <p:nvPr/>
              </p:nvSpPr>
              <p:spPr bwMode="auto">
                <a:xfrm flipH="1">
                  <a:off x="8684474" y="4016709"/>
                  <a:ext cx="271890" cy="157163"/>
                </a:xfrm>
                <a:custGeom>
                  <a:avLst/>
                  <a:gdLst>
                    <a:gd name="T0" fmla="*/ 74 w 154"/>
                    <a:gd name="T1" fmla="*/ 82 h 82"/>
                    <a:gd name="T2" fmla="*/ 74 w 154"/>
                    <a:gd name="T3" fmla="*/ 82 h 82"/>
                    <a:gd name="T4" fmla="*/ 60 w 154"/>
                    <a:gd name="T5" fmla="*/ 82 h 82"/>
                    <a:gd name="T6" fmla="*/ 46 w 154"/>
                    <a:gd name="T7" fmla="*/ 78 h 82"/>
                    <a:gd name="T8" fmla="*/ 32 w 154"/>
                    <a:gd name="T9" fmla="*/ 74 h 82"/>
                    <a:gd name="T10" fmla="*/ 22 w 154"/>
                    <a:gd name="T11" fmla="*/ 68 h 82"/>
                    <a:gd name="T12" fmla="*/ 12 w 154"/>
                    <a:gd name="T13" fmla="*/ 62 h 82"/>
                    <a:gd name="T14" fmla="*/ 6 w 154"/>
                    <a:gd name="T15" fmla="*/ 54 h 82"/>
                    <a:gd name="T16" fmla="*/ 2 w 154"/>
                    <a:gd name="T17" fmla="*/ 46 h 82"/>
                    <a:gd name="T18" fmla="*/ 0 w 154"/>
                    <a:gd name="T19" fmla="*/ 38 h 82"/>
                    <a:gd name="T20" fmla="*/ 0 w 154"/>
                    <a:gd name="T21" fmla="*/ 38 h 82"/>
                    <a:gd name="T22" fmla="*/ 2 w 154"/>
                    <a:gd name="T23" fmla="*/ 30 h 82"/>
                    <a:gd name="T24" fmla="*/ 8 w 154"/>
                    <a:gd name="T25" fmla="*/ 22 h 82"/>
                    <a:gd name="T26" fmla="*/ 14 w 154"/>
                    <a:gd name="T27" fmla="*/ 16 h 82"/>
                    <a:gd name="T28" fmla="*/ 24 w 154"/>
                    <a:gd name="T29" fmla="*/ 10 h 82"/>
                    <a:gd name="T30" fmla="*/ 36 w 154"/>
                    <a:gd name="T31" fmla="*/ 6 h 82"/>
                    <a:gd name="T32" fmla="*/ 50 w 154"/>
                    <a:gd name="T33" fmla="*/ 2 h 82"/>
                    <a:gd name="T34" fmla="*/ 64 w 154"/>
                    <a:gd name="T35" fmla="*/ 0 h 82"/>
                    <a:gd name="T36" fmla="*/ 80 w 154"/>
                    <a:gd name="T37" fmla="*/ 0 h 82"/>
                    <a:gd name="T38" fmla="*/ 80 w 154"/>
                    <a:gd name="T39" fmla="*/ 0 h 82"/>
                    <a:gd name="T40" fmla="*/ 96 w 154"/>
                    <a:gd name="T41" fmla="*/ 2 h 82"/>
                    <a:gd name="T42" fmla="*/ 110 w 154"/>
                    <a:gd name="T43" fmla="*/ 4 h 82"/>
                    <a:gd name="T44" fmla="*/ 122 w 154"/>
                    <a:gd name="T45" fmla="*/ 10 h 82"/>
                    <a:gd name="T46" fmla="*/ 134 w 154"/>
                    <a:gd name="T47" fmla="*/ 14 h 82"/>
                    <a:gd name="T48" fmla="*/ 142 w 154"/>
                    <a:gd name="T49" fmla="*/ 22 h 82"/>
                    <a:gd name="T50" fmla="*/ 150 w 154"/>
                    <a:gd name="T51" fmla="*/ 28 h 82"/>
                    <a:gd name="T52" fmla="*/ 154 w 154"/>
                    <a:gd name="T53" fmla="*/ 36 h 82"/>
                    <a:gd name="T54" fmla="*/ 154 w 154"/>
                    <a:gd name="T55" fmla="*/ 46 h 82"/>
                    <a:gd name="T56" fmla="*/ 154 w 154"/>
                    <a:gd name="T57" fmla="*/ 46 h 82"/>
                    <a:gd name="T58" fmla="*/ 152 w 154"/>
                    <a:gd name="T59" fmla="*/ 54 h 82"/>
                    <a:gd name="T60" fmla="*/ 148 w 154"/>
                    <a:gd name="T61" fmla="*/ 62 h 82"/>
                    <a:gd name="T62" fmla="*/ 140 w 154"/>
                    <a:gd name="T63" fmla="*/ 68 h 82"/>
                    <a:gd name="T64" fmla="*/ 130 w 154"/>
                    <a:gd name="T65" fmla="*/ 74 h 82"/>
                    <a:gd name="T66" fmla="*/ 118 w 154"/>
                    <a:gd name="T67" fmla="*/ 78 h 82"/>
                    <a:gd name="T68" fmla="*/ 106 w 154"/>
                    <a:gd name="T69" fmla="*/ 82 h 82"/>
                    <a:gd name="T70" fmla="*/ 90 w 154"/>
                    <a:gd name="T71" fmla="*/ 82 h 82"/>
                    <a:gd name="T72" fmla="*/ 74 w 154"/>
                    <a:gd name="T73" fmla="*/ 82 h 82"/>
                    <a:gd name="T74" fmla="*/ 74 w 154"/>
                    <a:gd name="T75" fmla="*/ 8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54" h="82">
                      <a:moveTo>
                        <a:pt x="74" y="82"/>
                      </a:moveTo>
                      <a:lnTo>
                        <a:pt x="74" y="82"/>
                      </a:lnTo>
                      <a:lnTo>
                        <a:pt x="60" y="82"/>
                      </a:lnTo>
                      <a:lnTo>
                        <a:pt x="46" y="78"/>
                      </a:lnTo>
                      <a:lnTo>
                        <a:pt x="32" y="74"/>
                      </a:lnTo>
                      <a:lnTo>
                        <a:pt x="22" y="68"/>
                      </a:lnTo>
                      <a:lnTo>
                        <a:pt x="12" y="62"/>
                      </a:lnTo>
                      <a:lnTo>
                        <a:pt x="6" y="54"/>
                      </a:lnTo>
                      <a:lnTo>
                        <a:pt x="2" y="46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2" y="30"/>
                      </a:lnTo>
                      <a:lnTo>
                        <a:pt x="8" y="22"/>
                      </a:lnTo>
                      <a:lnTo>
                        <a:pt x="14" y="16"/>
                      </a:lnTo>
                      <a:lnTo>
                        <a:pt x="24" y="10"/>
                      </a:lnTo>
                      <a:lnTo>
                        <a:pt x="36" y="6"/>
                      </a:lnTo>
                      <a:lnTo>
                        <a:pt x="50" y="2"/>
                      </a:lnTo>
                      <a:lnTo>
                        <a:pt x="64" y="0"/>
                      </a:lnTo>
                      <a:lnTo>
                        <a:pt x="80" y="0"/>
                      </a:lnTo>
                      <a:lnTo>
                        <a:pt x="80" y="0"/>
                      </a:lnTo>
                      <a:lnTo>
                        <a:pt x="96" y="2"/>
                      </a:lnTo>
                      <a:lnTo>
                        <a:pt x="110" y="4"/>
                      </a:lnTo>
                      <a:lnTo>
                        <a:pt x="122" y="10"/>
                      </a:lnTo>
                      <a:lnTo>
                        <a:pt x="134" y="14"/>
                      </a:lnTo>
                      <a:lnTo>
                        <a:pt x="142" y="22"/>
                      </a:lnTo>
                      <a:lnTo>
                        <a:pt x="150" y="28"/>
                      </a:lnTo>
                      <a:lnTo>
                        <a:pt x="154" y="36"/>
                      </a:lnTo>
                      <a:lnTo>
                        <a:pt x="154" y="46"/>
                      </a:lnTo>
                      <a:lnTo>
                        <a:pt x="154" y="46"/>
                      </a:lnTo>
                      <a:lnTo>
                        <a:pt x="152" y="54"/>
                      </a:lnTo>
                      <a:lnTo>
                        <a:pt x="148" y="62"/>
                      </a:lnTo>
                      <a:lnTo>
                        <a:pt x="140" y="68"/>
                      </a:lnTo>
                      <a:lnTo>
                        <a:pt x="130" y="74"/>
                      </a:lnTo>
                      <a:lnTo>
                        <a:pt x="118" y="78"/>
                      </a:lnTo>
                      <a:lnTo>
                        <a:pt x="106" y="82"/>
                      </a:lnTo>
                      <a:lnTo>
                        <a:pt x="90" y="82"/>
                      </a:lnTo>
                      <a:lnTo>
                        <a:pt x="74" y="82"/>
                      </a:lnTo>
                      <a:lnTo>
                        <a:pt x="74" y="82"/>
                      </a:lnTo>
                      <a:close/>
                    </a:path>
                  </a:pathLst>
                </a:custGeom>
                <a:solidFill>
                  <a:srgbClr val="FFF52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0" name="Freeform 178"/>
                <p:cNvSpPr>
                  <a:spLocks/>
                </p:cNvSpPr>
                <p:nvPr/>
              </p:nvSpPr>
              <p:spPr bwMode="auto">
                <a:xfrm flipH="1">
                  <a:off x="8687235" y="4019884"/>
                  <a:ext cx="262228" cy="153988"/>
                </a:xfrm>
                <a:custGeom>
                  <a:avLst/>
                  <a:gdLst>
                    <a:gd name="T0" fmla="*/ 72 w 148"/>
                    <a:gd name="T1" fmla="*/ 80 h 80"/>
                    <a:gd name="T2" fmla="*/ 72 w 148"/>
                    <a:gd name="T3" fmla="*/ 80 h 80"/>
                    <a:gd name="T4" fmla="*/ 56 w 148"/>
                    <a:gd name="T5" fmla="*/ 78 h 80"/>
                    <a:gd name="T6" fmla="*/ 42 w 148"/>
                    <a:gd name="T7" fmla="*/ 76 h 80"/>
                    <a:gd name="T8" fmla="*/ 30 w 148"/>
                    <a:gd name="T9" fmla="*/ 72 h 80"/>
                    <a:gd name="T10" fmla="*/ 20 w 148"/>
                    <a:gd name="T11" fmla="*/ 66 h 80"/>
                    <a:gd name="T12" fmla="*/ 10 w 148"/>
                    <a:gd name="T13" fmla="*/ 60 h 80"/>
                    <a:gd name="T14" fmla="*/ 4 w 148"/>
                    <a:gd name="T15" fmla="*/ 52 h 80"/>
                    <a:gd name="T16" fmla="*/ 0 w 148"/>
                    <a:gd name="T17" fmla="*/ 44 h 80"/>
                    <a:gd name="T18" fmla="*/ 0 w 148"/>
                    <a:gd name="T19" fmla="*/ 36 h 80"/>
                    <a:gd name="T20" fmla="*/ 0 w 148"/>
                    <a:gd name="T21" fmla="*/ 36 h 80"/>
                    <a:gd name="T22" fmla="*/ 0 w 148"/>
                    <a:gd name="T23" fmla="*/ 28 h 80"/>
                    <a:gd name="T24" fmla="*/ 6 w 148"/>
                    <a:gd name="T25" fmla="*/ 22 h 80"/>
                    <a:gd name="T26" fmla="*/ 14 w 148"/>
                    <a:gd name="T27" fmla="*/ 14 h 80"/>
                    <a:gd name="T28" fmla="*/ 22 w 148"/>
                    <a:gd name="T29" fmla="*/ 10 h 80"/>
                    <a:gd name="T30" fmla="*/ 34 w 148"/>
                    <a:gd name="T31" fmla="*/ 4 h 80"/>
                    <a:gd name="T32" fmla="*/ 46 w 148"/>
                    <a:gd name="T33" fmla="*/ 2 h 80"/>
                    <a:gd name="T34" fmla="*/ 60 w 148"/>
                    <a:gd name="T35" fmla="*/ 0 h 80"/>
                    <a:gd name="T36" fmla="*/ 76 w 148"/>
                    <a:gd name="T37" fmla="*/ 0 h 80"/>
                    <a:gd name="T38" fmla="*/ 76 w 148"/>
                    <a:gd name="T39" fmla="*/ 0 h 80"/>
                    <a:gd name="T40" fmla="*/ 90 w 148"/>
                    <a:gd name="T41" fmla="*/ 2 h 80"/>
                    <a:gd name="T42" fmla="*/ 104 w 148"/>
                    <a:gd name="T43" fmla="*/ 4 h 80"/>
                    <a:gd name="T44" fmla="*/ 118 w 148"/>
                    <a:gd name="T45" fmla="*/ 8 h 80"/>
                    <a:gd name="T46" fmla="*/ 128 w 148"/>
                    <a:gd name="T47" fmla="*/ 14 h 80"/>
                    <a:gd name="T48" fmla="*/ 136 w 148"/>
                    <a:gd name="T49" fmla="*/ 20 h 80"/>
                    <a:gd name="T50" fmla="*/ 144 w 148"/>
                    <a:gd name="T51" fmla="*/ 28 h 80"/>
                    <a:gd name="T52" fmla="*/ 148 w 148"/>
                    <a:gd name="T53" fmla="*/ 36 h 80"/>
                    <a:gd name="T54" fmla="*/ 148 w 148"/>
                    <a:gd name="T55" fmla="*/ 44 h 80"/>
                    <a:gd name="T56" fmla="*/ 148 w 148"/>
                    <a:gd name="T57" fmla="*/ 44 h 80"/>
                    <a:gd name="T58" fmla="*/ 146 w 148"/>
                    <a:gd name="T59" fmla="*/ 52 h 80"/>
                    <a:gd name="T60" fmla="*/ 142 w 148"/>
                    <a:gd name="T61" fmla="*/ 58 h 80"/>
                    <a:gd name="T62" fmla="*/ 134 w 148"/>
                    <a:gd name="T63" fmla="*/ 66 h 80"/>
                    <a:gd name="T64" fmla="*/ 124 w 148"/>
                    <a:gd name="T65" fmla="*/ 70 h 80"/>
                    <a:gd name="T66" fmla="*/ 114 w 148"/>
                    <a:gd name="T67" fmla="*/ 76 h 80"/>
                    <a:gd name="T68" fmla="*/ 100 w 148"/>
                    <a:gd name="T69" fmla="*/ 78 h 80"/>
                    <a:gd name="T70" fmla="*/ 86 w 148"/>
                    <a:gd name="T71" fmla="*/ 80 h 80"/>
                    <a:gd name="T72" fmla="*/ 72 w 148"/>
                    <a:gd name="T73" fmla="*/ 80 h 80"/>
                    <a:gd name="T74" fmla="*/ 72 w 148"/>
                    <a:gd name="T7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48" h="80">
                      <a:moveTo>
                        <a:pt x="72" y="80"/>
                      </a:moveTo>
                      <a:lnTo>
                        <a:pt x="72" y="80"/>
                      </a:lnTo>
                      <a:lnTo>
                        <a:pt x="56" y="78"/>
                      </a:lnTo>
                      <a:lnTo>
                        <a:pt x="42" y="76"/>
                      </a:lnTo>
                      <a:lnTo>
                        <a:pt x="30" y="72"/>
                      </a:lnTo>
                      <a:lnTo>
                        <a:pt x="20" y="66"/>
                      </a:lnTo>
                      <a:lnTo>
                        <a:pt x="10" y="60"/>
                      </a:lnTo>
                      <a:lnTo>
                        <a:pt x="4" y="52"/>
                      </a:lnTo>
                      <a:lnTo>
                        <a:pt x="0" y="44"/>
                      </a:lnTo>
                      <a:lnTo>
                        <a:pt x="0" y="36"/>
                      </a:lnTo>
                      <a:lnTo>
                        <a:pt x="0" y="36"/>
                      </a:lnTo>
                      <a:lnTo>
                        <a:pt x="0" y="28"/>
                      </a:lnTo>
                      <a:lnTo>
                        <a:pt x="6" y="22"/>
                      </a:lnTo>
                      <a:lnTo>
                        <a:pt x="14" y="14"/>
                      </a:lnTo>
                      <a:lnTo>
                        <a:pt x="22" y="10"/>
                      </a:lnTo>
                      <a:lnTo>
                        <a:pt x="34" y="4"/>
                      </a:lnTo>
                      <a:lnTo>
                        <a:pt x="46" y="2"/>
                      </a:lnTo>
                      <a:lnTo>
                        <a:pt x="60" y="0"/>
                      </a:lnTo>
                      <a:lnTo>
                        <a:pt x="76" y="0"/>
                      </a:lnTo>
                      <a:lnTo>
                        <a:pt x="76" y="0"/>
                      </a:lnTo>
                      <a:lnTo>
                        <a:pt x="90" y="2"/>
                      </a:lnTo>
                      <a:lnTo>
                        <a:pt x="104" y="4"/>
                      </a:lnTo>
                      <a:lnTo>
                        <a:pt x="118" y="8"/>
                      </a:lnTo>
                      <a:lnTo>
                        <a:pt x="128" y="14"/>
                      </a:lnTo>
                      <a:lnTo>
                        <a:pt x="136" y="20"/>
                      </a:lnTo>
                      <a:lnTo>
                        <a:pt x="144" y="28"/>
                      </a:lnTo>
                      <a:lnTo>
                        <a:pt x="148" y="36"/>
                      </a:lnTo>
                      <a:lnTo>
                        <a:pt x="148" y="44"/>
                      </a:lnTo>
                      <a:lnTo>
                        <a:pt x="148" y="44"/>
                      </a:lnTo>
                      <a:lnTo>
                        <a:pt x="146" y="52"/>
                      </a:lnTo>
                      <a:lnTo>
                        <a:pt x="142" y="58"/>
                      </a:lnTo>
                      <a:lnTo>
                        <a:pt x="134" y="66"/>
                      </a:lnTo>
                      <a:lnTo>
                        <a:pt x="124" y="70"/>
                      </a:lnTo>
                      <a:lnTo>
                        <a:pt x="114" y="76"/>
                      </a:lnTo>
                      <a:lnTo>
                        <a:pt x="100" y="78"/>
                      </a:lnTo>
                      <a:lnTo>
                        <a:pt x="86" y="80"/>
                      </a:lnTo>
                      <a:lnTo>
                        <a:pt x="72" y="80"/>
                      </a:lnTo>
                      <a:lnTo>
                        <a:pt x="72" y="80"/>
                      </a:lnTo>
                      <a:close/>
                    </a:path>
                  </a:pathLst>
                </a:custGeom>
                <a:solidFill>
                  <a:srgbClr val="FFF5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1" name="Freeform 179"/>
                <p:cNvSpPr>
                  <a:spLocks/>
                </p:cNvSpPr>
                <p:nvPr/>
              </p:nvSpPr>
              <p:spPr bwMode="auto">
                <a:xfrm flipH="1">
                  <a:off x="8691375" y="4024647"/>
                  <a:ext cx="253947" cy="149225"/>
                </a:xfrm>
                <a:custGeom>
                  <a:avLst/>
                  <a:gdLst>
                    <a:gd name="T0" fmla="*/ 70 w 144"/>
                    <a:gd name="T1" fmla="*/ 78 h 78"/>
                    <a:gd name="T2" fmla="*/ 70 w 144"/>
                    <a:gd name="T3" fmla="*/ 78 h 78"/>
                    <a:gd name="T4" fmla="*/ 56 w 144"/>
                    <a:gd name="T5" fmla="*/ 76 h 78"/>
                    <a:gd name="T6" fmla="*/ 42 w 144"/>
                    <a:gd name="T7" fmla="*/ 72 h 78"/>
                    <a:gd name="T8" fmla="*/ 30 w 144"/>
                    <a:gd name="T9" fmla="*/ 68 h 78"/>
                    <a:gd name="T10" fmla="*/ 20 w 144"/>
                    <a:gd name="T11" fmla="*/ 64 h 78"/>
                    <a:gd name="T12" fmla="*/ 10 w 144"/>
                    <a:gd name="T13" fmla="*/ 58 h 78"/>
                    <a:gd name="T14" fmla="*/ 4 w 144"/>
                    <a:gd name="T15" fmla="*/ 50 h 78"/>
                    <a:gd name="T16" fmla="*/ 0 w 144"/>
                    <a:gd name="T17" fmla="*/ 42 h 78"/>
                    <a:gd name="T18" fmla="*/ 0 w 144"/>
                    <a:gd name="T19" fmla="*/ 36 h 78"/>
                    <a:gd name="T20" fmla="*/ 0 w 144"/>
                    <a:gd name="T21" fmla="*/ 36 h 78"/>
                    <a:gd name="T22" fmla="*/ 2 w 144"/>
                    <a:gd name="T23" fmla="*/ 28 h 78"/>
                    <a:gd name="T24" fmla="*/ 6 w 144"/>
                    <a:gd name="T25" fmla="*/ 20 h 78"/>
                    <a:gd name="T26" fmla="*/ 14 w 144"/>
                    <a:gd name="T27" fmla="*/ 14 h 78"/>
                    <a:gd name="T28" fmla="*/ 22 w 144"/>
                    <a:gd name="T29" fmla="*/ 8 h 78"/>
                    <a:gd name="T30" fmla="*/ 34 w 144"/>
                    <a:gd name="T31" fmla="*/ 4 h 78"/>
                    <a:gd name="T32" fmla="*/ 46 w 144"/>
                    <a:gd name="T33" fmla="*/ 2 h 78"/>
                    <a:gd name="T34" fmla="*/ 60 w 144"/>
                    <a:gd name="T35" fmla="*/ 0 h 78"/>
                    <a:gd name="T36" fmla="*/ 74 w 144"/>
                    <a:gd name="T37" fmla="*/ 0 h 78"/>
                    <a:gd name="T38" fmla="*/ 74 w 144"/>
                    <a:gd name="T39" fmla="*/ 0 h 78"/>
                    <a:gd name="T40" fmla="*/ 88 w 144"/>
                    <a:gd name="T41" fmla="*/ 2 h 78"/>
                    <a:gd name="T42" fmla="*/ 102 w 144"/>
                    <a:gd name="T43" fmla="*/ 4 h 78"/>
                    <a:gd name="T44" fmla="*/ 114 w 144"/>
                    <a:gd name="T45" fmla="*/ 8 h 78"/>
                    <a:gd name="T46" fmla="*/ 124 w 144"/>
                    <a:gd name="T47" fmla="*/ 14 h 78"/>
                    <a:gd name="T48" fmla="*/ 132 w 144"/>
                    <a:gd name="T49" fmla="*/ 20 h 78"/>
                    <a:gd name="T50" fmla="*/ 138 w 144"/>
                    <a:gd name="T51" fmla="*/ 26 h 78"/>
                    <a:gd name="T52" fmla="*/ 142 w 144"/>
                    <a:gd name="T53" fmla="*/ 34 h 78"/>
                    <a:gd name="T54" fmla="*/ 144 w 144"/>
                    <a:gd name="T55" fmla="*/ 42 h 78"/>
                    <a:gd name="T56" fmla="*/ 144 w 144"/>
                    <a:gd name="T57" fmla="*/ 42 h 78"/>
                    <a:gd name="T58" fmla="*/ 142 w 144"/>
                    <a:gd name="T59" fmla="*/ 50 h 78"/>
                    <a:gd name="T60" fmla="*/ 138 w 144"/>
                    <a:gd name="T61" fmla="*/ 56 h 78"/>
                    <a:gd name="T62" fmla="*/ 130 w 144"/>
                    <a:gd name="T63" fmla="*/ 64 h 78"/>
                    <a:gd name="T64" fmla="*/ 122 w 144"/>
                    <a:gd name="T65" fmla="*/ 68 h 78"/>
                    <a:gd name="T66" fmla="*/ 110 w 144"/>
                    <a:gd name="T67" fmla="*/ 72 h 78"/>
                    <a:gd name="T68" fmla="*/ 98 w 144"/>
                    <a:gd name="T69" fmla="*/ 76 h 78"/>
                    <a:gd name="T70" fmla="*/ 84 w 144"/>
                    <a:gd name="T71" fmla="*/ 78 h 78"/>
                    <a:gd name="T72" fmla="*/ 70 w 144"/>
                    <a:gd name="T73" fmla="*/ 78 h 78"/>
                    <a:gd name="T74" fmla="*/ 70 w 144"/>
                    <a:gd name="T75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44" h="78">
                      <a:moveTo>
                        <a:pt x="70" y="78"/>
                      </a:moveTo>
                      <a:lnTo>
                        <a:pt x="70" y="78"/>
                      </a:lnTo>
                      <a:lnTo>
                        <a:pt x="56" y="76"/>
                      </a:lnTo>
                      <a:lnTo>
                        <a:pt x="42" y="72"/>
                      </a:lnTo>
                      <a:lnTo>
                        <a:pt x="30" y="68"/>
                      </a:lnTo>
                      <a:lnTo>
                        <a:pt x="20" y="64"/>
                      </a:lnTo>
                      <a:lnTo>
                        <a:pt x="10" y="58"/>
                      </a:lnTo>
                      <a:lnTo>
                        <a:pt x="4" y="50"/>
                      </a:lnTo>
                      <a:lnTo>
                        <a:pt x="0" y="42"/>
                      </a:lnTo>
                      <a:lnTo>
                        <a:pt x="0" y="36"/>
                      </a:lnTo>
                      <a:lnTo>
                        <a:pt x="0" y="36"/>
                      </a:lnTo>
                      <a:lnTo>
                        <a:pt x="2" y="28"/>
                      </a:lnTo>
                      <a:lnTo>
                        <a:pt x="6" y="20"/>
                      </a:lnTo>
                      <a:lnTo>
                        <a:pt x="14" y="14"/>
                      </a:lnTo>
                      <a:lnTo>
                        <a:pt x="22" y="8"/>
                      </a:lnTo>
                      <a:lnTo>
                        <a:pt x="34" y="4"/>
                      </a:lnTo>
                      <a:lnTo>
                        <a:pt x="46" y="2"/>
                      </a:lnTo>
                      <a:lnTo>
                        <a:pt x="60" y="0"/>
                      </a:lnTo>
                      <a:lnTo>
                        <a:pt x="74" y="0"/>
                      </a:lnTo>
                      <a:lnTo>
                        <a:pt x="74" y="0"/>
                      </a:lnTo>
                      <a:lnTo>
                        <a:pt x="88" y="2"/>
                      </a:lnTo>
                      <a:lnTo>
                        <a:pt x="102" y="4"/>
                      </a:lnTo>
                      <a:lnTo>
                        <a:pt x="114" y="8"/>
                      </a:lnTo>
                      <a:lnTo>
                        <a:pt x="124" y="14"/>
                      </a:lnTo>
                      <a:lnTo>
                        <a:pt x="132" y="20"/>
                      </a:lnTo>
                      <a:lnTo>
                        <a:pt x="138" y="26"/>
                      </a:lnTo>
                      <a:lnTo>
                        <a:pt x="142" y="34"/>
                      </a:lnTo>
                      <a:lnTo>
                        <a:pt x="144" y="42"/>
                      </a:lnTo>
                      <a:lnTo>
                        <a:pt x="144" y="42"/>
                      </a:lnTo>
                      <a:lnTo>
                        <a:pt x="142" y="50"/>
                      </a:lnTo>
                      <a:lnTo>
                        <a:pt x="138" y="56"/>
                      </a:lnTo>
                      <a:lnTo>
                        <a:pt x="130" y="64"/>
                      </a:lnTo>
                      <a:lnTo>
                        <a:pt x="122" y="68"/>
                      </a:lnTo>
                      <a:lnTo>
                        <a:pt x="110" y="72"/>
                      </a:lnTo>
                      <a:lnTo>
                        <a:pt x="98" y="76"/>
                      </a:lnTo>
                      <a:lnTo>
                        <a:pt x="84" y="78"/>
                      </a:lnTo>
                      <a:lnTo>
                        <a:pt x="70" y="78"/>
                      </a:lnTo>
                      <a:lnTo>
                        <a:pt x="70" y="78"/>
                      </a:lnTo>
                      <a:close/>
                    </a:path>
                  </a:pathLst>
                </a:custGeom>
                <a:solidFill>
                  <a:srgbClr val="FFF7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2" name="Freeform 180"/>
                <p:cNvSpPr>
                  <a:spLocks/>
                </p:cNvSpPr>
                <p:nvPr/>
              </p:nvSpPr>
              <p:spPr bwMode="auto">
                <a:xfrm flipH="1">
                  <a:off x="8694135" y="4027822"/>
                  <a:ext cx="247047" cy="141288"/>
                </a:xfrm>
                <a:custGeom>
                  <a:avLst/>
                  <a:gdLst>
                    <a:gd name="T0" fmla="*/ 68 w 140"/>
                    <a:gd name="T1" fmla="*/ 74 h 74"/>
                    <a:gd name="T2" fmla="*/ 68 w 140"/>
                    <a:gd name="T3" fmla="*/ 74 h 74"/>
                    <a:gd name="T4" fmla="*/ 54 w 140"/>
                    <a:gd name="T5" fmla="*/ 72 h 74"/>
                    <a:gd name="T6" fmla="*/ 40 w 140"/>
                    <a:gd name="T7" fmla="*/ 70 h 74"/>
                    <a:gd name="T8" fmla="*/ 30 w 140"/>
                    <a:gd name="T9" fmla="*/ 66 h 74"/>
                    <a:gd name="T10" fmla="*/ 20 w 140"/>
                    <a:gd name="T11" fmla="*/ 62 h 74"/>
                    <a:gd name="T12" fmla="*/ 12 w 140"/>
                    <a:gd name="T13" fmla="*/ 56 h 74"/>
                    <a:gd name="T14" fmla="*/ 6 w 140"/>
                    <a:gd name="T15" fmla="*/ 48 h 74"/>
                    <a:gd name="T16" fmla="*/ 2 w 140"/>
                    <a:gd name="T17" fmla="*/ 42 h 74"/>
                    <a:gd name="T18" fmla="*/ 0 w 140"/>
                    <a:gd name="T19" fmla="*/ 34 h 74"/>
                    <a:gd name="T20" fmla="*/ 0 w 140"/>
                    <a:gd name="T21" fmla="*/ 34 h 74"/>
                    <a:gd name="T22" fmla="*/ 2 w 140"/>
                    <a:gd name="T23" fmla="*/ 26 h 74"/>
                    <a:gd name="T24" fmla="*/ 6 w 140"/>
                    <a:gd name="T25" fmla="*/ 20 h 74"/>
                    <a:gd name="T26" fmla="*/ 14 w 140"/>
                    <a:gd name="T27" fmla="*/ 14 h 74"/>
                    <a:gd name="T28" fmla="*/ 22 w 140"/>
                    <a:gd name="T29" fmla="*/ 8 h 74"/>
                    <a:gd name="T30" fmla="*/ 32 w 140"/>
                    <a:gd name="T31" fmla="*/ 4 h 74"/>
                    <a:gd name="T32" fmla="*/ 44 w 140"/>
                    <a:gd name="T33" fmla="*/ 2 h 74"/>
                    <a:gd name="T34" fmla="*/ 58 w 140"/>
                    <a:gd name="T35" fmla="*/ 0 h 74"/>
                    <a:gd name="T36" fmla="*/ 72 w 140"/>
                    <a:gd name="T37" fmla="*/ 0 h 74"/>
                    <a:gd name="T38" fmla="*/ 72 w 140"/>
                    <a:gd name="T39" fmla="*/ 0 h 74"/>
                    <a:gd name="T40" fmla="*/ 86 w 140"/>
                    <a:gd name="T41" fmla="*/ 2 h 74"/>
                    <a:gd name="T42" fmla="*/ 98 w 140"/>
                    <a:gd name="T43" fmla="*/ 4 h 74"/>
                    <a:gd name="T44" fmla="*/ 110 w 140"/>
                    <a:gd name="T45" fmla="*/ 8 h 74"/>
                    <a:gd name="T46" fmla="*/ 120 w 140"/>
                    <a:gd name="T47" fmla="*/ 14 h 74"/>
                    <a:gd name="T48" fmla="*/ 128 w 140"/>
                    <a:gd name="T49" fmla="*/ 18 h 74"/>
                    <a:gd name="T50" fmla="*/ 134 w 140"/>
                    <a:gd name="T51" fmla="*/ 26 h 74"/>
                    <a:gd name="T52" fmla="*/ 138 w 140"/>
                    <a:gd name="T53" fmla="*/ 32 h 74"/>
                    <a:gd name="T54" fmla="*/ 140 w 140"/>
                    <a:gd name="T55" fmla="*/ 40 h 74"/>
                    <a:gd name="T56" fmla="*/ 140 w 140"/>
                    <a:gd name="T57" fmla="*/ 40 h 74"/>
                    <a:gd name="T58" fmla="*/ 138 w 140"/>
                    <a:gd name="T59" fmla="*/ 48 h 74"/>
                    <a:gd name="T60" fmla="*/ 134 w 140"/>
                    <a:gd name="T61" fmla="*/ 54 h 74"/>
                    <a:gd name="T62" fmla="*/ 126 w 140"/>
                    <a:gd name="T63" fmla="*/ 60 h 74"/>
                    <a:gd name="T64" fmla="*/ 118 w 140"/>
                    <a:gd name="T65" fmla="*/ 66 h 74"/>
                    <a:gd name="T66" fmla="*/ 106 w 140"/>
                    <a:gd name="T67" fmla="*/ 70 h 74"/>
                    <a:gd name="T68" fmla="*/ 94 w 140"/>
                    <a:gd name="T69" fmla="*/ 72 h 74"/>
                    <a:gd name="T70" fmla="*/ 82 w 140"/>
                    <a:gd name="T71" fmla="*/ 74 h 74"/>
                    <a:gd name="T72" fmla="*/ 68 w 140"/>
                    <a:gd name="T73" fmla="*/ 74 h 74"/>
                    <a:gd name="T74" fmla="*/ 68 w 140"/>
                    <a:gd name="T75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40" h="74">
                      <a:moveTo>
                        <a:pt x="68" y="74"/>
                      </a:moveTo>
                      <a:lnTo>
                        <a:pt x="68" y="74"/>
                      </a:lnTo>
                      <a:lnTo>
                        <a:pt x="54" y="72"/>
                      </a:lnTo>
                      <a:lnTo>
                        <a:pt x="40" y="70"/>
                      </a:lnTo>
                      <a:lnTo>
                        <a:pt x="30" y="66"/>
                      </a:lnTo>
                      <a:lnTo>
                        <a:pt x="20" y="62"/>
                      </a:lnTo>
                      <a:lnTo>
                        <a:pt x="12" y="56"/>
                      </a:lnTo>
                      <a:lnTo>
                        <a:pt x="6" y="48"/>
                      </a:lnTo>
                      <a:lnTo>
                        <a:pt x="2" y="42"/>
                      </a:lnTo>
                      <a:lnTo>
                        <a:pt x="0" y="34"/>
                      </a:lnTo>
                      <a:lnTo>
                        <a:pt x="0" y="34"/>
                      </a:lnTo>
                      <a:lnTo>
                        <a:pt x="2" y="26"/>
                      </a:lnTo>
                      <a:lnTo>
                        <a:pt x="6" y="20"/>
                      </a:lnTo>
                      <a:lnTo>
                        <a:pt x="14" y="14"/>
                      </a:lnTo>
                      <a:lnTo>
                        <a:pt x="22" y="8"/>
                      </a:lnTo>
                      <a:lnTo>
                        <a:pt x="32" y="4"/>
                      </a:lnTo>
                      <a:lnTo>
                        <a:pt x="44" y="2"/>
                      </a:lnTo>
                      <a:lnTo>
                        <a:pt x="58" y="0"/>
                      </a:lnTo>
                      <a:lnTo>
                        <a:pt x="72" y="0"/>
                      </a:lnTo>
                      <a:lnTo>
                        <a:pt x="72" y="0"/>
                      </a:lnTo>
                      <a:lnTo>
                        <a:pt x="86" y="2"/>
                      </a:lnTo>
                      <a:lnTo>
                        <a:pt x="98" y="4"/>
                      </a:lnTo>
                      <a:lnTo>
                        <a:pt x="110" y="8"/>
                      </a:lnTo>
                      <a:lnTo>
                        <a:pt x="120" y="14"/>
                      </a:lnTo>
                      <a:lnTo>
                        <a:pt x="128" y="18"/>
                      </a:lnTo>
                      <a:lnTo>
                        <a:pt x="134" y="26"/>
                      </a:lnTo>
                      <a:lnTo>
                        <a:pt x="138" y="32"/>
                      </a:lnTo>
                      <a:lnTo>
                        <a:pt x="140" y="40"/>
                      </a:lnTo>
                      <a:lnTo>
                        <a:pt x="140" y="40"/>
                      </a:lnTo>
                      <a:lnTo>
                        <a:pt x="138" y="48"/>
                      </a:lnTo>
                      <a:lnTo>
                        <a:pt x="134" y="54"/>
                      </a:lnTo>
                      <a:lnTo>
                        <a:pt x="126" y="60"/>
                      </a:lnTo>
                      <a:lnTo>
                        <a:pt x="118" y="66"/>
                      </a:lnTo>
                      <a:lnTo>
                        <a:pt x="106" y="70"/>
                      </a:lnTo>
                      <a:lnTo>
                        <a:pt x="94" y="72"/>
                      </a:lnTo>
                      <a:lnTo>
                        <a:pt x="82" y="74"/>
                      </a:lnTo>
                      <a:lnTo>
                        <a:pt x="68" y="74"/>
                      </a:lnTo>
                      <a:lnTo>
                        <a:pt x="68" y="74"/>
                      </a:lnTo>
                      <a:close/>
                    </a:path>
                  </a:pathLst>
                </a:custGeom>
                <a:solidFill>
                  <a:srgbClr val="FFF7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3" name="Freeform 181"/>
                <p:cNvSpPr>
                  <a:spLocks/>
                </p:cNvSpPr>
                <p:nvPr/>
              </p:nvSpPr>
              <p:spPr bwMode="auto">
                <a:xfrm flipH="1">
                  <a:off x="8698275" y="4030997"/>
                  <a:ext cx="236006" cy="138113"/>
                </a:xfrm>
                <a:custGeom>
                  <a:avLst/>
                  <a:gdLst>
                    <a:gd name="T0" fmla="*/ 64 w 134"/>
                    <a:gd name="T1" fmla="*/ 72 h 72"/>
                    <a:gd name="T2" fmla="*/ 64 w 134"/>
                    <a:gd name="T3" fmla="*/ 72 h 72"/>
                    <a:gd name="T4" fmla="*/ 50 w 134"/>
                    <a:gd name="T5" fmla="*/ 70 h 72"/>
                    <a:gd name="T6" fmla="*/ 38 w 134"/>
                    <a:gd name="T7" fmla="*/ 68 h 72"/>
                    <a:gd name="T8" fmla="*/ 26 w 134"/>
                    <a:gd name="T9" fmla="*/ 64 h 72"/>
                    <a:gd name="T10" fmla="*/ 18 w 134"/>
                    <a:gd name="T11" fmla="*/ 58 h 72"/>
                    <a:gd name="T12" fmla="*/ 10 w 134"/>
                    <a:gd name="T13" fmla="*/ 52 h 72"/>
                    <a:gd name="T14" fmla="*/ 4 w 134"/>
                    <a:gd name="T15" fmla="*/ 46 h 72"/>
                    <a:gd name="T16" fmla="*/ 0 w 134"/>
                    <a:gd name="T17" fmla="*/ 40 h 72"/>
                    <a:gd name="T18" fmla="*/ 0 w 134"/>
                    <a:gd name="T19" fmla="*/ 32 h 72"/>
                    <a:gd name="T20" fmla="*/ 0 w 134"/>
                    <a:gd name="T21" fmla="*/ 32 h 72"/>
                    <a:gd name="T22" fmla="*/ 0 w 134"/>
                    <a:gd name="T23" fmla="*/ 26 h 72"/>
                    <a:gd name="T24" fmla="*/ 6 w 134"/>
                    <a:gd name="T25" fmla="*/ 18 h 72"/>
                    <a:gd name="T26" fmla="*/ 12 w 134"/>
                    <a:gd name="T27" fmla="*/ 12 h 72"/>
                    <a:gd name="T28" fmla="*/ 20 w 134"/>
                    <a:gd name="T29" fmla="*/ 8 h 72"/>
                    <a:gd name="T30" fmla="*/ 30 w 134"/>
                    <a:gd name="T31" fmla="*/ 4 h 72"/>
                    <a:gd name="T32" fmla="*/ 42 w 134"/>
                    <a:gd name="T33" fmla="*/ 2 h 72"/>
                    <a:gd name="T34" fmla="*/ 54 w 134"/>
                    <a:gd name="T35" fmla="*/ 0 h 72"/>
                    <a:gd name="T36" fmla="*/ 68 w 134"/>
                    <a:gd name="T37" fmla="*/ 0 h 72"/>
                    <a:gd name="T38" fmla="*/ 68 w 134"/>
                    <a:gd name="T39" fmla="*/ 0 h 72"/>
                    <a:gd name="T40" fmla="*/ 82 w 134"/>
                    <a:gd name="T41" fmla="*/ 0 h 72"/>
                    <a:gd name="T42" fmla="*/ 94 w 134"/>
                    <a:gd name="T43" fmla="*/ 4 h 72"/>
                    <a:gd name="T44" fmla="*/ 106 w 134"/>
                    <a:gd name="T45" fmla="*/ 8 h 72"/>
                    <a:gd name="T46" fmla="*/ 114 w 134"/>
                    <a:gd name="T47" fmla="*/ 12 h 72"/>
                    <a:gd name="T48" fmla="*/ 122 w 134"/>
                    <a:gd name="T49" fmla="*/ 18 h 72"/>
                    <a:gd name="T50" fmla="*/ 128 w 134"/>
                    <a:gd name="T51" fmla="*/ 24 h 72"/>
                    <a:gd name="T52" fmla="*/ 132 w 134"/>
                    <a:gd name="T53" fmla="*/ 32 h 72"/>
                    <a:gd name="T54" fmla="*/ 134 w 134"/>
                    <a:gd name="T55" fmla="*/ 38 h 72"/>
                    <a:gd name="T56" fmla="*/ 134 w 134"/>
                    <a:gd name="T57" fmla="*/ 38 h 72"/>
                    <a:gd name="T58" fmla="*/ 132 w 134"/>
                    <a:gd name="T59" fmla="*/ 46 h 72"/>
                    <a:gd name="T60" fmla="*/ 128 w 134"/>
                    <a:gd name="T61" fmla="*/ 52 h 72"/>
                    <a:gd name="T62" fmla="*/ 120 w 134"/>
                    <a:gd name="T63" fmla="*/ 58 h 72"/>
                    <a:gd name="T64" fmla="*/ 112 w 134"/>
                    <a:gd name="T65" fmla="*/ 64 h 72"/>
                    <a:gd name="T66" fmla="*/ 102 w 134"/>
                    <a:gd name="T67" fmla="*/ 68 h 72"/>
                    <a:gd name="T68" fmla="*/ 90 w 134"/>
                    <a:gd name="T69" fmla="*/ 70 h 72"/>
                    <a:gd name="T70" fmla="*/ 78 w 134"/>
                    <a:gd name="T71" fmla="*/ 72 h 72"/>
                    <a:gd name="T72" fmla="*/ 64 w 134"/>
                    <a:gd name="T73" fmla="*/ 72 h 72"/>
                    <a:gd name="T74" fmla="*/ 64 w 134"/>
                    <a:gd name="T75" fmla="*/ 72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34" h="72">
                      <a:moveTo>
                        <a:pt x="64" y="72"/>
                      </a:moveTo>
                      <a:lnTo>
                        <a:pt x="64" y="72"/>
                      </a:lnTo>
                      <a:lnTo>
                        <a:pt x="50" y="70"/>
                      </a:lnTo>
                      <a:lnTo>
                        <a:pt x="38" y="68"/>
                      </a:lnTo>
                      <a:lnTo>
                        <a:pt x="26" y="64"/>
                      </a:lnTo>
                      <a:lnTo>
                        <a:pt x="18" y="58"/>
                      </a:lnTo>
                      <a:lnTo>
                        <a:pt x="10" y="52"/>
                      </a:lnTo>
                      <a:lnTo>
                        <a:pt x="4" y="46"/>
                      </a:lnTo>
                      <a:lnTo>
                        <a:pt x="0" y="40"/>
                      </a:lnTo>
                      <a:lnTo>
                        <a:pt x="0" y="32"/>
                      </a:lnTo>
                      <a:lnTo>
                        <a:pt x="0" y="32"/>
                      </a:lnTo>
                      <a:lnTo>
                        <a:pt x="0" y="26"/>
                      </a:lnTo>
                      <a:lnTo>
                        <a:pt x="6" y="18"/>
                      </a:lnTo>
                      <a:lnTo>
                        <a:pt x="12" y="12"/>
                      </a:lnTo>
                      <a:lnTo>
                        <a:pt x="20" y="8"/>
                      </a:lnTo>
                      <a:lnTo>
                        <a:pt x="30" y="4"/>
                      </a:lnTo>
                      <a:lnTo>
                        <a:pt x="42" y="2"/>
                      </a:lnTo>
                      <a:lnTo>
                        <a:pt x="54" y="0"/>
                      </a:lnTo>
                      <a:lnTo>
                        <a:pt x="68" y="0"/>
                      </a:lnTo>
                      <a:lnTo>
                        <a:pt x="68" y="0"/>
                      </a:lnTo>
                      <a:lnTo>
                        <a:pt x="82" y="0"/>
                      </a:lnTo>
                      <a:lnTo>
                        <a:pt x="94" y="4"/>
                      </a:lnTo>
                      <a:lnTo>
                        <a:pt x="106" y="8"/>
                      </a:lnTo>
                      <a:lnTo>
                        <a:pt x="114" y="12"/>
                      </a:lnTo>
                      <a:lnTo>
                        <a:pt x="122" y="18"/>
                      </a:lnTo>
                      <a:lnTo>
                        <a:pt x="128" y="24"/>
                      </a:lnTo>
                      <a:lnTo>
                        <a:pt x="132" y="32"/>
                      </a:lnTo>
                      <a:lnTo>
                        <a:pt x="134" y="38"/>
                      </a:lnTo>
                      <a:lnTo>
                        <a:pt x="134" y="38"/>
                      </a:lnTo>
                      <a:lnTo>
                        <a:pt x="132" y="46"/>
                      </a:lnTo>
                      <a:lnTo>
                        <a:pt x="128" y="52"/>
                      </a:lnTo>
                      <a:lnTo>
                        <a:pt x="120" y="58"/>
                      </a:lnTo>
                      <a:lnTo>
                        <a:pt x="112" y="64"/>
                      </a:lnTo>
                      <a:lnTo>
                        <a:pt x="102" y="68"/>
                      </a:lnTo>
                      <a:lnTo>
                        <a:pt x="90" y="70"/>
                      </a:lnTo>
                      <a:lnTo>
                        <a:pt x="78" y="72"/>
                      </a:lnTo>
                      <a:lnTo>
                        <a:pt x="64" y="72"/>
                      </a:lnTo>
                      <a:lnTo>
                        <a:pt x="64" y="72"/>
                      </a:lnTo>
                      <a:close/>
                    </a:path>
                  </a:pathLst>
                </a:custGeom>
                <a:solidFill>
                  <a:srgbClr val="FFF7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4" name="Freeform 182"/>
                <p:cNvSpPr>
                  <a:spLocks/>
                </p:cNvSpPr>
                <p:nvPr/>
              </p:nvSpPr>
              <p:spPr bwMode="auto">
                <a:xfrm flipH="1">
                  <a:off x="8705176" y="4035759"/>
                  <a:ext cx="226344" cy="130175"/>
                </a:xfrm>
                <a:custGeom>
                  <a:avLst/>
                  <a:gdLst>
                    <a:gd name="T0" fmla="*/ 62 w 128"/>
                    <a:gd name="T1" fmla="*/ 68 h 68"/>
                    <a:gd name="T2" fmla="*/ 62 w 128"/>
                    <a:gd name="T3" fmla="*/ 68 h 68"/>
                    <a:gd name="T4" fmla="*/ 50 w 128"/>
                    <a:gd name="T5" fmla="*/ 68 h 68"/>
                    <a:gd name="T6" fmla="*/ 38 w 128"/>
                    <a:gd name="T7" fmla="*/ 64 h 68"/>
                    <a:gd name="T8" fmla="*/ 26 w 128"/>
                    <a:gd name="T9" fmla="*/ 60 h 68"/>
                    <a:gd name="T10" fmla="*/ 18 w 128"/>
                    <a:gd name="T11" fmla="*/ 56 h 68"/>
                    <a:gd name="T12" fmla="*/ 10 w 128"/>
                    <a:gd name="T13" fmla="*/ 50 h 68"/>
                    <a:gd name="T14" fmla="*/ 4 w 128"/>
                    <a:gd name="T15" fmla="*/ 44 h 68"/>
                    <a:gd name="T16" fmla="*/ 0 w 128"/>
                    <a:gd name="T17" fmla="*/ 38 h 68"/>
                    <a:gd name="T18" fmla="*/ 0 w 128"/>
                    <a:gd name="T19" fmla="*/ 30 h 68"/>
                    <a:gd name="T20" fmla="*/ 0 w 128"/>
                    <a:gd name="T21" fmla="*/ 30 h 68"/>
                    <a:gd name="T22" fmla="*/ 2 w 128"/>
                    <a:gd name="T23" fmla="*/ 24 h 68"/>
                    <a:gd name="T24" fmla="*/ 6 w 128"/>
                    <a:gd name="T25" fmla="*/ 18 h 68"/>
                    <a:gd name="T26" fmla="*/ 12 w 128"/>
                    <a:gd name="T27" fmla="*/ 12 h 68"/>
                    <a:gd name="T28" fmla="*/ 20 w 128"/>
                    <a:gd name="T29" fmla="*/ 8 h 68"/>
                    <a:gd name="T30" fmla="*/ 30 w 128"/>
                    <a:gd name="T31" fmla="*/ 4 h 68"/>
                    <a:gd name="T32" fmla="*/ 42 w 128"/>
                    <a:gd name="T33" fmla="*/ 0 h 68"/>
                    <a:gd name="T34" fmla="*/ 54 w 128"/>
                    <a:gd name="T35" fmla="*/ 0 h 68"/>
                    <a:gd name="T36" fmla="*/ 66 w 128"/>
                    <a:gd name="T37" fmla="*/ 0 h 68"/>
                    <a:gd name="T38" fmla="*/ 66 w 128"/>
                    <a:gd name="T39" fmla="*/ 0 h 68"/>
                    <a:gd name="T40" fmla="*/ 80 w 128"/>
                    <a:gd name="T41" fmla="*/ 0 h 68"/>
                    <a:gd name="T42" fmla="*/ 92 w 128"/>
                    <a:gd name="T43" fmla="*/ 4 h 68"/>
                    <a:gd name="T44" fmla="*/ 102 w 128"/>
                    <a:gd name="T45" fmla="*/ 8 h 68"/>
                    <a:gd name="T46" fmla="*/ 112 w 128"/>
                    <a:gd name="T47" fmla="*/ 12 h 68"/>
                    <a:gd name="T48" fmla="*/ 118 w 128"/>
                    <a:gd name="T49" fmla="*/ 18 h 68"/>
                    <a:gd name="T50" fmla="*/ 124 w 128"/>
                    <a:gd name="T51" fmla="*/ 24 h 68"/>
                    <a:gd name="T52" fmla="*/ 128 w 128"/>
                    <a:gd name="T53" fmla="*/ 30 h 68"/>
                    <a:gd name="T54" fmla="*/ 128 w 128"/>
                    <a:gd name="T55" fmla="*/ 38 h 68"/>
                    <a:gd name="T56" fmla="*/ 128 w 128"/>
                    <a:gd name="T57" fmla="*/ 38 h 68"/>
                    <a:gd name="T58" fmla="*/ 128 w 128"/>
                    <a:gd name="T59" fmla="*/ 44 h 68"/>
                    <a:gd name="T60" fmla="*/ 122 w 128"/>
                    <a:gd name="T61" fmla="*/ 50 h 68"/>
                    <a:gd name="T62" fmla="*/ 116 w 128"/>
                    <a:gd name="T63" fmla="*/ 56 h 68"/>
                    <a:gd name="T64" fmla="*/ 108 w 128"/>
                    <a:gd name="T65" fmla="*/ 60 h 68"/>
                    <a:gd name="T66" fmla="*/ 98 w 128"/>
                    <a:gd name="T67" fmla="*/ 64 h 68"/>
                    <a:gd name="T68" fmla="*/ 88 w 128"/>
                    <a:gd name="T69" fmla="*/ 68 h 68"/>
                    <a:gd name="T70" fmla="*/ 76 w 128"/>
                    <a:gd name="T71" fmla="*/ 68 h 68"/>
                    <a:gd name="T72" fmla="*/ 62 w 128"/>
                    <a:gd name="T73" fmla="*/ 68 h 68"/>
                    <a:gd name="T74" fmla="*/ 62 w 128"/>
                    <a:gd name="T75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28" h="68">
                      <a:moveTo>
                        <a:pt x="62" y="68"/>
                      </a:moveTo>
                      <a:lnTo>
                        <a:pt x="62" y="68"/>
                      </a:lnTo>
                      <a:lnTo>
                        <a:pt x="50" y="68"/>
                      </a:lnTo>
                      <a:lnTo>
                        <a:pt x="38" y="64"/>
                      </a:lnTo>
                      <a:lnTo>
                        <a:pt x="26" y="60"/>
                      </a:lnTo>
                      <a:lnTo>
                        <a:pt x="18" y="56"/>
                      </a:lnTo>
                      <a:lnTo>
                        <a:pt x="10" y="50"/>
                      </a:lnTo>
                      <a:lnTo>
                        <a:pt x="4" y="44"/>
                      </a:lnTo>
                      <a:lnTo>
                        <a:pt x="0" y="38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2" y="24"/>
                      </a:lnTo>
                      <a:lnTo>
                        <a:pt x="6" y="18"/>
                      </a:lnTo>
                      <a:lnTo>
                        <a:pt x="12" y="12"/>
                      </a:lnTo>
                      <a:lnTo>
                        <a:pt x="20" y="8"/>
                      </a:lnTo>
                      <a:lnTo>
                        <a:pt x="30" y="4"/>
                      </a:lnTo>
                      <a:lnTo>
                        <a:pt x="42" y="0"/>
                      </a:lnTo>
                      <a:lnTo>
                        <a:pt x="54" y="0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80" y="0"/>
                      </a:lnTo>
                      <a:lnTo>
                        <a:pt x="92" y="4"/>
                      </a:lnTo>
                      <a:lnTo>
                        <a:pt x="102" y="8"/>
                      </a:lnTo>
                      <a:lnTo>
                        <a:pt x="112" y="12"/>
                      </a:lnTo>
                      <a:lnTo>
                        <a:pt x="118" y="18"/>
                      </a:lnTo>
                      <a:lnTo>
                        <a:pt x="124" y="24"/>
                      </a:lnTo>
                      <a:lnTo>
                        <a:pt x="128" y="30"/>
                      </a:lnTo>
                      <a:lnTo>
                        <a:pt x="128" y="38"/>
                      </a:lnTo>
                      <a:lnTo>
                        <a:pt x="128" y="38"/>
                      </a:lnTo>
                      <a:lnTo>
                        <a:pt x="128" y="44"/>
                      </a:lnTo>
                      <a:lnTo>
                        <a:pt x="122" y="50"/>
                      </a:lnTo>
                      <a:lnTo>
                        <a:pt x="116" y="56"/>
                      </a:lnTo>
                      <a:lnTo>
                        <a:pt x="108" y="60"/>
                      </a:lnTo>
                      <a:lnTo>
                        <a:pt x="98" y="64"/>
                      </a:lnTo>
                      <a:lnTo>
                        <a:pt x="88" y="68"/>
                      </a:lnTo>
                      <a:lnTo>
                        <a:pt x="76" y="68"/>
                      </a:lnTo>
                      <a:lnTo>
                        <a:pt x="62" y="68"/>
                      </a:lnTo>
                      <a:lnTo>
                        <a:pt x="62" y="68"/>
                      </a:lnTo>
                      <a:close/>
                    </a:path>
                  </a:pathLst>
                </a:custGeom>
                <a:solidFill>
                  <a:srgbClr val="FFF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5" name="Freeform 183"/>
                <p:cNvSpPr>
                  <a:spLocks/>
                </p:cNvSpPr>
                <p:nvPr/>
              </p:nvSpPr>
              <p:spPr bwMode="auto">
                <a:xfrm flipH="1">
                  <a:off x="8707937" y="4038934"/>
                  <a:ext cx="219444" cy="127000"/>
                </a:xfrm>
                <a:custGeom>
                  <a:avLst/>
                  <a:gdLst>
                    <a:gd name="T0" fmla="*/ 60 w 124"/>
                    <a:gd name="T1" fmla="*/ 66 h 66"/>
                    <a:gd name="T2" fmla="*/ 60 w 124"/>
                    <a:gd name="T3" fmla="*/ 66 h 66"/>
                    <a:gd name="T4" fmla="*/ 48 w 124"/>
                    <a:gd name="T5" fmla="*/ 64 h 66"/>
                    <a:gd name="T6" fmla="*/ 36 w 124"/>
                    <a:gd name="T7" fmla="*/ 62 h 66"/>
                    <a:gd name="T8" fmla="*/ 26 w 124"/>
                    <a:gd name="T9" fmla="*/ 58 h 66"/>
                    <a:gd name="T10" fmla="*/ 18 w 124"/>
                    <a:gd name="T11" fmla="*/ 54 h 66"/>
                    <a:gd name="T12" fmla="*/ 10 w 124"/>
                    <a:gd name="T13" fmla="*/ 48 h 66"/>
                    <a:gd name="T14" fmla="*/ 4 w 124"/>
                    <a:gd name="T15" fmla="*/ 42 h 66"/>
                    <a:gd name="T16" fmla="*/ 2 w 124"/>
                    <a:gd name="T17" fmla="*/ 36 h 66"/>
                    <a:gd name="T18" fmla="*/ 0 w 124"/>
                    <a:gd name="T19" fmla="*/ 30 h 66"/>
                    <a:gd name="T20" fmla="*/ 0 w 124"/>
                    <a:gd name="T21" fmla="*/ 30 h 66"/>
                    <a:gd name="T22" fmla="*/ 2 w 124"/>
                    <a:gd name="T23" fmla="*/ 22 h 66"/>
                    <a:gd name="T24" fmla="*/ 6 w 124"/>
                    <a:gd name="T25" fmla="*/ 16 h 66"/>
                    <a:gd name="T26" fmla="*/ 12 w 124"/>
                    <a:gd name="T27" fmla="*/ 12 h 66"/>
                    <a:gd name="T28" fmla="*/ 20 w 124"/>
                    <a:gd name="T29" fmla="*/ 6 h 66"/>
                    <a:gd name="T30" fmla="*/ 30 w 124"/>
                    <a:gd name="T31" fmla="*/ 4 h 66"/>
                    <a:gd name="T32" fmla="*/ 40 w 124"/>
                    <a:gd name="T33" fmla="*/ 0 h 66"/>
                    <a:gd name="T34" fmla="*/ 52 w 124"/>
                    <a:gd name="T35" fmla="*/ 0 h 66"/>
                    <a:gd name="T36" fmla="*/ 64 w 124"/>
                    <a:gd name="T37" fmla="*/ 0 h 66"/>
                    <a:gd name="T38" fmla="*/ 64 w 124"/>
                    <a:gd name="T39" fmla="*/ 0 h 66"/>
                    <a:gd name="T40" fmla="*/ 76 w 124"/>
                    <a:gd name="T41" fmla="*/ 0 h 66"/>
                    <a:gd name="T42" fmla="*/ 88 w 124"/>
                    <a:gd name="T43" fmla="*/ 2 h 66"/>
                    <a:gd name="T44" fmla="*/ 98 w 124"/>
                    <a:gd name="T45" fmla="*/ 6 h 66"/>
                    <a:gd name="T46" fmla="*/ 108 w 124"/>
                    <a:gd name="T47" fmla="*/ 12 h 66"/>
                    <a:gd name="T48" fmla="*/ 114 w 124"/>
                    <a:gd name="T49" fmla="*/ 16 h 66"/>
                    <a:gd name="T50" fmla="*/ 120 w 124"/>
                    <a:gd name="T51" fmla="*/ 22 h 66"/>
                    <a:gd name="T52" fmla="*/ 124 w 124"/>
                    <a:gd name="T53" fmla="*/ 28 h 66"/>
                    <a:gd name="T54" fmla="*/ 124 w 124"/>
                    <a:gd name="T55" fmla="*/ 36 h 66"/>
                    <a:gd name="T56" fmla="*/ 124 w 124"/>
                    <a:gd name="T57" fmla="*/ 36 h 66"/>
                    <a:gd name="T58" fmla="*/ 122 w 124"/>
                    <a:gd name="T59" fmla="*/ 42 h 66"/>
                    <a:gd name="T60" fmla="*/ 118 w 124"/>
                    <a:gd name="T61" fmla="*/ 48 h 66"/>
                    <a:gd name="T62" fmla="*/ 112 w 124"/>
                    <a:gd name="T63" fmla="*/ 54 h 66"/>
                    <a:gd name="T64" fmla="*/ 104 w 124"/>
                    <a:gd name="T65" fmla="*/ 58 h 66"/>
                    <a:gd name="T66" fmla="*/ 96 w 124"/>
                    <a:gd name="T67" fmla="*/ 62 h 66"/>
                    <a:gd name="T68" fmla="*/ 84 w 124"/>
                    <a:gd name="T69" fmla="*/ 64 h 66"/>
                    <a:gd name="T70" fmla="*/ 74 w 124"/>
                    <a:gd name="T71" fmla="*/ 66 h 66"/>
                    <a:gd name="T72" fmla="*/ 60 w 124"/>
                    <a:gd name="T73" fmla="*/ 66 h 66"/>
                    <a:gd name="T74" fmla="*/ 60 w 124"/>
                    <a:gd name="T75" fmla="*/ 66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24" h="66">
                      <a:moveTo>
                        <a:pt x="60" y="66"/>
                      </a:moveTo>
                      <a:lnTo>
                        <a:pt x="60" y="66"/>
                      </a:lnTo>
                      <a:lnTo>
                        <a:pt x="48" y="64"/>
                      </a:lnTo>
                      <a:lnTo>
                        <a:pt x="36" y="62"/>
                      </a:lnTo>
                      <a:lnTo>
                        <a:pt x="26" y="58"/>
                      </a:lnTo>
                      <a:lnTo>
                        <a:pt x="18" y="54"/>
                      </a:lnTo>
                      <a:lnTo>
                        <a:pt x="10" y="48"/>
                      </a:lnTo>
                      <a:lnTo>
                        <a:pt x="4" y="42"/>
                      </a:lnTo>
                      <a:lnTo>
                        <a:pt x="2" y="36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2" y="22"/>
                      </a:lnTo>
                      <a:lnTo>
                        <a:pt x="6" y="16"/>
                      </a:lnTo>
                      <a:lnTo>
                        <a:pt x="12" y="12"/>
                      </a:lnTo>
                      <a:lnTo>
                        <a:pt x="20" y="6"/>
                      </a:lnTo>
                      <a:lnTo>
                        <a:pt x="30" y="4"/>
                      </a:lnTo>
                      <a:lnTo>
                        <a:pt x="40" y="0"/>
                      </a:lnTo>
                      <a:lnTo>
                        <a:pt x="52" y="0"/>
                      </a:lnTo>
                      <a:lnTo>
                        <a:pt x="64" y="0"/>
                      </a:lnTo>
                      <a:lnTo>
                        <a:pt x="64" y="0"/>
                      </a:lnTo>
                      <a:lnTo>
                        <a:pt x="76" y="0"/>
                      </a:lnTo>
                      <a:lnTo>
                        <a:pt x="88" y="2"/>
                      </a:lnTo>
                      <a:lnTo>
                        <a:pt x="98" y="6"/>
                      </a:lnTo>
                      <a:lnTo>
                        <a:pt x="108" y="12"/>
                      </a:lnTo>
                      <a:lnTo>
                        <a:pt x="114" y="16"/>
                      </a:lnTo>
                      <a:lnTo>
                        <a:pt x="120" y="22"/>
                      </a:lnTo>
                      <a:lnTo>
                        <a:pt x="124" y="28"/>
                      </a:lnTo>
                      <a:lnTo>
                        <a:pt x="124" y="36"/>
                      </a:lnTo>
                      <a:lnTo>
                        <a:pt x="124" y="36"/>
                      </a:lnTo>
                      <a:lnTo>
                        <a:pt x="122" y="42"/>
                      </a:lnTo>
                      <a:lnTo>
                        <a:pt x="118" y="48"/>
                      </a:lnTo>
                      <a:lnTo>
                        <a:pt x="112" y="54"/>
                      </a:lnTo>
                      <a:lnTo>
                        <a:pt x="104" y="58"/>
                      </a:lnTo>
                      <a:lnTo>
                        <a:pt x="96" y="62"/>
                      </a:lnTo>
                      <a:lnTo>
                        <a:pt x="84" y="64"/>
                      </a:lnTo>
                      <a:lnTo>
                        <a:pt x="74" y="66"/>
                      </a:lnTo>
                      <a:lnTo>
                        <a:pt x="60" y="66"/>
                      </a:lnTo>
                      <a:lnTo>
                        <a:pt x="60" y="66"/>
                      </a:lnTo>
                      <a:close/>
                    </a:path>
                  </a:pathLst>
                </a:custGeom>
                <a:solidFill>
                  <a:srgbClr val="FFFA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6" name="Freeform 184"/>
                <p:cNvSpPr>
                  <a:spLocks/>
                </p:cNvSpPr>
                <p:nvPr/>
              </p:nvSpPr>
              <p:spPr bwMode="auto">
                <a:xfrm flipH="1">
                  <a:off x="8712077" y="4043697"/>
                  <a:ext cx="208403" cy="117475"/>
                </a:xfrm>
                <a:custGeom>
                  <a:avLst/>
                  <a:gdLst>
                    <a:gd name="T0" fmla="*/ 56 w 118"/>
                    <a:gd name="T1" fmla="*/ 62 h 62"/>
                    <a:gd name="T2" fmla="*/ 56 w 118"/>
                    <a:gd name="T3" fmla="*/ 62 h 62"/>
                    <a:gd name="T4" fmla="*/ 44 w 118"/>
                    <a:gd name="T5" fmla="*/ 62 h 62"/>
                    <a:gd name="T6" fmla="*/ 34 w 118"/>
                    <a:gd name="T7" fmla="*/ 60 h 62"/>
                    <a:gd name="T8" fmla="*/ 24 w 118"/>
                    <a:gd name="T9" fmla="*/ 56 h 62"/>
                    <a:gd name="T10" fmla="*/ 16 w 118"/>
                    <a:gd name="T11" fmla="*/ 52 h 62"/>
                    <a:gd name="T12" fmla="*/ 8 w 118"/>
                    <a:gd name="T13" fmla="*/ 46 h 62"/>
                    <a:gd name="T14" fmla="*/ 4 w 118"/>
                    <a:gd name="T15" fmla="*/ 40 h 62"/>
                    <a:gd name="T16" fmla="*/ 0 w 118"/>
                    <a:gd name="T17" fmla="*/ 34 h 62"/>
                    <a:gd name="T18" fmla="*/ 0 w 118"/>
                    <a:gd name="T19" fmla="*/ 28 h 62"/>
                    <a:gd name="T20" fmla="*/ 0 w 118"/>
                    <a:gd name="T21" fmla="*/ 28 h 62"/>
                    <a:gd name="T22" fmla="*/ 0 w 118"/>
                    <a:gd name="T23" fmla="*/ 22 h 62"/>
                    <a:gd name="T24" fmla="*/ 4 w 118"/>
                    <a:gd name="T25" fmla="*/ 16 h 62"/>
                    <a:gd name="T26" fmla="*/ 10 w 118"/>
                    <a:gd name="T27" fmla="*/ 10 h 62"/>
                    <a:gd name="T28" fmla="*/ 18 w 118"/>
                    <a:gd name="T29" fmla="*/ 6 h 62"/>
                    <a:gd name="T30" fmla="*/ 28 w 118"/>
                    <a:gd name="T31" fmla="*/ 2 h 62"/>
                    <a:gd name="T32" fmla="*/ 38 w 118"/>
                    <a:gd name="T33" fmla="*/ 0 h 62"/>
                    <a:gd name="T34" fmla="*/ 48 w 118"/>
                    <a:gd name="T35" fmla="*/ 0 h 62"/>
                    <a:gd name="T36" fmla="*/ 60 w 118"/>
                    <a:gd name="T37" fmla="*/ 0 h 62"/>
                    <a:gd name="T38" fmla="*/ 60 w 118"/>
                    <a:gd name="T39" fmla="*/ 0 h 62"/>
                    <a:gd name="T40" fmla="*/ 72 w 118"/>
                    <a:gd name="T41" fmla="*/ 0 h 62"/>
                    <a:gd name="T42" fmla="*/ 84 w 118"/>
                    <a:gd name="T43" fmla="*/ 2 h 62"/>
                    <a:gd name="T44" fmla="*/ 94 w 118"/>
                    <a:gd name="T45" fmla="*/ 6 h 62"/>
                    <a:gd name="T46" fmla="*/ 102 w 118"/>
                    <a:gd name="T47" fmla="*/ 10 h 62"/>
                    <a:gd name="T48" fmla="*/ 108 w 118"/>
                    <a:gd name="T49" fmla="*/ 16 h 62"/>
                    <a:gd name="T50" fmla="*/ 114 w 118"/>
                    <a:gd name="T51" fmla="*/ 22 h 62"/>
                    <a:gd name="T52" fmla="*/ 118 w 118"/>
                    <a:gd name="T53" fmla="*/ 28 h 62"/>
                    <a:gd name="T54" fmla="*/ 118 w 118"/>
                    <a:gd name="T55" fmla="*/ 34 h 62"/>
                    <a:gd name="T56" fmla="*/ 118 w 118"/>
                    <a:gd name="T57" fmla="*/ 34 h 62"/>
                    <a:gd name="T58" fmla="*/ 116 w 118"/>
                    <a:gd name="T59" fmla="*/ 40 h 62"/>
                    <a:gd name="T60" fmla="*/ 112 w 118"/>
                    <a:gd name="T61" fmla="*/ 46 h 62"/>
                    <a:gd name="T62" fmla="*/ 106 w 118"/>
                    <a:gd name="T63" fmla="*/ 52 h 62"/>
                    <a:gd name="T64" fmla="*/ 100 w 118"/>
                    <a:gd name="T65" fmla="*/ 56 h 62"/>
                    <a:gd name="T66" fmla="*/ 90 w 118"/>
                    <a:gd name="T67" fmla="*/ 60 h 62"/>
                    <a:gd name="T68" fmla="*/ 80 w 118"/>
                    <a:gd name="T69" fmla="*/ 62 h 62"/>
                    <a:gd name="T70" fmla="*/ 68 w 118"/>
                    <a:gd name="T71" fmla="*/ 62 h 62"/>
                    <a:gd name="T72" fmla="*/ 56 w 118"/>
                    <a:gd name="T73" fmla="*/ 62 h 62"/>
                    <a:gd name="T74" fmla="*/ 56 w 118"/>
                    <a:gd name="T75" fmla="*/ 6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18" h="62">
                      <a:moveTo>
                        <a:pt x="56" y="62"/>
                      </a:moveTo>
                      <a:lnTo>
                        <a:pt x="56" y="62"/>
                      </a:lnTo>
                      <a:lnTo>
                        <a:pt x="44" y="62"/>
                      </a:lnTo>
                      <a:lnTo>
                        <a:pt x="34" y="60"/>
                      </a:lnTo>
                      <a:lnTo>
                        <a:pt x="24" y="56"/>
                      </a:lnTo>
                      <a:lnTo>
                        <a:pt x="16" y="52"/>
                      </a:lnTo>
                      <a:lnTo>
                        <a:pt x="8" y="46"/>
                      </a:lnTo>
                      <a:lnTo>
                        <a:pt x="4" y="40"/>
                      </a:lnTo>
                      <a:lnTo>
                        <a:pt x="0" y="34"/>
                      </a:lnTo>
                      <a:lnTo>
                        <a:pt x="0" y="28"/>
                      </a:lnTo>
                      <a:lnTo>
                        <a:pt x="0" y="28"/>
                      </a:lnTo>
                      <a:lnTo>
                        <a:pt x="0" y="22"/>
                      </a:lnTo>
                      <a:lnTo>
                        <a:pt x="4" y="16"/>
                      </a:lnTo>
                      <a:lnTo>
                        <a:pt x="10" y="10"/>
                      </a:lnTo>
                      <a:lnTo>
                        <a:pt x="18" y="6"/>
                      </a:lnTo>
                      <a:lnTo>
                        <a:pt x="28" y="2"/>
                      </a:lnTo>
                      <a:lnTo>
                        <a:pt x="38" y="0"/>
                      </a:lnTo>
                      <a:lnTo>
                        <a:pt x="48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72" y="0"/>
                      </a:lnTo>
                      <a:lnTo>
                        <a:pt x="84" y="2"/>
                      </a:lnTo>
                      <a:lnTo>
                        <a:pt x="94" y="6"/>
                      </a:lnTo>
                      <a:lnTo>
                        <a:pt x="102" y="10"/>
                      </a:lnTo>
                      <a:lnTo>
                        <a:pt x="108" y="16"/>
                      </a:lnTo>
                      <a:lnTo>
                        <a:pt x="114" y="22"/>
                      </a:lnTo>
                      <a:lnTo>
                        <a:pt x="118" y="28"/>
                      </a:lnTo>
                      <a:lnTo>
                        <a:pt x="118" y="34"/>
                      </a:lnTo>
                      <a:lnTo>
                        <a:pt x="118" y="34"/>
                      </a:lnTo>
                      <a:lnTo>
                        <a:pt x="116" y="40"/>
                      </a:lnTo>
                      <a:lnTo>
                        <a:pt x="112" y="46"/>
                      </a:lnTo>
                      <a:lnTo>
                        <a:pt x="106" y="52"/>
                      </a:lnTo>
                      <a:lnTo>
                        <a:pt x="100" y="56"/>
                      </a:lnTo>
                      <a:lnTo>
                        <a:pt x="90" y="60"/>
                      </a:lnTo>
                      <a:lnTo>
                        <a:pt x="80" y="62"/>
                      </a:lnTo>
                      <a:lnTo>
                        <a:pt x="68" y="62"/>
                      </a:lnTo>
                      <a:lnTo>
                        <a:pt x="56" y="62"/>
                      </a:lnTo>
                      <a:lnTo>
                        <a:pt x="56" y="62"/>
                      </a:lnTo>
                      <a:close/>
                    </a:path>
                  </a:pathLst>
                </a:custGeom>
                <a:solidFill>
                  <a:srgbClr val="FFFA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7" name="Freeform 185"/>
                <p:cNvSpPr>
                  <a:spLocks/>
                </p:cNvSpPr>
                <p:nvPr/>
              </p:nvSpPr>
              <p:spPr bwMode="auto">
                <a:xfrm flipH="1">
                  <a:off x="8716218" y="4043697"/>
                  <a:ext cx="201502" cy="117475"/>
                </a:xfrm>
                <a:custGeom>
                  <a:avLst/>
                  <a:gdLst>
                    <a:gd name="T0" fmla="*/ 56 w 114"/>
                    <a:gd name="T1" fmla="*/ 62 h 62"/>
                    <a:gd name="T2" fmla="*/ 56 w 114"/>
                    <a:gd name="T3" fmla="*/ 62 h 62"/>
                    <a:gd name="T4" fmla="*/ 44 w 114"/>
                    <a:gd name="T5" fmla="*/ 60 h 62"/>
                    <a:gd name="T6" fmla="*/ 34 w 114"/>
                    <a:gd name="T7" fmla="*/ 58 h 62"/>
                    <a:gd name="T8" fmla="*/ 24 w 114"/>
                    <a:gd name="T9" fmla="*/ 56 h 62"/>
                    <a:gd name="T10" fmla="*/ 16 w 114"/>
                    <a:gd name="T11" fmla="*/ 52 h 62"/>
                    <a:gd name="T12" fmla="*/ 8 w 114"/>
                    <a:gd name="T13" fmla="*/ 46 h 62"/>
                    <a:gd name="T14" fmla="*/ 4 w 114"/>
                    <a:gd name="T15" fmla="*/ 40 h 62"/>
                    <a:gd name="T16" fmla="*/ 0 w 114"/>
                    <a:gd name="T17" fmla="*/ 34 h 62"/>
                    <a:gd name="T18" fmla="*/ 0 w 114"/>
                    <a:gd name="T19" fmla="*/ 28 h 62"/>
                    <a:gd name="T20" fmla="*/ 0 w 114"/>
                    <a:gd name="T21" fmla="*/ 28 h 62"/>
                    <a:gd name="T22" fmla="*/ 2 w 114"/>
                    <a:gd name="T23" fmla="*/ 22 h 62"/>
                    <a:gd name="T24" fmla="*/ 6 w 114"/>
                    <a:gd name="T25" fmla="*/ 18 h 62"/>
                    <a:gd name="T26" fmla="*/ 10 w 114"/>
                    <a:gd name="T27" fmla="*/ 12 h 62"/>
                    <a:gd name="T28" fmla="*/ 18 w 114"/>
                    <a:gd name="T29" fmla="*/ 8 h 62"/>
                    <a:gd name="T30" fmla="*/ 26 w 114"/>
                    <a:gd name="T31" fmla="*/ 4 h 62"/>
                    <a:gd name="T32" fmla="*/ 36 w 114"/>
                    <a:gd name="T33" fmla="*/ 2 h 62"/>
                    <a:gd name="T34" fmla="*/ 48 w 114"/>
                    <a:gd name="T35" fmla="*/ 0 h 62"/>
                    <a:gd name="T36" fmla="*/ 58 w 114"/>
                    <a:gd name="T37" fmla="*/ 0 h 62"/>
                    <a:gd name="T38" fmla="*/ 58 w 114"/>
                    <a:gd name="T39" fmla="*/ 0 h 62"/>
                    <a:gd name="T40" fmla="*/ 70 w 114"/>
                    <a:gd name="T41" fmla="*/ 2 h 62"/>
                    <a:gd name="T42" fmla="*/ 80 w 114"/>
                    <a:gd name="T43" fmla="*/ 4 h 62"/>
                    <a:gd name="T44" fmla="*/ 90 w 114"/>
                    <a:gd name="T45" fmla="*/ 8 h 62"/>
                    <a:gd name="T46" fmla="*/ 98 w 114"/>
                    <a:gd name="T47" fmla="*/ 12 h 62"/>
                    <a:gd name="T48" fmla="*/ 106 w 114"/>
                    <a:gd name="T49" fmla="*/ 16 h 62"/>
                    <a:gd name="T50" fmla="*/ 110 w 114"/>
                    <a:gd name="T51" fmla="*/ 22 h 62"/>
                    <a:gd name="T52" fmla="*/ 114 w 114"/>
                    <a:gd name="T53" fmla="*/ 28 h 62"/>
                    <a:gd name="T54" fmla="*/ 114 w 114"/>
                    <a:gd name="T55" fmla="*/ 34 h 62"/>
                    <a:gd name="T56" fmla="*/ 114 w 114"/>
                    <a:gd name="T57" fmla="*/ 34 h 62"/>
                    <a:gd name="T58" fmla="*/ 112 w 114"/>
                    <a:gd name="T59" fmla="*/ 40 h 62"/>
                    <a:gd name="T60" fmla="*/ 108 w 114"/>
                    <a:gd name="T61" fmla="*/ 46 h 62"/>
                    <a:gd name="T62" fmla="*/ 104 w 114"/>
                    <a:gd name="T63" fmla="*/ 50 h 62"/>
                    <a:gd name="T64" fmla="*/ 96 w 114"/>
                    <a:gd name="T65" fmla="*/ 54 h 62"/>
                    <a:gd name="T66" fmla="*/ 88 w 114"/>
                    <a:gd name="T67" fmla="*/ 58 h 62"/>
                    <a:gd name="T68" fmla="*/ 78 w 114"/>
                    <a:gd name="T69" fmla="*/ 60 h 62"/>
                    <a:gd name="T70" fmla="*/ 66 w 114"/>
                    <a:gd name="T71" fmla="*/ 62 h 62"/>
                    <a:gd name="T72" fmla="*/ 56 w 114"/>
                    <a:gd name="T73" fmla="*/ 62 h 62"/>
                    <a:gd name="T74" fmla="*/ 56 w 114"/>
                    <a:gd name="T75" fmla="*/ 6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14" h="62">
                      <a:moveTo>
                        <a:pt x="56" y="62"/>
                      </a:moveTo>
                      <a:lnTo>
                        <a:pt x="56" y="62"/>
                      </a:lnTo>
                      <a:lnTo>
                        <a:pt x="44" y="60"/>
                      </a:lnTo>
                      <a:lnTo>
                        <a:pt x="34" y="58"/>
                      </a:lnTo>
                      <a:lnTo>
                        <a:pt x="24" y="56"/>
                      </a:lnTo>
                      <a:lnTo>
                        <a:pt x="16" y="52"/>
                      </a:lnTo>
                      <a:lnTo>
                        <a:pt x="8" y="46"/>
                      </a:lnTo>
                      <a:lnTo>
                        <a:pt x="4" y="40"/>
                      </a:lnTo>
                      <a:lnTo>
                        <a:pt x="0" y="34"/>
                      </a:lnTo>
                      <a:lnTo>
                        <a:pt x="0" y="28"/>
                      </a:lnTo>
                      <a:lnTo>
                        <a:pt x="0" y="28"/>
                      </a:lnTo>
                      <a:lnTo>
                        <a:pt x="2" y="22"/>
                      </a:lnTo>
                      <a:lnTo>
                        <a:pt x="6" y="18"/>
                      </a:lnTo>
                      <a:lnTo>
                        <a:pt x="10" y="12"/>
                      </a:lnTo>
                      <a:lnTo>
                        <a:pt x="18" y="8"/>
                      </a:lnTo>
                      <a:lnTo>
                        <a:pt x="26" y="4"/>
                      </a:lnTo>
                      <a:lnTo>
                        <a:pt x="36" y="2"/>
                      </a:lnTo>
                      <a:lnTo>
                        <a:pt x="48" y="0"/>
                      </a:lnTo>
                      <a:lnTo>
                        <a:pt x="58" y="0"/>
                      </a:lnTo>
                      <a:lnTo>
                        <a:pt x="58" y="0"/>
                      </a:lnTo>
                      <a:lnTo>
                        <a:pt x="70" y="2"/>
                      </a:lnTo>
                      <a:lnTo>
                        <a:pt x="80" y="4"/>
                      </a:lnTo>
                      <a:lnTo>
                        <a:pt x="90" y="8"/>
                      </a:lnTo>
                      <a:lnTo>
                        <a:pt x="98" y="12"/>
                      </a:lnTo>
                      <a:lnTo>
                        <a:pt x="106" y="16"/>
                      </a:lnTo>
                      <a:lnTo>
                        <a:pt x="110" y="22"/>
                      </a:lnTo>
                      <a:lnTo>
                        <a:pt x="114" y="28"/>
                      </a:lnTo>
                      <a:lnTo>
                        <a:pt x="114" y="34"/>
                      </a:lnTo>
                      <a:lnTo>
                        <a:pt x="114" y="34"/>
                      </a:lnTo>
                      <a:lnTo>
                        <a:pt x="112" y="40"/>
                      </a:lnTo>
                      <a:lnTo>
                        <a:pt x="108" y="46"/>
                      </a:lnTo>
                      <a:lnTo>
                        <a:pt x="104" y="50"/>
                      </a:lnTo>
                      <a:lnTo>
                        <a:pt x="96" y="54"/>
                      </a:lnTo>
                      <a:lnTo>
                        <a:pt x="88" y="58"/>
                      </a:lnTo>
                      <a:lnTo>
                        <a:pt x="78" y="60"/>
                      </a:lnTo>
                      <a:lnTo>
                        <a:pt x="66" y="62"/>
                      </a:lnTo>
                      <a:lnTo>
                        <a:pt x="56" y="62"/>
                      </a:lnTo>
                      <a:lnTo>
                        <a:pt x="56" y="62"/>
                      </a:lnTo>
                      <a:close/>
                    </a:path>
                  </a:pathLst>
                </a:custGeom>
                <a:solidFill>
                  <a:srgbClr val="FFFA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8" name="Freeform 186"/>
                <p:cNvSpPr>
                  <a:spLocks/>
                </p:cNvSpPr>
                <p:nvPr/>
              </p:nvSpPr>
              <p:spPr bwMode="auto">
                <a:xfrm flipH="1">
                  <a:off x="8718978" y="4046872"/>
                  <a:ext cx="194601" cy="114300"/>
                </a:xfrm>
                <a:custGeom>
                  <a:avLst/>
                  <a:gdLst>
                    <a:gd name="T0" fmla="*/ 54 w 110"/>
                    <a:gd name="T1" fmla="*/ 60 h 60"/>
                    <a:gd name="T2" fmla="*/ 54 w 110"/>
                    <a:gd name="T3" fmla="*/ 60 h 60"/>
                    <a:gd name="T4" fmla="*/ 42 w 110"/>
                    <a:gd name="T5" fmla="*/ 58 h 60"/>
                    <a:gd name="T6" fmla="*/ 32 w 110"/>
                    <a:gd name="T7" fmla="*/ 56 h 60"/>
                    <a:gd name="T8" fmla="*/ 24 w 110"/>
                    <a:gd name="T9" fmla="*/ 52 h 60"/>
                    <a:gd name="T10" fmla="*/ 16 w 110"/>
                    <a:gd name="T11" fmla="*/ 48 h 60"/>
                    <a:gd name="T12" fmla="*/ 8 w 110"/>
                    <a:gd name="T13" fmla="*/ 44 h 60"/>
                    <a:gd name="T14" fmla="*/ 4 w 110"/>
                    <a:gd name="T15" fmla="*/ 38 h 60"/>
                    <a:gd name="T16" fmla="*/ 2 w 110"/>
                    <a:gd name="T17" fmla="*/ 34 h 60"/>
                    <a:gd name="T18" fmla="*/ 0 w 110"/>
                    <a:gd name="T19" fmla="*/ 28 h 60"/>
                    <a:gd name="T20" fmla="*/ 0 w 110"/>
                    <a:gd name="T21" fmla="*/ 28 h 60"/>
                    <a:gd name="T22" fmla="*/ 2 w 110"/>
                    <a:gd name="T23" fmla="*/ 22 h 60"/>
                    <a:gd name="T24" fmla="*/ 6 w 110"/>
                    <a:gd name="T25" fmla="*/ 16 h 60"/>
                    <a:gd name="T26" fmla="*/ 10 w 110"/>
                    <a:gd name="T27" fmla="*/ 12 h 60"/>
                    <a:gd name="T28" fmla="*/ 18 w 110"/>
                    <a:gd name="T29" fmla="*/ 8 h 60"/>
                    <a:gd name="T30" fmla="*/ 26 w 110"/>
                    <a:gd name="T31" fmla="*/ 4 h 60"/>
                    <a:gd name="T32" fmla="*/ 36 w 110"/>
                    <a:gd name="T33" fmla="*/ 2 h 60"/>
                    <a:gd name="T34" fmla="*/ 46 w 110"/>
                    <a:gd name="T35" fmla="*/ 0 h 60"/>
                    <a:gd name="T36" fmla="*/ 56 w 110"/>
                    <a:gd name="T37" fmla="*/ 0 h 60"/>
                    <a:gd name="T38" fmla="*/ 56 w 110"/>
                    <a:gd name="T39" fmla="*/ 0 h 60"/>
                    <a:gd name="T40" fmla="*/ 68 w 110"/>
                    <a:gd name="T41" fmla="*/ 2 h 60"/>
                    <a:gd name="T42" fmla="*/ 78 w 110"/>
                    <a:gd name="T43" fmla="*/ 4 h 60"/>
                    <a:gd name="T44" fmla="*/ 86 w 110"/>
                    <a:gd name="T45" fmla="*/ 8 h 60"/>
                    <a:gd name="T46" fmla="*/ 94 w 110"/>
                    <a:gd name="T47" fmla="*/ 12 h 60"/>
                    <a:gd name="T48" fmla="*/ 102 w 110"/>
                    <a:gd name="T49" fmla="*/ 16 h 60"/>
                    <a:gd name="T50" fmla="*/ 106 w 110"/>
                    <a:gd name="T51" fmla="*/ 22 h 60"/>
                    <a:gd name="T52" fmla="*/ 108 w 110"/>
                    <a:gd name="T53" fmla="*/ 26 h 60"/>
                    <a:gd name="T54" fmla="*/ 110 w 110"/>
                    <a:gd name="T55" fmla="*/ 32 h 60"/>
                    <a:gd name="T56" fmla="*/ 110 w 110"/>
                    <a:gd name="T57" fmla="*/ 32 h 60"/>
                    <a:gd name="T58" fmla="*/ 108 w 110"/>
                    <a:gd name="T59" fmla="*/ 38 h 60"/>
                    <a:gd name="T60" fmla="*/ 104 w 110"/>
                    <a:gd name="T61" fmla="*/ 44 h 60"/>
                    <a:gd name="T62" fmla="*/ 100 w 110"/>
                    <a:gd name="T63" fmla="*/ 48 h 60"/>
                    <a:gd name="T64" fmla="*/ 92 w 110"/>
                    <a:gd name="T65" fmla="*/ 52 h 60"/>
                    <a:gd name="T66" fmla="*/ 84 w 110"/>
                    <a:gd name="T67" fmla="*/ 56 h 60"/>
                    <a:gd name="T68" fmla="*/ 74 w 110"/>
                    <a:gd name="T69" fmla="*/ 58 h 60"/>
                    <a:gd name="T70" fmla="*/ 64 w 110"/>
                    <a:gd name="T71" fmla="*/ 60 h 60"/>
                    <a:gd name="T72" fmla="*/ 54 w 110"/>
                    <a:gd name="T73" fmla="*/ 60 h 60"/>
                    <a:gd name="T74" fmla="*/ 54 w 110"/>
                    <a:gd name="T75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10" h="60">
                      <a:moveTo>
                        <a:pt x="54" y="60"/>
                      </a:moveTo>
                      <a:lnTo>
                        <a:pt x="54" y="60"/>
                      </a:lnTo>
                      <a:lnTo>
                        <a:pt x="42" y="58"/>
                      </a:lnTo>
                      <a:lnTo>
                        <a:pt x="32" y="56"/>
                      </a:lnTo>
                      <a:lnTo>
                        <a:pt x="24" y="52"/>
                      </a:lnTo>
                      <a:lnTo>
                        <a:pt x="16" y="48"/>
                      </a:lnTo>
                      <a:lnTo>
                        <a:pt x="8" y="44"/>
                      </a:lnTo>
                      <a:lnTo>
                        <a:pt x="4" y="38"/>
                      </a:lnTo>
                      <a:lnTo>
                        <a:pt x="2" y="34"/>
                      </a:lnTo>
                      <a:lnTo>
                        <a:pt x="0" y="28"/>
                      </a:lnTo>
                      <a:lnTo>
                        <a:pt x="0" y="28"/>
                      </a:lnTo>
                      <a:lnTo>
                        <a:pt x="2" y="22"/>
                      </a:lnTo>
                      <a:lnTo>
                        <a:pt x="6" y="16"/>
                      </a:lnTo>
                      <a:lnTo>
                        <a:pt x="10" y="12"/>
                      </a:lnTo>
                      <a:lnTo>
                        <a:pt x="18" y="8"/>
                      </a:lnTo>
                      <a:lnTo>
                        <a:pt x="26" y="4"/>
                      </a:lnTo>
                      <a:lnTo>
                        <a:pt x="36" y="2"/>
                      </a:lnTo>
                      <a:lnTo>
                        <a:pt x="46" y="0"/>
                      </a:lnTo>
                      <a:lnTo>
                        <a:pt x="56" y="0"/>
                      </a:lnTo>
                      <a:lnTo>
                        <a:pt x="56" y="0"/>
                      </a:lnTo>
                      <a:lnTo>
                        <a:pt x="68" y="2"/>
                      </a:lnTo>
                      <a:lnTo>
                        <a:pt x="78" y="4"/>
                      </a:lnTo>
                      <a:lnTo>
                        <a:pt x="86" y="8"/>
                      </a:lnTo>
                      <a:lnTo>
                        <a:pt x="94" y="12"/>
                      </a:lnTo>
                      <a:lnTo>
                        <a:pt x="102" y="16"/>
                      </a:lnTo>
                      <a:lnTo>
                        <a:pt x="106" y="22"/>
                      </a:lnTo>
                      <a:lnTo>
                        <a:pt x="108" y="26"/>
                      </a:lnTo>
                      <a:lnTo>
                        <a:pt x="110" y="32"/>
                      </a:lnTo>
                      <a:lnTo>
                        <a:pt x="110" y="32"/>
                      </a:lnTo>
                      <a:lnTo>
                        <a:pt x="108" y="38"/>
                      </a:lnTo>
                      <a:lnTo>
                        <a:pt x="104" y="44"/>
                      </a:lnTo>
                      <a:lnTo>
                        <a:pt x="100" y="48"/>
                      </a:lnTo>
                      <a:lnTo>
                        <a:pt x="92" y="52"/>
                      </a:lnTo>
                      <a:lnTo>
                        <a:pt x="84" y="56"/>
                      </a:lnTo>
                      <a:lnTo>
                        <a:pt x="74" y="58"/>
                      </a:lnTo>
                      <a:lnTo>
                        <a:pt x="64" y="60"/>
                      </a:lnTo>
                      <a:lnTo>
                        <a:pt x="54" y="60"/>
                      </a:lnTo>
                      <a:lnTo>
                        <a:pt x="54" y="60"/>
                      </a:lnTo>
                      <a:close/>
                    </a:path>
                  </a:pathLst>
                </a:custGeom>
                <a:solidFill>
                  <a:srgbClr val="FFFA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" name="Freeform 187"/>
                <p:cNvSpPr>
                  <a:spLocks/>
                </p:cNvSpPr>
                <p:nvPr/>
              </p:nvSpPr>
              <p:spPr bwMode="auto">
                <a:xfrm flipH="1">
                  <a:off x="8723118" y="4051634"/>
                  <a:ext cx="183560" cy="106363"/>
                </a:xfrm>
                <a:custGeom>
                  <a:avLst/>
                  <a:gdLst>
                    <a:gd name="T0" fmla="*/ 50 w 104"/>
                    <a:gd name="T1" fmla="*/ 56 h 56"/>
                    <a:gd name="T2" fmla="*/ 50 w 104"/>
                    <a:gd name="T3" fmla="*/ 56 h 56"/>
                    <a:gd name="T4" fmla="*/ 30 w 104"/>
                    <a:gd name="T5" fmla="*/ 54 h 56"/>
                    <a:gd name="T6" fmla="*/ 14 w 104"/>
                    <a:gd name="T7" fmla="*/ 46 h 56"/>
                    <a:gd name="T8" fmla="*/ 8 w 104"/>
                    <a:gd name="T9" fmla="*/ 42 h 56"/>
                    <a:gd name="T10" fmla="*/ 2 w 104"/>
                    <a:gd name="T11" fmla="*/ 36 h 56"/>
                    <a:gd name="T12" fmla="*/ 0 w 104"/>
                    <a:gd name="T13" fmla="*/ 32 h 56"/>
                    <a:gd name="T14" fmla="*/ 0 w 104"/>
                    <a:gd name="T15" fmla="*/ 26 h 56"/>
                    <a:gd name="T16" fmla="*/ 0 w 104"/>
                    <a:gd name="T17" fmla="*/ 26 h 56"/>
                    <a:gd name="T18" fmla="*/ 0 w 104"/>
                    <a:gd name="T19" fmla="*/ 20 h 56"/>
                    <a:gd name="T20" fmla="*/ 4 w 104"/>
                    <a:gd name="T21" fmla="*/ 16 h 56"/>
                    <a:gd name="T22" fmla="*/ 10 w 104"/>
                    <a:gd name="T23" fmla="*/ 10 h 56"/>
                    <a:gd name="T24" fmla="*/ 16 w 104"/>
                    <a:gd name="T25" fmla="*/ 6 h 56"/>
                    <a:gd name="T26" fmla="*/ 32 w 104"/>
                    <a:gd name="T27" fmla="*/ 2 h 56"/>
                    <a:gd name="T28" fmla="*/ 52 w 104"/>
                    <a:gd name="T29" fmla="*/ 0 h 56"/>
                    <a:gd name="T30" fmla="*/ 52 w 104"/>
                    <a:gd name="T31" fmla="*/ 0 h 56"/>
                    <a:gd name="T32" fmla="*/ 72 w 104"/>
                    <a:gd name="T33" fmla="*/ 4 h 56"/>
                    <a:gd name="T34" fmla="*/ 90 w 104"/>
                    <a:gd name="T35" fmla="*/ 10 h 56"/>
                    <a:gd name="T36" fmla="*/ 96 w 104"/>
                    <a:gd name="T37" fmla="*/ 14 h 56"/>
                    <a:gd name="T38" fmla="*/ 100 w 104"/>
                    <a:gd name="T39" fmla="*/ 20 h 56"/>
                    <a:gd name="T40" fmla="*/ 102 w 104"/>
                    <a:gd name="T41" fmla="*/ 26 h 56"/>
                    <a:gd name="T42" fmla="*/ 104 w 104"/>
                    <a:gd name="T43" fmla="*/ 30 h 56"/>
                    <a:gd name="T44" fmla="*/ 104 w 104"/>
                    <a:gd name="T45" fmla="*/ 30 h 56"/>
                    <a:gd name="T46" fmla="*/ 102 w 104"/>
                    <a:gd name="T47" fmla="*/ 36 h 56"/>
                    <a:gd name="T48" fmla="*/ 98 w 104"/>
                    <a:gd name="T49" fmla="*/ 42 h 56"/>
                    <a:gd name="T50" fmla="*/ 94 w 104"/>
                    <a:gd name="T51" fmla="*/ 46 h 56"/>
                    <a:gd name="T52" fmla="*/ 86 w 104"/>
                    <a:gd name="T53" fmla="*/ 50 h 56"/>
                    <a:gd name="T54" fmla="*/ 70 w 104"/>
                    <a:gd name="T55" fmla="*/ 56 h 56"/>
                    <a:gd name="T56" fmla="*/ 50 w 104"/>
                    <a:gd name="T57" fmla="*/ 56 h 56"/>
                    <a:gd name="T58" fmla="*/ 50 w 104"/>
                    <a:gd name="T59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04" h="56">
                      <a:moveTo>
                        <a:pt x="50" y="56"/>
                      </a:moveTo>
                      <a:lnTo>
                        <a:pt x="50" y="56"/>
                      </a:lnTo>
                      <a:lnTo>
                        <a:pt x="30" y="54"/>
                      </a:lnTo>
                      <a:lnTo>
                        <a:pt x="14" y="46"/>
                      </a:lnTo>
                      <a:lnTo>
                        <a:pt x="8" y="42"/>
                      </a:lnTo>
                      <a:lnTo>
                        <a:pt x="2" y="36"/>
                      </a:lnTo>
                      <a:lnTo>
                        <a:pt x="0" y="32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0" y="20"/>
                      </a:lnTo>
                      <a:lnTo>
                        <a:pt x="4" y="16"/>
                      </a:lnTo>
                      <a:lnTo>
                        <a:pt x="10" y="10"/>
                      </a:lnTo>
                      <a:lnTo>
                        <a:pt x="16" y="6"/>
                      </a:lnTo>
                      <a:lnTo>
                        <a:pt x="32" y="2"/>
                      </a:lnTo>
                      <a:lnTo>
                        <a:pt x="52" y="0"/>
                      </a:lnTo>
                      <a:lnTo>
                        <a:pt x="52" y="0"/>
                      </a:lnTo>
                      <a:lnTo>
                        <a:pt x="72" y="4"/>
                      </a:lnTo>
                      <a:lnTo>
                        <a:pt x="90" y="10"/>
                      </a:lnTo>
                      <a:lnTo>
                        <a:pt x="96" y="14"/>
                      </a:lnTo>
                      <a:lnTo>
                        <a:pt x="100" y="20"/>
                      </a:lnTo>
                      <a:lnTo>
                        <a:pt x="102" y="26"/>
                      </a:lnTo>
                      <a:lnTo>
                        <a:pt x="104" y="30"/>
                      </a:lnTo>
                      <a:lnTo>
                        <a:pt x="104" y="30"/>
                      </a:lnTo>
                      <a:lnTo>
                        <a:pt x="102" y="36"/>
                      </a:lnTo>
                      <a:lnTo>
                        <a:pt x="98" y="42"/>
                      </a:lnTo>
                      <a:lnTo>
                        <a:pt x="94" y="46"/>
                      </a:lnTo>
                      <a:lnTo>
                        <a:pt x="86" y="50"/>
                      </a:lnTo>
                      <a:lnTo>
                        <a:pt x="70" y="56"/>
                      </a:lnTo>
                      <a:lnTo>
                        <a:pt x="50" y="56"/>
                      </a:lnTo>
                      <a:lnTo>
                        <a:pt x="50" y="56"/>
                      </a:lnTo>
                      <a:close/>
                    </a:path>
                  </a:pathLst>
                </a:custGeom>
                <a:solidFill>
                  <a:srgbClr val="FFFA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0" name="Freeform 188"/>
                <p:cNvSpPr>
                  <a:spLocks/>
                </p:cNvSpPr>
                <p:nvPr/>
              </p:nvSpPr>
              <p:spPr bwMode="auto">
                <a:xfrm flipH="1">
                  <a:off x="8730019" y="4054809"/>
                  <a:ext cx="172519" cy="103188"/>
                </a:xfrm>
                <a:custGeom>
                  <a:avLst/>
                  <a:gdLst>
                    <a:gd name="T0" fmla="*/ 48 w 98"/>
                    <a:gd name="T1" fmla="*/ 54 h 54"/>
                    <a:gd name="T2" fmla="*/ 48 w 98"/>
                    <a:gd name="T3" fmla="*/ 54 h 54"/>
                    <a:gd name="T4" fmla="*/ 28 w 98"/>
                    <a:gd name="T5" fmla="*/ 50 h 54"/>
                    <a:gd name="T6" fmla="*/ 14 w 98"/>
                    <a:gd name="T7" fmla="*/ 44 h 54"/>
                    <a:gd name="T8" fmla="*/ 8 w 98"/>
                    <a:gd name="T9" fmla="*/ 40 h 54"/>
                    <a:gd name="T10" fmla="*/ 4 w 98"/>
                    <a:gd name="T11" fmla="*/ 36 h 54"/>
                    <a:gd name="T12" fmla="*/ 0 w 98"/>
                    <a:gd name="T13" fmla="*/ 30 h 54"/>
                    <a:gd name="T14" fmla="*/ 0 w 98"/>
                    <a:gd name="T15" fmla="*/ 24 h 54"/>
                    <a:gd name="T16" fmla="*/ 0 w 98"/>
                    <a:gd name="T17" fmla="*/ 24 h 54"/>
                    <a:gd name="T18" fmla="*/ 2 w 98"/>
                    <a:gd name="T19" fmla="*/ 20 h 54"/>
                    <a:gd name="T20" fmla="*/ 4 w 98"/>
                    <a:gd name="T21" fmla="*/ 14 h 54"/>
                    <a:gd name="T22" fmla="*/ 10 w 98"/>
                    <a:gd name="T23" fmla="*/ 10 h 54"/>
                    <a:gd name="T24" fmla="*/ 16 w 98"/>
                    <a:gd name="T25" fmla="*/ 6 h 54"/>
                    <a:gd name="T26" fmla="*/ 32 w 98"/>
                    <a:gd name="T27" fmla="*/ 2 h 54"/>
                    <a:gd name="T28" fmla="*/ 50 w 98"/>
                    <a:gd name="T29" fmla="*/ 0 h 54"/>
                    <a:gd name="T30" fmla="*/ 50 w 98"/>
                    <a:gd name="T31" fmla="*/ 0 h 54"/>
                    <a:gd name="T32" fmla="*/ 70 w 98"/>
                    <a:gd name="T33" fmla="*/ 4 h 54"/>
                    <a:gd name="T34" fmla="*/ 86 w 98"/>
                    <a:gd name="T35" fmla="*/ 10 h 54"/>
                    <a:gd name="T36" fmla="*/ 92 w 98"/>
                    <a:gd name="T37" fmla="*/ 14 h 54"/>
                    <a:gd name="T38" fmla="*/ 96 w 98"/>
                    <a:gd name="T39" fmla="*/ 18 h 54"/>
                    <a:gd name="T40" fmla="*/ 98 w 98"/>
                    <a:gd name="T41" fmla="*/ 24 h 54"/>
                    <a:gd name="T42" fmla="*/ 98 w 98"/>
                    <a:gd name="T43" fmla="*/ 30 h 54"/>
                    <a:gd name="T44" fmla="*/ 98 w 98"/>
                    <a:gd name="T45" fmla="*/ 30 h 54"/>
                    <a:gd name="T46" fmla="*/ 98 w 98"/>
                    <a:gd name="T47" fmla="*/ 34 h 54"/>
                    <a:gd name="T48" fmla="*/ 94 w 98"/>
                    <a:gd name="T49" fmla="*/ 40 h 54"/>
                    <a:gd name="T50" fmla="*/ 90 w 98"/>
                    <a:gd name="T51" fmla="*/ 44 h 54"/>
                    <a:gd name="T52" fmla="*/ 84 w 98"/>
                    <a:gd name="T53" fmla="*/ 48 h 54"/>
                    <a:gd name="T54" fmla="*/ 68 w 98"/>
                    <a:gd name="T55" fmla="*/ 52 h 54"/>
                    <a:gd name="T56" fmla="*/ 48 w 98"/>
                    <a:gd name="T57" fmla="*/ 54 h 54"/>
                    <a:gd name="T58" fmla="*/ 48 w 98"/>
                    <a:gd name="T59" fmla="*/ 5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98" h="54">
                      <a:moveTo>
                        <a:pt x="48" y="54"/>
                      </a:moveTo>
                      <a:lnTo>
                        <a:pt x="48" y="54"/>
                      </a:lnTo>
                      <a:lnTo>
                        <a:pt x="28" y="50"/>
                      </a:lnTo>
                      <a:lnTo>
                        <a:pt x="14" y="44"/>
                      </a:lnTo>
                      <a:lnTo>
                        <a:pt x="8" y="40"/>
                      </a:lnTo>
                      <a:lnTo>
                        <a:pt x="4" y="36"/>
                      </a:lnTo>
                      <a:lnTo>
                        <a:pt x="0" y="30"/>
                      </a:lnTo>
                      <a:lnTo>
                        <a:pt x="0" y="24"/>
                      </a:lnTo>
                      <a:lnTo>
                        <a:pt x="0" y="24"/>
                      </a:lnTo>
                      <a:lnTo>
                        <a:pt x="2" y="20"/>
                      </a:lnTo>
                      <a:lnTo>
                        <a:pt x="4" y="14"/>
                      </a:lnTo>
                      <a:lnTo>
                        <a:pt x="10" y="10"/>
                      </a:lnTo>
                      <a:lnTo>
                        <a:pt x="16" y="6"/>
                      </a:lnTo>
                      <a:lnTo>
                        <a:pt x="32" y="2"/>
                      </a:lnTo>
                      <a:lnTo>
                        <a:pt x="50" y="0"/>
                      </a:lnTo>
                      <a:lnTo>
                        <a:pt x="50" y="0"/>
                      </a:lnTo>
                      <a:lnTo>
                        <a:pt x="70" y="4"/>
                      </a:lnTo>
                      <a:lnTo>
                        <a:pt x="86" y="10"/>
                      </a:lnTo>
                      <a:lnTo>
                        <a:pt x="92" y="14"/>
                      </a:lnTo>
                      <a:lnTo>
                        <a:pt x="96" y="18"/>
                      </a:lnTo>
                      <a:lnTo>
                        <a:pt x="98" y="24"/>
                      </a:lnTo>
                      <a:lnTo>
                        <a:pt x="98" y="30"/>
                      </a:lnTo>
                      <a:lnTo>
                        <a:pt x="98" y="30"/>
                      </a:lnTo>
                      <a:lnTo>
                        <a:pt x="98" y="34"/>
                      </a:lnTo>
                      <a:lnTo>
                        <a:pt x="94" y="40"/>
                      </a:lnTo>
                      <a:lnTo>
                        <a:pt x="90" y="44"/>
                      </a:lnTo>
                      <a:lnTo>
                        <a:pt x="84" y="48"/>
                      </a:lnTo>
                      <a:lnTo>
                        <a:pt x="68" y="52"/>
                      </a:lnTo>
                      <a:lnTo>
                        <a:pt x="48" y="54"/>
                      </a:lnTo>
                      <a:lnTo>
                        <a:pt x="48" y="54"/>
                      </a:lnTo>
                      <a:close/>
                    </a:path>
                  </a:pathLst>
                </a:custGeom>
                <a:solidFill>
                  <a:srgbClr val="FFFA9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2" name="Rectangle 327"/>
                <p:cNvSpPr>
                  <a:spLocks noChangeArrowheads="1"/>
                </p:cNvSpPr>
                <p:nvPr/>
              </p:nvSpPr>
              <p:spPr bwMode="auto">
                <a:xfrm rot="1244368" flipH="1">
                  <a:off x="8981206" y="3237247"/>
                  <a:ext cx="125594" cy="1081088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3" name="Rectangle 328"/>
                <p:cNvSpPr>
                  <a:spLocks noChangeArrowheads="1"/>
                </p:cNvSpPr>
                <p:nvPr/>
              </p:nvSpPr>
              <p:spPr bwMode="auto">
                <a:xfrm rot="2164025" flipH="1">
                  <a:off x="8415345" y="3056272"/>
                  <a:ext cx="139395" cy="1081088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4" name="AutoShape 326"/>
                <p:cNvSpPr>
                  <a:spLocks noChangeArrowheads="1"/>
                </p:cNvSpPr>
                <p:nvPr/>
              </p:nvSpPr>
              <p:spPr bwMode="auto">
                <a:xfrm rot="6148693" flipH="1">
                  <a:off x="8471037" y="3667442"/>
                  <a:ext cx="647700" cy="1500222"/>
                </a:xfrm>
                <a:prstGeom prst="moon">
                  <a:avLst>
                    <a:gd name="adj" fmla="val 87500"/>
                  </a:avLst>
                </a:prstGeom>
                <a:gradFill rotWithShape="1">
                  <a:gsLst>
                    <a:gs pos="0">
                      <a:srgbClr val="669900"/>
                    </a:gs>
                    <a:gs pos="100000">
                      <a:srgbClr val="FF000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5" name="Oval 329"/>
                <p:cNvSpPr>
                  <a:spLocks noChangeArrowheads="1"/>
                </p:cNvSpPr>
                <p:nvPr/>
              </p:nvSpPr>
              <p:spPr bwMode="auto">
                <a:xfrm flipH="1">
                  <a:off x="8840616" y="4021472"/>
                  <a:ext cx="187700" cy="2159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6" name="Oval 331"/>
                <p:cNvSpPr>
                  <a:spLocks noChangeArrowheads="1"/>
                </p:cNvSpPr>
                <p:nvPr/>
              </p:nvSpPr>
              <p:spPr bwMode="auto">
                <a:xfrm flipH="1">
                  <a:off x="8169679" y="3805572"/>
                  <a:ext cx="187700" cy="2159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7" name="Freeform 197"/>
                <p:cNvSpPr>
                  <a:spLocks/>
                </p:cNvSpPr>
                <p:nvPr/>
              </p:nvSpPr>
              <p:spPr bwMode="auto">
                <a:xfrm rot="598685" flipH="1">
                  <a:off x="9090238" y="3824280"/>
                  <a:ext cx="536878" cy="936625"/>
                </a:xfrm>
                <a:custGeom>
                  <a:avLst/>
                  <a:gdLst>
                    <a:gd name="T0" fmla="*/ 376 w 536"/>
                    <a:gd name="T1" fmla="*/ 0 h 488"/>
                    <a:gd name="T2" fmla="*/ 424 w 536"/>
                    <a:gd name="T3" fmla="*/ 192 h 488"/>
                    <a:gd name="T4" fmla="*/ 472 w 536"/>
                    <a:gd name="T5" fmla="*/ 240 h 488"/>
                    <a:gd name="T6" fmla="*/ 520 w 536"/>
                    <a:gd name="T7" fmla="*/ 384 h 488"/>
                    <a:gd name="T8" fmla="*/ 376 w 536"/>
                    <a:gd name="T9" fmla="*/ 480 h 488"/>
                    <a:gd name="T10" fmla="*/ 40 w 536"/>
                    <a:gd name="T11" fmla="*/ 432 h 488"/>
                    <a:gd name="T12" fmla="*/ 136 w 536"/>
                    <a:gd name="T13" fmla="*/ 240 h 488"/>
                    <a:gd name="T14" fmla="*/ 136 w 536"/>
                    <a:gd name="T15" fmla="*/ 48 h 488"/>
                    <a:gd name="T16" fmla="*/ 424 w 536"/>
                    <a:gd name="T17" fmla="*/ 48 h 4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36" h="488">
                      <a:moveTo>
                        <a:pt x="376" y="0"/>
                      </a:moveTo>
                      <a:cubicBezTo>
                        <a:pt x="392" y="76"/>
                        <a:pt x="408" y="152"/>
                        <a:pt x="424" y="192"/>
                      </a:cubicBezTo>
                      <a:cubicBezTo>
                        <a:pt x="440" y="232"/>
                        <a:pt x="456" y="208"/>
                        <a:pt x="472" y="240"/>
                      </a:cubicBezTo>
                      <a:cubicBezTo>
                        <a:pt x="488" y="272"/>
                        <a:pt x="536" y="344"/>
                        <a:pt x="520" y="384"/>
                      </a:cubicBezTo>
                      <a:cubicBezTo>
                        <a:pt x="504" y="424"/>
                        <a:pt x="456" y="472"/>
                        <a:pt x="376" y="480"/>
                      </a:cubicBezTo>
                      <a:cubicBezTo>
                        <a:pt x="296" y="488"/>
                        <a:pt x="80" y="472"/>
                        <a:pt x="40" y="432"/>
                      </a:cubicBezTo>
                      <a:cubicBezTo>
                        <a:pt x="0" y="392"/>
                        <a:pt x="120" y="304"/>
                        <a:pt x="136" y="240"/>
                      </a:cubicBezTo>
                      <a:cubicBezTo>
                        <a:pt x="152" y="176"/>
                        <a:pt x="88" y="80"/>
                        <a:pt x="136" y="48"/>
                      </a:cubicBezTo>
                      <a:cubicBezTo>
                        <a:pt x="184" y="16"/>
                        <a:pt x="304" y="32"/>
                        <a:pt x="424" y="48"/>
                      </a:cubicBezTo>
                    </a:path>
                  </a:pathLst>
                </a:custGeom>
                <a:solidFill>
                  <a:schemeClr val="bg1"/>
                </a:solidFill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368" name="Group 2367"/>
                <p:cNvGrpSpPr/>
                <p:nvPr/>
              </p:nvGrpSpPr>
              <p:grpSpPr>
                <a:xfrm>
                  <a:off x="9001164" y="3384013"/>
                  <a:ext cx="571244" cy="1386441"/>
                  <a:chOff x="5738200" y="3518767"/>
                  <a:chExt cx="571244" cy="1386441"/>
                </a:xfrm>
              </p:grpSpPr>
              <p:sp>
                <p:nvSpPr>
                  <p:cNvPr id="2369" name="Freeform 146"/>
                  <p:cNvSpPr>
                    <a:spLocks/>
                  </p:cNvSpPr>
                  <p:nvPr/>
                </p:nvSpPr>
                <p:spPr bwMode="auto">
                  <a:xfrm>
                    <a:off x="5745743" y="4895048"/>
                    <a:ext cx="17175" cy="10160"/>
                  </a:xfrm>
                  <a:custGeom>
                    <a:avLst/>
                    <a:gdLst>
                      <a:gd name="T0" fmla="*/ 11 w 29"/>
                      <a:gd name="T1" fmla="*/ 24 h 27"/>
                      <a:gd name="T2" fmla="*/ 4 w 29"/>
                      <a:gd name="T3" fmla="*/ 24 h 27"/>
                      <a:gd name="T4" fmla="*/ 0 w 29"/>
                      <a:gd name="T5" fmla="*/ 24 h 27"/>
                      <a:gd name="T6" fmla="*/ 0 w 29"/>
                      <a:gd name="T7" fmla="*/ 17 h 27"/>
                      <a:gd name="T8" fmla="*/ 1 w 29"/>
                      <a:gd name="T9" fmla="*/ 12 h 27"/>
                      <a:gd name="T10" fmla="*/ 3 w 29"/>
                      <a:gd name="T11" fmla="*/ 5 h 27"/>
                      <a:gd name="T12" fmla="*/ 6 w 29"/>
                      <a:gd name="T13" fmla="*/ 0 h 27"/>
                      <a:gd name="T14" fmla="*/ 11 w 29"/>
                      <a:gd name="T15" fmla="*/ 0 h 27"/>
                      <a:gd name="T16" fmla="*/ 20 w 29"/>
                      <a:gd name="T17" fmla="*/ 0 h 27"/>
                      <a:gd name="T18" fmla="*/ 25 w 29"/>
                      <a:gd name="T19" fmla="*/ 4 h 27"/>
                      <a:gd name="T20" fmla="*/ 28 w 29"/>
                      <a:gd name="T21" fmla="*/ 8 h 27"/>
                      <a:gd name="T22" fmla="*/ 28 w 29"/>
                      <a:gd name="T23" fmla="*/ 11 h 27"/>
                      <a:gd name="T24" fmla="*/ 28 w 29"/>
                      <a:gd name="T25" fmla="*/ 15 h 27"/>
                      <a:gd name="T26" fmla="*/ 28 w 29"/>
                      <a:gd name="T27" fmla="*/ 20 h 27"/>
                      <a:gd name="T28" fmla="*/ 29 w 29"/>
                      <a:gd name="T29" fmla="*/ 27 h 27"/>
                      <a:gd name="T30" fmla="*/ 20 w 29"/>
                      <a:gd name="T31" fmla="*/ 25 h 27"/>
                      <a:gd name="T32" fmla="*/ 11 w 29"/>
                      <a:gd name="T33" fmla="*/ 24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9" h="27">
                        <a:moveTo>
                          <a:pt x="11" y="24"/>
                        </a:moveTo>
                        <a:lnTo>
                          <a:pt x="4" y="24"/>
                        </a:lnTo>
                        <a:lnTo>
                          <a:pt x="0" y="24"/>
                        </a:lnTo>
                        <a:lnTo>
                          <a:pt x="0" y="17"/>
                        </a:lnTo>
                        <a:lnTo>
                          <a:pt x="1" y="12"/>
                        </a:lnTo>
                        <a:lnTo>
                          <a:pt x="3" y="5"/>
                        </a:lnTo>
                        <a:lnTo>
                          <a:pt x="6" y="0"/>
                        </a:lnTo>
                        <a:lnTo>
                          <a:pt x="11" y="0"/>
                        </a:lnTo>
                        <a:lnTo>
                          <a:pt x="20" y="0"/>
                        </a:lnTo>
                        <a:lnTo>
                          <a:pt x="25" y="4"/>
                        </a:lnTo>
                        <a:lnTo>
                          <a:pt x="28" y="8"/>
                        </a:lnTo>
                        <a:lnTo>
                          <a:pt x="28" y="11"/>
                        </a:lnTo>
                        <a:lnTo>
                          <a:pt x="28" y="15"/>
                        </a:lnTo>
                        <a:lnTo>
                          <a:pt x="28" y="20"/>
                        </a:lnTo>
                        <a:lnTo>
                          <a:pt x="29" y="27"/>
                        </a:lnTo>
                        <a:lnTo>
                          <a:pt x="20" y="25"/>
                        </a:lnTo>
                        <a:lnTo>
                          <a:pt x="11" y="24"/>
                        </a:lnTo>
                        <a:close/>
                      </a:path>
                    </a:pathLst>
                  </a:custGeom>
                  <a:solidFill>
                    <a:srgbClr val="FF99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0" name="Freeform 193"/>
                  <p:cNvSpPr>
                    <a:spLocks/>
                  </p:cNvSpPr>
                  <p:nvPr/>
                </p:nvSpPr>
                <p:spPr bwMode="auto">
                  <a:xfrm flipH="1">
                    <a:off x="5738944" y="4676926"/>
                    <a:ext cx="222204" cy="84138"/>
                  </a:xfrm>
                  <a:custGeom>
                    <a:avLst/>
                    <a:gdLst>
                      <a:gd name="T0" fmla="*/ 0 w 126"/>
                      <a:gd name="T1" fmla="*/ 44 h 44"/>
                      <a:gd name="T2" fmla="*/ 0 w 126"/>
                      <a:gd name="T3" fmla="*/ 44 h 44"/>
                      <a:gd name="T4" fmla="*/ 8 w 126"/>
                      <a:gd name="T5" fmla="*/ 36 h 44"/>
                      <a:gd name="T6" fmla="*/ 28 w 126"/>
                      <a:gd name="T7" fmla="*/ 20 h 44"/>
                      <a:gd name="T8" fmla="*/ 40 w 126"/>
                      <a:gd name="T9" fmla="*/ 12 h 44"/>
                      <a:gd name="T10" fmla="*/ 52 w 126"/>
                      <a:gd name="T11" fmla="*/ 6 h 44"/>
                      <a:gd name="T12" fmla="*/ 64 w 126"/>
                      <a:gd name="T13" fmla="*/ 0 h 44"/>
                      <a:gd name="T14" fmla="*/ 74 w 126"/>
                      <a:gd name="T15" fmla="*/ 0 h 44"/>
                      <a:gd name="T16" fmla="*/ 74 w 126"/>
                      <a:gd name="T17" fmla="*/ 0 h 44"/>
                      <a:gd name="T18" fmla="*/ 84 w 126"/>
                      <a:gd name="T19" fmla="*/ 4 h 44"/>
                      <a:gd name="T20" fmla="*/ 94 w 126"/>
                      <a:gd name="T21" fmla="*/ 8 h 44"/>
                      <a:gd name="T22" fmla="*/ 110 w 126"/>
                      <a:gd name="T23" fmla="*/ 18 h 44"/>
                      <a:gd name="T24" fmla="*/ 122 w 126"/>
                      <a:gd name="T25" fmla="*/ 28 h 44"/>
                      <a:gd name="T26" fmla="*/ 126 w 126"/>
                      <a:gd name="T27" fmla="*/ 32 h 44"/>
                      <a:gd name="T28" fmla="*/ 126 w 126"/>
                      <a:gd name="T29" fmla="*/ 32 h 44"/>
                      <a:gd name="T30" fmla="*/ 120 w 126"/>
                      <a:gd name="T31" fmla="*/ 30 h 44"/>
                      <a:gd name="T32" fmla="*/ 106 w 126"/>
                      <a:gd name="T33" fmla="*/ 24 h 44"/>
                      <a:gd name="T34" fmla="*/ 96 w 126"/>
                      <a:gd name="T35" fmla="*/ 20 h 44"/>
                      <a:gd name="T36" fmla="*/ 86 w 126"/>
                      <a:gd name="T37" fmla="*/ 18 h 44"/>
                      <a:gd name="T38" fmla="*/ 74 w 126"/>
                      <a:gd name="T39" fmla="*/ 16 h 44"/>
                      <a:gd name="T40" fmla="*/ 60 w 126"/>
                      <a:gd name="T41" fmla="*/ 18 h 44"/>
                      <a:gd name="T42" fmla="*/ 60 w 126"/>
                      <a:gd name="T43" fmla="*/ 18 h 44"/>
                      <a:gd name="T44" fmla="*/ 48 w 126"/>
                      <a:gd name="T45" fmla="*/ 20 h 44"/>
                      <a:gd name="T46" fmla="*/ 38 w 126"/>
                      <a:gd name="T47" fmla="*/ 24 h 44"/>
                      <a:gd name="T48" fmla="*/ 18 w 126"/>
                      <a:gd name="T49" fmla="*/ 32 h 44"/>
                      <a:gd name="T50" fmla="*/ 6 w 126"/>
                      <a:gd name="T51" fmla="*/ 40 h 44"/>
                      <a:gd name="T52" fmla="*/ 0 w 126"/>
                      <a:gd name="T53" fmla="*/ 44 h 44"/>
                      <a:gd name="T54" fmla="*/ 0 w 126"/>
                      <a:gd name="T55" fmla="*/ 44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126" h="44">
                        <a:moveTo>
                          <a:pt x="0" y="44"/>
                        </a:moveTo>
                        <a:lnTo>
                          <a:pt x="0" y="44"/>
                        </a:lnTo>
                        <a:lnTo>
                          <a:pt x="8" y="36"/>
                        </a:lnTo>
                        <a:lnTo>
                          <a:pt x="28" y="20"/>
                        </a:lnTo>
                        <a:lnTo>
                          <a:pt x="40" y="12"/>
                        </a:lnTo>
                        <a:lnTo>
                          <a:pt x="52" y="6"/>
                        </a:lnTo>
                        <a:lnTo>
                          <a:pt x="64" y="0"/>
                        </a:lnTo>
                        <a:lnTo>
                          <a:pt x="74" y="0"/>
                        </a:lnTo>
                        <a:lnTo>
                          <a:pt x="74" y="0"/>
                        </a:lnTo>
                        <a:lnTo>
                          <a:pt x="84" y="4"/>
                        </a:lnTo>
                        <a:lnTo>
                          <a:pt x="94" y="8"/>
                        </a:lnTo>
                        <a:lnTo>
                          <a:pt x="110" y="18"/>
                        </a:lnTo>
                        <a:lnTo>
                          <a:pt x="122" y="28"/>
                        </a:lnTo>
                        <a:lnTo>
                          <a:pt x="126" y="32"/>
                        </a:lnTo>
                        <a:lnTo>
                          <a:pt x="126" y="32"/>
                        </a:lnTo>
                        <a:lnTo>
                          <a:pt x="120" y="30"/>
                        </a:lnTo>
                        <a:lnTo>
                          <a:pt x="106" y="24"/>
                        </a:lnTo>
                        <a:lnTo>
                          <a:pt x="96" y="20"/>
                        </a:lnTo>
                        <a:lnTo>
                          <a:pt x="86" y="18"/>
                        </a:lnTo>
                        <a:lnTo>
                          <a:pt x="74" y="16"/>
                        </a:lnTo>
                        <a:lnTo>
                          <a:pt x="60" y="18"/>
                        </a:lnTo>
                        <a:lnTo>
                          <a:pt x="60" y="18"/>
                        </a:lnTo>
                        <a:lnTo>
                          <a:pt x="48" y="20"/>
                        </a:lnTo>
                        <a:lnTo>
                          <a:pt x="38" y="24"/>
                        </a:lnTo>
                        <a:lnTo>
                          <a:pt x="18" y="32"/>
                        </a:lnTo>
                        <a:lnTo>
                          <a:pt x="6" y="40"/>
                        </a:lnTo>
                        <a:lnTo>
                          <a:pt x="0" y="44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rgbClr val="FFBA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1" name="Freeform 146"/>
                  <p:cNvSpPr>
                    <a:spLocks/>
                  </p:cNvSpPr>
                  <p:nvPr/>
                </p:nvSpPr>
                <p:spPr bwMode="auto">
                  <a:xfrm>
                    <a:off x="5744999" y="4883083"/>
                    <a:ext cx="17175" cy="10160"/>
                  </a:xfrm>
                  <a:custGeom>
                    <a:avLst/>
                    <a:gdLst>
                      <a:gd name="T0" fmla="*/ 11 w 29"/>
                      <a:gd name="T1" fmla="*/ 24 h 27"/>
                      <a:gd name="T2" fmla="*/ 4 w 29"/>
                      <a:gd name="T3" fmla="*/ 24 h 27"/>
                      <a:gd name="T4" fmla="*/ 0 w 29"/>
                      <a:gd name="T5" fmla="*/ 24 h 27"/>
                      <a:gd name="T6" fmla="*/ 0 w 29"/>
                      <a:gd name="T7" fmla="*/ 17 h 27"/>
                      <a:gd name="T8" fmla="*/ 1 w 29"/>
                      <a:gd name="T9" fmla="*/ 12 h 27"/>
                      <a:gd name="T10" fmla="*/ 3 w 29"/>
                      <a:gd name="T11" fmla="*/ 5 h 27"/>
                      <a:gd name="T12" fmla="*/ 6 w 29"/>
                      <a:gd name="T13" fmla="*/ 0 h 27"/>
                      <a:gd name="T14" fmla="*/ 11 w 29"/>
                      <a:gd name="T15" fmla="*/ 0 h 27"/>
                      <a:gd name="T16" fmla="*/ 20 w 29"/>
                      <a:gd name="T17" fmla="*/ 0 h 27"/>
                      <a:gd name="T18" fmla="*/ 25 w 29"/>
                      <a:gd name="T19" fmla="*/ 4 h 27"/>
                      <a:gd name="T20" fmla="*/ 28 w 29"/>
                      <a:gd name="T21" fmla="*/ 8 h 27"/>
                      <a:gd name="T22" fmla="*/ 28 w 29"/>
                      <a:gd name="T23" fmla="*/ 11 h 27"/>
                      <a:gd name="T24" fmla="*/ 28 w 29"/>
                      <a:gd name="T25" fmla="*/ 15 h 27"/>
                      <a:gd name="T26" fmla="*/ 28 w 29"/>
                      <a:gd name="T27" fmla="*/ 20 h 27"/>
                      <a:gd name="T28" fmla="*/ 29 w 29"/>
                      <a:gd name="T29" fmla="*/ 27 h 27"/>
                      <a:gd name="T30" fmla="*/ 20 w 29"/>
                      <a:gd name="T31" fmla="*/ 25 h 27"/>
                      <a:gd name="T32" fmla="*/ 11 w 29"/>
                      <a:gd name="T33" fmla="*/ 24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9" h="27">
                        <a:moveTo>
                          <a:pt x="11" y="24"/>
                        </a:moveTo>
                        <a:lnTo>
                          <a:pt x="4" y="24"/>
                        </a:lnTo>
                        <a:lnTo>
                          <a:pt x="0" y="24"/>
                        </a:lnTo>
                        <a:lnTo>
                          <a:pt x="0" y="17"/>
                        </a:lnTo>
                        <a:lnTo>
                          <a:pt x="1" y="12"/>
                        </a:lnTo>
                        <a:lnTo>
                          <a:pt x="3" y="5"/>
                        </a:lnTo>
                        <a:lnTo>
                          <a:pt x="6" y="0"/>
                        </a:lnTo>
                        <a:lnTo>
                          <a:pt x="11" y="0"/>
                        </a:lnTo>
                        <a:lnTo>
                          <a:pt x="20" y="0"/>
                        </a:lnTo>
                        <a:lnTo>
                          <a:pt x="25" y="4"/>
                        </a:lnTo>
                        <a:lnTo>
                          <a:pt x="28" y="8"/>
                        </a:lnTo>
                        <a:lnTo>
                          <a:pt x="28" y="11"/>
                        </a:lnTo>
                        <a:lnTo>
                          <a:pt x="28" y="15"/>
                        </a:lnTo>
                        <a:lnTo>
                          <a:pt x="28" y="20"/>
                        </a:lnTo>
                        <a:lnTo>
                          <a:pt x="29" y="27"/>
                        </a:lnTo>
                        <a:lnTo>
                          <a:pt x="20" y="25"/>
                        </a:lnTo>
                        <a:lnTo>
                          <a:pt x="11" y="24"/>
                        </a:lnTo>
                        <a:close/>
                      </a:path>
                    </a:pathLst>
                  </a:custGeom>
                  <a:solidFill>
                    <a:srgbClr val="FF99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2" name="Freeform 193"/>
                  <p:cNvSpPr>
                    <a:spLocks/>
                  </p:cNvSpPr>
                  <p:nvPr/>
                </p:nvSpPr>
                <p:spPr bwMode="auto">
                  <a:xfrm flipH="1">
                    <a:off x="5738200" y="4664961"/>
                    <a:ext cx="222204" cy="84138"/>
                  </a:xfrm>
                  <a:custGeom>
                    <a:avLst/>
                    <a:gdLst>
                      <a:gd name="T0" fmla="*/ 0 w 126"/>
                      <a:gd name="T1" fmla="*/ 44 h 44"/>
                      <a:gd name="T2" fmla="*/ 0 w 126"/>
                      <a:gd name="T3" fmla="*/ 44 h 44"/>
                      <a:gd name="T4" fmla="*/ 8 w 126"/>
                      <a:gd name="T5" fmla="*/ 36 h 44"/>
                      <a:gd name="T6" fmla="*/ 28 w 126"/>
                      <a:gd name="T7" fmla="*/ 20 h 44"/>
                      <a:gd name="T8" fmla="*/ 40 w 126"/>
                      <a:gd name="T9" fmla="*/ 12 h 44"/>
                      <a:gd name="T10" fmla="*/ 52 w 126"/>
                      <a:gd name="T11" fmla="*/ 6 h 44"/>
                      <a:gd name="T12" fmla="*/ 64 w 126"/>
                      <a:gd name="T13" fmla="*/ 0 h 44"/>
                      <a:gd name="T14" fmla="*/ 74 w 126"/>
                      <a:gd name="T15" fmla="*/ 0 h 44"/>
                      <a:gd name="T16" fmla="*/ 74 w 126"/>
                      <a:gd name="T17" fmla="*/ 0 h 44"/>
                      <a:gd name="T18" fmla="*/ 84 w 126"/>
                      <a:gd name="T19" fmla="*/ 4 h 44"/>
                      <a:gd name="T20" fmla="*/ 94 w 126"/>
                      <a:gd name="T21" fmla="*/ 8 h 44"/>
                      <a:gd name="T22" fmla="*/ 110 w 126"/>
                      <a:gd name="T23" fmla="*/ 18 h 44"/>
                      <a:gd name="T24" fmla="*/ 122 w 126"/>
                      <a:gd name="T25" fmla="*/ 28 h 44"/>
                      <a:gd name="T26" fmla="*/ 126 w 126"/>
                      <a:gd name="T27" fmla="*/ 32 h 44"/>
                      <a:gd name="T28" fmla="*/ 126 w 126"/>
                      <a:gd name="T29" fmla="*/ 32 h 44"/>
                      <a:gd name="T30" fmla="*/ 120 w 126"/>
                      <a:gd name="T31" fmla="*/ 30 h 44"/>
                      <a:gd name="T32" fmla="*/ 106 w 126"/>
                      <a:gd name="T33" fmla="*/ 24 h 44"/>
                      <a:gd name="T34" fmla="*/ 96 w 126"/>
                      <a:gd name="T35" fmla="*/ 20 h 44"/>
                      <a:gd name="T36" fmla="*/ 86 w 126"/>
                      <a:gd name="T37" fmla="*/ 18 h 44"/>
                      <a:gd name="T38" fmla="*/ 74 w 126"/>
                      <a:gd name="T39" fmla="*/ 16 h 44"/>
                      <a:gd name="T40" fmla="*/ 60 w 126"/>
                      <a:gd name="T41" fmla="*/ 18 h 44"/>
                      <a:gd name="T42" fmla="*/ 60 w 126"/>
                      <a:gd name="T43" fmla="*/ 18 h 44"/>
                      <a:gd name="T44" fmla="*/ 48 w 126"/>
                      <a:gd name="T45" fmla="*/ 20 h 44"/>
                      <a:gd name="T46" fmla="*/ 38 w 126"/>
                      <a:gd name="T47" fmla="*/ 24 h 44"/>
                      <a:gd name="T48" fmla="*/ 18 w 126"/>
                      <a:gd name="T49" fmla="*/ 32 h 44"/>
                      <a:gd name="T50" fmla="*/ 6 w 126"/>
                      <a:gd name="T51" fmla="*/ 40 h 44"/>
                      <a:gd name="T52" fmla="*/ 0 w 126"/>
                      <a:gd name="T53" fmla="*/ 44 h 44"/>
                      <a:gd name="T54" fmla="*/ 0 w 126"/>
                      <a:gd name="T55" fmla="*/ 44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126" h="44">
                        <a:moveTo>
                          <a:pt x="0" y="44"/>
                        </a:moveTo>
                        <a:lnTo>
                          <a:pt x="0" y="44"/>
                        </a:lnTo>
                        <a:lnTo>
                          <a:pt x="8" y="36"/>
                        </a:lnTo>
                        <a:lnTo>
                          <a:pt x="28" y="20"/>
                        </a:lnTo>
                        <a:lnTo>
                          <a:pt x="40" y="12"/>
                        </a:lnTo>
                        <a:lnTo>
                          <a:pt x="52" y="6"/>
                        </a:lnTo>
                        <a:lnTo>
                          <a:pt x="64" y="0"/>
                        </a:lnTo>
                        <a:lnTo>
                          <a:pt x="74" y="0"/>
                        </a:lnTo>
                        <a:lnTo>
                          <a:pt x="74" y="0"/>
                        </a:lnTo>
                        <a:lnTo>
                          <a:pt x="84" y="4"/>
                        </a:lnTo>
                        <a:lnTo>
                          <a:pt x="94" y="8"/>
                        </a:lnTo>
                        <a:lnTo>
                          <a:pt x="110" y="18"/>
                        </a:lnTo>
                        <a:lnTo>
                          <a:pt x="122" y="28"/>
                        </a:lnTo>
                        <a:lnTo>
                          <a:pt x="126" y="32"/>
                        </a:lnTo>
                        <a:lnTo>
                          <a:pt x="126" y="32"/>
                        </a:lnTo>
                        <a:lnTo>
                          <a:pt x="120" y="30"/>
                        </a:lnTo>
                        <a:lnTo>
                          <a:pt x="106" y="24"/>
                        </a:lnTo>
                        <a:lnTo>
                          <a:pt x="96" y="20"/>
                        </a:lnTo>
                        <a:lnTo>
                          <a:pt x="86" y="18"/>
                        </a:lnTo>
                        <a:lnTo>
                          <a:pt x="74" y="16"/>
                        </a:lnTo>
                        <a:lnTo>
                          <a:pt x="60" y="18"/>
                        </a:lnTo>
                        <a:lnTo>
                          <a:pt x="60" y="18"/>
                        </a:lnTo>
                        <a:lnTo>
                          <a:pt x="48" y="20"/>
                        </a:lnTo>
                        <a:lnTo>
                          <a:pt x="38" y="24"/>
                        </a:lnTo>
                        <a:lnTo>
                          <a:pt x="18" y="32"/>
                        </a:lnTo>
                        <a:lnTo>
                          <a:pt x="6" y="40"/>
                        </a:lnTo>
                        <a:lnTo>
                          <a:pt x="0" y="44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rgbClr val="FFBA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3" name="Line 198"/>
                  <p:cNvSpPr>
                    <a:spLocks noChangeShapeType="1"/>
                  </p:cNvSpPr>
                  <p:nvPr/>
                </p:nvSpPr>
                <p:spPr bwMode="auto">
                  <a:xfrm rot="598685" flipH="1">
                    <a:off x="6123180" y="4520755"/>
                    <a:ext cx="0" cy="368508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4" name="Line 199"/>
                  <p:cNvSpPr>
                    <a:spLocks noChangeShapeType="1"/>
                  </p:cNvSpPr>
                  <p:nvPr/>
                </p:nvSpPr>
                <p:spPr bwMode="auto">
                  <a:xfrm rot="598685" flipH="1">
                    <a:off x="5996279" y="4498429"/>
                    <a:ext cx="0" cy="368508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5" name="Line 200"/>
                  <p:cNvSpPr>
                    <a:spLocks noChangeShapeType="1"/>
                  </p:cNvSpPr>
                  <p:nvPr/>
                </p:nvSpPr>
                <p:spPr bwMode="auto">
                  <a:xfrm rot="598685" flipH="1">
                    <a:off x="5869377" y="4476103"/>
                    <a:ext cx="0" cy="368508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6" name="Freeform 256"/>
                  <p:cNvSpPr>
                    <a:spLocks/>
                  </p:cNvSpPr>
                  <p:nvPr/>
                </p:nvSpPr>
                <p:spPr bwMode="auto">
                  <a:xfrm rot="598685" flipH="1">
                    <a:off x="6040691" y="3760184"/>
                    <a:ext cx="173899" cy="90488"/>
                  </a:xfrm>
                  <a:custGeom>
                    <a:avLst/>
                    <a:gdLst>
                      <a:gd name="T0" fmla="*/ 0 w 126"/>
                      <a:gd name="T1" fmla="*/ 44 h 44"/>
                      <a:gd name="T2" fmla="*/ 0 w 126"/>
                      <a:gd name="T3" fmla="*/ 44 h 44"/>
                      <a:gd name="T4" fmla="*/ 8 w 126"/>
                      <a:gd name="T5" fmla="*/ 36 h 44"/>
                      <a:gd name="T6" fmla="*/ 28 w 126"/>
                      <a:gd name="T7" fmla="*/ 20 h 44"/>
                      <a:gd name="T8" fmla="*/ 40 w 126"/>
                      <a:gd name="T9" fmla="*/ 12 h 44"/>
                      <a:gd name="T10" fmla="*/ 52 w 126"/>
                      <a:gd name="T11" fmla="*/ 6 h 44"/>
                      <a:gd name="T12" fmla="*/ 64 w 126"/>
                      <a:gd name="T13" fmla="*/ 0 h 44"/>
                      <a:gd name="T14" fmla="*/ 74 w 126"/>
                      <a:gd name="T15" fmla="*/ 0 h 44"/>
                      <a:gd name="T16" fmla="*/ 74 w 126"/>
                      <a:gd name="T17" fmla="*/ 0 h 44"/>
                      <a:gd name="T18" fmla="*/ 84 w 126"/>
                      <a:gd name="T19" fmla="*/ 4 h 44"/>
                      <a:gd name="T20" fmla="*/ 94 w 126"/>
                      <a:gd name="T21" fmla="*/ 8 h 44"/>
                      <a:gd name="T22" fmla="*/ 110 w 126"/>
                      <a:gd name="T23" fmla="*/ 18 h 44"/>
                      <a:gd name="T24" fmla="*/ 122 w 126"/>
                      <a:gd name="T25" fmla="*/ 28 h 44"/>
                      <a:gd name="T26" fmla="*/ 126 w 126"/>
                      <a:gd name="T27" fmla="*/ 32 h 44"/>
                      <a:gd name="T28" fmla="*/ 126 w 126"/>
                      <a:gd name="T29" fmla="*/ 32 h 44"/>
                      <a:gd name="T30" fmla="*/ 120 w 126"/>
                      <a:gd name="T31" fmla="*/ 30 h 44"/>
                      <a:gd name="T32" fmla="*/ 106 w 126"/>
                      <a:gd name="T33" fmla="*/ 24 h 44"/>
                      <a:gd name="T34" fmla="*/ 96 w 126"/>
                      <a:gd name="T35" fmla="*/ 20 h 44"/>
                      <a:gd name="T36" fmla="*/ 86 w 126"/>
                      <a:gd name="T37" fmla="*/ 18 h 44"/>
                      <a:gd name="T38" fmla="*/ 74 w 126"/>
                      <a:gd name="T39" fmla="*/ 16 h 44"/>
                      <a:gd name="T40" fmla="*/ 60 w 126"/>
                      <a:gd name="T41" fmla="*/ 18 h 44"/>
                      <a:gd name="T42" fmla="*/ 60 w 126"/>
                      <a:gd name="T43" fmla="*/ 18 h 44"/>
                      <a:gd name="T44" fmla="*/ 48 w 126"/>
                      <a:gd name="T45" fmla="*/ 20 h 44"/>
                      <a:gd name="T46" fmla="*/ 38 w 126"/>
                      <a:gd name="T47" fmla="*/ 24 h 44"/>
                      <a:gd name="T48" fmla="*/ 18 w 126"/>
                      <a:gd name="T49" fmla="*/ 32 h 44"/>
                      <a:gd name="T50" fmla="*/ 6 w 126"/>
                      <a:gd name="T51" fmla="*/ 40 h 44"/>
                      <a:gd name="T52" fmla="*/ 0 w 126"/>
                      <a:gd name="T53" fmla="*/ 44 h 44"/>
                      <a:gd name="T54" fmla="*/ 0 w 126"/>
                      <a:gd name="T55" fmla="*/ 44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126" h="44">
                        <a:moveTo>
                          <a:pt x="0" y="44"/>
                        </a:moveTo>
                        <a:lnTo>
                          <a:pt x="0" y="44"/>
                        </a:lnTo>
                        <a:lnTo>
                          <a:pt x="8" y="36"/>
                        </a:lnTo>
                        <a:lnTo>
                          <a:pt x="28" y="20"/>
                        </a:lnTo>
                        <a:lnTo>
                          <a:pt x="40" y="12"/>
                        </a:lnTo>
                        <a:lnTo>
                          <a:pt x="52" y="6"/>
                        </a:lnTo>
                        <a:lnTo>
                          <a:pt x="64" y="0"/>
                        </a:lnTo>
                        <a:lnTo>
                          <a:pt x="74" y="0"/>
                        </a:lnTo>
                        <a:lnTo>
                          <a:pt x="74" y="0"/>
                        </a:lnTo>
                        <a:lnTo>
                          <a:pt x="84" y="4"/>
                        </a:lnTo>
                        <a:lnTo>
                          <a:pt x="94" y="8"/>
                        </a:lnTo>
                        <a:lnTo>
                          <a:pt x="110" y="18"/>
                        </a:lnTo>
                        <a:lnTo>
                          <a:pt x="122" y="28"/>
                        </a:lnTo>
                        <a:lnTo>
                          <a:pt x="126" y="32"/>
                        </a:lnTo>
                        <a:lnTo>
                          <a:pt x="126" y="32"/>
                        </a:lnTo>
                        <a:lnTo>
                          <a:pt x="120" y="30"/>
                        </a:lnTo>
                        <a:lnTo>
                          <a:pt x="106" y="24"/>
                        </a:lnTo>
                        <a:lnTo>
                          <a:pt x="96" y="20"/>
                        </a:lnTo>
                        <a:lnTo>
                          <a:pt x="86" y="18"/>
                        </a:lnTo>
                        <a:lnTo>
                          <a:pt x="74" y="16"/>
                        </a:lnTo>
                        <a:lnTo>
                          <a:pt x="60" y="18"/>
                        </a:lnTo>
                        <a:lnTo>
                          <a:pt x="60" y="18"/>
                        </a:lnTo>
                        <a:lnTo>
                          <a:pt x="48" y="20"/>
                        </a:lnTo>
                        <a:lnTo>
                          <a:pt x="38" y="24"/>
                        </a:lnTo>
                        <a:lnTo>
                          <a:pt x="18" y="32"/>
                        </a:lnTo>
                        <a:lnTo>
                          <a:pt x="6" y="40"/>
                        </a:lnTo>
                        <a:lnTo>
                          <a:pt x="0" y="44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rgbClr val="FFBA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7" name="Freeform 323"/>
                  <p:cNvSpPr>
                    <a:spLocks/>
                  </p:cNvSpPr>
                  <p:nvPr/>
                </p:nvSpPr>
                <p:spPr bwMode="auto">
                  <a:xfrm rot="598685" flipH="1">
                    <a:off x="6044455" y="3518767"/>
                    <a:ext cx="264989" cy="869950"/>
                  </a:xfrm>
                  <a:custGeom>
                    <a:avLst/>
                    <a:gdLst>
                      <a:gd name="T0" fmla="*/ 208 w 232"/>
                      <a:gd name="T1" fmla="*/ 248 h 832"/>
                      <a:gd name="T2" fmla="*/ 160 w 232"/>
                      <a:gd name="T3" fmla="*/ 104 h 832"/>
                      <a:gd name="T4" fmla="*/ 16 w 232"/>
                      <a:gd name="T5" fmla="*/ 104 h 832"/>
                      <a:gd name="T6" fmla="*/ 64 w 232"/>
                      <a:gd name="T7" fmla="*/ 728 h 832"/>
                      <a:gd name="T8" fmla="*/ 208 w 232"/>
                      <a:gd name="T9" fmla="*/ 728 h 832"/>
                      <a:gd name="T10" fmla="*/ 208 w 232"/>
                      <a:gd name="T11" fmla="*/ 248 h 8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32" h="832">
                        <a:moveTo>
                          <a:pt x="208" y="248"/>
                        </a:moveTo>
                        <a:cubicBezTo>
                          <a:pt x="200" y="144"/>
                          <a:pt x="192" y="128"/>
                          <a:pt x="160" y="104"/>
                        </a:cubicBezTo>
                        <a:cubicBezTo>
                          <a:pt x="128" y="80"/>
                          <a:pt x="32" y="0"/>
                          <a:pt x="16" y="104"/>
                        </a:cubicBezTo>
                        <a:cubicBezTo>
                          <a:pt x="0" y="208"/>
                          <a:pt x="32" y="624"/>
                          <a:pt x="64" y="728"/>
                        </a:cubicBezTo>
                        <a:cubicBezTo>
                          <a:pt x="96" y="832"/>
                          <a:pt x="184" y="808"/>
                          <a:pt x="208" y="728"/>
                        </a:cubicBezTo>
                        <a:cubicBezTo>
                          <a:pt x="232" y="648"/>
                          <a:pt x="216" y="352"/>
                          <a:pt x="208" y="24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8" name="Rectangle 324"/>
                  <p:cNvSpPr>
                    <a:spLocks noChangeArrowheads="1"/>
                  </p:cNvSpPr>
                  <p:nvPr/>
                </p:nvSpPr>
                <p:spPr bwMode="auto">
                  <a:xfrm rot="17375868" flipH="1">
                    <a:off x="5969390" y="4010556"/>
                    <a:ext cx="285750" cy="32709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124" name="AutoShape 975"/>
              <p:cNvSpPr>
                <a:spLocks noChangeAspect="1" noChangeArrowheads="1" noTextEdit="1"/>
              </p:cNvSpPr>
              <p:nvPr/>
            </p:nvSpPr>
            <p:spPr bwMode="auto">
              <a:xfrm rot="380540" flipH="1">
                <a:off x="2367701" y="1426526"/>
                <a:ext cx="1426243" cy="1488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5" name="Freeform 977"/>
              <p:cNvSpPr>
                <a:spLocks/>
              </p:cNvSpPr>
              <p:nvPr/>
            </p:nvSpPr>
            <p:spPr bwMode="auto">
              <a:xfrm rot="380540" flipH="1">
                <a:off x="2369561" y="1735386"/>
                <a:ext cx="1316259" cy="1152525"/>
              </a:xfrm>
              <a:custGeom>
                <a:avLst/>
                <a:gdLst>
                  <a:gd name="T0" fmla="*/ 390 w 742"/>
                  <a:gd name="T1" fmla="*/ 0 h 726"/>
                  <a:gd name="T2" fmla="*/ 445 w 742"/>
                  <a:gd name="T3" fmla="*/ 7 h 726"/>
                  <a:gd name="T4" fmla="*/ 498 w 742"/>
                  <a:gd name="T5" fmla="*/ 23 h 726"/>
                  <a:gd name="T6" fmla="*/ 548 w 742"/>
                  <a:gd name="T7" fmla="*/ 44 h 726"/>
                  <a:gd name="T8" fmla="*/ 592 w 742"/>
                  <a:gd name="T9" fmla="*/ 72 h 726"/>
                  <a:gd name="T10" fmla="*/ 633 w 742"/>
                  <a:gd name="T11" fmla="*/ 106 h 726"/>
                  <a:gd name="T12" fmla="*/ 668 w 742"/>
                  <a:gd name="T13" fmla="*/ 146 h 726"/>
                  <a:gd name="T14" fmla="*/ 696 w 742"/>
                  <a:gd name="T15" fmla="*/ 190 h 726"/>
                  <a:gd name="T16" fmla="*/ 719 w 742"/>
                  <a:gd name="T17" fmla="*/ 238 h 726"/>
                  <a:gd name="T18" fmla="*/ 734 w 742"/>
                  <a:gd name="T19" fmla="*/ 290 h 726"/>
                  <a:gd name="T20" fmla="*/ 741 w 742"/>
                  <a:gd name="T21" fmla="*/ 344 h 726"/>
                  <a:gd name="T22" fmla="*/ 741 w 742"/>
                  <a:gd name="T23" fmla="*/ 382 h 726"/>
                  <a:gd name="T24" fmla="*/ 734 w 742"/>
                  <a:gd name="T25" fmla="*/ 436 h 726"/>
                  <a:gd name="T26" fmla="*/ 719 w 742"/>
                  <a:gd name="T27" fmla="*/ 487 h 726"/>
                  <a:gd name="T28" fmla="*/ 696 w 742"/>
                  <a:gd name="T29" fmla="*/ 536 h 726"/>
                  <a:gd name="T30" fmla="*/ 668 w 742"/>
                  <a:gd name="T31" fmla="*/ 580 h 726"/>
                  <a:gd name="T32" fmla="*/ 633 w 742"/>
                  <a:gd name="T33" fmla="*/ 620 h 726"/>
                  <a:gd name="T34" fmla="*/ 592 w 742"/>
                  <a:gd name="T35" fmla="*/ 654 h 726"/>
                  <a:gd name="T36" fmla="*/ 548 w 742"/>
                  <a:gd name="T37" fmla="*/ 682 h 726"/>
                  <a:gd name="T38" fmla="*/ 498 w 742"/>
                  <a:gd name="T39" fmla="*/ 703 h 726"/>
                  <a:gd name="T40" fmla="*/ 445 w 742"/>
                  <a:gd name="T41" fmla="*/ 719 h 726"/>
                  <a:gd name="T42" fmla="*/ 390 w 742"/>
                  <a:gd name="T43" fmla="*/ 726 h 726"/>
                  <a:gd name="T44" fmla="*/ 352 w 742"/>
                  <a:gd name="T45" fmla="*/ 726 h 726"/>
                  <a:gd name="T46" fmla="*/ 296 w 742"/>
                  <a:gd name="T47" fmla="*/ 719 h 726"/>
                  <a:gd name="T48" fmla="*/ 244 w 742"/>
                  <a:gd name="T49" fmla="*/ 703 h 726"/>
                  <a:gd name="T50" fmla="*/ 194 w 742"/>
                  <a:gd name="T51" fmla="*/ 682 h 726"/>
                  <a:gd name="T52" fmla="*/ 149 w 742"/>
                  <a:gd name="T53" fmla="*/ 654 h 726"/>
                  <a:gd name="T54" fmla="*/ 109 w 742"/>
                  <a:gd name="T55" fmla="*/ 620 h 726"/>
                  <a:gd name="T56" fmla="*/ 74 w 742"/>
                  <a:gd name="T57" fmla="*/ 580 h 726"/>
                  <a:gd name="T58" fmla="*/ 45 w 742"/>
                  <a:gd name="T59" fmla="*/ 536 h 726"/>
                  <a:gd name="T60" fmla="*/ 23 w 742"/>
                  <a:gd name="T61" fmla="*/ 487 h 726"/>
                  <a:gd name="T62" fmla="*/ 8 w 742"/>
                  <a:gd name="T63" fmla="*/ 436 h 726"/>
                  <a:gd name="T64" fmla="*/ 0 w 742"/>
                  <a:gd name="T65" fmla="*/ 382 h 726"/>
                  <a:gd name="T66" fmla="*/ 0 w 742"/>
                  <a:gd name="T67" fmla="*/ 344 h 726"/>
                  <a:gd name="T68" fmla="*/ 8 w 742"/>
                  <a:gd name="T69" fmla="*/ 290 h 726"/>
                  <a:gd name="T70" fmla="*/ 23 w 742"/>
                  <a:gd name="T71" fmla="*/ 238 h 726"/>
                  <a:gd name="T72" fmla="*/ 45 w 742"/>
                  <a:gd name="T73" fmla="*/ 190 h 726"/>
                  <a:gd name="T74" fmla="*/ 74 w 742"/>
                  <a:gd name="T75" fmla="*/ 146 h 726"/>
                  <a:gd name="T76" fmla="*/ 109 w 742"/>
                  <a:gd name="T77" fmla="*/ 106 h 726"/>
                  <a:gd name="T78" fmla="*/ 149 w 742"/>
                  <a:gd name="T79" fmla="*/ 72 h 726"/>
                  <a:gd name="T80" fmla="*/ 194 w 742"/>
                  <a:gd name="T81" fmla="*/ 44 h 726"/>
                  <a:gd name="T82" fmla="*/ 244 w 742"/>
                  <a:gd name="T83" fmla="*/ 23 h 726"/>
                  <a:gd name="T84" fmla="*/ 296 w 742"/>
                  <a:gd name="T85" fmla="*/ 7 h 726"/>
                  <a:gd name="T86" fmla="*/ 352 w 742"/>
                  <a:gd name="T87" fmla="*/ 0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42" h="726">
                    <a:moveTo>
                      <a:pt x="371" y="0"/>
                    </a:moveTo>
                    <a:lnTo>
                      <a:pt x="371" y="0"/>
                    </a:lnTo>
                    <a:lnTo>
                      <a:pt x="390" y="0"/>
                    </a:lnTo>
                    <a:lnTo>
                      <a:pt x="409" y="1"/>
                    </a:lnTo>
                    <a:lnTo>
                      <a:pt x="427" y="4"/>
                    </a:lnTo>
                    <a:lnTo>
                      <a:pt x="445" y="7"/>
                    </a:lnTo>
                    <a:lnTo>
                      <a:pt x="464" y="11"/>
                    </a:lnTo>
                    <a:lnTo>
                      <a:pt x="480" y="17"/>
                    </a:lnTo>
                    <a:lnTo>
                      <a:pt x="498" y="23"/>
                    </a:lnTo>
                    <a:lnTo>
                      <a:pt x="514" y="28"/>
                    </a:lnTo>
                    <a:lnTo>
                      <a:pt x="531" y="35"/>
                    </a:lnTo>
                    <a:lnTo>
                      <a:pt x="548" y="44"/>
                    </a:lnTo>
                    <a:lnTo>
                      <a:pt x="563" y="52"/>
                    </a:lnTo>
                    <a:lnTo>
                      <a:pt x="578" y="62"/>
                    </a:lnTo>
                    <a:lnTo>
                      <a:pt x="592" y="72"/>
                    </a:lnTo>
                    <a:lnTo>
                      <a:pt x="606" y="83"/>
                    </a:lnTo>
                    <a:lnTo>
                      <a:pt x="620" y="95"/>
                    </a:lnTo>
                    <a:lnTo>
                      <a:pt x="633" y="106"/>
                    </a:lnTo>
                    <a:lnTo>
                      <a:pt x="645" y="119"/>
                    </a:lnTo>
                    <a:lnTo>
                      <a:pt x="657" y="133"/>
                    </a:lnTo>
                    <a:lnTo>
                      <a:pt x="668" y="146"/>
                    </a:lnTo>
                    <a:lnTo>
                      <a:pt x="678" y="160"/>
                    </a:lnTo>
                    <a:lnTo>
                      <a:pt x="687" y="175"/>
                    </a:lnTo>
                    <a:lnTo>
                      <a:pt x="696" y="190"/>
                    </a:lnTo>
                    <a:lnTo>
                      <a:pt x="705" y="205"/>
                    </a:lnTo>
                    <a:lnTo>
                      <a:pt x="713" y="222"/>
                    </a:lnTo>
                    <a:lnTo>
                      <a:pt x="719" y="238"/>
                    </a:lnTo>
                    <a:lnTo>
                      <a:pt x="724" y="255"/>
                    </a:lnTo>
                    <a:lnTo>
                      <a:pt x="729" y="273"/>
                    </a:lnTo>
                    <a:lnTo>
                      <a:pt x="734" y="290"/>
                    </a:lnTo>
                    <a:lnTo>
                      <a:pt x="737" y="308"/>
                    </a:lnTo>
                    <a:lnTo>
                      <a:pt x="739" y="325"/>
                    </a:lnTo>
                    <a:lnTo>
                      <a:pt x="741" y="344"/>
                    </a:lnTo>
                    <a:lnTo>
                      <a:pt x="742" y="362"/>
                    </a:lnTo>
                    <a:lnTo>
                      <a:pt x="742" y="362"/>
                    </a:lnTo>
                    <a:lnTo>
                      <a:pt x="741" y="382"/>
                    </a:lnTo>
                    <a:lnTo>
                      <a:pt x="739" y="400"/>
                    </a:lnTo>
                    <a:lnTo>
                      <a:pt x="737" y="417"/>
                    </a:lnTo>
                    <a:lnTo>
                      <a:pt x="734" y="436"/>
                    </a:lnTo>
                    <a:lnTo>
                      <a:pt x="729" y="453"/>
                    </a:lnTo>
                    <a:lnTo>
                      <a:pt x="724" y="471"/>
                    </a:lnTo>
                    <a:lnTo>
                      <a:pt x="719" y="487"/>
                    </a:lnTo>
                    <a:lnTo>
                      <a:pt x="713" y="504"/>
                    </a:lnTo>
                    <a:lnTo>
                      <a:pt x="705" y="519"/>
                    </a:lnTo>
                    <a:lnTo>
                      <a:pt x="696" y="536"/>
                    </a:lnTo>
                    <a:lnTo>
                      <a:pt x="687" y="550"/>
                    </a:lnTo>
                    <a:lnTo>
                      <a:pt x="678" y="566"/>
                    </a:lnTo>
                    <a:lnTo>
                      <a:pt x="668" y="580"/>
                    </a:lnTo>
                    <a:lnTo>
                      <a:pt x="657" y="593"/>
                    </a:lnTo>
                    <a:lnTo>
                      <a:pt x="645" y="607"/>
                    </a:lnTo>
                    <a:lnTo>
                      <a:pt x="633" y="620"/>
                    </a:lnTo>
                    <a:lnTo>
                      <a:pt x="620" y="631"/>
                    </a:lnTo>
                    <a:lnTo>
                      <a:pt x="606" y="642"/>
                    </a:lnTo>
                    <a:lnTo>
                      <a:pt x="592" y="654"/>
                    </a:lnTo>
                    <a:lnTo>
                      <a:pt x="578" y="664"/>
                    </a:lnTo>
                    <a:lnTo>
                      <a:pt x="563" y="673"/>
                    </a:lnTo>
                    <a:lnTo>
                      <a:pt x="548" y="682"/>
                    </a:lnTo>
                    <a:lnTo>
                      <a:pt x="531" y="690"/>
                    </a:lnTo>
                    <a:lnTo>
                      <a:pt x="514" y="698"/>
                    </a:lnTo>
                    <a:lnTo>
                      <a:pt x="498" y="703"/>
                    </a:lnTo>
                    <a:lnTo>
                      <a:pt x="480" y="709"/>
                    </a:lnTo>
                    <a:lnTo>
                      <a:pt x="464" y="715"/>
                    </a:lnTo>
                    <a:lnTo>
                      <a:pt x="445" y="719"/>
                    </a:lnTo>
                    <a:lnTo>
                      <a:pt x="427" y="722"/>
                    </a:lnTo>
                    <a:lnTo>
                      <a:pt x="409" y="724"/>
                    </a:lnTo>
                    <a:lnTo>
                      <a:pt x="390" y="726"/>
                    </a:lnTo>
                    <a:lnTo>
                      <a:pt x="371" y="726"/>
                    </a:lnTo>
                    <a:lnTo>
                      <a:pt x="371" y="726"/>
                    </a:lnTo>
                    <a:lnTo>
                      <a:pt x="352" y="726"/>
                    </a:lnTo>
                    <a:lnTo>
                      <a:pt x="333" y="724"/>
                    </a:lnTo>
                    <a:lnTo>
                      <a:pt x="314" y="722"/>
                    </a:lnTo>
                    <a:lnTo>
                      <a:pt x="296" y="719"/>
                    </a:lnTo>
                    <a:lnTo>
                      <a:pt x="278" y="715"/>
                    </a:lnTo>
                    <a:lnTo>
                      <a:pt x="260" y="709"/>
                    </a:lnTo>
                    <a:lnTo>
                      <a:pt x="244" y="703"/>
                    </a:lnTo>
                    <a:lnTo>
                      <a:pt x="226" y="698"/>
                    </a:lnTo>
                    <a:lnTo>
                      <a:pt x="210" y="690"/>
                    </a:lnTo>
                    <a:lnTo>
                      <a:pt x="194" y="682"/>
                    </a:lnTo>
                    <a:lnTo>
                      <a:pt x="179" y="673"/>
                    </a:lnTo>
                    <a:lnTo>
                      <a:pt x="164" y="664"/>
                    </a:lnTo>
                    <a:lnTo>
                      <a:pt x="149" y="654"/>
                    </a:lnTo>
                    <a:lnTo>
                      <a:pt x="135" y="642"/>
                    </a:lnTo>
                    <a:lnTo>
                      <a:pt x="122" y="631"/>
                    </a:lnTo>
                    <a:lnTo>
                      <a:pt x="109" y="620"/>
                    </a:lnTo>
                    <a:lnTo>
                      <a:pt x="97" y="607"/>
                    </a:lnTo>
                    <a:lnTo>
                      <a:pt x="85" y="593"/>
                    </a:lnTo>
                    <a:lnTo>
                      <a:pt x="74" y="580"/>
                    </a:lnTo>
                    <a:lnTo>
                      <a:pt x="64" y="566"/>
                    </a:lnTo>
                    <a:lnTo>
                      <a:pt x="53" y="550"/>
                    </a:lnTo>
                    <a:lnTo>
                      <a:pt x="45" y="536"/>
                    </a:lnTo>
                    <a:lnTo>
                      <a:pt x="37" y="519"/>
                    </a:lnTo>
                    <a:lnTo>
                      <a:pt x="29" y="504"/>
                    </a:lnTo>
                    <a:lnTo>
                      <a:pt x="23" y="487"/>
                    </a:lnTo>
                    <a:lnTo>
                      <a:pt x="17" y="471"/>
                    </a:lnTo>
                    <a:lnTo>
                      <a:pt x="12" y="453"/>
                    </a:lnTo>
                    <a:lnTo>
                      <a:pt x="8" y="436"/>
                    </a:lnTo>
                    <a:lnTo>
                      <a:pt x="4" y="417"/>
                    </a:lnTo>
                    <a:lnTo>
                      <a:pt x="1" y="400"/>
                    </a:lnTo>
                    <a:lnTo>
                      <a:pt x="0" y="382"/>
                    </a:lnTo>
                    <a:lnTo>
                      <a:pt x="0" y="362"/>
                    </a:lnTo>
                    <a:lnTo>
                      <a:pt x="0" y="362"/>
                    </a:lnTo>
                    <a:lnTo>
                      <a:pt x="0" y="344"/>
                    </a:lnTo>
                    <a:lnTo>
                      <a:pt x="1" y="325"/>
                    </a:lnTo>
                    <a:lnTo>
                      <a:pt x="4" y="308"/>
                    </a:lnTo>
                    <a:lnTo>
                      <a:pt x="8" y="290"/>
                    </a:lnTo>
                    <a:lnTo>
                      <a:pt x="12" y="273"/>
                    </a:lnTo>
                    <a:lnTo>
                      <a:pt x="17" y="255"/>
                    </a:lnTo>
                    <a:lnTo>
                      <a:pt x="23" y="238"/>
                    </a:lnTo>
                    <a:lnTo>
                      <a:pt x="29" y="222"/>
                    </a:lnTo>
                    <a:lnTo>
                      <a:pt x="37" y="205"/>
                    </a:lnTo>
                    <a:lnTo>
                      <a:pt x="45" y="190"/>
                    </a:lnTo>
                    <a:lnTo>
                      <a:pt x="53" y="175"/>
                    </a:lnTo>
                    <a:lnTo>
                      <a:pt x="64" y="160"/>
                    </a:lnTo>
                    <a:lnTo>
                      <a:pt x="74" y="146"/>
                    </a:lnTo>
                    <a:lnTo>
                      <a:pt x="85" y="133"/>
                    </a:lnTo>
                    <a:lnTo>
                      <a:pt x="97" y="119"/>
                    </a:lnTo>
                    <a:lnTo>
                      <a:pt x="109" y="106"/>
                    </a:lnTo>
                    <a:lnTo>
                      <a:pt x="122" y="95"/>
                    </a:lnTo>
                    <a:lnTo>
                      <a:pt x="135" y="83"/>
                    </a:lnTo>
                    <a:lnTo>
                      <a:pt x="149" y="72"/>
                    </a:lnTo>
                    <a:lnTo>
                      <a:pt x="164" y="62"/>
                    </a:lnTo>
                    <a:lnTo>
                      <a:pt x="179" y="52"/>
                    </a:lnTo>
                    <a:lnTo>
                      <a:pt x="194" y="44"/>
                    </a:lnTo>
                    <a:lnTo>
                      <a:pt x="210" y="35"/>
                    </a:lnTo>
                    <a:lnTo>
                      <a:pt x="226" y="28"/>
                    </a:lnTo>
                    <a:lnTo>
                      <a:pt x="244" y="23"/>
                    </a:lnTo>
                    <a:lnTo>
                      <a:pt x="260" y="17"/>
                    </a:lnTo>
                    <a:lnTo>
                      <a:pt x="278" y="11"/>
                    </a:lnTo>
                    <a:lnTo>
                      <a:pt x="296" y="7"/>
                    </a:lnTo>
                    <a:lnTo>
                      <a:pt x="314" y="4"/>
                    </a:lnTo>
                    <a:lnTo>
                      <a:pt x="333" y="1"/>
                    </a:lnTo>
                    <a:lnTo>
                      <a:pt x="352" y="0"/>
                    </a:lnTo>
                    <a:lnTo>
                      <a:pt x="371" y="0"/>
                    </a:lnTo>
                    <a:lnTo>
                      <a:pt x="371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6" name="Freeform 978"/>
              <p:cNvSpPr>
                <a:spLocks/>
              </p:cNvSpPr>
              <p:nvPr/>
            </p:nvSpPr>
            <p:spPr bwMode="auto">
              <a:xfrm rot="380540" flipH="1">
                <a:off x="2369802" y="1731030"/>
                <a:ext cx="1323355" cy="1157288"/>
              </a:xfrm>
              <a:custGeom>
                <a:avLst/>
                <a:gdLst>
                  <a:gd name="T0" fmla="*/ 393 w 746"/>
                  <a:gd name="T1" fmla="*/ 0 h 729"/>
                  <a:gd name="T2" fmla="*/ 449 w 746"/>
                  <a:gd name="T3" fmla="*/ 7 h 729"/>
                  <a:gd name="T4" fmla="*/ 501 w 746"/>
                  <a:gd name="T5" fmla="*/ 23 h 729"/>
                  <a:gd name="T6" fmla="*/ 550 w 746"/>
                  <a:gd name="T7" fmla="*/ 44 h 729"/>
                  <a:gd name="T8" fmla="*/ 596 w 746"/>
                  <a:gd name="T9" fmla="*/ 72 h 729"/>
                  <a:gd name="T10" fmla="*/ 637 w 746"/>
                  <a:gd name="T11" fmla="*/ 108 h 729"/>
                  <a:gd name="T12" fmla="*/ 672 w 746"/>
                  <a:gd name="T13" fmla="*/ 147 h 729"/>
                  <a:gd name="T14" fmla="*/ 701 w 746"/>
                  <a:gd name="T15" fmla="*/ 191 h 729"/>
                  <a:gd name="T16" fmla="*/ 723 w 746"/>
                  <a:gd name="T17" fmla="*/ 239 h 729"/>
                  <a:gd name="T18" fmla="*/ 738 w 746"/>
                  <a:gd name="T19" fmla="*/ 292 h 729"/>
                  <a:gd name="T20" fmla="*/ 746 w 746"/>
                  <a:gd name="T21" fmla="*/ 347 h 729"/>
                  <a:gd name="T22" fmla="*/ 746 w 746"/>
                  <a:gd name="T23" fmla="*/ 384 h 729"/>
                  <a:gd name="T24" fmla="*/ 738 w 746"/>
                  <a:gd name="T25" fmla="*/ 439 h 729"/>
                  <a:gd name="T26" fmla="*/ 723 w 746"/>
                  <a:gd name="T27" fmla="*/ 490 h 729"/>
                  <a:gd name="T28" fmla="*/ 701 w 746"/>
                  <a:gd name="T29" fmla="*/ 538 h 729"/>
                  <a:gd name="T30" fmla="*/ 672 w 746"/>
                  <a:gd name="T31" fmla="*/ 583 h 729"/>
                  <a:gd name="T32" fmla="*/ 637 w 746"/>
                  <a:gd name="T33" fmla="*/ 623 h 729"/>
                  <a:gd name="T34" fmla="*/ 596 w 746"/>
                  <a:gd name="T35" fmla="*/ 657 h 729"/>
                  <a:gd name="T36" fmla="*/ 550 w 746"/>
                  <a:gd name="T37" fmla="*/ 685 h 729"/>
                  <a:gd name="T38" fmla="*/ 501 w 746"/>
                  <a:gd name="T39" fmla="*/ 708 h 729"/>
                  <a:gd name="T40" fmla="*/ 449 w 746"/>
                  <a:gd name="T41" fmla="*/ 722 h 729"/>
                  <a:gd name="T42" fmla="*/ 393 w 746"/>
                  <a:gd name="T43" fmla="*/ 729 h 729"/>
                  <a:gd name="T44" fmla="*/ 355 w 746"/>
                  <a:gd name="T45" fmla="*/ 729 h 729"/>
                  <a:gd name="T46" fmla="*/ 299 w 746"/>
                  <a:gd name="T47" fmla="*/ 722 h 729"/>
                  <a:gd name="T48" fmla="*/ 245 w 746"/>
                  <a:gd name="T49" fmla="*/ 708 h 729"/>
                  <a:gd name="T50" fmla="*/ 196 w 746"/>
                  <a:gd name="T51" fmla="*/ 685 h 729"/>
                  <a:gd name="T52" fmla="*/ 150 w 746"/>
                  <a:gd name="T53" fmla="*/ 657 h 729"/>
                  <a:gd name="T54" fmla="*/ 111 w 746"/>
                  <a:gd name="T55" fmla="*/ 623 h 729"/>
                  <a:gd name="T56" fmla="*/ 75 w 746"/>
                  <a:gd name="T57" fmla="*/ 583 h 729"/>
                  <a:gd name="T58" fmla="*/ 46 w 746"/>
                  <a:gd name="T59" fmla="*/ 538 h 729"/>
                  <a:gd name="T60" fmla="*/ 23 w 746"/>
                  <a:gd name="T61" fmla="*/ 490 h 729"/>
                  <a:gd name="T62" fmla="*/ 8 w 746"/>
                  <a:gd name="T63" fmla="*/ 439 h 729"/>
                  <a:gd name="T64" fmla="*/ 2 w 746"/>
                  <a:gd name="T65" fmla="*/ 384 h 729"/>
                  <a:gd name="T66" fmla="*/ 2 w 746"/>
                  <a:gd name="T67" fmla="*/ 347 h 729"/>
                  <a:gd name="T68" fmla="*/ 8 w 746"/>
                  <a:gd name="T69" fmla="*/ 292 h 729"/>
                  <a:gd name="T70" fmla="*/ 23 w 746"/>
                  <a:gd name="T71" fmla="*/ 239 h 729"/>
                  <a:gd name="T72" fmla="*/ 46 w 746"/>
                  <a:gd name="T73" fmla="*/ 191 h 729"/>
                  <a:gd name="T74" fmla="*/ 75 w 746"/>
                  <a:gd name="T75" fmla="*/ 147 h 729"/>
                  <a:gd name="T76" fmla="*/ 111 w 746"/>
                  <a:gd name="T77" fmla="*/ 108 h 729"/>
                  <a:gd name="T78" fmla="*/ 150 w 746"/>
                  <a:gd name="T79" fmla="*/ 72 h 729"/>
                  <a:gd name="T80" fmla="*/ 196 w 746"/>
                  <a:gd name="T81" fmla="*/ 44 h 729"/>
                  <a:gd name="T82" fmla="*/ 245 w 746"/>
                  <a:gd name="T83" fmla="*/ 23 h 729"/>
                  <a:gd name="T84" fmla="*/ 299 w 746"/>
                  <a:gd name="T85" fmla="*/ 7 h 729"/>
                  <a:gd name="T86" fmla="*/ 355 w 746"/>
                  <a:gd name="T87" fmla="*/ 0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46" h="729">
                    <a:moveTo>
                      <a:pt x="374" y="0"/>
                    </a:moveTo>
                    <a:lnTo>
                      <a:pt x="374" y="0"/>
                    </a:lnTo>
                    <a:lnTo>
                      <a:pt x="393" y="0"/>
                    </a:lnTo>
                    <a:lnTo>
                      <a:pt x="412" y="2"/>
                    </a:lnTo>
                    <a:lnTo>
                      <a:pt x="430" y="4"/>
                    </a:lnTo>
                    <a:lnTo>
                      <a:pt x="449" y="7"/>
                    </a:lnTo>
                    <a:lnTo>
                      <a:pt x="466" y="11"/>
                    </a:lnTo>
                    <a:lnTo>
                      <a:pt x="484" y="17"/>
                    </a:lnTo>
                    <a:lnTo>
                      <a:pt x="501" y="23"/>
                    </a:lnTo>
                    <a:lnTo>
                      <a:pt x="518" y="28"/>
                    </a:lnTo>
                    <a:lnTo>
                      <a:pt x="535" y="37"/>
                    </a:lnTo>
                    <a:lnTo>
                      <a:pt x="550" y="44"/>
                    </a:lnTo>
                    <a:lnTo>
                      <a:pt x="567" y="54"/>
                    </a:lnTo>
                    <a:lnTo>
                      <a:pt x="582" y="62"/>
                    </a:lnTo>
                    <a:lnTo>
                      <a:pt x="596" y="72"/>
                    </a:lnTo>
                    <a:lnTo>
                      <a:pt x="610" y="84"/>
                    </a:lnTo>
                    <a:lnTo>
                      <a:pt x="624" y="95"/>
                    </a:lnTo>
                    <a:lnTo>
                      <a:pt x="637" y="108"/>
                    </a:lnTo>
                    <a:lnTo>
                      <a:pt x="649" y="120"/>
                    </a:lnTo>
                    <a:lnTo>
                      <a:pt x="661" y="133"/>
                    </a:lnTo>
                    <a:lnTo>
                      <a:pt x="672" y="147"/>
                    </a:lnTo>
                    <a:lnTo>
                      <a:pt x="682" y="161"/>
                    </a:lnTo>
                    <a:lnTo>
                      <a:pt x="691" y="176"/>
                    </a:lnTo>
                    <a:lnTo>
                      <a:pt x="701" y="191"/>
                    </a:lnTo>
                    <a:lnTo>
                      <a:pt x="709" y="207"/>
                    </a:lnTo>
                    <a:lnTo>
                      <a:pt x="717" y="224"/>
                    </a:lnTo>
                    <a:lnTo>
                      <a:pt x="723" y="239"/>
                    </a:lnTo>
                    <a:lnTo>
                      <a:pt x="729" y="256"/>
                    </a:lnTo>
                    <a:lnTo>
                      <a:pt x="734" y="275"/>
                    </a:lnTo>
                    <a:lnTo>
                      <a:pt x="738" y="292"/>
                    </a:lnTo>
                    <a:lnTo>
                      <a:pt x="742" y="310"/>
                    </a:lnTo>
                    <a:lnTo>
                      <a:pt x="745" y="327"/>
                    </a:lnTo>
                    <a:lnTo>
                      <a:pt x="746" y="347"/>
                    </a:lnTo>
                    <a:lnTo>
                      <a:pt x="746" y="365"/>
                    </a:lnTo>
                    <a:lnTo>
                      <a:pt x="746" y="365"/>
                    </a:lnTo>
                    <a:lnTo>
                      <a:pt x="746" y="384"/>
                    </a:lnTo>
                    <a:lnTo>
                      <a:pt x="745" y="402"/>
                    </a:lnTo>
                    <a:lnTo>
                      <a:pt x="742" y="420"/>
                    </a:lnTo>
                    <a:lnTo>
                      <a:pt x="738" y="439"/>
                    </a:lnTo>
                    <a:lnTo>
                      <a:pt x="734" y="456"/>
                    </a:lnTo>
                    <a:lnTo>
                      <a:pt x="729" y="473"/>
                    </a:lnTo>
                    <a:lnTo>
                      <a:pt x="723" y="490"/>
                    </a:lnTo>
                    <a:lnTo>
                      <a:pt x="717" y="507"/>
                    </a:lnTo>
                    <a:lnTo>
                      <a:pt x="709" y="522"/>
                    </a:lnTo>
                    <a:lnTo>
                      <a:pt x="701" y="538"/>
                    </a:lnTo>
                    <a:lnTo>
                      <a:pt x="691" y="553"/>
                    </a:lnTo>
                    <a:lnTo>
                      <a:pt x="682" y="569"/>
                    </a:lnTo>
                    <a:lnTo>
                      <a:pt x="672" y="583"/>
                    </a:lnTo>
                    <a:lnTo>
                      <a:pt x="661" y="596"/>
                    </a:lnTo>
                    <a:lnTo>
                      <a:pt x="649" y="610"/>
                    </a:lnTo>
                    <a:lnTo>
                      <a:pt x="637" y="623"/>
                    </a:lnTo>
                    <a:lnTo>
                      <a:pt x="624" y="634"/>
                    </a:lnTo>
                    <a:lnTo>
                      <a:pt x="610" y="645"/>
                    </a:lnTo>
                    <a:lnTo>
                      <a:pt x="596" y="657"/>
                    </a:lnTo>
                    <a:lnTo>
                      <a:pt x="582" y="667"/>
                    </a:lnTo>
                    <a:lnTo>
                      <a:pt x="567" y="676"/>
                    </a:lnTo>
                    <a:lnTo>
                      <a:pt x="550" y="685"/>
                    </a:lnTo>
                    <a:lnTo>
                      <a:pt x="535" y="693"/>
                    </a:lnTo>
                    <a:lnTo>
                      <a:pt x="518" y="701"/>
                    </a:lnTo>
                    <a:lnTo>
                      <a:pt x="501" y="708"/>
                    </a:lnTo>
                    <a:lnTo>
                      <a:pt x="484" y="713"/>
                    </a:lnTo>
                    <a:lnTo>
                      <a:pt x="466" y="718"/>
                    </a:lnTo>
                    <a:lnTo>
                      <a:pt x="449" y="722"/>
                    </a:lnTo>
                    <a:lnTo>
                      <a:pt x="430" y="725"/>
                    </a:lnTo>
                    <a:lnTo>
                      <a:pt x="412" y="727"/>
                    </a:lnTo>
                    <a:lnTo>
                      <a:pt x="393" y="729"/>
                    </a:lnTo>
                    <a:lnTo>
                      <a:pt x="374" y="729"/>
                    </a:lnTo>
                    <a:lnTo>
                      <a:pt x="374" y="729"/>
                    </a:lnTo>
                    <a:lnTo>
                      <a:pt x="355" y="729"/>
                    </a:lnTo>
                    <a:lnTo>
                      <a:pt x="336" y="727"/>
                    </a:lnTo>
                    <a:lnTo>
                      <a:pt x="317" y="725"/>
                    </a:lnTo>
                    <a:lnTo>
                      <a:pt x="299" y="722"/>
                    </a:lnTo>
                    <a:lnTo>
                      <a:pt x="281" y="718"/>
                    </a:lnTo>
                    <a:lnTo>
                      <a:pt x="263" y="713"/>
                    </a:lnTo>
                    <a:lnTo>
                      <a:pt x="245" y="708"/>
                    </a:lnTo>
                    <a:lnTo>
                      <a:pt x="229" y="701"/>
                    </a:lnTo>
                    <a:lnTo>
                      <a:pt x="212" y="693"/>
                    </a:lnTo>
                    <a:lnTo>
                      <a:pt x="196" y="685"/>
                    </a:lnTo>
                    <a:lnTo>
                      <a:pt x="181" y="676"/>
                    </a:lnTo>
                    <a:lnTo>
                      <a:pt x="165" y="667"/>
                    </a:lnTo>
                    <a:lnTo>
                      <a:pt x="150" y="657"/>
                    </a:lnTo>
                    <a:lnTo>
                      <a:pt x="136" y="645"/>
                    </a:lnTo>
                    <a:lnTo>
                      <a:pt x="123" y="634"/>
                    </a:lnTo>
                    <a:lnTo>
                      <a:pt x="111" y="623"/>
                    </a:lnTo>
                    <a:lnTo>
                      <a:pt x="98" y="610"/>
                    </a:lnTo>
                    <a:lnTo>
                      <a:pt x="87" y="596"/>
                    </a:lnTo>
                    <a:lnTo>
                      <a:pt x="75" y="583"/>
                    </a:lnTo>
                    <a:lnTo>
                      <a:pt x="65" y="569"/>
                    </a:lnTo>
                    <a:lnTo>
                      <a:pt x="55" y="553"/>
                    </a:lnTo>
                    <a:lnTo>
                      <a:pt x="46" y="538"/>
                    </a:lnTo>
                    <a:lnTo>
                      <a:pt x="37" y="522"/>
                    </a:lnTo>
                    <a:lnTo>
                      <a:pt x="31" y="507"/>
                    </a:lnTo>
                    <a:lnTo>
                      <a:pt x="23" y="490"/>
                    </a:lnTo>
                    <a:lnTo>
                      <a:pt x="18" y="473"/>
                    </a:lnTo>
                    <a:lnTo>
                      <a:pt x="13" y="456"/>
                    </a:lnTo>
                    <a:lnTo>
                      <a:pt x="8" y="439"/>
                    </a:lnTo>
                    <a:lnTo>
                      <a:pt x="5" y="420"/>
                    </a:lnTo>
                    <a:lnTo>
                      <a:pt x="3" y="402"/>
                    </a:lnTo>
                    <a:lnTo>
                      <a:pt x="2" y="384"/>
                    </a:lnTo>
                    <a:lnTo>
                      <a:pt x="0" y="365"/>
                    </a:lnTo>
                    <a:lnTo>
                      <a:pt x="0" y="365"/>
                    </a:lnTo>
                    <a:lnTo>
                      <a:pt x="2" y="347"/>
                    </a:lnTo>
                    <a:lnTo>
                      <a:pt x="3" y="327"/>
                    </a:lnTo>
                    <a:lnTo>
                      <a:pt x="5" y="310"/>
                    </a:lnTo>
                    <a:lnTo>
                      <a:pt x="8" y="292"/>
                    </a:lnTo>
                    <a:lnTo>
                      <a:pt x="13" y="275"/>
                    </a:lnTo>
                    <a:lnTo>
                      <a:pt x="18" y="256"/>
                    </a:lnTo>
                    <a:lnTo>
                      <a:pt x="23" y="239"/>
                    </a:lnTo>
                    <a:lnTo>
                      <a:pt x="31" y="224"/>
                    </a:lnTo>
                    <a:lnTo>
                      <a:pt x="37" y="207"/>
                    </a:lnTo>
                    <a:lnTo>
                      <a:pt x="46" y="191"/>
                    </a:lnTo>
                    <a:lnTo>
                      <a:pt x="55" y="176"/>
                    </a:lnTo>
                    <a:lnTo>
                      <a:pt x="65" y="161"/>
                    </a:lnTo>
                    <a:lnTo>
                      <a:pt x="75" y="147"/>
                    </a:lnTo>
                    <a:lnTo>
                      <a:pt x="87" y="133"/>
                    </a:lnTo>
                    <a:lnTo>
                      <a:pt x="98" y="120"/>
                    </a:lnTo>
                    <a:lnTo>
                      <a:pt x="111" y="108"/>
                    </a:lnTo>
                    <a:lnTo>
                      <a:pt x="123" y="95"/>
                    </a:lnTo>
                    <a:lnTo>
                      <a:pt x="136" y="84"/>
                    </a:lnTo>
                    <a:lnTo>
                      <a:pt x="150" y="72"/>
                    </a:lnTo>
                    <a:lnTo>
                      <a:pt x="165" y="62"/>
                    </a:lnTo>
                    <a:lnTo>
                      <a:pt x="181" y="54"/>
                    </a:lnTo>
                    <a:lnTo>
                      <a:pt x="196" y="44"/>
                    </a:lnTo>
                    <a:lnTo>
                      <a:pt x="212" y="37"/>
                    </a:lnTo>
                    <a:lnTo>
                      <a:pt x="229" y="28"/>
                    </a:lnTo>
                    <a:lnTo>
                      <a:pt x="245" y="23"/>
                    </a:lnTo>
                    <a:lnTo>
                      <a:pt x="263" y="17"/>
                    </a:lnTo>
                    <a:lnTo>
                      <a:pt x="281" y="11"/>
                    </a:lnTo>
                    <a:lnTo>
                      <a:pt x="299" y="7"/>
                    </a:lnTo>
                    <a:lnTo>
                      <a:pt x="317" y="4"/>
                    </a:lnTo>
                    <a:lnTo>
                      <a:pt x="336" y="2"/>
                    </a:lnTo>
                    <a:lnTo>
                      <a:pt x="355" y="0"/>
                    </a:lnTo>
                    <a:lnTo>
                      <a:pt x="374" y="0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rgbClr val="FFF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7" name="Freeform 979"/>
              <p:cNvSpPr>
                <a:spLocks/>
              </p:cNvSpPr>
              <p:nvPr/>
            </p:nvSpPr>
            <p:spPr bwMode="auto">
              <a:xfrm rot="380540" flipH="1">
                <a:off x="2369967" y="1726473"/>
                <a:ext cx="1326903" cy="1163638"/>
              </a:xfrm>
              <a:custGeom>
                <a:avLst/>
                <a:gdLst>
                  <a:gd name="T0" fmla="*/ 393 w 748"/>
                  <a:gd name="T1" fmla="*/ 0 h 733"/>
                  <a:gd name="T2" fmla="*/ 449 w 748"/>
                  <a:gd name="T3" fmla="*/ 7 h 733"/>
                  <a:gd name="T4" fmla="*/ 503 w 748"/>
                  <a:gd name="T5" fmla="*/ 23 h 733"/>
                  <a:gd name="T6" fmla="*/ 552 w 748"/>
                  <a:gd name="T7" fmla="*/ 44 h 733"/>
                  <a:gd name="T8" fmla="*/ 598 w 748"/>
                  <a:gd name="T9" fmla="*/ 74 h 733"/>
                  <a:gd name="T10" fmla="*/ 639 w 748"/>
                  <a:gd name="T11" fmla="*/ 108 h 733"/>
                  <a:gd name="T12" fmla="*/ 674 w 748"/>
                  <a:gd name="T13" fmla="*/ 147 h 733"/>
                  <a:gd name="T14" fmla="*/ 703 w 748"/>
                  <a:gd name="T15" fmla="*/ 193 h 733"/>
                  <a:gd name="T16" fmla="*/ 726 w 748"/>
                  <a:gd name="T17" fmla="*/ 241 h 733"/>
                  <a:gd name="T18" fmla="*/ 740 w 748"/>
                  <a:gd name="T19" fmla="*/ 293 h 733"/>
                  <a:gd name="T20" fmla="*/ 748 w 748"/>
                  <a:gd name="T21" fmla="*/ 348 h 733"/>
                  <a:gd name="T22" fmla="*/ 748 w 748"/>
                  <a:gd name="T23" fmla="*/ 385 h 733"/>
                  <a:gd name="T24" fmla="*/ 740 w 748"/>
                  <a:gd name="T25" fmla="*/ 440 h 733"/>
                  <a:gd name="T26" fmla="*/ 726 w 748"/>
                  <a:gd name="T27" fmla="*/ 493 h 733"/>
                  <a:gd name="T28" fmla="*/ 703 w 748"/>
                  <a:gd name="T29" fmla="*/ 541 h 733"/>
                  <a:gd name="T30" fmla="*/ 674 w 748"/>
                  <a:gd name="T31" fmla="*/ 586 h 733"/>
                  <a:gd name="T32" fmla="*/ 639 w 748"/>
                  <a:gd name="T33" fmla="*/ 626 h 733"/>
                  <a:gd name="T34" fmla="*/ 598 w 748"/>
                  <a:gd name="T35" fmla="*/ 660 h 733"/>
                  <a:gd name="T36" fmla="*/ 552 w 748"/>
                  <a:gd name="T37" fmla="*/ 689 h 733"/>
                  <a:gd name="T38" fmla="*/ 503 w 748"/>
                  <a:gd name="T39" fmla="*/ 711 h 733"/>
                  <a:gd name="T40" fmla="*/ 449 w 748"/>
                  <a:gd name="T41" fmla="*/ 726 h 733"/>
                  <a:gd name="T42" fmla="*/ 393 w 748"/>
                  <a:gd name="T43" fmla="*/ 733 h 733"/>
                  <a:gd name="T44" fmla="*/ 355 w 748"/>
                  <a:gd name="T45" fmla="*/ 733 h 733"/>
                  <a:gd name="T46" fmla="*/ 298 w 748"/>
                  <a:gd name="T47" fmla="*/ 726 h 733"/>
                  <a:gd name="T48" fmla="*/ 246 w 748"/>
                  <a:gd name="T49" fmla="*/ 711 h 733"/>
                  <a:gd name="T50" fmla="*/ 195 w 748"/>
                  <a:gd name="T51" fmla="*/ 689 h 733"/>
                  <a:gd name="T52" fmla="*/ 151 w 748"/>
                  <a:gd name="T53" fmla="*/ 660 h 733"/>
                  <a:gd name="T54" fmla="*/ 110 w 748"/>
                  <a:gd name="T55" fmla="*/ 626 h 733"/>
                  <a:gd name="T56" fmla="*/ 75 w 748"/>
                  <a:gd name="T57" fmla="*/ 586 h 733"/>
                  <a:gd name="T58" fmla="*/ 45 w 748"/>
                  <a:gd name="T59" fmla="*/ 541 h 733"/>
                  <a:gd name="T60" fmla="*/ 23 w 748"/>
                  <a:gd name="T61" fmla="*/ 493 h 733"/>
                  <a:gd name="T62" fmla="*/ 7 w 748"/>
                  <a:gd name="T63" fmla="*/ 440 h 733"/>
                  <a:gd name="T64" fmla="*/ 0 w 748"/>
                  <a:gd name="T65" fmla="*/ 385 h 733"/>
                  <a:gd name="T66" fmla="*/ 0 w 748"/>
                  <a:gd name="T67" fmla="*/ 348 h 733"/>
                  <a:gd name="T68" fmla="*/ 7 w 748"/>
                  <a:gd name="T69" fmla="*/ 293 h 733"/>
                  <a:gd name="T70" fmla="*/ 23 w 748"/>
                  <a:gd name="T71" fmla="*/ 241 h 733"/>
                  <a:gd name="T72" fmla="*/ 45 w 748"/>
                  <a:gd name="T73" fmla="*/ 193 h 733"/>
                  <a:gd name="T74" fmla="*/ 75 w 748"/>
                  <a:gd name="T75" fmla="*/ 147 h 733"/>
                  <a:gd name="T76" fmla="*/ 110 w 748"/>
                  <a:gd name="T77" fmla="*/ 108 h 733"/>
                  <a:gd name="T78" fmla="*/ 151 w 748"/>
                  <a:gd name="T79" fmla="*/ 74 h 733"/>
                  <a:gd name="T80" fmla="*/ 195 w 748"/>
                  <a:gd name="T81" fmla="*/ 44 h 733"/>
                  <a:gd name="T82" fmla="*/ 246 w 748"/>
                  <a:gd name="T83" fmla="*/ 23 h 733"/>
                  <a:gd name="T84" fmla="*/ 298 w 748"/>
                  <a:gd name="T85" fmla="*/ 7 h 733"/>
                  <a:gd name="T86" fmla="*/ 355 w 748"/>
                  <a:gd name="T87" fmla="*/ 0 h 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48" h="733">
                    <a:moveTo>
                      <a:pt x="374" y="0"/>
                    </a:moveTo>
                    <a:lnTo>
                      <a:pt x="374" y="0"/>
                    </a:lnTo>
                    <a:lnTo>
                      <a:pt x="393" y="0"/>
                    </a:lnTo>
                    <a:lnTo>
                      <a:pt x="413" y="2"/>
                    </a:lnTo>
                    <a:lnTo>
                      <a:pt x="432" y="5"/>
                    </a:lnTo>
                    <a:lnTo>
                      <a:pt x="449" y="7"/>
                    </a:lnTo>
                    <a:lnTo>
                      <a:pt x="467" y="12"/>
                    </a:lnTo>
                    <a:lnTo>
                      <a:pt x="485" y="17"/>
                    </a:lnTo>
                    <a:lnTo>
                      <a:pt x="503" y="23"/>
                    </a:lnTo>
                    <a:lnTo>
                      <a:pt x="519" y="30"/>
                    </a:lnTo>
                    <a:lnTo>
                      <a:pt x="536" y="37"/>
                    </a:lnTo>
                    <a:lnTo>
                      <a:pt x="552" y="44"/>
                    </a:lnTo>
                    <a:lnTo>
                      <a:pt x="567" y="54"/>
                    </a:lnTo>
                    <a:lnTo>
                      <a:pt x="583" y="63"/>
                    </a:lnTo>
                    <a:lnTo>
                      <a:pt x="598" y="74"/>
                    </a:lnTo>
                    <a:lnTo>
                      <a:pt x="612" y="84"/>
                    </a:lnTo>
                    <a:lnTo>
                      <a:pt x="626" y="97"/>
                    </a:lnTo>
                    <a:lnTo>
                      <a:pt x="639" y="108"/>
                    </a:lnTo>
                    <a:lnTo>
                      <a:pt x="651" y="121"/>
                    </a:lnTo>
                    <a:lnTo>
                      <a:pt x="663" y="135"/>
                    </a:lnTo>
                    <a:lnTo>
                      <a:pt x="674" y="147"/>
                    </a:lnTo>
                    <a:lnTo>
                      <a:pt x="684" y="162"/>
                    </a:lnTo>
                    <a:lnTo>
                      <a:pt x="694" y="177"/>
                    </a:lnTo>
                    <a:lnTo>
                      <a:pt x="703" y="193"/>
                    </a:lnTo>
                    <a:lnTo>
                      <a:pt x="711" y="208"/>
                    </a:lnTo>
                    <a:lnTo>
                      <a:pt x="719" y="224"/>
                    </a:lnTo>
                    <a:lnTo>
                      <a:pt x="726" y="241"/>
                    </a:lnTo>
                    <a:lnTo>
                      <a:pt x="731" y="258"/>
                    </a:lnTo>
                    <a:lnTo>
                      <a:pt x="736" y="275"/>
                    </a:lnTo>
                    <a:lnTo>
                      <a:pt x="740" y="293"/>
                    </a:lnTo>
                    <a:lnTo>
                      <a:pt x="744" y="312"/>
                    </a:lnTo>
                    <a:lnTo>
                      <a:pt x="747" y="330"/>
                    </a:lnTo>
                    <a:lnTo>
                      <a:pt x="748" y="348"/>
                    </a:lnTo>
                    <a:lnTo>
                      <a:pt x="748" y="367"/>
                    </a:lnTo>
                    <a:lnTo>
                      <a:pt x="748" y="367"/>
                    </a:lnTo>
                    <a:lnTo>
                      <a:pt x="748" y="385"/>
                    </a:lnTo>
                    <a:lnTo>
                      <a:pt x="747" y="404"/>
                    </a:lnTo>
                    <a:lnTo>
                      <a:pt x="744" y="422"/>
                    </a:lnTo>
                    <a:lnTo>
                      <a:pt x="740" y="440"/>
                    </a:lnTo>
                    <a:lnTo>
                      <a:pt x="736" y="459"/>
                    </a:lnTo>
                    <a:lnTo>
                      <a:pt x="731" y="476"/>
                    </a:lnTo>
                    <a:lnTo>
                      <a:pt x="726" y="493"/>
                    </a:lnTo>
                    <a:lnTo>
                      <a:pt x="719" y="510"/>
                    </a:lnTo>
                    <a:lnTo>
                      <a:pt x="711" y="525"/>
                    </a:lnTo>
                    <a:lnTo>
                      <a:pt x="703" y="541"/>
                    </a:lnTo>
                    <a:lnTo>
                      <a:pt x="694" y="556"/>
                    </a:lnTo>
                    <a:lnTo>
                      <a:pt x="684" y="572"/>
                    </a:lnTo>
                    <a:lnTo>
                      <a:pt x="674" y="586"/>
                    </a:lnTo>
                    <a:lnTo>
                      <a:pt x="663" y="600"/>
                    </a:lnTo>
                    <a:lnTo>
                      <a:pt x="651" y="613"/>
                    </a:lnTo>
                    <a:lnTo>
                      <a:pt x="639" y="626"/>
                    </a:lnTo>
                    <a:lnTo>
                      <a:pt x="626" y="638"/>
                    </a:lnTo>
                    <a:lnTo>
                      <a:pt x="612" y="650"/>
                    </a:lnTo>
                    <a:lnTo>
                      <a:pt x="598" y="660"/>
                    </a:lnTo>
                    <a:lnTo>
                      <a:pt x="583" y="671"/>
                    </a:lnTo>
                    <a:lnTo>
                      <a:pt x="567" y="679"/>
                    </a:lnTo>
                    <a:lnTo>
                      <a:pt x="552" y="689"/>
                    </a:lnTo>
                    <a:lnTo>
                      <a:pt x="536" y="696"/>
                    </a:lnTo>
                    <a:lnTo>
                      <a:pt x="519" y="705"/>
                    </a:lnTo>
                    <a:lnTo>
                      <a:pt x="503" y="711"/>
                    </a:lnTo>
                    <a:lnTo>
                      <a:pt x="485" y="716"/>
                    </a:lnTo>
                    <a:lnTo>
                      <a:pt x="467" y="722"/>
                    </a:lnTo>
                    <a:lnTo>
                      <a:pt x="449" y="726"/>
                    </a:lnTo>
                    <a:lnTo>
                      <a:pt x="432" y="729"/>
                    </a:lnTo>
                    <a:lnTo>
                      <a:pt x="413" y="732"/>
                    </a:lnTo>
                    <a:lnTo>
                      <a:pt x="393" y="733"/>
                    </a:lnTo>
                    <a:lnTo>
                      <a:pt x="374" y="733"/>
                    </a:lnTo>
                    <a:lnTo>
                      <a:pt x="374" y="733"/>
                    </a:lnTo>
                    <a:lnTo>
                      <a:pt x="355" y="733"/>
                    </a:lnTo>
                    <a:lnTo>
                      <a:pt x="336" y="732"/>
                    </a:lnTo>
                    <a:lnTo>
                      <a:pt x="317" y="729"/>
                    </a:lnTo>
                    <a:lnTo>
                      <a:pt x="298" y="726"/>
                    </a:lnTo>
                    <a:lnTo>
                      <a:pt x="280" y="722"/>
                    </a:lnTo>
                    <a:lnTo>
                      <a:pt x="263" y="716"/>
                    </a:lnTo>
                    <a:lnTo>
                      <a:pt x="246" y="711"/>
                    </a:lnTo>
                    <a:lnTo>
                      <a:pt x="228" y="705"/>
                    </a:lnTo>
                    <a:lnTo>
                      <a:pt x="212" y="696"/>
                    </a:lnTo>
                    <a:lnTo>
                      <a:pt x="195" y="689"/>
                    </a:lnTo>
                    <a:lnTo>
                      <a:pt x="180" y="679"/>
                    </a:lnTo>
                    <a:lnTo>
                      <a:pt x="165" y="671"/>
                    </a:lnTo>
                    <a:lnTo>
                      <a:pt x="151" y="660"/>
                    </a:lnTo>
                    <a:lnTo>
                      <a:pt x="136" y="650"/>
                    </a:lnTo>
                    <a:lnTo>
                      <a:pt x="123" y="638"/>
                    </a:lnTo>
                    <a:lnTo>
                      <a:pt x="110" y="626"/>
                    </a:lnTo>
                    <a:lnTo>
                      <a:pt x="98" y="613"/>
                    </a:lnTo>
                    <a:lnTo>
                      <a:pt x="85" y="600"/>
                    </a:lnTo>
                    <a:lnTo>
                      <a:pt x="75" y="586"/>
                    </a:lnTo>
                    <a:lnTo>
                      <a:pt x="63" y="572"/>
                    </a:lnTo>
                    <a:lnTo>
                      <a:pt x="54" y="556"/>
                    </a:lnTo>
                    <a:lnTo>
                      <a:pt x="45" y="541"/>
                    </a:lnTo>
                    <a:lnTo>
                      <a:pt x="37" y="525"/>
                    </a:lnTo>
                    <a:lnTo>
                      <a:pt x="29" y="510"/>
                    </a:lnTo>
                    <a:lnTo>
                      <a:pt x="23" y="493"/>
                    </a:lnTo>
                    <a:lnTo>
                      <a:pt x="16" y="476"/>
                    </a:lnTo>
                    <a:lnTo>
                      <a:pt x="11" y="459"/>
                    </a:lnTo>
                    <a:lnTo>
                      <a:pt x="7" y="440"/>
                    </a:lnTo>
                    <a:lnTo>
                      <a:pt x="4" y="422"/>
                    </a:lnTo>
                    <a:lnTo>
                      <a:pt x="2" y="404"/>
                    </a:lnTo>
                    <a:lnTo>
                      <a:pt x="0" y="385"/>
                    </a:lnTo>
                    <a:lnTo>
                      <a:pt x="0" y="367"/>
                    </a:lnTo>
                    <a:lnTo>
                      <a:pt x="0" y="367"/>
                    </a:lnTo>
                    <a:lnTo>
                      <a:pt x="0" y="348"/>
                    </a:lnTo>
                    <a:lnTo>
                      <a:pt x="2" y="330"/>
                    </a:lnTo>
                    <a:lnTo>
                      <a:pt x="4" y="312"/>
                    </a:lnTo>
                    <a:lnTo>
                      <a:pt x="7" y="293"/>
                    </a:lnTo>
                    <a:lnTo>
                      <a:pt x="11" y="275"/>
                    </a:lnTo>
                    <a:lnTo>
                      <a:pt x="16" y="258"/>
                    </a:lnTo>
                    <a:lnTo>
                      <a:pt x="23" y="241"/>
                    </a:lnTo>
                    <a:lnTo>
                      <a:pt x="29" y="224"/>
                    </a:lnTo>
                    <a:lnTo>
                      <a:pt x="37" y="208"/>
                    </a:lnTo>
                    <a:lnTo>
                      <a:pt x="45" y="193"/>
                    </a:lnTo>
                    <a:lnTo>
                      <a:pt x="54" y="177"/>
                    </a:lnTo>
                    <a:lnTo>
                      <a:pt x="63" y="162"/>
                    </a:lnTo>
                    <a:lnTo>
                      <a:pt x="75" y="147"/>
                    </a:lnTo>
                    <a:lnTo>
                      <a:pt x="85" y="135"/>
                    </a:lnTo>
                    <a:lnTo>
                      <a:pt x="98" y="121"/>
                    </a:lnTo>
                    <a:lnTo>
                      <a:pt x="110" y="108"/>
                    </a:lnTo>
                    <a:lnTo>
                      <a:pt x="123" y="97"/>
                    </a:lnTo>
                    <a:lnTo>
                      <a:pt x="136" y="84"/>
                    </a:lnTo>
                    <a:lnTo>
                      <a:pt x="151" y="74"/>
                    </a:lnTo>
                    <a:lnTo>
                      <a:pt x="165" y="63"/>
                    </a:lnTo>
                    <a:lnTo>
                      <a:pt x="180" y="54"/>
                    </a:lnTo>
                    <a:lnTo>
                      <a:pt x="195" y="44"/>
                    </a:lnTo>
                    <a:lnTo>
                      <a:pt x="212" y="37"/>
                    </a:lnTo>
                    <a:lnTo>
                      <a:pt x="228" y="30"/>
                    </a:lnTo>
                    <a:lnTo>
                      <a:pt x="246" y="23"/>
                    </a:lnTo>
                    <a:lnTo>
                      <a:pt x="263" y="17"/>
                    </a:lnTo>
                    <a:lnTo>
                      <a:pt x="280" y="12"/>
                    </a:lnTo>
                    <a:lnTo>
                      <a:pt x="298" y="7"/>
                    </a:lnTo>
                    <a:lnTo>
                      <a:pt x="317" y="5"/>
                    </a:lnTo>
                    <a:lnTo>
                      <a:pt x="336" y="2"/>
                    </a:lnTo>
                    <a:lnTo>
                      <a:pt x="355" y="0"/>
                    </a:lnTo>
                    <a:lnTo>
                      <a:pt x="374" y="0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rgbClr val="FF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8" name="Freeform 980"/>
              <p:cNvSpPr>
                <a:spLocks/>
              </p:cNvSpPr>
              <p:nvPr/>
            </p:nvSpPr>
            <p:spPr bwMode="auto">
              <a:xfrm rot="380540" flipH="1">
                <a:off x="2368445" y="1721921"/>
                <a:ext cx="1333998" cy="1168400"/>
              </a:xfrm>
              <a:custGeom>
                <a:avLst/>
                <a:gdLst>
                  <a:gd name="T0" fmla="*/ 395 w 752"/>
                  <a:gd name="T1" fmla="*/ 2 h 736"/>
                  <a:gd name="T2" fmla="*/ 451 w 752"/>
                  <a:gd name="T3" fmla="*/ 8 h 736"/>
                  <a:gd name="T4" fmla="*/ 504 w 752"/>
                  <a:gd name="T5" fmla="*/ 23 h 736"/>
                  <a:gd name="T6" fmla="*/ 555 w 752"/>
                  <a:gd name="T7" fmla="*/ 46 h 736"/>
                  <a:gd name="T8" fmla="*/ 601 w 752"/>
                  <a:gd name="T9" fmla="*/ 74 h 736"/>
                  <a:gd name="T10" fmla="*/ 642 w 752"/>
                  <a:gd name="T11" fmla="*/ 109 h 736"/>
                  <a:gd name="T12" fmla="*/ 677 w 752"/>
                  <a:gd name="T13" fmla="*/ 149 h 736"/>
                  <a:gd name="T14" fmla="*/ 706 w 752"/>
                  <a:gd name="T15" fmla="*/ 194 h 736"/>
                  <a:gd name="T16" fmla="*/ 729 w 752"/>
                  <a:gd name="T17" fmla="*/ 242 h 736"/>
                  <a:gd name="T18" fmla="*/ 744 w 752"/>
                  <a:gd name="T19" fmla="*/ 295 h 736"/>
                  <a:gd name="T20" fmla="*/ 751 w 752"/>
                  <a:gd name="T21" fmla="*/ 350 h 736"/>
                  <a:gd name="T22" fmla="*/ 751 w 752"/>
                  <a:gd name="T23" fmla="*/ 388 h 736"/>
                  <a:gd name="T24" fmla="*/ 744 w 752"/>
                  <a:gd name="T25" fmla="*/ 443 h 736"/>
                  <a:gd name="T26" fmla="*/ 729 w 752"/>
                  <a:gd name="T27" fmla="*/ 496 h 736"/>
                  <a:gd name="T28" fmla="*/ 706 w 752"/>
                  <a:gd name="T29" fmla="*/ 544 h 736"/>
                  <a:gd name="T30" fmla="*/ 677 w 752"/>
                  <a:gd name="T31" fmla="*/ 589 h 736"/>
                  <a:gd name="T32" fmla="*/ 642 w 752"/>
                  <a:gd name="T33" fmla="*/ 629 h 736"/>
                  <a:gd name="T34" fmla="*/ 601 w 752"/>
                  <a:gd name="T35" fmla="*/ 664 h 736"/>
                  <a:gd name="T36" fmla="*/ 555 w 752"/>
                  <a:gd name="T37" fmla="*/ 692 h 736"/>
                  <a:gd name="T38" fmla="*/ 504 w 752"/>
                  <a:gd name="T39" fmla="*/ 715 h 736"/>
                  <a:gd name="T40" fmla="*/ 451 w 752"/>
                  <a:gd name="T41" fmla="*/ 729 h 736"/>
                  <a:gd name="T42" fmla="*/ 395 w 752"/>
                  <a:gd name="T43" fmla="*/ 736 h 736"/>
                  <a:gd name="T44" fmla="*/ 357 w 752"/>
                  <a:gd name="T45" fmla="*/ 736 h 736"/>
                  <a:gd name="T46" fmla="*/ 300 w 752"/>
                  <a:gd name="T47" fmla="*/ 729 h 736"/>
                  <a:gd name="T48" fmla="*/ 247 w 752"/>
                  <a:gd name="T49" fmla="*/ 715 h 736"/>
                  <a:gd name="T50" fmla="*/ 197 w 752"/>
                  <a:gd name="T51" fmla="*/ 692 h 736"/>
                  <a:gd name="T52" fmla="*/ 151 w 752"/>
                  <a:gd name="T53" fmla="*/ 664 h 736"/>
                  <a:gd name="T54" fmla="*/ 111 w 752"/>
                  <a:gd name="T55" fmla="*/ 629 h 736"/>
                  <a:gd name="T56" fmla="*/ 75 w 752"/>
                  <a:gd name="T57" fmla="*/ 589 h 736"/>
                  <a:gd name="T58" fmla="*/ 45 w 752"/>
                  <a:gd name="T59" fmla="*/ 544 h 736"/>
                  <a:gd name="T60" fmla="*/ 23 w 752"/>
                  <a:gd name="T61" fmla="*/ 496 h 736"/>
                  <a:gd name="T62" fmla="*/ 8 w 752"/>
                  <a:gd name="T63" fmla="*/ 443 h 736"/>
                  <a:gd name="T64" fmla="*/ 0 w 752"/>
                  <a:gd name="T65" fmla="*/ 388 h 736"/>
                  <a:gd name="T66" fmla="*/ 0 w 752"/>
                  <a:gd name="T67" fmla="*/ 350 h 736"/>
                  <a:gd name="T68" fmla="*/ 8 w 752"/>
                  <a:gd name="T69" fmla="*/ 295 h 736"/>
                  <a:gd name="T70" fmla="*/ 23 w 752"/>
                  <a:gd name="T71" fmla="*/ 242 h 736"/>
                  <a:gd name="T72" fmla="*/ 45 w 752"/>
                  <a:gd name="T73" fmla="*/ 194 h 736"/>
                  <a:gd name="T74" fmla="*/ 75 w 752"/>
                  <a:gd name="T75" fmla="*/ 149 h 736"/>
                  <a:gd name="T76" fmla="*/ 111 w 752"/>
                  <a:gd name="T77" fmla="*/ 109 h 736"/>
                  <a:gd name="T78" fmla="*/ 151 w 752"/>
                  <a:gd name="T79" fmla="*/ 74 h 736"/>
                  <a:gd name="T80" fmla="*/ 197 w 752"/>
                  <a:gd name="T81" fmla="*/ 46 h 736"/>
                  <a:gd name="T82" fmla="*/ 247 w 752"/>
                  <a:gd name="T83" fmla="*/ 23 h 736"/>
                  <a:gd name="T84" fmla="*/ 300 w 752"/>
                  <a:gd name="T85" fmla="*/ 8 h 736"/>
                  <a:gd name="T86" fmla="*/ 357 w 752"/>
                  <a:gd name="T87" fmla="*/ 2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2" h="736">
                    <a:moveTo>
                      <a:pt x="376" y="0"/>
                    </a:moveTo>
                    <a:lnTo>
                      <a:pt x="376" y="0"/>
                    </a:lnTo>
                    <a:lnTo>
                      <a:pt x="395" y="2"/>
                    </a:lnTo>
                    <a:lnTo>
                      <a:pt x="414" y="3"/>
                    </a:lnTo>
                    <a:lnTo>
                      <a:pt x="433" y="5"/>
                    </a:lnTo>
                    <a:lnTo>
                      <a:pt x="451" y="8"/>
                    </a:lnTo>
                    <a:lnTo>
                      <a:pt x="470" y="12"/>
                    </a:lnTo>
                    <a:lnTo>
                      <a:pt x="488" y="17"/>
                    </a:lnTo>
                    <a:lnTo>
                      <a:pt x="504" y="23"/>
                    </a:lnTo>
                    <a:lnTo>
                      <a:pt x="522" y="30"/>
                    </a:lnTo>
                    <a:lnTo>
                      <a:pt x="539" y="37"/>
                    </a:lnTo>
                    <a:lnTo>
                      <a:pt x="555" y="46"/>
                    </a:lnTo>
                    <a:lnTo>
                      <a:pt x="570" y="54"/>
                    </a:lnTo>
                    <a:lnTo>
                      <a:pt x="586" y="64"/>
                    </a:lnTo>
                    <a:lnTo>
                      <a:pt x="601" y="74"/>
                    </a:lnTo>
                    <a:lnTo>
                      <a:pt x="615" y="85"/>
                    </a:lnTo>
                    <a:lnTo>
                      <a:pt x="629" y="97"/>
                    </a:lnTo>
                    <a:lnTo>
                      <a:pt x="642" y="109"/>
                    </a:lnTo>
                    <a:lnTo>
                      <a:pt x="654" y="122"/>
                    </a:lnTo>
                    <a:lnTo>
                      <a:pt x="666" y="135"/>
                    </a:lnTo>
                    <a:lnTo>
                      <a:pt x="677" y="149"/>
                    </a:lnTo>
                    <a:lnTo>
                      <a:pt x="687" y="163"/>
                    </a:lnTo>
                    <a:lnTo>
                      <a:pt x="697" y="179"/>
                    </a:lnTo>
                    <a:lnTo>
                      <a:pt x="706" y="194"/>
                    </a:lnTo>
                    <a:lnTo>
                      <a:pt x="715" y="210"/>
                    </a:lnTo>
                    <a:lnTo>
                      <a:pt x="722" y="225"/>
                    </a:lnTo>
                    <a:lnTo>
                      <a:pt x="729" y="242"/>
                    </a:lnTo>
                    <a:lnTo>
                      <a:pt x="734" y="259"/>
                    </a:lnTo>
                    <a:lnTo>
                      <a:pt x="739" y="276"/>
                    </a:lnTo>
                    <a:lnTo>
                      <a:pt x="744" y="295"/>
                    </a:lnTo>
                    <a:lnTo>
                      <a:pt x="747" y="313"/>
                    </a:lnTo>
                    <a:lnTo>
                      <a:pt x="750" y="332"/>
                    </a:lnTo>
                    <a:lnTo>
                      <a:pt x="751" y="350"/>
                    </a:lnTo>
                    <a:lnTo>
                      <a:pt x="752" y="368"/>
                    </a:lnTo>
                    <a:lnTo>
                      <a:pt x="752" y="368"/>
                    </a:lnTo>
                    <a:lnTo>
                      <a:pt x="751" y="388"/>
                    </a:lnTo>
                    <a:lnTo>
                      <a:pt x="750" y="407"/>
                    </a:lnTo>
                    <a:lnTo>
                      <a:pt x="747" y="425"/>
                    </a:lnTo>
                    <a:lnTo>
                      <a:pt x="744" y="443"/>
                    </a:lnTo>
                    <a:lnTo>
                      <a:pt x="739" y="460"/>
                    </a:lnTo>
                    <a:lnTo>
                      <a:pt x="734" y="479"/>
                    </a:lnTo>
                    <a:lnTo>
                      <a:pt x="729" y="496"/>
                    </a:lnTo>
                    <a:lnTo>
                      <a:pt x="722" y="511"/>
                    </a:lnTo>
                    <a:lnTo>
                      <a:pt x="715" y="528"/>
                    </a:lnTo>
                    <a:lnTo>
                      <a:pt x="706" y="544"/>
                    </a:lnTo>
                    <a:lnTo>
                      <a:pt x="697" y="559"/>
                    </a:lnTo>
                    <a:lnTo>
                      <a:pt x="687" y="575"/>
                    </a:lnTo>
                    <a:lnTo>
                      <a:pt x="677" y="589"/>
                    </a:lnTo>
                    <a:lnTo>
                      <a:pt x="666" y="603"/>
                    </a:lnTo>
                    <a:lnTo>
                      <a:pt x="654" y="616"/>
                    </a:lnTo>
                    <a:lnTo>
                      <a:pt x="642" y="629"/>
                    </a:lnTo>
                    <a:lnTo>
                      <a:pt x="629" y="641"/>
                    </a:lnTo>
                    <a:lnTo>
                      <a:pt x="615" y="653"/>
                    </a:lnTo>
                    <a:lnTo>
                      <a:pt x="601" y="664"/>
                    </a:lnTo>
                    <a:lnTo>
                      <a:pt x="586" y="674"/>
                    </a:lnTo>
                    <a:lnTo>
                      <a:pt x="570" y="684"/>
                    </a:lnTo>
                    <a:lnTo>
                      <a:pt x="555" y="692"/>
                    </a:lnTo>
                    <a:lnTo>
                      <a:pt x="539" y="701"/>
                    </a:lnTo>
                    <a:lnTo>
                      <a:pt x="522" y="708"/>
                    </a:lnTo>
                    <a:lnTo>
                      <a:pt x="504" y="715"/>
                    </a:lnTo>
                    <a:lnTo>
                      <a:pt x="488" y="721"/>
                    </a:lnTo>
                    <a:lnTo>
                      <a:pt x="470" y="725"/>
                    </a:lnTo>
                    <a:lnTo>
                      <a:pt x="451" y="729"/>
                    </a:lnTo>
                    <a:lnTo>
                      <a:pt x="433" y="732"/>
                    </a:lnTo>
                    <a:lnTo>
                      <a:pt x="414" y="735"/>
                    </a:lnTo>
                    <a:lnTo>
                      <a:pt x="395" y="736"/>
                    </a:lnTo>
                    <a:lnTo>
                      <a:pt x="376" y="736"/>
                    </a:lnTo>
                    <a:lnTo>
                      <a:pt x="376" y="736"/>
                    </a:lnTo>
                    <a:lnTo>
                      <a:pt x="357" y="736"/>
                    </a:lnTo>
                    <a:lnTo>
                      <a:pt x="338" y="735"/>
                    </a:lnTo>
                    <a:lnTo>
                      <a:pt x="319" y="732"/>
                    </a:lnTo>
                    <a:lnTo>
                      <a:pt x="300" y="729"/>
                    </a:lnTo>
                    <a:lnTo>
                      <a:pt x="282" y="725"/>
                    </a:lnTo>
                    <a:lnTo>
                      <a:pt x="264" y="721"/>
                    </a:lnTo>
                    <a:lnTo>
                      <a:pt x="247" y="715"/>
                    </a:lnTo>
                    <a:lnTo>
                      <a:pt x="230" y="708"/>
                    </a:lnTo>
                    <a:lnTo>
                      <a:pt x="214" y="701"/>
                    </a:lnTo>
                    <a:lnTo>
                      <a:pt x="197" y="692"/>
                    </a:lnTo>
                    <a:lnTo>
                      <a:pt x="181" y="684"/>
                    </a:lnTo>
                    <a:lnTo>
                      <a:pt x="165" y="674"/>
                    </a:lnTo>
                    <a:lnTo>
                      <a:pt x="151" y="664"/>
                    </a:lnTo>
                    <a:lnTo>
                      <a:pt x="137" y="653"/>
                    </a:lnTo>
                    <a:lnTo>
                      <a:pt x="123" y="641"/>
                    </a:lnTo>
                    <a:lnTo>
                      <a:pt x="111" y="629"/>
                    </a:lnTo>
                    <a:lnTo>
                      <a:pt x="98" y="616"/>
                    </a:lnTo>
                    <a:lnTo>
                      <a:pt x="85" y="603"/>
                    </a:lnTo>
                    <a:lnTo>
                      <a:pt x="75" y="589"/>
                    </a:lnTo>
                    <a:lnTo>
                      <a:pt x="64" y="575"/>
                    </a:lnTo>
                    <a:lnTo>
                      <a:pt x="55" y="559"/>
                    </a:lnTo>
                    <a:lnTo>
                      <a:pt x="45" y="544"/>
                    </a:lnTo>
                    <a:lnTo>
                      <a:pt x="37" y="528"/>
                    </a:lnTo>
                    <a:lnTo>
                      <a:pt x="29" y="511"/>
                    </a:lnTo>
                    <a:lnTo>
                      <a:pt x="23" y="496"/>
                    </a:lnTo>
                    <a:lnTo>
                      <a:pt x="17" y="479"/>
                    </a:lnTo>
                    <a:lnTo>
                      <a:pt x="12" y="460"/>
                    </a:lnTo>
                    <a:lnTo>
                      <a:pt x="8" y="443"/>
                    </a:lnTo>
                    <a:lnTo>
                      <a:pt x="4" y="425"/>
                    </a:lnTo>
                    <a:lnTo>
                      <a:pt x="1" y="407"/>
                    </a:lnTo>
                    <a:lnTo>
                      <a:pt x="0" y="388"/>
                    </a:lnTo>
                    <a:lnTo>
                      <a:pt x="0" y="368"/>
                    </a:lnTo>
                    <a:lnTo>
                      <a:pt x="0" y="368"/>
                    </a:lnTo>
                    <a:lnTo>
                      <a:pt x="0" y="350"/>
                    </a:lnTo>
                    <a:lnTo>
                      <a:pt x="1" y="332"/>
                    </a:lnTo>
                    <a:lnTo>
                      <a:pt x="4" y="313"/>
                    </a:lnTo>
                    <a:lnTo>
                      <a:pt x="8" y="295"/>
                    </a:lnTo>
                    <a:lnTo>
                      <a:pt x="12" y="276"/>
                    </a:lnTo>
                    <a:lnTo>
                      <a:pt x="17" y="259"/>
                    </a:lnTo>
                    <a:lnTo>
                      <a:pt x="23" y="242"/>
                    </a:lnTo>
                    <a:lnTo>
                      <a:pt x="29" y="225"/>
                    </a:lnTo>
                    <a:lnTo>
                      <a:pt x="37" y="210"/>
                    </a:lnTo>
                    <a:lnTo>
                      <a:pt x="45" y="194"/>
                    </a:lnTo>
                    <a:lnTo>
                      <a:pt x="55" y="179"/>
                    </a:lnTo>
                    <a:lnTo>
                      <a:pt x="64" y="163"/>
                    </a:lnTo>
                    <a:lnTo>
                      <a:pt x="75" y="149"/>
                    </a:lnTo>
                    <a:lnTo>
                      <a:pt x="85" y="135"/>
                    </a:lnTo>
                    <a:lnTo>
                      <a:pt x="98" y="122"/>
                    </a:lnTo>
                    <a:lnTo>
                      <a:pt x="111" y="109"/>
                    </a:lnTo>
                    <a:lnTo>
                      <a:pt x="123" y="97"/>
                    </a:lnTo>
                    <a:lnTo>
                      <a:pt x="137" y="85"/>
                    </a:lnTo>
                    <a:lnTo>
                      <a:pt x="151" y="74"/>
                    </a:lnTo>
                    <a:lnTo>
                      <a:pt x="165" y="64"/>
                    </a:lnTo>
                    <a:lnTo>
                      <a:pt x="181" y="54"/>
                    </a:lnTo>
                    <a:lnTo>
                      <a:pt x="197" y="46"/>
                    </a:lnTo>
                    <a:lnTo>
                      <a:pt x="214" y="37"/>
                    </a:lnTo>
                    <a:lnTo>
                      <a:pt x="230" y="30"/>
                    </a:lnTo>
                    <a:lnTo>
                      <a:pt x="247" y="23"/>
                    </a:lnTo>
                    <a:lnTo>
                      <a:pt x="264" y="17"/>
                    </a:lnTo>
                    <a:lnTo>
                      <a:pt x="282" y="12"/>
                    </a:lnTo>
                    <a:lnTo>
                      <a:pt x="300" y="8"/>
                    </a:lnTo>
                    <a:lnTo>
                      <a:pt x="319" y="5"/>
                    </a:lnTo>
                    <a:lnTo>
                      <a:pt x="338" y="3"/>
                    </a:lnTo>
                    <a:lnTo>
                      <a:pt x="357" y="2"/>
                    </a:lnTo>
                    <a:lnTo>
                      <a:pt x="376" y="0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rgbClr val="FFF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9" name="Freeform 981"/>
              <p:cNvSpPr>
                <a:spLocks/>
              </p:cNvSpPr>
              <p:nvPr/>
            </p:nvSpPr>
            <p:spPr bwMode="auto">
              <a:xfrm rot="380540" flipH="1">
                <a:off x="2368423" y="1719138"/>
                <a:ext cx="1341094" cy="1174750"/>
              </a:xfrm>
              <a:custGeom>
                <a:avLst/>
                <a:gdLst>
                  <a:gd name="T0" fmla="*/ 398 w 756"/>
                  <a:gd name="T1" fmla="*/ 1 h 740"/>
                  <a:gd name="T2" fmla="*/ 455 w 756"/>
                  <a:gd name="T3" fmla="*/ 8 h 740"/>
                  <a:gd name="T4" fmla="*/ 508 w 756"/>
                  <a:gd name="T5" fmla="*/ 22 h 740"/>
                  <a:gd name="T6" fmla="*/ 558 w 756"/>
                  <a:gd name="T7" fmla="*/ 45 h 740"/>
                  <a:gd name="T8" fmla="*/ 605 w 756"/>
                  <a:gd name="T9" fmla="*/ 73 h 740"/>
                  <a:gd name="T10" fmla="*/ 646 w 756"/>
                  <a:gd name="T11" fmla="*/ 109 h 740"/>
                  <a:gd name="T12" fmla="*/ 681 w 756"/>
                  <a:gd name="T13" fmla="*/ 148 h 740"/>
                  <a:gd name="T14" fmla="*/ 710 w 756"/>
                  <a:gd name="T15" fmla="*/ 193 h 740"/>
                  <a:gd name="T16" fmla="*/ 733 w 756"/>
                  <a:gd name="T17" fmla="*/ 243 h 740"/>
                  <a:gd name="T18" fmla="*/ 748 w 756"/>
                  <a:gd name="T19" fmla="*/ 295 h 740"/>
                  <a:gd name="T20" fmla="*/ 756 w 756"/>
                  <a:gd name="T21" fmla="*/ 351 h 740"/>
                  <a:gd name="T22" fmla="*/ 756 w 756"/>
                  <a:gd name="T23" fmla="*/ 389 h 740"/>
                  <a:gd name="T24" fmla="*/ 748 w 756"/>
                  <a:gd name="T25" fmla="*/ 444 h 740"/>
                  <a:gd name="T26" fmla="*/ 733 w 756"/>
                  <a:gd name="T27" fmla="*/ 496 h 740"/>
                  <a:gd name="T28" fmla="*/ 710 w 756"/>
                  <a:gd name="T29" fmla="*/ 546 h 740"/>
                  <a:gd name="T30" fmla="*/ 681 w 756"/>
                  <a:gd name="T31" fmla="*/ 591 h 740"/>
                  <a:gd name="T32" fmla="*/ 646 w 756"/>
                  <a:gd name="T33" fmla="*/ 631 h 740"/>
                  <a:gd name="T34" fmla="*/ 605 w 756"/>
                  <a:gd name="T35" fmla="*/ 666 h 740"/>
                  <a:gd name="T36" fmla="*/ 558 w 756"/>
                  <a:gd name="T37" fmla="*/ 694 h 740"/>
                  <a:gd name="T38" fmla="*/ 508 w 756"/>
                  <a:gd name="T39" fmla="*/ 717 h 740"/>
                  <a:gd name="T40" fmla="*/ 455 w 756"/>
                  <a:gd name="T41" fmla="*/ 733 h 740"/>
                  <a:gd name="T42" fmla="*/ 398 w 756"/>
                  <a:gd name="T43" fmla="*/ 740 h 740"/>
                  <a:gd name="T44" fmla="*/ 359 w 756"/>
                  <a:gd name="T45" fmla="*/ 740 h 740"/>
                  <a:gd name="T46" fmla="*/ 303 w 756"/>
                  <a:gd name="T47" fmla="*/ 733 h 740"/>
                  <a:gd name="T48" fmla="*/ 249 w 756"/>
                  <a:gd name="T49" fmla="*/ 717 h 740"/>
                  <a:gd name="T50" fmla="*/ 199 w 756"/>
                  <a:gd name="T51" fmla="*/ 694 h 740"/>
                  <a:gd name="T52" fmla="*/ 153 w 756"/>
                  <a:gd name="T53" fmla="*/ 666 h 740"/>
                  <a:gd name="T54" fmla="*/ 111 w 756"/>
                  <a:gd name="T55" fmla="*/ 631 h 740"/>
                  <a:gd name="T56" fmla="*/ 75 w 756"/>
                  <a:gd name="T57" fmla="*/ 591 h 740"/>
                  <a:gd name="T58" fmla="*/ 46 w 756"/>
                  <a:gd name="T59" fmla="*/ 546 h 740"/>
                  <a:gd name="T60" fmla="*/ 23 w 756"/>
                  <a:gd name="T61" fmla="*/ 496 h 740"/>
                  <a:gd name="T62" fmla="*/ 8 w 756"/>
                  <a:gd name="T63" fmla="*/ 444 h 740"/>
                  <a:gd name="T64" fmla="*/ 2 w 756"/>
                  <a:gd name="T65" fmla="*/ 389 h 740"/>
                  <a:gd name="T66" fmla="*/ 2 w 756"/>
                  <a:gd name="T67" fmla="*/ 351 h 740"/>
                  <a:gd name="T68" fmla="*/ 8 w 756"/>
                  <a:gd name="T69" fmla="*/ 295 h 740"/>
                  <a:gd name="T70" fmla="*/ 23 w 756"/>
                  <a:gd name="T71" fmla="*/ 243 h 740"/>
                  <a:gd name="T72" fmla="*/ 46 w 756"/>
                  <a:gd name="T73" fmla="*/ 193 h 740"/>
                  <a:gd name="T74" fmla="*/ 75 w 756"/>
                  <a:gd name="T75" fmla="*/ 148 h 740"/>
                  <a:gd name="T76" fmla="*/ 111 w 756"/>
                  <a:gd name="T77" fmla="*/ 109 h 740"/>
                  <a:gd name="T78" fmla="*/ 153 w 756"/>
                  <a:gd name="T79" fmla="*/ 73 h 740"/>
                  <a:gd name="T80" fmla="*/ 199 w 756"/>
                  <a:gd name="T81" fmla="*/ 45 h 740"/>
                  <a:gd name="T82" fmla="*/ 249 w 756"/>
                  <a:gd name="T83" fmla="*/ 22 h 740"/>
                  <a:gd name="T84" fmla="*/ 303 w 756"/>
                  <a:gd name="T85" fmla="*/ 8 h 740"/>
                  <a:gd name="T86" fmla="*/ 359 w 756"/>
                  <a:gd name="T87" fmla="*/ 1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6" h="740">
                    <a:moveTo>
                      <a:pt x="379" y="0"/>
                    </a:moveTo>
                    <a:lnTo>
                      <a:pt x="379" y="0"/>
                    </a:lnTo>
                    <a:lnTo>
                      <a:pt x="398" y="1"/>
                    </a:lnTo>
                    <a:lnTo>
                      <a:pt x="417" y="2"/>
                    </a:lnTo>
                    <a:lnTo>
                      <a:pt x="436" y="4"/>
                    </a:lnTo>
                    <a:lnTo>
                      <a:pt x="455" y="8"/>
                    </a:lnTo>
                    <a:lnTo>
                      <a:pt x="473" y="11"/>
                    </a:lnTo>
                    <a:lnTo>
                      <a:pt x="491" y="17"/>
                    </a:lnTo>
                    <a:lnTo>
                      <a:pt x="508" y="22"/>
                    </a:lnTo>
                    <a:lnTo>
                      <a:pt x="525" y="29"/>
                    </a:lnTo>
                    <a:lnTo>
                      <a:pt x="541" y="36"/>
                    </a:lnTo>
                    <a:lnTo>
                      <a:pt x="558" y="45"/>
                    </a:lnTo>
                    <a:lnTo>
                      <a:pt x="574" y="53"/>
                    </a:lnTo>
                    <a:lnTo>
                      <a:pt x="590" y="63"/>
                    </a:lnTo>
                    <a:lnTo>
                      <a:pt x="605" y="73"/>
                    </a:lnTo>
                    <a:lnTo>
                      <a:pt x="619" y="85"/>
                    </a:lnTo>
                    <a:lnTo>
                      <a:pt x="633" y="96"/>
                    </a:lnTo>
                    <a:lnTo>
                      <a:pt x="646" y="109"/>
                    </a:lnTo>
                    <a:lnTo>
                      <a:pt x="658" y="121"/>
                    </a:lnTo>
                    <a:lnTo>
                      <a:pt x="670" y="135"/>
                    </a:lnTo>
                    <a:lnTo>
                      <a:pt x="681" y="148"/>
                    </a:lnTo>
                    <a:lnTo>
                      <a:pt x="691" y="164"/>
                    </a:lnTo>
                    <a:lnTo>
                      <a:pt x="701" y="178"/>
                    </a:lnTo>
                    <a:lnTo>
                      <a:pt x="710" y="193"/>
                    </a:lnTo>
                    <a:lnTo>
                      <a:pt x="719" y="209"/>
                    </a:lnTo>
                    <a:lnTo>
                      <a:pt x="727" y="226"/>
                    </a:lnTo>
                    <a:lnTo>
                      <a:pt x="733" y="243"/>
                    </a:lnTo>
                    <a:lnTo>
                      <a:pt x="740" y="260"/>
                    </a:lnTo>
                    <a:lnTo>
                      <a:pt x="745" y="277"/>
                    </a:lnTo>
                    <a:lnTo>
                      <a:pt x="748" y="295"/>
                    </a:lnTo>
                    <a:lnTo>
                      <a:pt x="752" y="314"/>
                    </a:lnTo>
                    <a:lnTo>
                      <a:pt x="755" y="332"/>
                    </a:lnTo>
                    <a:lnTo>
                      <a:pt x="756" y="351"/>
                    </a:lnTo>
                    <a:lnTo>
                      <a:pt x="756" y="370"/>
                    </a:lnTo>
                    <a:lnTo>
                      <a:pt x="756" y="370"/>
                    </a:lnTo>
                    <a:lnTo>
                      <a:pt x="756" y="389"/>
                    </a:lnTo>
                    <a:lnTo>
                      <a:pt x="755" y="407"/>
                    </a:lnTo>
                    <a:lnTo>
                      <a:pt x="752" y="426"/>
                    </a:lnTo>
                    <a:lnTo>
                      <a:pt x="748" y="444"/>
                    </a:lnTo>
                    <a:lnTo>
                      <a:pt x="745" y="462"/>
                    </a:lnTo>
                    <a:lnTo>
                      <a:pt x="740" y="479"/>
                    </a:lnTo>
                    <a:lnTo>
                      <a:pt x="733" y="496"/>
                    </a:lnTo>
                    <a:lnTo>
                      <a:pt x="727" y="513"/>
                    </a:lnTo>
                    <a:lnTo>
                      <a:pt x="719" y="530"/>
                    </a:lnTo>
                    <a:lnTo>
                      <a:pt x="710" y="546"/>
                    </a:lnTo>
                    <a:lnTo>
                      <a:pt x="701" y="561"/>
                    </a:lnTo>
                    <a:lnTo>
                      <a:pt x="691" y="577"/>
                    </a:lnTo>
                    <a:lnTo>
                      <a:pt x="681" y="591"/>
                    </a:lnTo>
                    <a:lnTo>
                      <a:pt x="670" y="605"/>
                    </a:lnTo>
                    <a:lnTo>
                      <a:pt x="658" y="618"/>
                    </a:lnTo>
                    <a:lnTo>
                      <a:pt x="646" y="631"/>
                    </a:lnTo>
                    <a:lnTo>
                      <a:pt x="633" y="643"/>
                    </a:lnTo>
                    <a:lnTo>
                      <a:pt x="619" y="655"/>
                    </a:lnTo>
                    <a:lnTo>
                      <a:pt x="605" y="666"/>
                    </a:lnTo>
                    <a:lnTo>
                      <a:pt x="590" y="676"/>
                    </a:lnTo>
                    <a:lnTo>
                      <a:pt x="574" y="686"/>
                    </a:lnTo>
                    <a:lnTo>
                      <a:pt x="558" y="694"/>
                    </a:lnTo>
                    <a:lnTo>
                      <a:pt x="541" y="703"/>
                    </a:lnTo>
                    <a:lnTo>
                      <a:pt x="525" y="710"/>
                    </a:lnTo>
                    <a:lnTo>
                      <a:pt x="508" y="717"/>
                    </a:lnTo>
                    <a:lnTo>
                      <a:pt x="491" y="723"/>
                    </a:lnTo>
                    <a:lnTo>
                      <a:pt x="473" y="728"/>
                    </a:lnTo>
                    <a:lnTo>
                      <a:pt x="455" y="733"/>
                    </a:lnTo>
                    <a:lnTo>
                      <a:pt x="436" y="735"/>
                    </a:lnTo>
                    <a:lnTo>
                      <a:pt x="417" y="738"/>
                    </a:lnTo>
                    <a:lnTo>
                      <a:pt x="398" y="740"/>
                    </a:lnTo>
                    <a:lnTo>
                      <a:pt x="379" y="740"/>
                    </a:lnTo>
                    <a:lnTo>
                      <a:pt x="379" y="740"/>
                    </a:lnTo>
                    <a:lnTo>
                      <a:pt x="359" y="740"/>
                    </a:lnTo>
                    <a:lnTo>
                      <a:pt x="340" y="738"/>
                    </a:lnTo>
                    <a:lnTo>
                      <a:pt x="320" y="735"/>
                    </a:lnTo>
                    <a:lnTo>
                      <a:pt x="303" y="733"/>
                    </a:lnTo>
                    <a:lnTo>
                      <a:pt x="284" y="728"/>
                    </a:lnTo>
                    <a:lnTo>
                      <a:pt x="266" y="723"/>
                    </a:lnTo>
                    <a:lnTo>
                      <a:pt x="249" y="717"/>
                    </a:lnTo>
                    <a:lnTo>
                      <a:pt x="232" y="710"/>
                    </a:lnTo>
                    <a:lnTo>
                      <a:pt x="215" y="703"/>
                    </a:lnTo>
                    <a:lnTo>
                      <a:pt x="199" y="694"/>
                    </a:lnTo>
                    <a:lnTo>
                      <a:pt x="183" y="686"/>
                    </a:lnTo>
                    <a:lnTo>
                      <a:pt x="168" y="676"/>
                    </a:lnTo>
                    <a:lnTo>
                      <a:pt x="153" y="666"/>
                    </a:lnTo>
                    <a:lnTo>
                      <a:pt x="139" y="655"/>
                    </a:lnTo>
                    <a:lnTo>
                      <a:pt x="125" y="643"/>
                    </a:lnTo>
                    <a:lnTo>
                      <a:pt x="111" y="631"/>
                    </a:lnTo>
                    <a:lnTo>
                      <a:pt x="99" y="618"/>
                    </a:lnTo>
                    <a:lnTo>
                      <a:pt x="87" y="605"/>
                    </a:lnTo>
                    <a:lnTo>
                      <a:pt x="75" y="591"/>
                    </a:lnTo>
                    <a:lnTo>
                      <a:pt x="65" y="577"/>
                    </a:lnTo>
                    <a:lnTo>
                      <a:pt x="55" y="561"/>
                    </a:lnTo>
                    <a:lnTo>
                      <a:pt x="46" y="546"/>
                    </a:lnTo>
                    <a:lnTo>
                      <a:pt x="38" y="530"/>
                    </a:lnTo>
                    <a:lnTo>
                      <a:pt x="31" y="513"/>
                    </a:lnTo>
                    <a:lnTo>
                      <a:pt x="23" y="496"/>
                    </a:lnTo>
                    <a:lnTo>
                      <a:pt x="18" y="479"/>
                    </a:lnTo>
                    <a:lnTo>
                      <a:pt x="13" y="462"/>
                    </a:lnTo>
                    <a:lnTo>
                      <a:pt x="8" y="444"/>
                    </a:lnTo>
                    <a:lnTo>
                      <a:pt x="5" y="426"/>
                    </a:lnTo>
                    <a:lnTo>
                      <a:pt x="3" y="407"/>
                    </a:lnTo>
                    <a:lnTo>
                      <a:pt x="2" y="389"/>
                    </a:lnTo>
                    <a:lnTo>
                      <a:pt x="0" y="370"/>
                    </a:lnTo>
                    <a:lnTo>
                      <a:pt x="0" y="370"/>
                    </a:lnTo>
                    <a:lnTo>
                      <a:pt x="2" y="351"/>
                    </a:lnTo>
                    <a:lnTo>
                      <a:pt x="3" y="332"/>
                    </a:lnTo>
                    <a:lnTo>
                      <a:pt x="5" y="314"/>
                    </a:lnTo>
                    <a:lnTo>
                      <a:pt x="8" y="295"/>
                    </a:lnTo>
                    <a:lnTo>
                      <a:pt x="13" y="277"/>
                    </a:lnTo>
                    <a:lnTo>
                      <a:pt x="18" y="260"/>
                    </a:lnTo>
                    <a:lnTo>
                      <a:pt x="23" y="243"/>
                    </a:lnTo>
                    <a:lnTo>
                      <a:pt x="31" y="226"/>
                    </a:lnTo>
                    <a:lnTo>
                      <a:pt x="38" y="209"/>
                    </a:lnTo>
                    <a:lnTo>
                      <a:pt x="46" y="193"/>
                    </a:lnTo>
                    <a:lnTo>
                      <a:pt x="55" y="178"/>
                    </a:lnTo>
                    <a:lnTo>
                      <a:pt x="65" y="164"/>
                    </a:lnTo>
                    <a:lnTo>
                      <a:pt x="75" y="148"/>
                    </a:lnTo>
                    <a:lnTo>
                      <a:pt x="87" y="135"/>
                    </a:lnTo>
                    <a:lnTo>
                      <a:pt x="99" y="121"/>
                    </a:lnTo>
                    <a:lnTo>
                      <a:pt x="111" y="109"/>
                    </a:lnTo>
                    <a:lnTo>
                      <a:pt x="125" y="96"/>
                    </a:lnTo>
                    <a:lnTo>
                      <a:pt x="139" y="85"/>
                    </a:lnTo>
                    <a:lnTo>
                      <a:pt x="153" y="73"/>
                    </a:lnTo>
                    <a:lnTo>
                      <a:pt x="168" y="63"/>
                    </a:lnTo>
                    <a:lnTo>
                      <a:pt x="183" y="53"/>
                    </a:lnTo>
                    <a:lnTo>
                      <a:pt x="199" y="45"/>
                    </a:lnTo>
                    <a:lnTo>
                      <a:pt x="215" y="36"/>
                    </a:lnTo>
                    <a:lnTo>
                      <a:pt x="232" y="29"/>
                    </a:lnTo>
                    <a:lnTo>
                      <a:pt x="249" y="22"/>
                    </a:lnTo>
                    <a:lnTo>
                      <a:pt x="266" y="17"/>
                    </a:lnTo>
                    <a:lnTo>
                      <a:pt x="284" y="11"/>
                    </a:lnTo>
                    <a:lnTo>
                      <a:pt x="303" y="8"/>
                    </a:lnTo>
                    <a:lnTo>
                      <a:pt x="320" y="4"/>
                    </a:lnTo>
                    <a:lnTo>
                      <a:pt x="340" y="2"/>
                    </a:lnTo>
                    <a:lnTo>
                      <a:pt x="359" y="1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0" name="Freeform 982"/>
              <p:cNvSpPr>
                <a:spLocks/>
              </p:cNvSpPr>
              <p:nvPr/>
            </p:nvSpPr>
            <p:spPr bwMode="auto">
              <a:xfrm rot="380540" flipH="1">
                <a:off x="2366819" y="1714483"/>
                <a:ext cx="1346416" cy="1181100"/>
              </a:xfrm>
              <a:custGeom>
                <a:avLst/>
                <a:gdLst>
                  <a:gd name="T0" fmla="*/ 399 w 759"/>
                  <a:gd name="T1" fmla="*/ 1 h 744"/>
                  <a:gd name="T2" fmla="*/ 456 w 759"/>
                  <a:gd name="T3" fmla="*/ 8 h 744"/>
                  <a:gd name="T4" fmla="*/ 509 w 759"/>
                  <a:gd name="T5" fmla="*/ 22 h 744"/>
                  <a:gd name="T6" fmla="*/ 560 w 759"/>
                  <a:gd name="T7" fmla="*/ 45 h 744"/>
                  <a:gd name="T8" fmla="*/ 606 w 759"/>
                  <a:gd name="T9" fmla="*/ 75 h 744"/>
                  <a:gd name="T10" fmla="*/ 648 w 759"/>
                  <a:gd name="T11" fmla="*/ 109 h 744"/>
                  <a:gd name="T12" fmla="*/ 683 w 759"/>
                  <a:gd name="T13" fmla="*/ 150 h 744"/>
                  <a:gd name="T14" fmla="*/ 712 w 759"/>
                  <a:gd name="T15" fmla="*/ 195 h 744"/>
                  <a:gd name="T16" fmla="*/ 735 w 759"/>
                  <a:gd name="T17" fmla="*/ 245 h 744"/>
                  <a:gd name="T18" fmla="*/ 752 w 759"/>
                  <a:gd name="T19" fmla="*/ 297 h 744"/>
                  <a:gd name="T20" fmla="*/ 758 w 759"/>
                  <a:gd name="T21" fmla="*/ 352 h 744"/>
                  <a:gd name="T22" fmla="*/ 758 w 759"/>
                  <a:gd name="T23" fmla="*/ 390 h 744"/>
                  <a:gd name="T24" fmla="*/ 752 w 759"/>
                  <a:gd name="T25" fmla="*/ 447 h 744"/>
                  <a:gd name="T26" fmla="*/ 735 w 759"/>
                  <a:gd name="T27" fmla="*/ 499 h 744"/>
                  <a:gd name="T28" fmla="*/ 712 w 759"/>
                  <a:gd name="T29" fmla="*/ 549 h 744"/>
                  <a:gd name="T30" fmla="*/ 683 w 759"/>
                  <a:gd name="T31" fmla="*/ 594 h 744"/>
                  <a:gd name="T32" fmla="*/ 648 w 759"/>
                  <a:gd name="T33" fmla="*/ 634 h 744"/>
                  <a:gd name="T34" fmla="*/ 606 w 759"/>
                  <a:gd name="T35" fmla="*/ 669 h 744"/>
                  <a:gd name="T36" fmla="*/ 560 w 759"/>
                  <a:gd name="T37" fmla="*/ 699 h 744"/>
                  <a:gd name="T38" fmla="*/ 509 w 759"/>
                  <a:gd name="T39" fmla="*/ 721 h 744"/>
                  <a:gd name="T40" fmla="*/ 456 w 759"/>
                  <a:gd name="T41" fmla="*/ 736 h 744"/>
                  <a:gd name="T42" fmla="*/ 399 w 759"/>
                  <a:gd name="T43" fmla="*/ 743 h 744"/>
                  <a:gd name="T44" fmla="*/ 359 w 759"/>
                  <a:gd name="T45" fmla="*/ 743 h 744"/>
                  <a:gd name="T46" fmla="*/ 303 w 759"/>
                  <a:gd name="T47" fmla="*/ 736 h 744"/>
                  <a:gd name="T48" fmla="*/ 249 w 759"/>
                  <a:gd name="T49" fmla="*/ 721 h 744"/>
                  <a:gd name="T50" fmla="*/ 198 w 759"/>
                  <a:gd name="T51" fmla="*/ 699 h 744"/>
                  <a:gd name="T52" fmla="*/ 152 w 759"/>
                  <a:gd name="T53" fmla="*/ 669 h 744"/>
                  <a:gd name="T54" fmla="*/ 110 w 759"/>
                  <a:gd name="T55" fmla="*/ 634 h 744"/>
                  <a:gd name="T56" fmla="*/ 75 w 759"/>
                  <a:gd name="T57" fmla="*/ 594 h 744"/>
                  <a:gd name="T58" fmla="*/ 46 w 759"/>
                  <a:gd name="T59" fmla="*/ 549 h 744"/>
                  <a:gd name="T60" fmla="*/ 23 w 759"/>
                  <a:gd name="T61" fmla="*/ 499 h 744"/>
                  <a:gd name="T62" fmla="*/ 7 w 759"/>
                  <a:gd name="T63" fmla="*/ 447 h 744"/>
                  <a:gd name="T64" fmla="*/ 0 w 759"/>
                  <a:gd name="T65" fmla="*/ 390 h 744"/>
                  <a:gd name="T66" fmla="*/ 0 w 759"/>
                  <a:gd name="T67" fmla="*/ 352 h 744"/>
                  <a:gd name="T68" fmla="*/ 7 w 759"/>
                  <a:gd name="T69" fmla="*/ 297 h 744"/>
                  <a:gd name="T70" fmla="*/ 23 w 759"/>
                  <a:gd name="T71" fmla="*/ 245 h 744"/>
                  <a:gd name="T72" fmla="*/ 46 w 759"/>
                  <a:gd name="T73" fmla="*/ 195 h 744"/>
                  <a:gd name="T74" fmla="*/ 75 w 759"/>
                  <a:gd name="T75" fmla="*/ 150 h 744"/>
                  <a:gd name="T76" fmla="*/ 110 w 759"/>
                  <a:gd name="T77" fmla="*/ 109 h 744"/>
                  <a:gd name="T78" fmla="*/ 152 w 759"/>
                  <a:gd name="T79" fmla="*/ 75 h 744"/>
                  <a:gd name="T80" fmla="*/ 198 w 759"/>
                  <a:gd name="T81" fmla="*/ 45 h 744"/>
                  <a:gd name="T82" fmla="*/ 249 w 759"/>
                  <a:gd name="T83" fmla="*/ 22 h 744"/>
                  <a:gd name="T84" fmla="*/ 303 w 759"/>
                  <a:gd name="T85" fmla="*/ 8 h 744"/>
                  <a:gd name="T86" fmla="*/ 359 w 759"/>
                  <a:gd name="T87" fmla="*/ 1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9" h="744">
                    <a:moveTo>
                      <a:pt x="380" y="0"/>
                    </a:moveTo>
                    <a:lnTo>
                      <a:pt x="380" y="0"/>
                    </a:lnTo>
                    <a:lnTo>
                      <a:pt x="399" y="1"/>
                    </a:lnTo>
                    <a:lnTo>
                      <a:pt x="418" y="3"/>
                    </a:lnTo>
                    <a:lnTo>
                      <a:pt x="437" y="4"/>
                    </a:lnTo>
                    <a:lnTo>
                      <a:pt x="456" y="8"/>
                    </a:lnTo>
                    <a:lnTo>
                      <a:pt x="474" y="13"/>
                    </a:lnTo>
                    <a:lnTo>
                      <a:pt x="491" y="17"/>
                    </a:lnTo>
                    <a:lnTo>
                      <a:pt x="509" y="22"/>
                    </a:lnTo>
                    <a:lnTo>
                      <a:pt x="527" y="30"/>
                    </a:lnTo>
                    <a:lnTo>
                      <a:pt x="543" y="37"/>
                    </a:lnTo>
                    <a:lnTo>
                      <a:pt x="560" y="45"/>
                    </a:lnTo>
                    <a:lnTo>
                      <a:pt x="575" y="54"/>
                    </a:lnTo>
                    <a:lnTo>
                      <a:pt x="592" y="63"/>
                    </a:lnTo>
                    <a:lnTo>
                      <a:pt x="606" y="75"/>
                    </a:lnTo>
                    <a:lnTo>
                      <a:pt x="621" y="85"/>
                    </a:lnTo>
                    <a:lnTo>
                      <a:pt x="635" y="97"/>
                    </a:lnTo>
                    <a:lnTo>
                      <a:pt x="648" y="109"/>
                    </a:lnTo>
                    <a:lnTo>
                      <a:pt x="660" y="121"/>
                    </a:lnTo>
                    <a:lnTo>
                      <a:pt x="672" y="136"/>
                    </a:lnTo>
                    <a:lnTo>
                      <a:pt x="683" y="150"/>
                    </a:lnTo>
                    <a:lnTo>
                      <a:pt x="693" y="164"/>
                    </a:lnTo>
                    <a:lnTo>
                      <a:pt x="703" y="179"/>
                    </a:lnTo>
                    <a:lnTo>
                      <a:pt x="712" y="195"/>
                    </a:lnTo>
                    <a:lnTo>
                      <a:pt x="721" y="211"/>
                    </a:lnTo>
                    <a:lnTo>
                      <a:pt x="729" y="228"/>
                    </a:lnTo>
                    <a:lnTo>
                      <a:pt x="735" y="245"/>
                    </a:lnTo>
                    <a:lnTo>
                      <a:pt x="742" y="262"/>
                    </a:lnTo>
                    <a:lnTo>
                      <a:pt x="747" y="279"/>
                    </a:lnTo>
                    <a:lnTo>
                      <a:pt x="752" y="297"/>
                    </a:lnTo>
                    <a:lnTo>
                      <a:pt x="754" y="315"/>
                    </a:lnTo>
                    <a:lnTo>
                      <a:pt x="757" y="334"/>
                    </a:lnTo>
                    <a:lnTo>
                      <a:pt x="758" y="352"/>
                    </a:lnTo>
                    <a:lnTo>
                      <a:pt x="759" y="372"/>
                    </a:lnTo>
                    <a:lnTo>
                      <a:pt x="759" y="372"/>
                    </a:lnTo>
                    <a:lnTo>
                      <a:pt x="758" y="390"/>
                    </a:lnTo>
                    <a:lnTo>
                      <a:pt x="757" y="410"/>
                    </a:lnTo>
                    <a:lnTo>
                      <a:pt x="754" y="429"/>
                    </a:lnTo>
                    <a:lnTo>
                      <a:pt x="752" y="447"/>
                    </a:lnTo>
                    <a:lnTo>
                      <a:pt x="747" y="464"/>
                    </a:lnTo>
                    <a:lnTo>
                      <a:pt x="742" y="482"/>
                    </a:lnTo>
                    <a:lnTo>
                      <a:pt x="735" y="499"/>
                    </a:lnTo>
                    <a:lnTo>
                      <a:pt x="729" y="516"/>
                    </a:lnTo>
                    <a:lnTo>
                      <a:pt x="721" y="533"/>
                    </a:lnTo>
                    <a:lnTo>
                      <a:pt x="712" y="549"/>
                    </a:lnTo>
                    <a:lnTo>
                      <a:pt x="703" y="564"/>
                    </a:lnTo>
                    <a:lnTo>
                      <a:pt x="693" y="580"/>
                    </a:lnTo>
                    <a:lnTo>
                      <a:pt x="683" y="594"/>
                    </a:lnTo>
                    <a:lnTo>
                      <a:pt x="672" y="608"/>
                    </a:lnTo>
                    <a:lnTo>
                      <a:pt x="660" y="621"/>
                    </a:lnTo>
                    <a:lnTo>
                      <a:pt x="648" y="634"/>
                    </a:lnTo>
                    <a:lnTo>
                      <a:pt x="635" y="646"/>
                    </a:lnTo>
                    <a:lnTo>
                      <a:pt x="621" y="658"/>
                    </a:lnTo>
                    <a:lnTo>
                      <a:pt x="606" y="669"/>
                    </a:lnTo>
                    <a:lnTo>
                      <a:pt x="592" y="680"/>
                    </a:lnTo>
                    <a:lnTo>
                      <a:pt x="575" y="689"/>
                    </a:lnTo>
                    <a:lnTo>
                      <a:pt x="560" y="699"/>
                    </a:lnTo>
                    <a:lnTo>
                      <a:pt x="543" y="707"/>
                    </a:lnTo>
                    <a:lnTo>
                      <a:pt x="527" y="714"/>
                    </a:lnTo>
                    <a:lnTo>
                      <a:pt x="509" y="721"/>
                    </a:lnTo>
                    <a:lnTo>
                      <a:pt x="491" y="727"/>
                    </a:lnTo>
                    <a:lnTo>
                      <a:pt x="474" y="731"/>
                    </a:lnTo>
                    <a:lnTo>
                      <a:pt x="456" y="736"/>
                    </a:lnTo>
                    <a:lnTo>
                      <a:pt x="437" y="738"/>
                    </a:lnTo>
                    <a:lnTo>
                      <a:pt x="418" y="741"/>
                    </a:lnTo>
                    <a:lnTo>
                      <a:pt x="399" y="743"/>
                    </a:lnTo>
                    <a:lnTo>
                      <a:pt x="380" y="744"/>
                    </a:lnTo>
                    <a:lnTo>
                      <a:pt x="380" y="744"/>
                    </a:lnTo>
                    <a:lnTo>
                      <a:pt x="359" y="743"/>
                    </a:lnTo>
                    <a:lnTo>
                      <a:pt x="340" y="741"/>
                    </a:lnTo>
                    <a:lnTo>
                      <a:pt x="321" y="738"/>
                    </a:lnTo>
                    <a:lnTo>
                      <a:pt x="303" y="736"/>
                    </a:lnTo>
                    <a:lnTo>
                      <a:pt x="284" y="731"/>
                    </a:lnTo>
                    <a:lnTo>
                      <a:pt x="267" y="727"/>
                    </a:lnTo>
                    <a:lnTo>
                      <a:pt x="249" y="721"/>
                    </a:lnTo>
                    <a:lnTo>
                      <a:pt x="232" y="714"/>
                    </a:lnTo>
                    <a:lnTo>
                      <a:pt x="214" y="707"/>
                    </a:lnTo>
                    <a:lnTo>
                      <a:pt x="198" y="699"/>
                    </a:lnTo>
                    <a:lnTo>
                      <a:pt x="183" y="689"/>
                    </a:lnTo>
                    <a:lnTo>
                      <a:pt x="167" y="680"/>
                    </a:lnTo>
                    <a:lnTo>
                      <a:pt x="152" y="669"/>
                    </a:lnTo>
                    <a:lnTo>
                      <a:pt x="138" y="658"/>
                    </a:lnTo>
                    <a:lnTo>
                      <a:pt x="124" y="646"/>
                    </a:lnTo>
                    <a:lnTo>
                      <a:pt x="110" y="634"/>
                    </a:lnTo>
                    <a:lnTo>
                      <a:pt x="99" y="621"/>
                    </a:lnTo>
                    <a:lnTo>
                      <a:pt x="86" y="608"/>
                    </a:lnTo>
                    <a:lnTo>
                      <a:pt x="75" y="594"/>
                    </a:lnTo>
                    <a:lnTo>
                      <a:pt x="65" y="580"/>
                    </a:lnTo>
                    <a:lnTo>
                      <a:pt x="54" y="564"/>
                    </a:lnTo>
                    <a:lnTo>
                      <a:pt x="46" y="549"/>
                    </a:lnTo>
                    <a:lnTo>
                      <a:pt x="37" y="533"/>
                    </a:lnTo>
                    <a:lnTo>
                      <a:pt x="29" y="516"/>
                    </a:lnTo>
                    <a:lnTo>
                      <a:pt x="23" y="499"/>
                    </a:lnTo>
                    <a:lnTo>
                      <a:pt x="16" y="482"/>
                    </a:lnTo>
                    <a:lnTo>
                      <a:pt x="11" y="464"/>
                    </a:lnTo>
                    <a:lnTo>
                      <a:pt x="7" y="447"/>
                    </a:lnTo>
                    <a:lnTo>
                      <a:pt x="4" y="429"/>
                    </a:lnTo>
                    <a:lnTo>
                      <a:pt x="1" y="410"/>
                    </a:lnTo>
                    <a:lnTo>
                      <a:pt x="0" y="390"/>
                    </a:lnTo>
                    <a:lnTo>
                      <a:pt x="0" y="372"/>
                    </a:lnTo>
                    <a:lnTo>
                      <a:pt x="0" y="372"/>
                    </a:lnTo>
                    <a:lnTo>
                      <a:pt x="0" y="352"/>
                    </a:lnTo>
                    <a:lnTo>
                      <a:pt x="1" y="334"/>
                    </a:lnTo>
                    <a:lnTo>
                      <a:pt x="4" y="315"/>
                    </a:lnTo>
                    <a:lnTo>
                      <a:pt x="7" y="297"/>
                    </a:lnTo>
                    <a:lnTo>
                      <a:pt x="11" y="279"/>
                    </a:lnTo>
                    <a:lnTo>
                      <a:pt x="16" y="262"/>
                    </a:lnTo>
                    <a:lnTo>
                      <a:pt x="23" y="245"/>
                    </a:lnTo>
                    <a:lnTo>
                      <a:pt x="29" y="228"/>
                    </a:lnTo>
                    <a:lnTo>
                      <a:pt x="37" y="211"/>
                    </a:lnTo>
                    <a:lnTo>
                      <a:pt x="46" y="195"/>
                    </a:lnTo>
                    <a:lnTo>
                      <a:pt x="54" y="179"/>
                    </a:lnTo>
                    <a:lnTo>
                      <a:pt x="65" y="164"/>
                    </a:lnTo>
                    <a:lnTo>
                      <a:pt x="75" y="150"/>
                    </a:lnTo>
                    <a:lnTo>
                      <a:pt x="86" y="136"/>
                    </a:lnTo>
                    <a:lnTo>
                      <a:pt x="99" y="121"/>
                    </a:lnTo>
                    <a:lnTo>
                      <a:pt x="110" y="109"/>
                    </a:lnTo>
                    <a:lnTo>
                      <a:pt x="124" y="97"/>
                    </a:lnTo>
                    <a:lnTo>
                      <a:pt x="138" y="85"/>
                    </a:lnTo>
                    <a:lnTo>
                      <a:pt x="152" y="75"/>
                    </a:lnTo>
                    <a:lnTo>
                      <a:pt x="167" y="63"/>
                    </a:lnTo>
                    <a:lnTo>
                      <a:pt x="183" y="54"/>
                    </a:lnTo>
                    <a:lnTo>
                      <a:pt x="198" y="45"/>
                    </a:lnTo>
                    <a:lnTo>
                      <a:pt x="214" y="37"/>
                    </a:lnTo>
                    <a:lnTo>
                      <a:pt x="232" y="30"/>
                    </a:lnTo>
                    <a:lnTo>
                      <a:pt x="249" y="22"/>
                    </a:lnTo>
                    <a:lnTo>
                      <a:pt x="267" y="17"/>
                    </a:lnTo>
                    <a:lnTo>
                      <a:pt x="284" y="13"/>
                    </a:lnTo>
                    <a:lnTo>
                      <a:pt x="303" y="8"/>
                    </a:lnTo>
                    <a:lnTo>
                      <a:pt x="321" y="4"/>
                    </a:lnTo>
                    <a:lnTo>
                      <a:pt x="340" y="3"/>
                    </a:lnTo>
                    <a:lnTo>
                      <a:pt x="359" y="1"/>
                    </a:lnTo>
                    <a:lnTo>
                      <a:pt x="380" y="0"/>
                    </a:lnTo>
                    <a:lnTo>
                      <a:pt x="380" y="0"/>
                    </a:lnTo>
                    <a:close/>
                  </a:path>
                </a:pathLst>
              </a:custGeom>
              <a:solidFill>
                <a:srgbClr val="FFE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1" name="Freeform 983"/>
              <p:cNvSpPr>
                <a:spLocks/>
              </p:cNvSpPr>
              <p:nvPr/>
            </p:nvSpPr>
            <p:spPr bwMode="auto">
              <a:xfrm rot="380540" flipH="1">
                <a:off x="2367060" y="1710127"/>
                <a:ext cx="1353512" cy="1185863"/>
              </a:xfrm>
              <a:custGeom>
                <a:avLst/>
                <a:gdLst>
                  <a:gd name="T0" fmla="*/ 401 w 763"/>
                  <a:gd name="T1" fmla="*/ 1 h 747"/>
                  <a:gd name="T2" fmla="*/ 459 w 763"/>
                  <a:gd name="T3" fmla="*/ 8 h 747"/>
                  <a:gd name="T4" fmla="*/ 513 w 763"/>
                  <a:gd name="T5" fmla="*/ 23 h 747"/>
                  <a:gd name="T6" fmla="*/ 564 w 763"/>
                  <a:gd name="T7" fmla="*/ 45 h 747"/>
                  <a:gd name="T8" fmla="*/ 610 w 763"/>
                  <a:gd name="T9" fmla="*/ 75 h 747"/>
                  <a:gd name="T10" fmla="*/ 652 w 763"/>
                  <a:gd name="T11" fmla="*/ 110 h 747"/>
                  <a:gd name="T12" fmla="*/ 687 w 763"/>
                  <a:gd name="T13" fmla="*/ 150 h 747"/>
                  <a:gd name="T14" fmla="*/ 718 w 763"/>
                  <a:gd name="T15" fmla="*/ 197 h 747"/>
                  <a:gd name="T16" fmla="*/ 741 w 763"/>
                  <a:gd name="T17" fmla="*/ 246 h 747"/>
                  <a:gd name="T18" fmla="*/ 756 w 763"/>
                  <a:gd name="T19" fmla="*/ 299 h 747"/>
                  <a:gd name="T20" fmla="*/ 763 w 763"/>
                  <a:gd name="T21" fmla="*/ 355 h 747"/>
                  <a:gd name="T22" fmla="*/ 763 w 763"/>
                  <a:gd name="T23" fmla="*/ 393 h 747"/>
                  <a:gd name="T24" fmla="*/ 756 w 763"/>
                  <a:gd name="T25" fmla="*/ 449 h 747"/>
                  <a:gd name="T26" fmla="*/ 741 w 763"/>
                  <a:gd name="T27" fmla="*/ 502 h 747"/>
                  <a:gd name="T28" fmla="*/ 718 w 763"/>
                  <a:gd name="T29" fmla="*/ 552 h 747"/>
                  <a:gd name="T30" fmla="*/ 687 w 763"/>
                  <a:gd name="T31" fmla="*/ 597 h 747"/>
                  <a:gd name="T32" fmla="*/ 652 w 763"/>
                  <a:gd name="T33" fmla="*/ 638 h 747"/>
                  <a:gd name="T34" fmla="*/ 610 w 763"/>
                  <a:gd name="T35" fmla="*/ 674 h 747"/>
                  <a:gd name="T36" fmla="*/ 564 w 763"/>
                  <a:gd name="T37" fmla="*/ 702 h 747"/>
                  <a:gd name="T38" fmla="*/ 513 w 763"/>
                  <a:gd name="T39" fmla="*/ 724 h 747"/>
                  <a:gd name="T40" fmla="*/ 459 w 763"/>
                  <a:gd name="T41" fmla="*/ 740 h 747"/>
                  <a:gd name="T42" fmla="*/ 401 w 763"/>
                  <a:gd name="T43" fmla="*/ 747 h 747"/>
                  <a:gd name="T44" fmla="*/ 362 w 763"/>
                  <a:gd name="T45" fmla="*/ 747 h 747"/>
                  <a:gd name="T46" fmla="*/ 305 w 763"/>
                  <a:gd name="T47" fmla="*/ 740 h 747"/>
                  <a:gd name="T48" fmla="*/ 252 w 763"/>
                  <a:gd name="T49" fmla="*/ 724 h 747"/>
                  <a:gd name="T50" fmla="*/ 201 w 763"/>
                  <a:gd name="T51" fmla="*/ 702 h 747"/>
                  <a:gd name="T52" fmla="*/ 154 w 763"/>
                  <a:gd name="T53" fmla="*/ 674 h 747"/>
                  <a:gd name="T54" fmla="*/ 112 w 763"/>
                  <a:gd name="T55" fmla="*/ 638 h 747"/>
                  <a:gd name="T56" fmla="*/ 76 w 763"/>
                  <a:gd name="T57" fmla="*/ 597 h 747"/>
                  <a:gd name="T58" fmla="*/ 47 w 763"/>
                  <a:gd name="T59" fmla="*/ 552 h 747"/>
                  <a:gd name="T60" fmla="*/ 24 w 763"/>
                  <a:gd name="T61" fmla="*/ 502 h 747"/>
                  <a:gd name="T62" fmla="*/ 8 w 763"/>
                  <a:gd name="T63" fmla="*/ 449 h 747"/>
                  <a:gd name="T64" fmla="*/ 1 w 763"/>
                  <a:gd name="T65" fmla="*/ 393 h 747"/>
                  <a:gd name="T66" fmla="*/ 1 w 763"/>
                  <a:gd name="T67" fmla="*/ 355 h 747"/>
                  <a:gd name="T68" fmla="*/ 8 w 763"/>
                  <a:gd name="T69" fmla="*/ 299 h 747"/>
                  <a:gd name="T70" fmla="*/ 24 w 763"/>
                  <a:gd name="T71" fmla="*/ 246 h 747"/>
                  <a:gd name="T72" fmla="*/ 47 w 763"/>
                  <a:gd name="T73" fmla="*/ 197 h 747"/>
                  <a:gd name="T74" fmla="*/ 76 w 763"/>
                  <a:gd name="T75" fmla="*/ 150 h 747"/>
                  <a:gd name="T76" fmla="*/ 112 w 763"/>
                  <a:gd name="T77" fmla="*/ 110 h 747"/>
                  <a:gd name="T78" fmla="*/ 154 w 763"/>
                  <a:gd name="T79" fmla="*/ 75 h 747"/>
                  <a:gd name="T80" fmla="*/ 201 w 763"/>
                  <a:gd name="T81" fmla="*/ 45 h 747"/>
                  <a:gd name="T82" fmla="*/ 252 w 763"/>
                  <a:gd name="T83" fmla="*/ 23 h 747"/>
                  <a:gd name="T84" fmla="*/ 305 w 763"/>
                  <a:gd name="T85" fmla="*/ 8 h 747"/>
                  <a:gd name="T86" fmla="*/ 362 w 763"/>
                  <a:gd name="T87" fmla="*/ 1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63" h="747">
                    <a:moveTo>
                      <a:pt x="382" y="0"/>
                    </a:moveTo>
                    <a:lnTo>
                      <a:pt x="382" y="0"/>
                    </a:lnTo>
                    <a:lnTo>
                      <a:pt x="401" y="1"/>
                    </a:lnTo>
                    <a:lnTo>
                      <a:pt x="420" y="3"/>
                    </a:lnTo>
                    <a:lnTo>
                      <a:pt x="439" y="4"/>
                    </a:lnTo>
                    <a:lnTo>
                      <a:pt x="459" y="8"/>
                    </a:lnTo>
                    <a:lnTo>
                      <a:pt x="478" y="13"/>
                    </a:lnTo>
                    <a:lnTo>
                      <a:pt x="495" y="17"/>
                    </a:lnTo>
                    <a:lnTo>
                      <a:pt x="513" y="23"/>
                    </a:lnTo>
                    <a:lnTo>
                      <a:pt x="530" y="30"/>
                    </a:lnTo>
                    <a:lnTo>
                      <a:pt x="547" y="37"/>
                    </a:lnTo>
                    <a:lnTo>
                      <a:pt x="564" y="45"/>
                    </a:lnTo>
                    <a:lnTo>
                      <a:pt x="579" y="55"/>
                    </a:lnTo>
                    <a:lnTo>
                      <a:pt x="594" y="64"/>
                    </a:lnTo>
                    <a:lnTo>
                      <a:pt x="610" y="75"/>
                    </a:lnTo>
                    <a:lnTo>
                      <a:pt x="625" y="86"/>
                    </a:lnTo>
                    <a:lnTo>
                      <a:pt x="638" y="98"/>
                    </a:lnTo>
                    <a:lnTo>
                      <a:pt x="652" y="110"/>
                    </a:lnTo>
                    <a:lnTo>
                      <a:pt x="664" y="123"/>
                    </a:lnTo>
                    <a:lnTo>
                      <a:pt x="676" y="136"/>
                    </a:lnTo>
                    <a:lnTo>
                      <a:pt x="687" y="150"/>
                    </a:lnTo>
                    <a:lnTo>
                      <a:pt x="699" y="166"/>
                    </a:lnTo>
                    <a:lnTo>
                      <a:pt x="707" y="181"/>
                    </a:lnTo>
                    <a:lnTo>
                      <a:pt x="718" y="197"/>
                    </a:lnTo>
                    <a:lnTo>
                      <a:pt x="725" y="212"/>
                    </a:lnTo>
                    <a:lnTo>
                      <a:pt x="733" y="229"/>
                    </a:lnTo>
                    <a:lnTo>
                      <a:pt x="741" y="246"/>
                    </a:lnTo>
                    <a:lnTo>
                      <a:pt x="746" y="263"/>
                    </a:lnTo>
                    <a:lnTo>
                      <a:pt x="752" y="280"/>
                    </a:lnTo>
                    <a:lnTo>
                      <a:pt x="756" y="299"/>
                    </a:lnTo>
                    <a:lnTo>
                      <a:pt x="760" y="317"/>
                    </a:lnTo>
                    <a:lnTo>
                      <a:pt x="761" y="335"/>
                    </a:lnTo>
                    <a:lnTo>
                      <a:pt x="763" y="355"/>
                    </a:lnTo>
                    <a:lnTo>
                      <a:pt x="763" y="374"/>
                    </a:lnTo>
                    <a:lnTo>
                      <a:pt x="763" y="374"/>
                    </a:lnTo>
                    <a:lnTo>
                      <a:pt x="763" y="393"/>
                    </a:lnTo>
                    <a:lnTo>
                      <a:pt x="761" y="412"/>
                    </a:lnTo>
                    <a:lnTo>
                      <a:pt x="760" y="430"/>
                    </a:lnTo>
                    <a:lnTo>
                      <a:pt x="756" y="449"/>
                    </a:lnTo>
                    <a:lnTo>
                      <a:pt x="752" y="467"/>
                    </a:lnTo>
                    <a:lnTo>
                      <a:pt x="746" y="484"/>
                    </a:lnTo>
                    <a:lnTo>
                      <a:pt x="741" y="502"/>
                    </a:lnTo>
                    <a:lnTo>
                      <a:pt x="733" y="519"/>
                    </a:lnTo>
                    <a:lnTo>
                      <a:pt x="725" y="535"/>
                    </a:lnTo>
                    <a:lnTo>
                      <a:pt x="718" y="552"/>
                    </a:lnTo>
                    <a:lnTo>
                      <a:pt x="707" y="567"/>
                    </a:lnTo>
                    <a:lnTo>
                      <a:pt x="699" y="583"/>
                    </a:lnTo>
                    <a:lnTo>
                      <a:pt x="687" y="597"/>
                    </a:lnTo>
                    <a:lnTo>
                      <a:pt x="676" y="611"/>
                    </a:lnTo>
                    <a:lnTo>
                      <a:pt x="664" y="624"/>
                    </a:lnTo>
                    <a:lnTo>
                      <a:pt x="652" y="638"/>
                    </a:lnTo>
                    <a:lnTo>
                      <a:pt x="638" y="649"/>
                    </a:lnTo>
                    <a:lnTo>
                      <a:pt x="625" y="662"/>
                    </a:lnTo>
                    <a:lnTo>
                      <a:pt x="610" y="674"/>
                    </a:lnTo>
                    <a:lnTo>
                      <a:pt x="594" y="683"/>
                    </a:lnTo>
                    <a:lnTo>
                      <a:pt x="579" y="693"/>
                    </a:lnTo>
                    <a:lnTo>
                      <a:pt x="564" y="702"/>
                    </a:lnTo>
                    <a:lnTo>
                      <a:pt x="547" y="710"/>
                    </a:lnTo>
                    <a:lnTo>
                      <a:pt x="530" y="717"/>
                    </a:lnTo>
                    <a:lnTo>
                      <a:pt x="513" y="724"/>
                    </a:lnTo>
                    <a:lnTo>
                      <a:pt x="495" y="730"/>
                    </a:lnTo>
                    <a:lnTo>
                      <a:pt x="478" y="736"/>
                    </a:lnTo>
                    <a:lnTo>
                      <a:pt x="459" y="740"/>
                    </a:lnTo>
                    <a:lnTo>
                      <a:pt x="439" y="743"/>
                    </a:lnTo>
                    <a:lnTo>
                      <a:pt x="420" y="746"/>
                    </a:lnTo>
                    <a:lnTo>
                      <a:pt x="401" y="747"/>
                    </a:lnTo>
                    <a:lnTo>
                      <a:pt x="382" y="747"/>
                    </a:lnTo>
                    <a:lnTo>
                      <a:pt x="382" y="747"/>
                    </a:lnTo>
                    <a:lnTo>
                      <a:pt x="362" y="747"/>
                    </a:lnTo>
                    <a:lnTo>
                      <a:pt x="343" y="746"/>
                    </a:lnTo>
                    <a:lnTo>
                      <a:pt x="324" y="743"/>
                    </a:lnTo>
                    <a:lnTo>
                      <a:pt x="305" y="740"/>
                    </a:lnTo>
                    <a:lnTo>
                      <a:pt x="287" y="736"/>
                    </a:lnTo>
                    <a:lnTo>
                      <a:pt x="269" y="730"/>
                    </a:lnTo>
                    <a:lnTo>
                      <a:pt x="252" y="724"/>
                    </a:lnTo>
                    <a:lnTo>
                      <a:pt x="234" y="717"/>
                    </a:lnTo>
                    <a:lnTo>
                      <a:pt x="217" y="710"/>
                    </a:lnTo>
                    <a:lnTo>
                      <a:pt x="201" y="702"/>
                    </a:lnTo>
                    <a:lnTo>
                      <a:pt x="184" y="693"/>
                    </a:lnTo>
                    <a:lnTo>
                      <a:pt x="169" y="683"/>
                    </a:lnTo>
                    <a:lnTo>
                      <a:pt x="154" y="674"/>
                    </a:lnTo>
                    <a:lnTo>
                      <a:pt x="140" y="662"/>
                    </a:lnTo>
                    <a:lnTo>
                      <a:pt x="126" y="649"/>
                    </a:lnTo>
                    <a:lnTo>
                      <a:pt x="112" y="638"/>
                    </a:lnTo>
                    <a:lnTo>
                      <a:pt x="99" y="624"/>
                    </a:lnTo>
                    <a:lnTo>
                      <a:pt x="88" y="611"/>
                    </a:lnTo>
                    <a:lnTo>
                      <a:pt x="76" y="597"/>
                    </a:lnTo>
                    <a:lnTo>
                      <a:pt x="66" y="583"/>
                    </a:lnTo>
                    <a:lnTo>
                      <a:pt x="56" y="567"/>
                    </a:lnTo>
                    <a:lnTo>
                      <a:pt x="47" y="552"/>
                    </a:lnTo>
                    <a:lnTo>
                      <a:pt x="38" y="535"/>
                    </a:lnTo>
                    <a:lnTo>
                      <a:pt x="31" y="519"/>
                    </a:lnTo>
                    <a:lnTo>
                      <a:pt x="24" y="502"/>
                    </a:lnTo>
                    <a:lnTo>
                      <a:pt x="18" y="484"/>
                    </a:lnTo>
                    <a:lnTo>
                      <a:pt x="13" y="467"/>
                    </a:lnTo>
                    <a:lnTo>
                      <a:pt x="8" y="449"/>
                    </a:lnTo>
                    <a:lnTo>
                      <a:pt x="5" y="430"/>
                    </a:lnTo>
                    <a:lnTo>
                      <a:pt x="3" y="412"/>
                    </a:lnTo>
                    <a:lnTo>
                      <a:pt x="1" y="393"/>
                    </a:lnTo>
                    <a:lnTo>
                      <a:pt x="0" y="374"/>
                    </a:lnTo>
                    <a:lnTo>
                      <a:pt x="0" y="374"/>
                    </a:lnTo>
                    <a:lnTo>
                      <a:pt x="1" y="355"/>
                    </a:lnTo>
                    <a:lnTo>
                      <a:pt x="3" y="335"/>
                    </a:lnTo>
                    <a:lnTo>
                      <a:pt x="5" y="317"/>
                    </a:lnTo>
                    <a:lnTo>
                      <a:pt x="8" y="299"/>
                    </a:lnTo>
                    <a:lnTo>
                      <a:pt x="13" y="280"/>
                    </a:lnTo>
                    <a:lnTo>
                      <a:pt x="18" y="263"/>
                    </a:lnTo>
                    <a:lnTo>
                      <a:pt x="24" y="246"/>
                    </a:lnTo>
                    <a:lnTo>
                      <a:pt x="31" y="229"/>
                    </a:lnTo>
                    <a:lnTo>
                      <a:pt x="38" y="212"/>
                    </a:lnTo>
                    <a:lnTo>
                      <a:pt x="47" y="197"/>
                    </a:lnTo>
                    <a:lnTo>
                      <a:pt x="56" y="181"/>
                    </a:lnTo>
                    <a:lnTo>
                      <a:pt x="66" y="166"/>
                    </a:lnTo>
                    <a:lnTo>
                      <a:pt x="76" y="150"/>
                    </a:lnTo>
                    <a:lnTo>
                      <a:pt x="88" y="136"/>
                    </a:lnTo>
                    <a:lnTo>
                      <a:pt x="99" y="123"/>
                    </a:lnTo>
                    <a:lnTo>
                      <a:pt x="112" y="110"/>
                    </a:lnTo>
                    <a:lnTo>
                      <a:pt x="126" y="98"/>
                    </a:lnTo>
                    <a:lnTo>
                      <a:pt x="140" y="86"/>
                    </a:lnTo>
                    <a:lnTo>
                      <a:pt x="154" y="75"/>
                    </a:lnTo>
                    <a:lnTo>
                      <a:pt x="169" y="64"/>
                    </a:lnTo>
                    <a:lnTo>
                      <a:pt x="184" y="55"/>
                    </a:lnTo>
                    <a:lnTo>
                      <a:pt x="201" y="45"/>
                    </a:lnTo>
                    <a:lnTo>
                      <a:pt x="217" y="37"/>
                    </a:lnTo>
                    <a:lnTo>
                      <a:pt x="234" y="30"/>
                    </a:lnTo>
                    <a:lnTo>
                      <a:pt x="252" y="23"/>
                    </a:lnTo>
                    <a:lnTo>
                      <a:pt x="269" y="17"/>
                    </a:lnTo>
                    <a:lnTo>
                      <a:pt x="287" y="13"/>
                    </a:lnTo>
                    <a:lnTo>
                      <a:pt x="305" y="8"/>
                    </a:lnTo>
                    <a:lnTo>
                      <a:pt x="324" y="4"/>
                    </a:lnTo>
                    <a:lnTo>
                      <a:pt x="343" y="3"/>
                    </a:lnTo>
                    <a:lnTo>
                      <a:pt x="362" y="1"/>
                    </a:lnTo>
                    <a:lnTo>
                      <a:pt x="382" y="0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rgbClr val="FFE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2" name="Freeform 984"/>
              <p:cNvSpPr>
                <a:spLocks/>
              </p:cNvSpPr>
              <p:nvPr/>
            </p:nvSpPr>
            <p:spPr bwMode="auto">
              <a:xfrm rot="380540" flipH="1">
                <a:off x="2367132" y="1705663"/>
                <a:ext cx="1358834" cy="1193800"/>
              </a:xfrm>
              <a:custGeom>
                <a:avLst/>
                <a:gdLst>
                  <a:gd name="T0" fmla="*/ 403 w 766"/>
                  <a:gd name="T1" fmla="*/ 2 h 752"/>
                  <a:gd name="T2" fmla="*/ 460 w 766"/>
                  <a:gd name="T3" fmla="*/ 9 h 752"/>
                  <a:gd name="T4" fmla="*/ 515 w 766"/>
                  <a:gd name="T5" fmla="*/ 23 h 752"/>
                  <a:gd name="T6" fmla="*/ 566 w 766"/>
                  <a:gd name="T7" fmla="*/ 45 h 752"/>
                  <a:gd name="T8" fmla="*/ 613 w 766"/>
                  <a:gd name="T9" fmla="*/ 75 h 752"/>
                  <a:gd name="T10" fmla="*/ 655 w 766"/>
                  <a:gd name="T11" fmla="*/ 111 h 752"/>
                  <a:gd name="T12" fmla="*/ 690 w 766"/>
                  <a:gd name="T13" fmla="*/ 152 h 752"/>
                  <a:gd name="T14" fmla="*/ 721 w 766"/>
                  <a:gd name="T15" fmla="*/ 197 h 752"/>
                  <a:gd name="T16" fmla="*/ 744 w 766"/>
                  <a:gd name="T17" fmla="*/ 246 h 752"/>
                  <a:gd name="T18" fmla="*/ 759 w 766"/>
                  <a:gd name="T19" fmla="*/ 300 h 752"/>
                  <a:gd name="T20" fmla="*/ 766 w 766"/>
                  <a:gd name="T21" fmla="*/ 357 h 752"/>
                  <a:gd name="T22" fmla="*/ 766 w 766"/>
                  <a:gd name="T23" fmla="*/ 395 h 752"/>
                  <a:gd name="T24" fmla="*/ 759 w 766"/>
                  <a:gd name="T25" fmla="*/ 452 h 752"/>
                  <a:gd name="T26" fmla="*/ 744 w 766"/>
                  <a:gd name="T27" fmla="*/ 504 h 752"/>
                  <a:gd name="T28" fmla="*/ 721 w 766"/>
                  <a:gd name="T29" fmla="*/ 555 h 752"/>
                  <a:gd name="T30" fmla="*/ 690 w 766"/>
                  <a:gd name="T31" fmla="*/ 600 h 752"/>
                  <a:gd name="T32" fmla="*/ 655 w 766"/>
                  <a:gd name="T33" fmla="*/ 641 h 752"/>
                  <a:gd name="T34" fmla="*/ 613 w 766"/>
                  <a:gd name="T35" fmla="*/ 677 h 752"/>
                  <a:gd name="T36" fmla="*/ 566 w 766"/>
                  <a:gd name="T37" fmla="*/ 705 h 752"/>
                  <a:gd name="T38" fmla="*/ 515 w 766"/>
                  <a:gd name="T39" fmla="*/ 727 h 752"/>
                  <a:gd name="T40" fmla="*/ 460 w 766"/>
                  <a:gd name="T41" fmla="*/ 743 h 752"/>
                  <a:gd name="T42" fmla="*/ 403 w 766"/>
                  <a:gd name="T43" fmla="*/ 750 h 752"/>
                  <a:gd name="T44" fmla="*/ 364 w 766"/>
                  <a:gd name="T45" fmla="*/ 750 h 752"/>
                  <a:gd name="T46" fmla="*/ 307 w 766"/>
                  <a:gd name="T47" fmla="*/ 743 h 752"/>
                  <a:gd name="T48" fmla="*/ 252 w 766"/>
                  <a:gd name="T49" fmla="*/ 727 h 752"/>
                  <a:gd name="T50" fmla="*/ 201 w 766"/>
                  <a:gd name="T51" fmla="*/ 705 h 752"/>
                  <a:gd name="T52" fmla="*/ 154 w 766"/>
                  <a:gd name="T53" fmla="*/ 677 h 752"/>
                  <a:gd name="T54" fmla="*/ 112 w 766"/>
                  <a:gd name="T55" fmla="*/ 641 h 752"/>
                  <a:gd name="T56" fmla="*/ 77 w 766"/>
                  <a:gd name="T57" fmla="*/ 600 h 752"/>
                  <a:gd name="T58" fmla="*/ 46 w 766"/>
                  <a:gd name="T59" fmla="*/ 555 h 752"/>
                  <a:gd name="T60" fmla="*/ 23 w 766"/>
                  <a:gd name="T61" fmla="*/ 504 h 752"/>
                  <a:gd name="T62" fmla="*/ 8 w 766"/>
                  <a:gd name="T63" fmla="*/ 452 h 752"/>
                  <a:gd name="T64" fmla="*/ 0 w 766"/>
                  <a:gd name="T65" fmla="*/ 395 h 752"/>
                  <a:gd name="T66" fmla="*/ 0 w 766"/>
                  <a:gd name="T67" fmla="*/ 357 h 752"/>
                  <a:gd name="T68" fmla="*/ 8 w 766"/>
                  <a:gd name="T69" fmla="*/ 300 h 752"/>
                  <a:gd name="T70" fmla="*/ 23 w 766"/>
                  <a:gd name="T71" fmla="*/ 246 h 752"/>
                  <a:gd name="T72" fmla="*/ 46 w 766"/>
                  <a:gd name="T73" fmla="*/ 197 h 752"/>
                  <a:gd name="T74" fmla="*/ 77 w 766"/>
                  <a:gd name="T75" fmla="*/ 152 h 752"/>
                  <a:gd name="T76" fmla="*/ 112 w 766"/>
                  <a:gd name="T77" fmla="*/ 111 h 752"/>
                  <a:gd name="T78" fmla="*/ 154 w 766"/>
                  <a:gd name="T79" fmla="*/ 75 h 752"/>
                  <a:gd name="T80" fmla="*/ 201 w 766"/>
                  <a:gd name="T81" fmla="*/ 45 h 752"/>
                  <a:gd name="T82" fmla="*/ 252 w 766"/>
                  <a:gd name="T83" fmla="*/ 23 h 752"/>
                  <a:gd name="T84" fmla="*/ 307 w 766"/>
                  <a:gd name="T85" fmla="*/ 9 h 752"/>
                  <a:gd name="T86" fmla="*/ 364 w 766"/>
                  <a:gd name="T87" fmla="*/ 2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66" h="752">
                    <a:moveTo>
                      <a:pt x="384" y="0"/>
                    </a:moveTo>
                    <a:lnTo>
                      <a:pt x="384" y="0"/>
                    </a:lnTo>
                    <a:lnTo>
                      <a:pt x="403" y="2"/>
                    </a:lnTo>
                    <a:lnTo>
                      <a:pt x="422" y="3"/>
                    </a:lnTo>
                    <a:lnTo>
                      <a:pt x="441" y="4"/>
                    </a:lnTo>
                    <a:lnTo>
                      <a:pt x="460" y="9"/>
                    </a:lnTo>
                    <a:lnTo>
                      <a:pt x="479" y="13"/>
                    </a:lnTo>
                    <a:lnTo>
                      <a:pt x="497" y="17"/>
                    </a:lnTo>
                    <a:lnTo>
                      <a:pt x="515" y="23"/>
                    </a:lnTo>
                    <a:lnTo>
                      <a:pt x="533" y="30"/>
                    </a:lnTo>
                    <a:lnTo>
                      <a:pt x="549" y="38"/>
                    </a:lnTo>
                    <a:lnTo>
                      <a:pt x="566" y="45"/>
                    </a:lnTo>
                    <a:lnTo>
                      <a:pt x="582" y="55"/>
                    </a:lnTo>
                    <a:lnTo>
                      <a:pt x="597" y="65"/>
                    </a:lnTo>
                    <a:lnTo>
                      <a:pt x="613" y="75"/>
                    </a:lnTo>
                    <a:lnTo>
                      <a:pt x="627" y="86"/>
                    </a:lnTo>
                    <a:lnTo>
                      <a:pt x="641" y="98"/>
                    </a:lnTo>
                    <a:lnTo>
                      <a:pt x="655" y="111"/>
                    </a:lnTo>
                    <a:lnTo>
                      <a:pt x="667" y="123"/>
                    </a:lnTo>
                    <a:lnTo>
                      <a:pt x="679" y="137"/>
                    </a:lnTo>
                    <a:lnTo>
                      <a:pt x="690" y="152"/>
                    </a:lnTo>
                    <a:lnTo>
                      <a:pt x="702" y="166"/>
                    </a:lnTo>
                    <a:lnTo>
                      <a:pt x="712" y="181"/>
                    </a:lnTo>
                    <a:lnTo>
                      <a:pt x="721" y="197"/>
                    </a:lnTo>
                    <a:lnTo>
                      <a:pt x="730" y="214"/>
                    </a:lnTo>
                    <a:lnTo>
                      <a:pt x="737" y="229"/>
                    </a:lnTo>
                    <a:lnTo>
                      <a:pt x="744" y="246"/>
                    </a:lnTo>
                    <a:lnTo>
                      <a:pt x="750" y="265"/>
                    </a:lnTo>
                    <a:lnTo>
                      <a:pt x="755" y="282"/>
                    </a:lnTo>
                    <a:lnTo>
                      <a:pt x="759" y="300"/>
                    </a:lnTo>
                    <a:lnTo>
                      <a:pt x="763" y="319"/>
                    </a:lnTo>
                    <a:lnTo>
                      <a:pt x="765" y="337"/>
                    </a:lnTo>
                    <a:lnTo>
                      <a:pt x="766" y="357"/>
                    </a:lnTo>
                    <a:lnTo>
                      <a:pt x="766" y="375"/>
                    </a:lnTo>
                    <a:lnTo>
                      <a:pt x="766" y="375"/>
                    </a:lnTo>
                    <a:lnTo>
                      <a:pt x="766" y="395"/>
                    </a:lnTo>
                    <a:lnTo>
                      <a:pt x="765" y="415"/>
                    </a:lnTo>
                    <a:lnTo>
                      <a:pt x="763" y="433"/>
                    </a:lnTo>
                    <a:lnTo>
                      <a:pt x="759" y="452"/>
                    </a:lnTo>
                    <a:lnTo>
                      <a:pt x="755" y="470"/>
                    </a:lnTo>
                    <a:lnTo>
                      <a:pt x="750" y="487"/>
                    </a:lnTo>
                    <a:lnTo>
                      <a:pt x="744" y="504"/>
                    </a:lnTo>
                    <a:lnTo>
                      <a:pt x="737" y="521"/>
                    </a:lnTo>
                    <a:lnTo>
                      <a:pt x="730" y="538"/>
                    </a:lnTo>
                    <a:lnTo>
                      <a:pt x="721" y="555"/>
                    </a:lnTo>
                    <a:lnTo>
                      <a:pt x="712" y="570"/>
                    </a:lnTo>
                    <a:lnTo>
                      <a:pt x="702" y="586"/>
                    </a:lnTo>
                    <a:lnTo>
                      <a:pt x="690" y="600"/>
                    </a:lnTo>
                    <a:lnTo>
                      <a:pt x="679" y="614"/>
                    </a:lnTo>
                    <a:lnTo>
                      <a:pt x="667" y="628"/>
                    </a:lnTo>
                    <a:lnTo>
                      <a:pt x="655" y="641"/>
                    </a:lnTo>
                    <a:lnTo>
                      <a:pt x="641" y="654"/>
                    </a:lnTo>
                    <a:lnTo>
                      <a:pt x="627" y="665"/>
                    </a:lnTo>
                    <a:lnTo>
                      <a:pt x="613" y="677"/>
                    </a:lnTo>
                    <a:lnTo>
                      <a:pt x="597" y="686"/>
                    </a:lnTo>
                    <a:lnTo>
                      <a:pt x="582" y="696"/>
                    </a:lnTo>
                    <a:lnTo>
                      <a:pt x="566" y="705"/>
                    </a:lnTo>
                    <a:lnTo>
                      <a:pt x="549" y="713"/>
                    </a:lnTo>
                    <a:lnTo>
                      <a:pt x="533" y="722"/>
                    </a:lnTo>
                    <a:lnTo>
                      <a:pt x="515" y="727"/>
                    </a:lnTo>
                    <a:lnTo>
                      <a:pt x="497" y="735"/>
                    </a:lnTo>
                    <a:lnTo>
                      <a:pt x="479" y="739"/>
                    </a:lnTo>
                    <a:lnTo>
                      <a:pt x="460" y="743"/>
                    </a:lnTo>
                    <a:lnTo>
                      <a:pt x="441" y="747"/>
                    </a:lnTo>
                    <a:lnTo>
                      <a:pt x="422" y="749"/>
                    </a:lnTo>
                    <a:lnTo>
                      <a:pt x="403" y="750"/>
                    </a:lnTo>
                    <a:lnTo>
                      <a:pt x="384" y="752"/>
                    </a:lnTo>
                    <a:lnTo>
                      <a:pt x="384" y="752"/>
                    </a:lnTo>
                    <a:lnTo>
                      <a:pt x="364" y="750"/>
                    </a:lnTo>
                    <a:lnTo>
                      <a:pt x="345" y="749"/>
                    </a:lnTo>
                    <a:lnTo>
                      <a:pt x="326" y="747"/>
                    </a:lnTo>
                    <a:lnTo>
                      <a:pt x="307" y="743"/>
                    </a:lnTo>
                    <a:lnTo>
                      <a:pt x="288" y="739"/>
                    </a:lnTo>
                    <a:lnTo>
                      <a:pt x="270" y="735"/>
                    </a:lnTo>
                    <a:lnTo>
                      <a:pt x="252" y="727"/>
                    </a:lnTo>
                    <a:lnTo>
                      <a:pt x="234" y="722"/>
                    </a:lnTo>
                    <a:lnTo>
                      <a:pt x="218" y="713"/>
                    </a:lnTo>
                    <a:lnTo>
                      <a:pt x="201" y="705"/>
                    </a:lnTo>
                    <a:lnTo>
                      <a:pt x="185" y="696"/>
                    </a:lnTo>
                    <a:lnTo>
                      <a:pt x="169" y="686"/>
                    </a:lnTo>
                    <a:lnTo>
                      <a:pt x="154" y="677"/>
                    </a:lnTo>
                    <a:lnTo>
                      <a:pt x="140" y="665"/>
                    </a:lnTo>
                    <a:lnTo>
                      <a:pt x="126" y="654"/>
                    </a:lnTo>
                    <a:lnTo>
                      <a:pt x="112" y="641"/>
                    </a:lnTo>
                    <a:lnTo>
                      <a:pt x="100" y="628"/>
                    </a:lnTo>
                    <a:lnTo>
                      <a:pt x="88" y="614"/>
                    </a:lnTo>
                    <a:lnTo>
                      <a:pt x="77" y="600"/>
                    </a:lnTo>
                    <a:lnTo>
                      <a:pt x="67" y="586"/>
                    </a:lnTo>
                    <a:lnTo>
                      <a:pt x="56" y="570"/>
                    </a:lnTo>
                    <a:lnTo>
                      <a:pt x="46" y="555"/>
                    </a:lnTo>
                    <a:lnTo>
                      <a:pt x="39" y="538"/>
                    </a:lnTo>
                    <a:lnTo>
                      <a:pt x="31" y="521"/>
                    </a:lnTo>
                    <a:lnTo>
                      <a:pt x="23" y="504"/>
                    </a:lnTo>
                    <a:lnTo>
                      <a:pt x="17" y="487"/>
                    </a:lnTo>
                    <a:lnTo>
                      <a:pt x="12" y="470"/>
                    </a:lnTo>
                    <a:lnTo>
                      <a:pt x="8" y="452"/>
                    </a:lnTo>
                    <a:lnTo>
                      <a:pt x="4" y="433"/>
                    </a:lnTo>
                    <a:lnTo>
                      <a:pt x="2" y="415"/>
                    </a:lnTo>
                    <a:lnTo>
                      <a:pt x="0" y="395"/>
                    </a:lnTo>
                    <a:lnTo>
                      <a:pt x="0" y="375"/>
                    </a:lnTo>
                    <a:lnTo>
                      <a:pt x="0" y="375"/>
                    </a:lnTo>
                    <a:lnTo>
                      <a:pt x="0" y="357"/>
                    </a:lnTo>
                    <a:lnTo>
                      <a:pt x="2" y="337"/>
                    </a:lnTo>
                    <a:lnTo>
                      <a:pt x="4" y="319"/>
                    </a:lnTo>
                    <a:lnTo>
                      <a:pt x="8" y="300"/>
                    </a:lnTo>
                    <a:lnTo>
                      <a:pt x="12" y="282"/>
                    </a:lnTo>
                    <a:lnTo>
                      <a:pt x="17" y="265"/>
                    </a:lnTo>
                    <a:lnTo>
                      <a:pt x="23" y="246"/>
                    </a:lnTo>
                    <a:lnTo>
                      <a:pt x="31" y="229"/>
                    </a:lnTo>
                    <a:lnTo>
                      <a:pt x="39" y="214"/>
                    </a:lnTo>
                    <a:lnTo>
                      <a:pt x="46" y="197"/>
                    </a:lnTo>
                    <a:lnTo>
                      <a:pt x="56" y="181"/>
                    </a:lnTo>
                    <a:lnTo>
                      <a:pt x="67" y="166"/>
                    </a:lnTo>
                    <a:lnTo>
                      <a:pt x="77" y="152"/>
                    </a:lnTo>
                    <a:lnTo>
                      <a:pt x="88" y="137"/>
                    </a:lnTo>
                    <a:lnTo>
                      <a:pt x="100" y="123"/>
                    </a:lnTo>
                    <a:lnTo>
                      <a:pt x="112" y="111"/>
                    </a:lnTo>
                    <a:lnTo>
                      <a:pt x="126" y="98"/>
                    </a:lnTo>
                    <a:lnTo>
                      <a:pt x="140" y="86"/>
                    </a:lnTo>
                    <a:lnTo>
                      <a:pt x="154" y="75"/>
                    </a:lnTo>
                    <a:lnTo>
                      <a:pt x="169" y="65"/>
                    </a:lnTo>
                    <a:lnTo>
                      <a:pt x="185" y="55"/>
                    </a:lnTo>
                    <a:lnTo>
                      <a:pt x="201" y="45"/>
                    </a:lnTo>
                    <a:lnTo>
                      <a:pt x="218" y="38"/>
                    </a:lnTo>
                    <a:lnTo>
                      <a:pt x="234" y="30"/>
                    </a:lnTo>
                    <a:lnTo>
                      <a:pt x="252" y="23"/>
                    </a:lnTo>
                    <a:lnTo>
                      <a:pt x="270" y="17"/>
                    </a:lnTo>
                    <a:lnTo>
                      <a:pt x="288" y="13"/>
                    </a:lnTo>
                    <a:lnTo>
                      <a:pt x="307" y="9"/>
                    </a:lnTo>
                    <a:lnTo>
                      <a:pt x="326" y="4"/>
                    </a:lnTo>
                    <a:lnTo>
                      <a:pt x="345" y="3"/>
                    </a:lnTo>
                    <a:lnTo>
                      <a:pt x="364" y="2"/>
                    </a:lnTo>
                    <a:lnTo>
                      <a:pt x="384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rgbClr val="FFD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3" name="Freeform 985"/>
              <p:cNvSpPr>
                <a:spLocks/>
              </p:cNvSpPr>
              <p:nvPr/>
            </p:nvSpPr>
            <p:spPr bwMode="auto">
              <a:xfrm rot="380540" flipH="1">
                <a:off x="2363842" y="1701013"/>
                <a:ext cx="1367703" cy="1198563"/>
              </a:xfrm>
              <a:custGeom>
                <a:avLst/>
                <a:gdLst>
                  <a:gd name="T0" fmla="*/ 405 w 771"/>
                  <a:gd name="T1" fmla="*/ 2 h 755"/>
                  <a:gd name="T2" fmla="*/ 463 w 771"/>
                  <a:gd name="T3" fmla="*/ 9 h 755"/>
                  <a:gd name="T4" fmla="*/ 518 w 771"/>
                  <a:gd name="T5" fmla="*/ 24 h 755"/>
                  <a:gd name="T6" fmla="*/ 569 w 771"/>
                  <a:gd name="T7" fmla="*/ 47 h 755"/>
                  <a:gd name="T8" fmla="*/ 616 w 771"/>
                  <a:gd name="T9" fmla="*/ 75 h 755"/>
                  <a:gd name="T10" fmla="*/ 658 w 771"/>
                  <a:gd name="T11" fmla="*/ 112 h 755"/>
                  <a:gd name="T12" fmla="*/ 693 w 771"/>
                  <a:gd name="T13" fmla="*/ 153 h 755"/>
                  <a:gd name="T14" fmla="*/ 724 w 771"/>
                  <a:gd name="T15" fmla="*/ 198 h 755"/>
                  <a:gd name="T16" fmla="*/ 747 w 771"/>
                  <a:gd name="T17" fmla="*/ 248 h 755"/>
                  <a:gd name="T18" fmla="*/ 763 w 771"/>
                  <a:gd name="T19" fmla="*/ 302 h 755"/>
                  <a:gd name="T20" fmla="*/ 769 w 771"/>
                  <a:gd name="T21" fmla="*/ 358 h 755"/>
                  <a:gd name="T22" fmla="*/ 769 w 771"/>
                  <a:gd name="T23" fmla="*/ 397 h 755"/>
                  <a:gd name="T24" fmla="*/ 763 w 771"/>
                  <a:gd name="T25" fmla="*/ 453 h 755"/>
                  <a:gd name="T26" fmla="*/ 747 w 771"/>
                  <a:gd name="T27" fmla="*/ 507 h 755"/>
                  <a:gd name="T28" fmla="*/ 724 w 771"/>
                  <a:gd name="T29" fmla="*/ 558 h 755"/>
                  <a:gd name="T30" fmla="*/ 693 w 771"/>
                  <a:gd name="T31" fmla="*/ 603 h 755"/>
                  <a:gd name="T32" fmla="*/ 658 w 771"/>
                  <a:gd name="T33" fmla="*/ 644 h 755"/>
                  <a:gd name="T34" fmla="*/ 616 w 771"/>
                  <a:gd name="T35" fmla="*/ 680 h 755"/>
                  <a:gd name="T36" fmla="*/ 569 w 771"/>
                  <a:gd name="T37" fmla="*/ 709 h 755"/>
                  <a:gd name="T38" fmla="*/ 518 w 771"/>
                  <a:gd name="T39" fmla="*/ 732 h 755"/>
                  <a:gd name="T40" fmla="*/ 463 w 771"/>
                  <a:gd name="T41" fmla="*/ 747 h 755"/>
                  <a:gd name="T42" fmla="*/ 405 w 771"/>
                  <a:gd name="T43" fmla="*/ 755 h 755"/>
                  <a:gd name="T44" fmla="*/ 365 w 771"/>
                  <a:gd name="T45" fmla="*/ 755 h 755"/>
                  <a:gd name="T46" fmla="*/ 308 w 771"/>
                  <a:gd name="T47" fmla="*/ 747 h 755"/>
                  <a:gd name="T48" fmla="*/ 254 w 771"/>
                  <a:gd name="T49" fmla="*/ 732 h 755"/>
                  <a:gd name="T50" fmla="*/ 202 w 771"/>
                  <a:gd name="T51" fmla="*/ 709 h 755"/>
                  <a:gd name="T52" fmla="*/ 155 w 771"/>
                  <a:gd name="T53" fmla="*/ 680 h 755"/>
                  <a:gd name="T54" fmla="*/ 113 w 771"/>
                  <a:gd name="T55" fmla="*/ 644 h 755"/>
                  <a:gd name="T56" fmla="*/ 77 w 771"/>
                  <a:gd name="T57" fmla="*/ 603 h 755"/>
                  <a:gd name="T58" fmla="*/ 47 w 771"/>
                  <a:gd name="T59" fmla="*/ 558 h 755"/>
                  <a:gd name="T60" fmla="*/ 24 w 771"/>
                  <a:gd name="T61" fmla="*/ 507 h 755"/>
                  <a:gd name="T62" fmla="*/ 9 w 771"/>
                  <a:gd name="T63" fmla="*/ 453 h 755"/>
                  <a:gd name="T64" fmla="*/ 1 w 771"/>
                  <a:gd name="T65" fmla="*/ 397 h 755"/>
                  <a:gd name="T66" fmla="*/ 1 w 771"/>
                  <a:gd name="T67" fmla="*/ 358 h 755"/>
                  <a:gd name="T68" fmla="*/ 9 w 771"/>
                  <a:gd name="T69" fmla="*/ 302 h 755"/>
                  <a:gd name="T70" fmla="*/ 24 w 771"/>
                  <a:gd name="T71" fmla="*/ 248 h 755"/>
                  <a:gd name="T72" fmla="*/ 47 w 771"/>
                  <a:gd name="T73" fmla="*/ 198 h 755"/>
                  <a:gd name="T74" fmla="*/ 77 w 771"/>
                  <a:gd name="T75" fmla="*/ 153 h 755"/>
                  <a:gd name="T76" fmla="*/ 113 w 771"/>
                  <a:gd name="T77" fmla="*/ 112 h 755"/>
                  <a:gd name="T78" fmla="*/ 155 w 771"/>
                  <a:gd name="T79" fmla="*/ 75 h 755"/>
                  <a:gd name="T80" fmla="*/ 202 w 771"/>
                  <a:gd name="T81" fmla="*/ 47 h 755"/>
                  <a:gd name="T82" fmla="*/ 254 w 771"/>
                  <a:gd name="T83" fmla="*/ 24 h 755"/>
                  <a:gd name="T84" fmla="*/ 308 w 771"/>
                  <a:gd name="T85" fmla="*/ 9 h 755"/>
                  <a:gd name="T86" fmla="*/ 365 w 771"/>
                  <a:gd name="T87" fmla="*/ 2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71" h="755">
                    <a:moveTo>
                      <a:pt x="386" y="0"/>
                    </a:moveTo>
                    <a:lnTo>
                      <a:pt x="386" y="0"/>
                    </a:lnTo>
                    <a:lnTo>
                      <a:pt x="405" y="2"/>
                    </a:lnTo>
                    <a:lnTo>
                      <a:pt x="425" y="3"/>
                    </a:lnTo>
                    <a:lnTo>
                      <a:pt x="444" y="5"/>
                    </a:lnTo>
                    <a:lnTo>
                      <a:pt x="463" y="9"/>
                    </a:lnTo>
                    <a:lnTo>
                      <a:pt x="481" y="13"/>
                    </a:lnTo>
                    <a:lnTo>
                      <a:pt x="500" y="17"/>
                    </a:lnTo>
                    <a:lnTo>
                      <a:pt x="518" y="24"/>
                    </a:lnTo>
                    <a:lnTo>
                      <a:pt x="534" y="30"/>
                    </a:lnTo>
                    <a:lnTo>
                      <a:pt x="552" y="39"/>
                    </a:lnTo>
                    <a:lnTo>
                      <a:pt x="569" y="47"/>
                    </a:lnTo>
                    <a:lnTo>
                      <a:pt x="585" y="55"/>
                    </a:lnTo>
                    <a:lnTo>
                      <a:pt x="600" y="65"/>
                    </a:lnTo>
                    <a:lnTo>
                      <a:pt x="616" y="75"/>
                    </a:lnTo>
                    <a:lnTo>
                      <a:pt x="630" y="87"/>
                    </a:lnTo>
                    <a:lnTo>
                      <a:pt x="644" y="99"/>
                    </a:lnTo>
                    <a:lnTo>
                      <a:pt x="658" y="112"/>
                    </a:lnTo>
                    <a:lnTo>
                      <a:pt x="670" y="125"/>
                    </a:lnTo>
                    <a:lnTo>
                      <a:pt x="682" y="138"/>
                    </a:lnTo>
                    <a:lnTo>
                      <a:pt x="693" y="153"/>
                    </a:lnTo>
                    <a:lnTo>
                      <a:pt x="705" y="167"/>
                    </a:lnTo>
                    <a:lnTo>
                      <a:pt x="715" y="183"/>
                    </a:lnTo>
                    <a:lnTo>
                      <a:pt x="724" y="198"/>
                    </a:lnTo>
                    <a:lnTo>
                      <a:pt x="733" y="214"/>
                    </a:lnTo>
                    <a:lnTo>
                      <a:pt x="740" y="231"/>
                    </a:lnTo>
                    <a:lnTo>
                      <a:pt x="747" y="248"/>
                    </a:lnTo>
                    <a:lnTo>
                      <a:pt x="753" y="266"/>
                    </a:lnTo>
                    <a:lnTo>
                      <a:pt x="758" y="283"/>
                    </a:lnTo>
                    <a:lnTo>
                      <a:pt x="763" y="302"/>
                    </a:lnTo>
                    <a:lnTo>
                      <a:pt x="766" y="320"/>
                    </a:lnTo>
                    <a:lnTo>
                      <a:pt x="768" y="340"/>
                    </a:lnTo>
                    <a:lnTo>
                      <a:pt x="769" y="358"/>
                    </a:lnTo>
                    <a:lnTo>
                      <a:pt x="771" y="378"/>
                    </a:lnTo>
                    <a:lnTo>
                      <a:pt x="771" y="378"/>
                    </a:lnTo>
                    <a:lnTo>
                      <a:pt x="769" y="397"/>
                    </a:lnTo>
                    <a:lnTo>
                      <a:pt x="768" y="416"/>
                    </a:lnTo>
                    <a:lnTo>
                      <a:pt x="766" y="435"/>
                    </a:lnTo>
                    <a:lnTo>
                      <a:pt x="763" y="453"/>
                    </a:lnTo>
                    <a:lnTo>
                      <a:pt x="758" y="472"/>
                    </a:lnTo>
                    <a:lnTo>
                      <a:pt x="753" y="490"/>
                    </a:lnTo>
                    <a:lnTo>
                      <a:pt x="747" y="507"/>
                    </a:lnTo>
                    <a:lnTo>
                      <a:pt x="740" y="524"/>
                    </a:lnTo>
                    <a:lnTo>
                      <a:pt x="733" y="541"/>
                    </a:lnTo>
                    <a:lnTo>
                      <a:pt x="724" y="558"/>
                    </a:lnTo>
                    <a:lnTo>
                      <a:pt x="715" y="573"/>
                    </a:lnTo>
                    <a:lnTo>
                      <a:pt x="705" y="588"/>
                    </a:lnTo>
                    <a:lnTo>
                      <a:pt x="693" y="603"/>
                    </a:lnTo>
                    <a:lnTo>
                      <a:pt x="682" y="617"/>
                    </a:lnTo>
                    <a:lnTo>
                      <a:pt x="670" y="631"/>
                    </a:lnTo>
                    <a:lnTo>
                      <a:pt x="658" y="644"/>
                    </a:lnTo>
                    <a:lnTo>
                      <a:pt x="644" y="657"/>
                    </a:lnTo>
                    <a:lnTo>
                      <a:pt x="630" y="668"/>
                    </a:lnTo>
                    <a:lnTo>
                      <a:pt x="616" y="680"/>
                    </a:lnTo>
                    <a:lnTo>
                      <a:pt x="600" y="691"/>
                    </a:lnTo>
                    <a:lnTo>
                      <a:pt x="585" y="699"/>
                    </a:lnTo>
                    <a:lnTo>
                      <a:pt x="569" y="709"/>
                    </a:lnTo>
                    <a:lnTo>
                      <a:pt x="552" y="718"/>
                    </a:lnTo>
                    <a:lnTo>
                      <a:pt x="534" y="725"/>
                    </a:lnTo>
                    <a:lnTo>
                      <a:pt x="518" y="732"/>
                    </a:lnTo>
                    <a:lnTo>
                      <a:pt x="500" y="738"/>
                    </a:lnTo>
                    <a:lnTo>
                      <a:pt x="481" y="743"/>
                    </a:lnTo>
                    <a:lnTo>
                      <a:pt x="463" y="747"/>
                    </a:lnTo>
                    <a:lnTo>
                      <a:pt x="444" y="750"/>
                    </a:lnTo>
                    <a:lnTo>
                      <a:pt x="425" y="753"/>
                    </a:lnTo>
                    <a:lnTo>
                      <a:pt x="405" y="755"/>
                    </a:lnTo>
                    <a:lnTo>
                      <a:pt x="386" y="755"/>
                    </a:lnTo>
                    <a:lnTo>
                      <a:pt x="386" y="755"/>
                    </a:lnTo>
                    <a:lnTo>
                      <a:pt x="365" y="755"/>
                    </a:lnTo>
                    <a:lnTo>
                      <a:pt x="346" y="753"/>
                    </a:lnTo>
                    <a:lnTo>
                      <a:pt x="327" y="750"/>
                    </a:lnTo>
                    <a:lnTo>
                      <a:pt x="308" y="747"/>
                    </a:lnTo>
                    <a:lnTo>
                      <a:pt x="289" y="743"/>
                    </a:lnTo>
                    <a:lnTo>
                      <a:pt x="271" y="738"/>
                    </a:lnTo>
                    <a:lnTo>
                      <a:pt x="254" y="732"/>
                    </a:lnTo>
                    <a:lnTo>
                      <a:pt x="236" y="725"/>
                    </a:lnTo>
                    <a:lnTo>
                      <a:pt x="218" y="718"/>
                    </a:lnTo>
                    <a:lnTo>
                      <a:pt x="202" y="709"/>
                    </a:lnTo>
                    <a:lnTo>
                      <a:pt x="186" y="699"/>
                    </a:lnTo>
                    <a:lnTo>
                      <a:pt x="170" y="691"/>
                    </a:lnTo>
                    <a:lnTo>
                      <a:pt x="155" y="680"/>
                    </a:lnTo>
                    <a:lnTo>
                      <a:pt x="141" y="668"/>
                    </a:lnTo>
                    <a:lnTo>
                      <a:pt x="127" y="657"/>
                    </a:lnTo>
                    <a:lnTo>
                      <a:pt x="113" y="644"/>
                    </a:lnTo>
                    <a:lnTo>
                      <a:pt x="100" y="631"/>
                    </a:lnTo>
                    <a:lnTo>
                      <a:pt x="89" y="617"/>
                    </a:lnTo>
                    <a:lnTo>
                      <a:pt x="77" y="603"/>
                    </a:lnTo>
                    <a:lnTo>
                      <a:pt x="66" y="588"/>
                    </a:lnTo>
                    <a:lnTo>
                      <a:pt x="56" y="573"/>
                    </a:lnTo>
                    <a:lnTo>
                      <a:pt x="47" y="558"/>
                    </a:lnTo>
                    <a:lnTo>
                      <a:pt x="38" y="541"/>
                    </a:lnTo>
                    <a:lnTo>
                      <a:pt x="30" y="524"/>
                    </a:lnTo>
                    <a:lnTo>
                      <a:pt x="24" y="507"/>
                    </a:lnTo>
                    <a:lnTo>
                      <a:pt x="17" y="490"/>
                    </a:lnTo>
                    <a:lnTo>
                      <a:pt x="12" y="472"/>
                    </a:lnTo>
                    <a:lnTo>
                      <a:pt x="9" y="453"/>
                    </a:lnTo>
                    <a:lnTo>
                      <a:pt x="5" y="435"/>
                    </a:lnTo>
                    <a:lnTo>
                      <a:pt x="2" y="416"/>
                    </a:lnTo>
                    <a:lnTo>
                      <a:pt x="1" y="397"/>
                    </a:lnTo>
                    <a:lnTo>
                      <a:pt x="0" y="378"/>
                    </a:lnTo>
                    <a:lnTo>
                      <a:pt x="0" y="378"/>
                    </a:lnTo>
                    <a:lnTo>
                      <a:pt x="1" y="358"/>
                    </a:lnTo>
                    <a:lnTo>
                      <a:pt x="2" y="340"/>
                    </a:lnTo>
                    <a:lnTo>
                      <a:pt x="5" y="320"/>
                    </a:lnTo>
                    <a:lnTo>
                      <a:pt x="9" y="302"/>
                    </a:lnTo>
                    <a:lnTo>
                      <a:pt x="12" y="283"/>
                    </a:lnTo>
                    <a:lnTo>
                      <a:pt x="17" y="266"/>
                    </a:lnTo>
                    <a:lnTo>
                      <a:pt x="24" y="248"/>
                    </a:lnTo>
                    <a:lnTo>
                      <a:pt x="30" y="231"/>
                    </a:lnTo>
                    <a:lnTo>
                      <a:pt x="38" y="214"/>
                    </a:lnTo>
                    <a:lnTo>
                      <a:pt x="47" y="198"/>
                    </a:lnTo>
                    <a:lnTo>
                      <a:pt x="56" y="183"/>
                    </a:lnTo>
                    <a:lnTo>
                      <a:pt x="66" y="167"/>
                    </a:lnTo>
                    <a:lnTo>
                      <a:pt x="77" y="153"/>
                    </a:lnTo>
                    <a:lnTo>
                      <a:pt x="89" y="138"/>
                    </a:lnTo>
                    <a:lnTo>
                      <a:pt x="100" y="125"/>
                    </a:lnTo>
                    <a:lnTo>
                      <a:pt x="113" y="112"/>
                    </a:lnTo>
                    <a:lnTo>
                      <a:pt x="127" y="99"/>
                    </a:lnTo>
                    <a:lnTo>
                      <a:pt x="141" y="87"/>
                    </a:lnTo>
                    <a:lnTo>
                      <a:pt x="155" y="75"/>
                    </a:lnTo>
                    <a:lnTo>
                      <a:pt x="170" y="65"/>
                    </a:lnTo>
                    <a:lnTo>
                      <a:pt x="186" y="55"/>
                    </a:lnTo>
                    <a:lnTo>
                      <a:pt x="202" y="47"/>
                    </a:lnTo>
                    <a:lnTo>
                      <a:pt x="218" y="39"/>
                    </a:lnTo>
                    <a:lnTo>
                      <a:pt x="236" y="30"/>
                    </a:lnTo>
                    <a:lnTo>
                      <a:pt x="254" y="24"/>
                    </a:lnTo>
                    <a:lnTo>
                      <a:pt x="271" y="17"/>
                    </a:lnTo>
                    <a:lnTo>
                      <a:pt x="289" y="13"/>
                    </a:lnTo>
                    <a:lnTo>
                      <a:pt x="308" y="9"/>
                    </a:lnTo>
                    <a:lnTo>
                      <a:pt x="327" y="5"/>
                    </a:lnTo>
                    <a:lnTo>
                      <a:pt x="346" y="3"/>
                    </a:lnTo>
                    <a:lnTo>
                      <a:pt x="365" y="2"/>
                    </a:lnTo>
                    <a:lnTo>
                      <a:pt x="386" y="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rgbClr val="FFD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4" name="Freeform 986"/>
              <p:cNvSpPr>
                <a:spLocks/>
              </p:cNvSpPr>
              <p:nvPr/>
            </p:nvSpPr>
            <p:spPr bwMode="auto">
              <a:xfrm rot="380540" flipH="1">
                <a:off x="2364001" y="1696555"/>
                <a:ext cx="1373025" cy="1204913"/>
              </a:xfrm>
              <a:custGeom>
                <a:avLst/>
                <a:gdLst>
                  <a:gd name="T0" fmla="*/ 407 w 774"/>
                  <a:gd name="T1" fmla="*/ 2 h 759"/>
                  <a:gd name="T2" fmla="*/ 465 w 774"/>
                  <a:gd name="T3" fmla="*/ 9 h 759"/>
                  <a:gd name="T4" fmla="*/ 520 w 774"/>
                  <a:gd name="T5" fmla="*/ 25 h 759"/>
                  <a:gd name="T6" fmla="*/ 572 w 774"/>
                  <a:gd name="T7" fmla="*/ 47 h 759"/>
                  <a:gd name="T8" fmla="*/ 619 w 774"/>
                  <a:gd name="T9" fmla="*/ 77 h 759"/>
                  <a:gd name="T10" fmla="*/ 661 w 774"/>
                  <a:gd name="T11" fmla="*/ 112 h 759"/>
                  <a:gd name="T12" fmla="*/ 697 w 774"/>
                  <a:gd name="T13" fmla="*/ 153 h 759"/>
                  <a:gd name="T14" fmla="*/ 727 w 774"/>
                  <a:gd name="T15" fmla="*/ 200 h 759"/>
                  <a:gd name="T16" fmla="*/ 751 w 774"/>
                  <a:gd name="T17" fmla="*/ 250 h 759"/>
                  <a:gd name="T18" fmla="*/ 766 w 774"/>
                  <a:gd name="T19" fmla="*/ 303 h 759"/>
                  <a:gd name="T20" fmla="*/ 774 w 774"/>
                  <a:gd name="T21" fmla="*/ 360 h 759"/>
                  <a:gd name="T22" fmla="*/ 774 w 774"/>
                  <a:gd name="T23" fmla="*/ 400 h 759"/>
                  <a:gd name="T24" fmla="*/ 766 w 774"/>
                  <a:gd name="T25" fmla="*/ 456 h 759"/>
                  <a:gd name="T26" fmla="*/ 751 w 774"/>
                  <a:gd name="T27" fmla="*/ 510 h 759"/>
                  <a:gd name="T28" fmla="*/ 727 w 774"/>
                  <a:gd name="T29" fmla="*/ 559 h 759"/>
                  <a:gd name="T30" fmla="*/ 697 w 774"/>
                  <a:gd name="T31" fmla="*/ 606 h 759"/>
                  <a:gd name="T32" fmla="*/ 661 w 774"/>
                  <a:gd name="T33" fmla="*/ 647 h 759"/>
                  <a:gd name="T34" fmla="*/ 619 w 774"/>
                  <a:gd name="T35" fmla="*/ 683 h 759"/>
                  <a:gd name="T36" fmla="*/ 572 w 774"/>
                  <a:gd name="T37" fmla="*/ 712 h 759"/>
                  <a:gd name="T38" fmla="*/ 520 w 774"/>
                  <a:gd name="T39" fmla="*/ 735 h 759"/>
                  <a:gd name="T40" fmla="*/ 465 w 774"/>
                  <a:gd name="T41" fmla="*/ 750 h 759"/>
                  <a:gd name="T42" fmla="*/ 407 w 774"/>
                  <a:gd name="T43" fmla="*/ 758 h 759"/>
                  <a:gd name="T44" fmla="*/ 367 w 774"/>
                  <a:gd name="T45" fmla="*/ 758 h 759"/>
                  <a:gd name="T46" fmla="*/ 309 w 774"/>
                  <a:gd name="T47" fmla="*/ 750 h 759"/>
                  <a:gd name="T48" fmla="*/ 254 w 774"/>
                  <a:gd name="T49" fmla="*/ 735 h 759"/>
                  <a:gd name="T50" fmla="*/ 203 w 774"/>
                  <a:gd name="T51" fmla="*/ 712 h 759"/>
                  <a:gd name="T52" fmla="*/ 156 w 774"/>
                  <a:gd name="T53" fmla="*/ 683 h 759"/>
                  <a:gd name="T54" fmla="*/ 113 w 774"/>
                  <a:gd name="T55" fmla="*/ 647 h 759"/>
                  <a:gd name="T56" fmla="*/ 78 w 774"/>
                  <a:gd name="T57" fmla="*/ 606 h 759"/>
                  <a:gd name="T58" fmla="*/ 47 w 774"/>
                  <a:gd name="T59" fmla="*/ 559 h 759"/>
                  <a:gd name="T60" fmla="*/ 24 w 774"/>
                  <a:gd name="T61" fmla="*/ 510 h 759"/>
                  <a:gd name="T62" fmla="*/ 8 w 774"/>
                  <a:gd name="T63" fmla="*/ 456 h 759"/>
                  <a:gd name="T64" fmla="*/ 0 w 774"/>
                  <a:gd name="T65" fmla="*/ 400 h 759"/>
                  <a:gd name="T66" fmla="*/ 0 w 774"/>
                  <a:gd name="T67" fmla="*/ 360 h 759"/>
                  <a:gd name="T68" fmla="*/ 8 w 774"/>
                  <a:gd name="T69" fmla="*/ 303 h 759"/>
                  <a:gd name="T70" fmla="*/ 24 w 774"/>
                  <a:gd name="T71" fmla="*/ 250 h 759"/>
                  <a:gd name="T72" fmla="*/ 47 w 774"/>
                  <a:gd name="T73" fmla="*/ 200 h 759"/>
                  <a:gd name="T74" fmla="*/ 78 w 774"/>
                  <a:gd name="T75" fmla="*/ 153 h 759"/>
                  <a:gd name="T76" fmla="*/ 113 w 774"/>
                  <a:gd name="T77" fmla="*/ 112 h 759"/>
                  <a:gd name="T78" fmla="*/ 156 w 774"/>
                  <a:gd name="T79" fmla="*/ 77 h 759"/>
                  <a:gd name="T80" fmla="*/ 203 w 774"/>
                  <a:gd name="T81" fmla="*/ 47 h 759"/>
                  <a:gd name="T82" fmla="*/ 254 w 774"/>
                  <a:gd name="T83" fmla="*/ 25 h 759"/>
                  <a:gd name="T84" fmla="*/ 309 w 774"/>
                  <a:gd name="T85" fmla="*/ 9 h 759"/>
                  <a:gd name="T86" fmla="*/ 367 w 774"/>
                  <a:gd name="T87" fmla="*/ 2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74" h="759">
                    <a:moveTo>
                      <a:pt x="388" y="0"/>
                    </a:moveTo>
                    <a:lnTo>
                      <a:pt x="388" y="0"/>
                    </a:lnTo>
                    <a:lnTo>
                      <a:pt x="407" y="2"/>
                    </a:lnTo>
                    <a:lnTo>
                      <a:pt x="427" y="3"/>
                    </a:lnTo>
                    <a:lnTo>
                      <a:pt x="446" y="6"/>
                    </a:lnTo>
                    <a:lnTo>
                      <a:pt x="465" y="9"/>
                    </a:lnTo>
                    <a:lnTo>
                      <a:pt x="484" y="13"/>
                    </a:lnTo>
                    <a:lnTo>
                      <a:pt x="502" y="17"/>
                    </a:lnTo>
                    <a:lnTo>
                      <a:pt x="520" y="25"/>
                    </a:lnTo>
                    <a:lnTo>
                      <a:pt x="537" y="32"/>
                    </a:lnTo>
                    <a:lnTo>
                      <a:pt x="554" y="39"/>
                    </a:lnTo>
                    <a:lnTo>
                      <a:pt x="572" y="47"/>
                    </a:lnTo>
                    <a:lnTo>
                      <a:pt x="587" y="56"/>
                    </a:lnTo>
                    <a:lnTo>
                      <a:pt x="603" y="66"/>
                    </a:lnTo>
                    <a:lnTo>
                      <a:pt x="619" y="77"/>
                    </a:lnTo>
                    <a:lnTo>
                      <a:pt x="633" y="88"/>
                    </a:lnTo>
                    <a:lnTo>
                      <a:pt x="647" y="100"/>
                    </a:lnTo>
                    <a:lnTo>
                      <a:pt x="661" y="112"/>
                    </a:lnTo>
                    <a:lnTo>
                      <a:pt x="673" y="125"/>
                    </a:lnTo>
                    <a:lnTo>
                      <a:pt x="685" y="139"/>
                    </a:lnTo>
                    <a:lnTo>
                      <a:pt x="697" y="153"/>
                    </a:lnTo>
                    <a:lnTo>
                      <a:pt x="708" y="169"/>
                    </a:lnTo>
                    <a:lnTo>
                      <a:pt x="718" y="183"/>
                    </a:lnTo>
                    <a:lnTo>
                      <a:pt x="727" y="200"/>
                    </a:lnTo>
                    <a:lnTo>
                      <a:pt x="736" y="216"/>
                    </a:lnTo>
                    <a:lnTo>
                      <a:pt x="743" y="233"/>
                    </a:lnTo>
                    <a:lnTo>
                      <a:pt x="751" y="250"/>
                    </a:lnTo>
                    <a:lnTo>
                      <a:pt x="756" y="268"/>
                    </a:lnTo>
                    <a:lnTo>
                      <a:pt x="762" y="285"/>
                    </a:lnTo>
                    <a:lnTo>
                      <a:pt x="766" y="303"/>
                    </a:lnTo>
                    <a:lnTo>
                      <a:pt x="770" y="322"/>
                    </a:lnTo>
                    <a:lnTo>
                      <a:pt x="772" y="341"/>
                    </a:lnTo>
                    <a:lnTo>
                      <a:pt x="774" y="360"/>
                    </a:lnTo>
                    <a:lnTo>
                      <a:pt x="774" y="380"/>
                    </a:lnTo>
                    <a:lnTo>
                      <a:pt x="774" y="380"/>
                    </a:lnTo>
                    <a:lnTo>
                      <a:pt x="774" y="400"/>
                    </a:lnTo>
                    <a:lnTo>
                      <a:pt x="772" y="418"/>
                    </a:lnTo>
                    <a:lnTo>
                      <a:pt x="770" y="438"/>
                    </a:lnTo>
                    <a:lnTo>
                      <a:pt x="766" y="456"/>
                    </a:lnTo>
                    <a:lnTo>
                      <a:pt x="762" y="475"/>
                    </a:lnTo>
                    <a:lnTo>
                      <a:pt x="756" y="491"/>
                    </a:lnTo>
                    <a:lnTo>
                      <a:pt x="751" y="510"/>
                    </a:lnTo>
                    <a:lnTo>
                      <a:pt x="743" y="527"/>
                    </a:lnTo>
                    <a:lnTo>
                      <a:pt x="736" y="544"/>
                    </a:lnTo>
                    <a:lnTo>
                      <a:pt x="727" y="559"/>
                    </a:lnTo>
                    <a:lnTo>
                      <a:pt x="718" y="576"/>
                    </a:lnTo>
                    <a:lnTo>
                      <a:pt x="708" y="591"/>
                    </a:lnTo>
                    <a:lnTo>
                      <a:pt x="697" y="606"/>
                    </a:lnTo>
                    <a:lnTo>
                      <a:pt x="685" y="620"/>
                    </a:lnTo>
                    <a:lnTo>
                      <a:pt x="673" y="634"/>
                    </a:lnTo>
                    <a:lnTo>
                      <a:pt x="661" y="647"/>
                    </a:lnTo>
                    <a:lnTo>
                      <a:pt x="647" y="660"/>
                    </a:lnTo>
                    <a:lnTo>
                      <a:pt x="633" y="671"/>
                    </a:lnTo>
                    <a:lnTo>
                      <a:pt x="619" y="683"/>
                    </a:lnTo>
                    <a:lnTo>
                      <a:pt x="603" y="694"/>
                    </a:lnTo>
                    <a:lnTo>
                      <a:pt x="587" y="704"/>
                    </a:lnTo>
                    <a:lnTo>
                      <a:pt x="572" y="712"/>
                    </a:lnTo>
                    <a:lnTo>
                      <a:pt x="554" y="721"/>
                    </a:lnTo>
                    <a:lnTo>
                      <a:pt x="537" y="729"/>
                    </a:lnTo>
                    <a:lnTo>
                      <a:pt x="520" y="735"/>
                    </a:lnTo>
                    <a:lnTo>
                      <a:pt x="502" y="742"/>
                    </a:lnTo>
                    <a:lnTo>
                      <a:pt x="484" y="746"/>
                    </a:lnTo>
                    <a:lnTo>
                      <a:pt x="465" y="750"/>
                    </a:lnTo>
                    <a:lnTo>
                      <a:pt x="446" y="755"/>
                    </a:lnTo>
                    <a:lnTo>
                      <a:pt x="427" y="756"/>
                    </a:lnTo>
                    <a:lnTo>
                      <a:pt x="407" y="758"/>
                    </a:lnTo>
                    <a:lnTo>
                      <a:pt x="388" y="759"/>
                    </a:lnTo>
                    <a:lnTo>
                      <a:pt x="388" y="759"/>
                    </a:lnTo>
                    <a:lnTo>
                      <a:pt x="367" y="758"/>
                    </a:lnTo>
                    <a:lnTo>
                      <a:pt x="348" y="756"/>
                    </a:lnTo>
                    <a:lnTo>
                      <a:pt x="328" y="755"/>
                    </a:lnTo>
                    <a:lnTo>
                      <a:pt x="309" y="750"/>
                    </a:lnTo>
                    <a:lnTo>
                      <a:pt x="291" y="746"/>
                    </a:lnTo>
                    <a:lnTo>
                      <a:pt x="272" y="742"/>
                    </a:lnTo>
                    <a:lnTo>
                      <a:pt x="254" y="735"/>
                    </a:lnTo>
                    <a:lnTo>
                      <a:pt x="236" y="729"/>
                    </a:lnTo>
                    <a:lnTo>
                      <a:pt x="220" y="721"/>
                    </a:lnTo>
                    <a:lnTo>
                      <a:pt x="203" y="712"/>
                    </a:lnTo>
                    <a:lnTo>
                      <a:pt x="187" y="704"/>
                    </a:lnTo>
                    <a:lnTo>
                      <a:pt x="170" y="694"/>
                    </a:lnTo>
                    <a:lnTo>
                      <a:pt x="156" y="683"/>
                    </a:lnTo>
                    <a:lnTo>
                      <a:pt x="141" y="671"/>
                    </a:lnTo>
                    <a:lnTo>
                      <a:pt x="127" y="660"/>
                    </a:lnTo>
                    <a:lnTo>
                      <a:pt x="113" y="647"/>
                    </a:lnTo>
                    <a:lnTo>
                      <a:pt x="100" y="634"/>
                    </a:lnTo>
                    <a:lnTo>
                      <a:pt x="89" y="620"/>
                    </a:lnTo>
                    <a:lnTo>
                      <a:pt x="78" y="606"/>
                    </a:lnTo>
                    <a:lnTo>
                      <a:pt x="66" y="591"/>
                    </a:lnTo>
                    <a:lnTo>
                      <a:pt x="56" y="576"/>
                    </a:lnTo>
                    <a:lnTo>
                      <a:pt x="47" y="559"/>
                    </a:lnTo>
                    <a:lnTo>
                      <a:pt x="38" y="544"/>
                    </a:lnTo>
                    <a:lnTo>
                      <a:pt x="31" y="527"/>
                    </a:lnTo>
                    <a:lnTo>
                      <a:pt x="24" y="510"/>
                    </a:lnTo>
                    <a:lnTo>
                      <a:pt x="18" y="491"/>
                    </a:lnTo>
                    <a:lnTo>
                      <a:pt x="13" y="475"/>
                    </a:lnTo>
                    <a:lnTo>
                      <a:pt x="8" y="456"/>
                    </a:lnTo>
                    <a:lnTo>
                      <a:pt x="5" y="438"/>
                    </a:lnTo>
                    <a:lnTo>
                      <a:pt x="3" y="418"/>
                    </a:lnTo>
                    <a:lnTo>
                      <a:pt x="0" y="400"/>
                    </a:lnTo>
                    <a:lnTo>
                      <a:pt x="0" y="380"/>
                    </a:lnTo>
                    <a:lnTo>
                      <a:pt x="0" y="380"/>
                    </a:lnTo>
                    <a:lnTo>
                      <a:pt x="0" y="360"/>
                    </a:lnTo>
                    <a:lnTo>
                      <a:pt x="3" y="341"/>
                    </a:lnTo>
                    <a:lnTo>
                      <a:pt x="5" y="322"/>
                    </a:lnTo>
                    <a:lnTo>
                      <a:pt x="8" y="303"/>
                    </a:lnTo>
                    <a:lnTo>
                      <a:pt x="13" y="285"/>
                    </a:lnTo>
                    <a:lnTo>
                      <a:pt x="18" y="268"/>
                    </a:lnTo>
                    <a:lnTo>
                      <a:pt x="24" y="250"/>
                    </a:lnTo>
                    <a:lnTo>
                      <a:pt x="31" y="233"/>
                    </a:lnTo>
                    <a:lnTo>
                      <a:pt x="38" y="216"/>
                    </a:lnTo>
                    <a:lnTo>
                      <a:pt x="47" y="200"/>
                    </a:lnTo>
                    <a:lnTo>
                      <a:pt x="56" y="183"/>
                    </a:lnTo>
                    <a:lnTo>
                      <a:pt x="66" y="169"/>
                    </a:lnTo>
                    <a:lnTo>
                      <a:pt x="78" y="153"/>
                    </a:lnTo>
                    <a:lnTo>
                      <a:pt x="89" y="139"/>
                    </a:lnTo>
                    <a:lnTo>
                      <a:pt x="100" y="125"/>
                    </a:lnTo>
                    <a:lnTo>
                      <a:pt x="113" y="112"/>
                    </a:lnTo>
                    <a:lnTo>
                      <a:pt x="127" y="100"/>
                    </a:lnTo>
                    <a:lnTo>
                      <a:pt x="141" y="88"/>
                    </a:lnTo>
                    <a:lnTo>
                      <a:pt x="156" y="77"/>
                    </a:lnTo>
                    <a:lnTo>
                      <a:pt x="170" y="66"/>
                    </a:lnTo>
                    <a:lnTo>
                      <a:pt x="187" y="56"/>
                    </a:lnTo>
                    <a:lnTo>
                      <a:pt x="203" y="47"/>
                    </a:lnTo>
                    <a:lnTo>
                      <a:pt x="220" y="39"/>
                    </a:lnTo>
                    <a:lnTo>
                      <a:pt x="236" y="32"/>
                    </a:lnTo>
                    <a:lnTo>
                      <a:pt x="254" y="25"/>
                    </a:lnTo>
                    <a:lnTo>
                      <a:pt x="272" y="17"/>
                    </a:lnTo>
                    <a:lnTo>
                      <a:pt x="291" y="13"/>
                    </a:lnTo>
                    <a:lnTo>
                      <a:pt x="309" y="9"/>
                    </a:lnTo>
                    <a:lnTo>
                      <a:pt x="328" y="6"/>
                    </a:lnTo>
                    <a:lnTo>
                      <a:pt x="348" y="3"/>
                    </a:lnTo>
                    <a:lnTo>
                      <a:pt x="367" y="2"/>
                    </a:lnTo>
                    <a:lnTo>
                      <a:pt x="388" y="0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rgbClr val="FFD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5" name="Freeform 987"/>
              <p:cNvSpPr>
                <a:spLocks/>
              </p:cNvSpPr>
              <p:nvPr/>
            </p:nvSpPr>
            <p:spPr bwMode="auto">
              <a:xfrm rot="380540" flipH="1">
                <a:off x="2362397" y="1693487"/>
                <a:ext cx="1378347" cy="1208088"/>
              </a:xfrm>
              <a:custGeom>
                <a:avLst/>
                <a:gdLst>
                  <a:gd name="T0" fmla="*/ 407 w 777"/>
                  <a:gd name="T1" fmla="*/ 1 h 761"/>
                  <a:gd name="T2" fmla="*/ 466 w 777"/>
                  <a:gd name="T3" fmla="*/ 8 h 761"/>
                  <a:gd name="T4" fmla="*/ 522 w 777"/>
                  <a:gd name="T5" fmla="*/ 24 h 761"/>
                  <a:gd name="T6" fmla="*/ 572 w 777"/>
                  <a:gd name="T7" fmla="*/ 46 h 761"/>
                  <a:gd name="T8" fmla="*/ 619 w 777"/>
                  <a:gd name="T9" fmla="*/ 76 h 761"/>
                  <a:gd name="T10" fmla="*/ 663 w 777"/>
                  <a:gd name="T11" fmla="*/ 111 h 761"/>
                  <a:gd name="T12" fmla="*/ 699 w 777"/>
                  <a:gd name="T13" fmla="*/ 154 h 761"/>
                  <a:gd name="T14" fmla="*/ 730 w 777"/>
                  <a:gd name="T15" fmla="*/ 199 h 761"/>
                  <a:gd name="T16" fmla="*/ 753 w 777"/>
                  <a:gd name="T17" fmla="*/ 250 h 761"/>
                  <a:gd name="T18" fmla="*/ 768 w 777"/>
                  <a:gd name="T19" fmla="*/ 304 h 761"/>
                  <a:gd name="T20" fmla="*/ 776 w 777"/>
                  <a:gd name="T21" fmla="*/ 362 h 761"/>
                  <a:gd name="T22" fmla="*/ 776 w 777"/>
                  <a:gd name="T23" fmla="*/ 400 h 761"/>
                  <a:gd name="T24" fmla="*/ 768 w 777"/>
                  <a:gd name="T25" fmla="*/ 457 h 761"/>
                  <a:gd name="T26" fmla="*/ 753 w 777"/>
                  <a:gd name="T27" fmla="*/ 512 h 761"/>
                  <a:gd name="T28" fmla="*/ 730 w 777"/>
                  <a:gd name="T29" fmla="*/ 561 h 761"/>
                  <a:gd name="T30" fmla="*/ 699 w 777"/>
                  <a:gd name="T31" fmla="*/ 608 h 761"/>
                  <a:gd name="T32" fmla="*/ 663 w 777"/>
                  <a:gd name="T33" fmla="*/ 649 h 761"/>
                  <a:gd name="T34" fmla="*/ 619 w 777"/>
                  <a:gd name="T35" fmla="*/ 686 h 761"/>
                  <a:gd name="T36" fmla="*/ 572 w 777"/>
                  <a:gd name="T37" fmla="*/ 716 h 761"/>
                  <a:gd name="T38" fmla="*/ 522 w 777"/>
                  <a:gd name="T39" fmla="*/ 738 h 761"/>
                  <a:gd name="T40" fmla="*/ 466 w 777"/>
                  <a:gd name="T41" fmla="*/ 754 h 761"/>
                  <a:gd name="T42" fmla="*/ 407 w 777"/>
                  <a:gd name="T43" fmla="*/ 761 h 761"/>
                  <a:gd name="T44" fmla="*/ 368 w 777"/>
                  <a:gd name="T45" fmla="*/ 761 h 761"/>
                  <a:gd name="T46" fmla="*/ 310 w 777"/>
                  <a:gd name="T47" fmla="*/ 754 h 761"/>
                  <a:gd name="T48" fmla="*/ 255 w 777"/>
                  <a:gd name="T49" fmla="*/ 738 h 761"/>
                  <a:gd name="T50" fmla="*/ 203 w 777"/>
                  <a:gd name="T51" fmla="*/ 716 h 761"/>
                  <a:gd name="T52" fmla="*/ 156 w 777"/>
                  <a:gd name="T53" fmla="*/ 686 h 761"/>
                  <a:gd name="T54" fmla="*/ 113 w 777"/>
                  <a:gd name="T55" fmla="*/ 649 h 761"/>
                  <a:gd name="T56" fmla="*/ 76 w 777"/>
                  <a:gd name="T57" fmla="*/ 608 h 761"/>
                  <a:gd name="T58" fmla="*/ 47 w 777"/>
                  <a:gd name="T59" fmla="*/ 561 h 761"/>
                  <a:gd name="T60" fmla="*/ 22 w 777"/>
                  <a:gd name="T61" fmla="*/ 512 h 761"/>
                  <a:gd name="T62" fmla="*/ 7 w 777"/>
                  <a:gd name="T63" fmla="*/ 457 h 761"/>
                  <a:gd name="T64" fmla="*/ 0 w 777"/>
                  <a:gd name="T65" fmla="*/ 400 h 761"/>
                  <a:gd name="T66" fmla="*/ 0 w 777"/>
                  <a:gd name="T67" fmla="*/ 362 h 761"/>
                  <a:gd name="T68" fmla="*/ 7 w 777"/>
                  <a:gd name="T69" fmla="*/ 304 h 761"/>
                  <a:gd name="T70" fmla="*/ 22 w 777"/>
                  <a:gd name="T71" fmla="*/ 250 h 761"/>
                  <a:gd name="T72" fmla="*/ 47 w 777"/>
                  <a:gd name="T73" fmla="*/ 199 h 761"/>
                  <a:gd name="T74" fmla="*/ 76 w 777"/>
                  <a:gd name="T75" fmla="*/ 154 h 761"/>
                  <a:gd name="T76" fmla="*/ 113 w 777"/>
                  <a:gd name="T77" fmla="*/ 111 h 761"/>
                  <a:gd name="T78" fmla="*/ 156 w 777"/>
                  <a:gd name="T79" fmla="*/ 76 h 761"/>
                  <a:gd name="T80" fmla="*/ 203 w 777"/>
                  <a:gd name="T81" fmla="*/ 46 h 761"/>
                  <a:gd name="T82" fmla="*/ 255 w 777"/>
                  <a:gd name="T83" fmla="*/ 24 h 761"/>
                  <a:gd name="T84" fmla="*/ 310 w 777"/>
                  <a:gd name="T85" fmla="*/ 8 h 761"/>
                  <a:gd name="T86" fmla="*/ 368 w 777"/>
                  <a:gd name="T87" fmla="*/ 1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77" h="761">
                    <a:moveTo>
                      <a:pt x="388" y="0"/>
                    </a:moveTo>
                    <a:lnTo>
                      <a:pt x="388" y="0"/>
                    </a:lnTo>
                    <a:lnTo>
                      <a:pt x="407" y="1"/>
                    </a:lnTo>
                    <a:lnTo>
                      <a:pt x="428" y="2"/>
                    </a:lnTo>
                    <a:lnTo>
                      <a:pt x="447" y="5"/>
                    </a:lnTo>
                    <a:lnTo>
                      <a:pt x="466" y="8"/>
                    </a:lnTo>
                    <a:lnTo>
                      <a:pt x="485" y="12"/>
                    </a:lnTo>
                    <a:lnTo>
                      <a:pt x="503" y="18"/>
                    </a:lnTo>
                    <a:lnTo>
                      <a:pt x="522" y="24"/>
                    </a:lnTo>
                    <a:lnTo>
                      <a:pt x="538" y="31"/>
                    </a:lnTo>
                    <a:lnTo>
                      <a:pt x="556" y="38"/>
                    </a:lnTo>
                    <a:lnTo>
                      <a:pt x="572" y="46"/>
                    </a:lnTo>
                    <a:lnTo>
                      <a:pt x="589" y="55"/>
                    </a:lnTo>
                    <a:lnTo>
                      <a:pt x="604" y="65"/>
                    </a:lnTo>
                    <a:lnTo>
                      <a:pt x="619" y="76"/>
                    </a:lnTo>
                    <a:lnTo>
                      <a:pt x="635" y="87"/>
                    </a:lnTo>
                    <a:lnTo>
                      <a:pt x="649" y="99"/>
                    </a:lnTo>
                    <a:lnTo>
                      <a:pt x="663" y="111"/>
                    </a:lnTo>
                    <a:lnTo>
                      <a:pt x="675" y="126"/>
                    </a:lnTo>
                    <a:lnTo>
                      <a:pt x="688" y="138"/>
                    </a:lnTo>
                    <a:lnTo>
                      <a:pt x="699" y="154"/>
                    </a:lnTo>
                    <a:lnTo>
                      <a:pt x="710" y="168"/>
                    </a:lnTo>
                    <a:lnTo>
                      <a:pt x="720" y="184"/>
                    </a:lnTo>
                    <a:lnTo>
                      <a:pt x="730" y="199"/>
                    </a:lnTo>
                    <a:lnTo>
                      <a:pt x="738" y="216"/>
                    </a:lnTo>
                    <a:lnTo>
                      <a:pt x="745" y="233"/>
                    </a:lnTo>
                    <a:lnTo>
                      <a:pt x="753" y="250"/>
                    </a:lnTo>
                    <a:lnTo>
                      <a:pt x="759" y="268"/>
                    </a:lnTo>
                    <a:lnTo>
                      <a:pt x="764" y="285"/>
                    </a:lnTo>
                    <a:lnTo>
                      <a:pt x="768" y="304"/>
                    </a:lnTo>
                    <a:lnTo>
                      <a:pt x="772" y="322"/>
                    </a:lnTo>
                    <a:lnTo>
                      <a:pt x="774" y="342"/>
                    </a:lnTo>
                    <a:lnTo>
                      <a:pt x="776" y="362"/>
                    </a:lnTo>
                    <a:lnTo>
                      <a:pt x="777" y="380"/>
                    </a:lnTo>
                    <a:lnTo>
                      <a:pt x="777" y="380"/>
                    </a:lnTo>
                    <a:lnTo>
                      <a:pt x="776" y="400"/>
                    </a:lnTo>
                    <a:lnTo>
                      <a:pt x="774" y="420"/>
                    </a:lnTo>
                    <a:lnTo>
                      <a:pt x="772" y="438"/>
                    </a:lnTo>
                    <a:lnTo>
                      <a:pt x="768" y="457"/>
                    </a:lnTo>
                    <a:lnTo>
                      <a:pt x="764" y="475"/>
                    </a:lnTo>
                    <a:lnTo>
                      <a:pt x="759" y="493"/>
                    </a:lnTo>
                    <a:lnTo>
                      <a:pt x="753" y="512"/>
                    </a:lnTo>
                    <a:lnTo>
                      <a:pt x="745" y="529"/>
                    </a:lnTo>
                    <a:lnTo>
                      <a:pt x="738" y="546"/>
                    </a:lnTo>
                    <a:lnTo>
                      <a:pt x="730" y="561"/>
                    </a:lnTo>
                    <a:lnTo>
                      <a:pt x="720" y="578"/>
                    </a:lnTo>
                    <a:lnTo>
                      <a:pt x="710" y="593"/>
                    </a:lnTo>
                    <a:lnTo>
                      <a:pt x="699" y="608"/>
                    </a:lnTo>
                    <a:lnTo>
                      <a:pt x="688" y="622"/>
                    </a:lnTo>
                    <a:lnTo>
                      <a:pt x="675" y="636"/>
                    </a:lnTo>
                    <a:lnTo>
                      <a:pt x="663" y="649"/>
                    </a:lnTo>
                    <a:lnTo>
                      <a:pt x="649" y="662"/>
                    </a:lnTo>
                    <a:lnTo>
                      <a:pt x="635" y="675"/>
                    </a:lnTo>
                    <a:lnTo>
                      <a:pt x="619" y="686"/>
                    </a:lnTo>
                    <a:lnTo>
                      <a:pt x="604" y="696"/>
                    </a:lnTo>
                    <a:lnTo>
                      <a:pt x="589" y="706"/>
                    </a:lnTo>
                    <a:lnTo>
                      <a:pt x="572" y="716"/>
                    </a:lnTo>
                    <a:lnTo>
                      <a:pt x="556" y="724"/>
                    </a:lnTo>
                    <a:lnTo>
                      <a:pt x="538" y="731"/>
                    </a:lnTo>
                    <a:lnTo>
                      <a:pt x="522" y="738"/>
                    </a:lnTo>
                    <a:lnTo>
                      <a:pt x="503" y="744"/>
                    </a:lnTo>
                    <a:lnTo>
                      <a:pt x="485" y="750"/>
                    </a:lnTo>
                    <a:lnTo>
                      <a:pt x="466" y="754"/>
                    </a:lnTo>
                    <a:lnTo>
                      <a:pt x="447" y="757"/>
                    </a:lnTo>
                    <a:lnTo>
                      <a:pt x="428" y="760"/>
                    </a:lnTo>
                    <a:lnTo>
                      <a:pt x="407" y="761"/>
                    </a:lnTo>
                    <a:lnTo>
                      <a:pt x="388" y="761"/>
                    </a:lnTo>
                    <a:lnTo>
                      <a:pt x="388" y="761"/>
                    </a:lnTo>
                    <a:lnTo>
                      <a:pt x="368" y="761"/>
                    </a:lnTo>
                    <a:lnTo>
                      <a:pt x="348" y="760"/>
                    </a:lnTo>
                    <a:lnTo>
                      <a:pt x="329" y="757"/>
                    </a:lnTo>
                    <a:lnTo>
                      <a:pt x="310" y="754"/>
                    </a:lnTo>
                    <a:lnTo>
                      <a:pt x="290" y="750"/>
                    </a:lnTo>
                    <a:lnTo>
                      <a:pt x="273" y="744"/>
                    </a:lnTo>
                    <a:lnTo>
                      <a:pt x="255" y="738"/>
                    </a:lnTo>
                    <a:lnTo>
                      <a:pt x="237" y="731"/>
                    </a:lnTo>
                    <a:lnTo>
                      <a:pt x="219" y="724"/>
                    </a:lnTo>
                    <a:lnTo>
                      <a:pt x="203" y="716"/>
                    </a:lnTo>
                    <a:lnTo>
                      <a:pt x="186" y="706"/>
                    </a:lnTo>
                    <a:lnTo>
                      <a:pt x="171" y="696"/>
                    </a:lnTo>
                    <a:lnTo>
                      <a:pt x="156" y="686"/>
                    </a:lnTo>
                    <a:lnTo>
                      <a:pt x="141" y="675"/>
                    </a:lnTo>
                    <a:lnTo>
                      <a:pt x="127" y="662"/>
                    </a:lnTo>
                    <a:lnTo>
                      <a:pt x="113" y="649"/>
                    </a:lnTo>
                    <a:lnTo>
                      <a:pt x="100" y="636"/>
                    </a:lnTo>
                    <a:lnTo>
                      <a:pt x="89" y="622"/>
                    </a:lnTo>
                    <a:lnTo>
                      <a:pt x="76" y="608"/>
                    </a:lnTo>
                    <a:lnTo>
                      <a:pt x="66" y="593"/>
                    </a:lnTo>
                    <a:lnTo>
                      <a:pt x="55" y="578"/>
                    </a:lnTo>
                    <a:lnTo>
                      <a:pt x="47" y="561"/>
                    </a:lnTo>
                    <a:lnTo>
                      <a:pt x="38" y="546"/>
                    </a:lnTo>
                    <a:lnTo>
                      <a:pt x="30" y="529"/>
                    </a:lnTo>
                    <a:lnTo>
                      <a:pt x="22" y="512"/>
                    </a:lnTo>
                    <a:lnTo>
                      <a:pt x="16" y="493"/>
                    </a:lnTo>
                    <a:lnTo>
                      <a:pt x="11" y="475"/>
                    </a:lnTo>
                    <a:lnTo>
                      <a:pt x="7" y="457"/>
                    </a:lnTo>
                    <a:lnTo>
                      <a:pt x="3" y="438"/>
                    </a:lnTo>
                    <a:lnTo>
                      <a:pt x="1" y="420"/>
                    </a:lnTo>
                    <a:lnTo>
                      <a:pt x="0" y="400"/>
                    </a:lnTo>
                    <a:lnTo>
                      <a:pt x="0" y="380"/>
                    </a:lnTo>
                    <a:lnTo>
                      <a:pt x="0" y="380"/>
                    </a:lnTo>
                    <a:lnTo>
                      <a:pt x="0" y="362"/>
                    </a:lnTo>
                    <a:lnTo>
                      <a:pt x="1" y="342"/>
                    </a:lnTo>
                    <a:lnTo>
                      <a:pt x="3" y="322"/>
                    </a:lnTo>
                    <a:lnTo>
                      <a:pt x="7" y="304"/>
                    </a:lnTo>
                    <a:lnTo>
                      <a:pt x="11" y="285"/>
                    </a:lnTo>
                    <a:lnTo>
                      <a:pt x="16" y="268"/>
                    </a:lnTo>
                    <a:lnTo>
                      <a:pt x="22" y="250"/>
                    </a:lnTo>
                    <a:lnTo>
                      <a:pt x="30" y="233"/>
                    </a:lnTo>
                    <a:lnTo>
                      <a:pt x="38" y="216"/>
                    </a:lnTo>
                    <a:lnTo>
                      <a:pt x="47" y="199"/>
                    </a:lnTo>
                    <a:lnTo>
                      <a:pt x="55" y="184"/>
                    </a:lnTo>
                    <a:lnTo>
                      <a:pt x="66" y="168"/>
                    </a:lnTo>
                    <a:lnTo>
                      <a:pt x="76" y="154"/>
                    </a:lnTo>
                    <a:lnTo>
                      <a:pt x="89" y="138"/>
                    </a:lnTo>
                    <a:lnTo>
                      <a:pt x="100" y="126"/>
                    </a:lnTo>
                    <a:lnTo>
                      <a:pt x="113" y="111"/>
                    </a:lnTo>
                    <a:lnTo>
                      <a:pt x="127" y="99"/>
                    </a:lnTo>
                    <a:lnTo>
                      <a:pt x="141" y="87"/>
                    </a:lnTo>
                    <a:lnTo>
                      <a:pt x="156" y="76"/>
                    </a:lnTo>
                    <a:lnTo>
                      <a:pt x="171" y="65"/>
                    </a:lnTo>
                    <a:lnTo>
                      <a:pt x="186" y="55"/>
                    </a:lnTo>
                    <a:lnTo>
                      <a:pt x="203" y="46"/>
                    </a:lnTo>
                    <a:lnTo>
                      <a:pt x="219" y="38"/>
                    </a:lnTo>
                    <a:lnTo>
                      <a:pt x="237" y="31"/>
                    </a:lnTo>
                    <a:lnTo>
                      <a:pt x="255" y="24"/>
                    </a:lnTo>
                    <a:lnTo>
                      <a:pt x="273" y="18"/>
                    </a:lnTo>
                    <a:lnTo>
                      <a:pt x="290" y="12"/>
                    </a:lnTo>
                    <a:lnTo>
                      <a:pt x="310" y="8"/>
                    </a:lnTo>
                    <a:lnTo>
                      <a:pt x="329" y="5"/>
                    </a:lnTo>
                    <a:lnTo>
                      <a:pt x="348" y="2"/>
                    </a:lnTo>
                    <a:lnTo>
                      <a:pt x="368" y="1"/>
                    </a:lnTo>
                    <a:lnTo>
                      <a:pt x="388" y="0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6" name="Freeform 988"/>
              <p:cNvSpPr>
                <a:spLocks/>
              </p:cNvSpPr>
              <p:nvPr/>
            </p:nvSpPr>
            <p:spPr bwMode="auto">
              <a:xfrm rot="380540" flipH="1">
                <a:off x="2362463" y="1690709"/>
                <a:ext cx="1385443" cy="1212850"/>
              </a:xfrm>
              <a:custGeom>
                <a:avLst/>
                <a:gdLst>
                  <a:gd name="T0" fmla="*/ 410 w 781"/>
                  <a:gd name="T1" fmla="*/ 0 h 764"/>
                  <a:gd name="T2" fmla="*/ 468 w 781"/>
                  <a:gd name="T3" fmla="*/ 7 h 764"/>
                  <a:gd name="T4" fmla="*/ 524 w 781"/>
                  <a:gd name="T5" fmla="*/ 23 h 764"/>
                  <a:gd name="T6" fmla="*/ 576 w 781"/>
                  <a:gd name="T7" fmla="*/ 46 h 764"/>
                  <a:gd name="T8" fmla="*/ 623 w 781"/>
                  <a:gd name="T9" fmla="*/ 75 h 764"/>
                  <a:gd name="T10" fmla="*/ 667 w 781"/>
                  <a:gd name="T11" fmla="*/ 112 h 764"/>
                  <a:gd name="T12" fmla="*/ 703 w 781"/>
                  <a:gd name="T13" fmla="*/ 153 h 764"/>
                  <a:gd name="T14" fmla="*/ 734 w 781"/>
                  <a:gd name="T15" fmla="*/ 200 h 764"/>
                  <a:gd name="T16" fmla="*/ 757 w 781"/>
                  <a:gd name="T17" fmla="*/ 251 h 764"/>
                  <a:gd name="T18" fmla="*/ 773 w 781"/>
                  <a:gd name="T19" fmla="*/ 304 h 764"/>
                  <a:gd name="T20" fmla="*/ 781 w 781"/>
                  <a:gd name="T21" fmla="*/ 362 h 764"/>
                  <a:gd name="T22" fmla="*/ 781 w 781"/>
                  <a:gd name="T23" fmla="*/ 401 h 764"/>
                  <a:gd name="T24" fmla="*/ 773 w 781"/>
                  <a:gd name="T25" fmla="*/ 459 h 764"/>
                  <a:gd name="T26" fmla="*/ 757 w 781"/>
                  <a:gd name="T27" fmla="*/ 512 h 764"/>
                  <a:gd name="T28" fmla="*/ 734 w 781"/>
                  <a:gd name="T29" fmla="*/ 563 h 764"/>
                  <a:gd name="T30" fmla="*/ 703 w 781"/>
                  <a:gd name="T31" fmla="*/ 610 h 764"/>
                  <a:gd name="T32" fmla="*/ 667 w 781"/>
                  <a:gd name="T33" fmla="*/ 651 h 764"/>
                  <a:gd name="T34" fmla="*/ 623 w 781"/>
                  <a:gd name="T35" fmla="*/ 688 h 764"/>
                  <a:gd name="T36" fmla="*/ 576 w 781"/>
                  <a:gd name="T37" fmla="*/ 718 h 764"/>
                  <a:gd name="T38" fmla="*/ 524 w 781"/>
                  <a:gd name="T39" fmla="*/ 740 h 764"/>
                  <a:gd name="T40" fmla="*/ 468 w 781"/>
                  <a:gd name="T41" fmla="*/ 756 h 764"/>
                  <a:gd name="T42" fmla="*/ 410 w 781"/>
                  <a:gd name="T43" fmla="*/ 763 h 764"/>
                  <a:gd name="T44" fmla="*/ 371 w 781"/>
                  <a:gd name="T45" fmla="*/ 763 h 764"/>
                  <a:gd name="T46" fmla="*/ 312 w 781"/>
                  <a:gd name="T47" fmla="*/ 756 h 764"/>
                  <a:gd name="T48" fmla="*/ 256 w 781"/>
                  <a:gd name="T49" fmla="*/ 740 h 764"/>
                  <a:gd name="T50" fmla="*/ 204 w 781"/>
                  <a:gd name="T51" fmla="*/ 718 h 764"/>
                  <a:gd name="T52" fmla="*/ 157 w 781"/>
                  <a:gd name="T53" fmla="*/ 688 h 764"/>
                  <a:gd name="T54" fmla="*/ 114 w 781"/>
                  <a:gd name="T55" fmla="*/ 651 h 764"/>
                  <a:gd name="T56" fmla="*/ 77 w 781"/>
                  <a:gd name="T57" fmla="*/ 610 h 764"/>
                  <a:gd name="T58" fmla="*/ 47 w 781"/>
                  <a:gd name="T59" fmla="*/ 563 h 764"/>
                  <a:gd name="T60" fmla="*/ 24 w 781"/>
                  <a:gd name="T61" fmla="*/ 512 h 764"/>
                  <a:gd name="T62" fmla="*/ 7 w 781"/>
                  <a:gd name="T63" fmla="*/ 459 h 764"/>
                  <a:gd name="T64" fmla="*/ 1 w 781"/>
                  <a:gd name="T65" fmla="*/ 401 h 764"/>
                  <a:gd name="T66" fmla="*/ 1 w 781"/>
                  <a:gd name="T67" fmla="*/ 362 h 764"/>
                  <a:gd name="T68" fmla="*/ 7 w 781"/>
                  <a:gd name="T69" fmla="*/ 304 h 764"/>
                  <a:gd name="T70" fmla="*/ 24 w 781"/>
                  <a:gd name="T71" fmla="*/ 251 h 764"/>
                  <a:gd name="T72" fmla="*/ 47 w 781"/>
                  <a:gd name="T73" fmla="*/ 200 h 764"/>
                  <a:gd name="T74" fmla="*/ 77 w 781"/>
                  <a:gd name="T75" fmla="*/ 153 h 764"/>
                  <a:gd name="T76" fmla="*/ 114 w 781"/>
                  <a:gd name="T77" fmla="*/ 112 h 764"/>
                  <a:gd name="T78" fmla="*/ 157 w 781"/>
                  <a:gd name="T79" fmla="*/ 75 h 764"/>
                  <a:gd name="T80" fmla="*/ 204 w 781"/>
                  <a:gd name="T81" fmla="*/ 46 h 764"/>
                  <a:gd name="T82" fmla="*/ 256 w 781"/>
                  <a:gd name="T83" fmla="*/ 23 h 764"/>
                  <a:gd name="T84" fmla="*/ 312 w 781"/>
                  <a:gd name="T85" fmla="*/ 7 h 764"/>
                  <a:gd name="T86" fmla="*/ 371 w 781"/>
                  <a:gd name="T87" fmla="*/ 0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1" h="764">
                    <a:moveTo>
                      <a:pt x="391" y="0"/>
                    </a:moveTo>
                    <a:lnTo>
                      <a:pt x="391" y="0"/>
                    </a:lnTo>
                    <a:lnTo>
                      <a:pt x="410" y="0"/>
                    </a:lnTo>
                    <a:lnTo>
                      <a:pt x="430" y="2"/>
                    </a:lnTo>
                    <a:lnTo>
                      <a:pt x="449" y="4"/>
                    </a:lnTo>
                    <a:lnTo>
                      <a:pt x="468" y="7"/>
                    </a:lnTo>
                    <a:lnTo>
                      <a:pt x="488" y="12"/>
                    </a:lnTo>
                    <a:lnTo>
                      <a:pt x="507" y="17"/>
                    </a:lnTo>
                    <a:lnTo>
                      <a:pt x="524" y="23"/>
                    </a:lnTo>
                    <a:lnTo>
                      <a:pt x="542" y="30"/>
                    </a:lnTo>
                    <a:lnTo>
                      <a:pt x="560" y="37"/>
                    </a:lnTo>
                    <a:lnTo>
                      <a:pt x="576" y="46"/>
                    </a:lnTo>
                    <a:lnTo>
                      <a:pt x="593" y="55"/>
                    </a:lnTo>
                    <a:lnTo>
                      <a:pt x="608" y="65"/>
                    </a:lnTo>
                    <a:lnTo>
                      <a:pt x="623" y="75"/>
                    </a:lnTo>
                    <a:lnTo>
                      <a:pt x="639" y="87"/>
                    </a:lnTo>
                    <a:lnTo>
                      <a:pt x="653" y="99"/>
                    </a:lnTo>
                    <a:lnTo>
                      <a:pt x="667" y="112"/>
                    </a:lnTo>
                    <a:lnTo>
                      <a:pt x="679" y="125"/>
                    </a:lnTo>
                    <a:lnTo>
                      <a:pt x="692" y="139"/>
                    </a:lnTo>
                    <a:lnTo>
                      <a:pt x="703" y="153"/>
                    </a:lnTo>
                    <a:lnTo>
                      <a:pt x="714" y="169"/>
                    </a:lnTo>
                    <a:lnTo>
                      <a:pt x="724" y="184"/>
                    </a:lnTo>
                    <a:lnTo>
                      <a:pt x="734" y="200"/>
                    </a:lnTo>
                    <a:lnTo>
                      <a:pt x="743" y="217"/>
                    </a:lnTo>
                    <a:lnTo>
                      <a:pt x="750" y="234"/>
                    </a:lnTo>
                    <a:lnTo>
                      <a:pt x="757" y="251"/>
                    </a:lnTo>
                    <a:lnTo>
                      <a:pt x="763" y="268"/>
                    </a:lnTo>
                    <a:lnTo>
                      <a:pt x="768" y="286"/>
                    </a:lnTo>
                    <a:lnTo>
                      <a:pt x="773" y="304"/>
                    </a:lnTo>
                    <a:lnTo>
                      <a:pt x="776" y="324"/>
                    </a:lnTo>
                    <a:lnTo>
                      <a:pt x="778" y="343"/>
                    </a:lnTo>
                    <a:lnTo>
                      <a:pt x="781" y="362"/>
                    </a:lnTo>
                    <a:lnTo>
                      <a:pt x="781" y="382"/>
                    </a:lnTo>
                    <a:lnTo>
                      <a:pt x="781" y="382"/>
                    </a:lnTo>
                    <a:lnTo>
                      <a:pt x="781" y="401"/>
                    </a:lnTo>
                    <a:lnTo>
                      <a:pt x="778" y="420"/>
                    </a:lnTo>
                    <a:lnTo>
                      <a:pt x="776" y="440"/>
                    </a:lnTo>
                    <a:lnTo>
                      <a:pt x="773" y="459"/>
                    </a:lnTo>
                    <a:lnTo>
                      <a:pt x="768" y="477"/>
                    </a:lnTo>
                    <a:lnTo>
                      <a:pt x="763" y="495"/>
                    </a:lnTo>
                    <a:lnTo>
                      <a:pt x="757" y="512"/>
                    </a:lnTo>
                    <a:lnTo>
                      <a:pt x="750" y="531"/>
                    </a:lnTo>
                    <a:lnTo>
                      <a:pt x="743" y="548"/>
                    </a:lnTo>
                    <a:lnTo>
                      <a:pt x="734" y="563"/>
                    </a:lnTo>
                    <a:lnTo>
                      <a:pt x="724" y="579"/>
                    </a:lnTo>
                    <a:lnTo>
                      <a:pt x="714" y="595"/>
                    </a:lnTo>
                    <a:lnTo>
                      <a:pt x="703" y="610"/>
                    </a:lnTo>
                    <a:lnTo>
                      <a:pt x="692" y="624"/>
                    </a:lnTo>
                    <a:lnTo>
                      <a:pt x="679" y="638"/>
                    </a:lnTo>
                    <a:lnTo>
                      <a:pt x="667" y="651"/>
                    </a:lnTo>
                    <a:lnTo>
                      <a:pt x="653" y="664"/>
                    </a:lnTo>
                    <a:lnTo>
                      <a:pt x="639" y="677"/>
                    </a:lnTo>
                    <a:lnTo>
                      <a:pt x="623" y="688"/>
                    </a:lnTo>
                    <a:lnTo>
                      <a:pt x="608" y="698"/>
                    </a:lnTo>
                    <a:lnTo>
                      <a:pt x="593" y="708"/>
                    </a:lnTo>
                    <a:lnTo>
                      <a:pt x="576" y="718"/>
                    </a:lnTo>
                    <a:lnTo>
                      <a:pt x="560" y="726"/>
                    </a:lnTo>
                    <a:lnTo>
                      <a:pt x="542" y="733"/>
                    </a:lnTo>
                    <a:lnTo>
                      <a:pt x="524" y="740"/>
                    </a:lnTo>
                    <a:lnTo>
                      <a:pt x="507" y="747"/>
                    </a:lnTo>
                    <a:lnTo>
                      <a:pt x="488" y="752"/>
                    </a:lnTo>
                    <a:lnTo>
                      <a:pt x="468" y="756"/>
                    </a:lnTo>
                    <a:lnTo>
                      <a:pt x="449" y="760"/>
                    </a:lnTo>
                    <a:lnTo>
                      <a:pt x="430" y="762"/>
                    </a:lnTo>
                    <a:lnTo>
                      <a:pt x="410" y="763"/>
                    </a:lnTo>
                    <a:lnTo>
                      <a:pt x="391" y="764"/>
                    </a:lnTo>
                    <a:lnTo>
                      <a:pt x="391" y="764"/>
                    </a:lnTo>
                    <a:lnTo>
                      <a:pt x="371" y="763"/>
                    </a:lnTo>
                    <a:lnTo>
                      <a:pt x="350" y="762"/>
                    </a:lnTo>
                    <a:lnTo>
                      <a:pt x="331" y="760"/>
                    </a:lnTo>
                    <a:lnTo>
                      <a:pt x="312" y="756"/>
                    </a:lnTo>
                    <a:lnTo>
                      <a:pt x="293" y="752"/>
                    </a:lnTo>
                    <a:lnTo>
                      <a:pt x="274" y="747"/>
                    </a:lnTo>
                    <a:lnTo>
                      <a:pt x="256" y="740"/>
                    </a:lnTo>
                    <a:lnTo>
                      <a:pt x="239" y="733"/>
                    </a:lnTo>
                    <a:lnTo>
                      <a:pt x="221" y="726"/>
                    </a:lnTo>
                    <a:lnTo>
                      <a:pt x="204" y="718"/>
                    </a:lnTo>
                    <a:lnTo>
                      <a:pt x="188" y="708"/>
                    </a:lnTo>
                    <a:lnTo>
                      <a:pt x="173" y="698"/>
                    </a:lnTo>
                    <a:lnTo>
                      <a:pt x="157" y="688"/>
                    </a:lnTo>
                    <a:lnTo>
                      <a:pt x="142" y="677"/>
                    </a:lnTo>
                    <a:lnTo>
                      <a:pt x="128" y="664"/>
                    </a:lnTo>
                    <a:lnTo>
                      <a:pt x="114" y="651"/>
                    </a:lnTo>
                    <a:lnTo>
                      <a:pt x="101" y="638"/>
                    </a:lnTo>
                    <a:lnTo>
                      <a:pt x="89" y="624"/>
                    </a:lnTo>
                    <a:lnTo>
                      <a:pt x="77" y="610"/>
                    </a:lnTo>
                    <a:lnTo>
                      <a:pt x="67" y="595"/>
                    </a:lnTo>
                    <a:lnTo>
                      <a:pt x="57" y="579"/>
                    </a:lnTo>
                    <a:lnTo>
                      <a:pt x="47" y="563"/>
                    </a:lnTo>
                    <a:lnTo>
                      <a:pt x="39" y="548"/>
                    </a:lnTo>
                    <a:lnTo>
                      <a:pt x="30" y="531"/>
                    </a:lnTo>
                    <a:lnTo>
                      <a:pt x="24" y="512"/>
                    </a:lnTo>
                    <a:lnTo>
                      <a:pt x="18" y="495"/>
                    </a:lnTo>
                    <a:lnTo>
                      <a:pt x="12" y="477"/>
                    </a:lnTo>
                    <a:lnTo>
                      <a:pt x="7" y="459"/>
                    </a:lnTo>
                    <a:lnTo>
                      <a:pt x="5" y="440"/>
                    </a:lnTo>
                    <a:lnTo>
                      <a:pt x="2" y="420"/>
                    </a:lnTo>
                    <a:lnTo>
                      <a:pt x="1" y="401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1" y="362"/>
                    </a:lnTo>
                    <a:lnTo>
                      <a:pt x="2" y="343"/>
                    </a:lnTo>
                    <a:lnTo>
                      <a:pt x="5" y="324"/>
                    </a:lnTo>
                    <a:lnTo>
                      <a:pt x="7" y="304"/>
                    </a:lnTo>
                    <a:lnTo>
                      <a:pt x="12" y="286"/>
                    </a:lnTo>
                    <a:lnTo>
                      <a:pt x="18" y="268"/>
                    </a:lnTo>
                    <a:lnTo>
                      <a:pt x="24" y="251"/>
                    </a:lnTo>
                    <a:lnTo>
                      <a:pt x="30" y="234"/>
                    </a:lnTo>
                    <a:lnTo>
                      <a:pt x="39" y="217"/>
                    </a:lnTo>
                    <a:lnTo>
                      <a:pt x="47" y="200"/>
                    </a:lnTo>
                    <a:lnTo>
                      <a:pt x="57" y="184"/>
                    </a:lnTo>
                    <a:lnTo>
                      <a:pt x="67" y="169"/>
                    </a:lnTo>
                    <a:lnTo>
                      <a:pt x="77" y="153"/>
                    </a:lnTo>
                    <a:lnTo>
                      <a:pt x="89" y="139"/>
                    </a:lnTo>
                    <a:lnTo>
                      <a:pt x="101" y="125"/>
                    </a:lnTo>
                    <a:lnTo>
                      <a:pt x="114" y="112"/>
                    </a:lnTo>
                    <a:lnTo>
                      <a:pt x="128" y="99"/>
                    </a:lnTo>
                    <a:lnTo>
                      <a:pt x="142" y="87"/>
                    </a:lnTo>
                    <a:lnTo>
                      <a:pt x="157" y="75"/>
                    </a:lnTo>
                    <a:lnTo>
                      <a:pt x="173" y="65"/>
                    </a:lnTo>
                    <a:lnTo>
                      <a:pt x="188" y="55"/>
                    </a:lnTo>
                    <a:lnTo>
                      <a:pt x="204" y="46"/>
                    </a:lnTo>
                    <a:lnTo>
                      <a:pt x="221" y="37"/>
                    </a:lnTo>
                    <a:lnTo>
                      <a:pt x="239" y="30"/>
                    </a:lnTo>
                    <a:lnTo>
                      <a:pt x="256" y="23"/>
                    </a:lnTo>
                    <a:lnTo>
                      <a:pt x="274" y="17"/>
                    </a:lnTo>
                    <a:lnTo>
                      <a:pt x="293" y="12"/>
                    </a:lnTo>
                    <a:lnTo>
                      <a:pt x="312" y="7"/>
                    </a:lnTo>
                    <a:lnTo>
                      <a:pt x="331" y="4"/>
                    </a:lnTo>
                    <a:lnTo>
                      <a:pt x="350" y="2"/>
                    </a:lnTo>
                    <a:lnTo>
                      <a:pt x="371" y="0"/>
                    </a:lnTo>
                    <a:lnTo>
                      <a:pt x="391" y="0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7" name="Freeform 989"/>
              <p:cNvSpPr>
                <a:spLocks/>
              </p:cNvSpPr>
              <p:nvPr/>
            </p:nvSpPr>
            <p:spPr bwMode="auto">
              <a:xfrm rot="380540" flipH="1">
                <a:off x="2362709" y="1686255"/>
                <a:ext cx="1390764" cy="1217613"/>
              </a:xfrm>
              <a:custGeom>
                <a:avLst/>
                <a:gdLst>
                  <a:gd name="T0" fmla="*/ 412 w 784"/>
                  <a:gd name="T1" fmla="*/ 0 h 767"/>
                  <a:gd name="T2" fmla="*/ 471 w 784"/>
                  <a:gd name="T3" fmla="*/ 7 h 767"/>
                  <a:gd name="T4" fmla="*/ 527 w 784"/>
                  <a:gd name="T5" fmla="*/ 23 h 767"/>
                  <a:gd name="T6" fmla="*/ 579 w 784"/>
                  <a:gd name="T7" fmla="*/ 46 h 767"/>
                  <a:gd name="T8" fmla="*/ 626 w 784"/>
                  <a:gd name="T9" fmla="*/ 77 h 767"/>
                  <a:gd name="T10" fmla="*/ 670 w 784"/>
                  <a:gd name="T11" fmla="*/ 112 h 767"/>
                  <a:gd name="T12" fmla="*/ 706 w 784"/>
                  <a:gd name="T13" fmla="*/ 155 h 767"/>
                  <a:gd name="T14" fmla="*/ 737 w 784"/>
                  <a:gd name="T15" fmla="*/ 201 h 767"/>
                  <a:gd name="T16" fmla="*/ 761 w 784"/>
                  <a:gd name="T17" fmla="*/ 252 h 767"/>
                  <a:gd name="T18" fmla="*/ 776 w 784"/>
                  <a:gd name="T19" fmla="*/ 306 h 767"/>
                  <a:gd name="T20" fmla="*/ 784 w 784"/>
                  <a:gd name="T21" fmla="*/ 364 h 767"/>
                  <a:gd name="T22" fmla="*/ 784 w 784"/>
                  <a:gd name="T23" fmla="*/ 404 h 767"/>
                  <a:gd name="T24" fmla="*/ 776 w 784"/>
                  <a:gd name="T25" fmla="*/ 460 h 767"/>
                  <a:gd name="T26" fmla="*/ 761 w 784"/>
                  <a:gd name="T27" fmla="*/ 515 h 767"/>
                  <a:gd name="T28" fmla="*/ 737 w 784"/>
                  <a:gd name="T29" fmla="*/ 566 h 767"/>
                  <a:gd name="T30" fmla="*/ 706 w 784"/>
                  <a:gd name="T31" fmla="*/ 613 h 767"/>
                  <a:gd name="T32" fmla="*/ 670 w 784"/>
                  <a:gd name="T33" fmla="*/ 656 h 767"/>
                  <a:gd name="T34" fmla="*/ 626 w 784"/>
                  <a:gd name="T35" fmla="*/ 691 h 767"/>
                  <a:gd name="T36" fmla="*/ 579 w 784"/>
                  <a:gd name="T37" fmla="*/ 721 h 767"/>
                  <a:gd name="T38" fmla="*/ 527 w 784"/>
                  <a:gd name="T39" fmla="*/ 745 h 767"/>
                  <a:gd name="T40" fmla="*/ 471 w 784"/>
                  <a:gd name="T41" fmla="*/ 760 h 767"/>
                  <a:gd name="T42" fmla="*/ 412 w 784"/>
                  <a:gd name="T43" fmla="*/ 767 h 767"/>
                  <a:gd name="T44" fmla="*/ 372 w 784"/>
                  <a:gd name="T45" fmla="*/ 767 h 767"/>
                  <a:gd name="T46" fmla="*/ 313 w 784"/>
                  <a:gd name="T47" fmla="*/ 760 h 767"/>
                  <a:gd name="T48" fmla="*/ 258 w 784"/>
                  <a:gd name="T49" fmla="*/ 745 h 767"/>
                  <a:gd name="T50" fmla="*/ 206 w 784"/>
                  <a:gd name="T51" fmla="*/ 721 h 767"/>
                  <a:gd name="T52" fmla="*/ 158 w 784"/>
                  <a:gd name="T53" fmla="*/ 691 h 767"/>
                  <a:gd name="T54" fmla="*/ 115 w 784"/>
                  <a:gd name="T55" fmla="*/ 656 h 767"/>
                  <a:gd name="T56" fmla="*/ 78 w 784"/>
                  <a:gd name="T57" fmla="*/ 613 h 767"/>
                  <a:gd name="T58" fmla="*/ 47 w 784"/>
                  <a:gd name="T59" fmla="*/ 566 h 767"/>
                  <a:gd name="T60" fmla="*/ 23 w 784"/>
                  <a:gd name="T61" fmla="*/ 515 h 767"/>
                  <a:gd name="T62" fmla="*/ 8 w 784"/>
                  <a:gd name="T63" fmla="*/ 460 h 767"/>
                  <a:gd name="T64" fmla="*/ 0 w 784"/>
                  <a:gd name="T65" fmla="*/ 404 h 767"/>
                  <a:gd name="T66" fmla="*/ 0 w 784"/>
                  <a:gd name="T67" fmla="*/ 364 h 767"/>
                  <a:gd name="T68" fmla="*/ 8 w 784"/>
                  <a:gd name="T69" fmla="*/ 306 h 767"/>
                  <a:gd name="T70" fmla="*/ 23 w 784"/>
                  <a:gd name="T71" fmla="*/ 252 h 767"/>
                  <a:gd name="T72" fmla="*/ 47 w 784"/>
                  <a:gd name="T73" fmla="*/ 201 h 767"/>
                  <a:gd name="T74" fmla="*/ 78 w 784"/>
                  <a:gd name="T75" fmla="*/ 155 h 767"/>
                  <a:gd name="T76" fmla="*/ 115 w 784"/>
                  <a:gd name="T77" fmla="*/ 112 h 767"/>
                  <a:gd name="T78" fmla="*/ 158 w 784"/>
                  <a:gd name="T79" fmla="*/ 77 h 767"/>
                  <a:gd name="T80" fmla="*/ 206 w 784"/>
                  <a:gd name="T81" fmla="*/ 46 h 767"/>
                  <a:gd name="T82" fmla="*/ 258 w 784"/>
                  <a:gd name="T83" fmla="*/ 23 h 767"/>
                  <a:gd name="T84" fmla="*/ 313 w 784"/>
                  <a:gd name="T85" fmla="*/ 7 h 767"/>
                  <a:gd name="T86" fmla="*/ 372 w 784"/>
                  <a:gd name="T87" fmla="*/ 0 h 7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4" h="767">
                    <a:moveTo>
                      <a:pt x="393" y="0"/>
                    </a:moveTo>
                    <a:lnTo>
                      <a:pt x="393" y="0"/>
                    </a:lnTo>
                    <a:lnTo>
                      <a:pt x="412" y="0"/>
                    </a:lnTo>
                    <a:lnTo>
                      <a:pt x="432" y="2"/>
                    </a:lnTo>
                    <a:lnTo>
                      <a:pt x="451" y="5"/>
                    </a:lnTo>
                    <a:lnTo>
                      <a:pt x="471" y="7"/>
                    </a:lnTo>
                    <a:lnTo>
                      <a:pt x="491" y="12"/>
                    </a:lnTo>
                    <a:lnTo>
                      <a:pt x="508" y="17"/>
                    </a:lnTo>
                    <a:lnTo>
                      <a:pt x="527" y="23"/>
                    </a:lnTo>
                    <a:lnTo>
                      <a:pt x="545" y="30"/>
                    </a:lnTo>
                    <a:lnTo>
                      <a:pt x="562" y="37"/>
                    </a:lnTo>
                    <a:lnTo>
                      <a:pt x="579" y="46"/>
                    </a:lnTo>
                    <a:lnTo>
                      <a:pt x="595" y="56"/>
                    </a:lnTo>
                    <a:lnTo>
                      <a:pt x="611" y="65"/>
                    </a:lnTo>
                    <a:lnTo>
                      <a:pt x="626" y="77"/>
                    </a:lnTo>
                    <a:lnTo>
                      <a:pt x="642" y="88"/>
                    </a:lnTo>
                    <a:lnTo>
                      <a:pt x="656" y="99"/>
                    </a:lnTo>
                    <a:lnTo>
                      <a:pt x="670" y="112"/>
                    </a:lnTo>
                    <a:lnTo>
                      <a:pt x="682" y="126"/>
                    </a:lnTo>
                    <a:lnTo>
                      <a:pt x="695" y="139"/>
                    </a:lnTo>
                    <a:lnTo>
                      <a:pt x="706" y="155"/>
                    </a:lnTo>
                    <a:lnTo>
                      <a:pt x="718" y="169"/>
                    </a:lnTo>
                    <a:lnTo>
                      <a:pt x="728" y="184"/>
                    </a:lnTo>
                    <a:lnTo>
                      <a:pt x="737" y="201"/>
                    </a:lnTo>
                    <a:lnTo>
                      <a:pt x="746" y="217"/>
                    </a:lnTo>
                    <a:lnTo>
                      <a:pt x="753" y="234"/>
                    </a:lnTo>
                    <a:lnTo>
                      <a:pt x="761" y="252"/>
                    </a:lnTo>
                    <a:lnTo>
                      <a:pt x="766" y="269"/>
                    </a:lnTo>
                    <a:lnTo>
                      <a:pt x="772" y="288"/>
                    </a:lnTo>
                    <a:lnTo>
                      <a:pt x="776" y="306"/>
                    </a:lnTo>
                    <a:lnTo>
                      <a:pt x="780" y="326"/>
                    </a:lnTo>
                    <a:lnTo>
                      <a:pt x="783" y="344"/>
                    </a:lnTo>
                    <a:lnTo>
                      <a:pt x="784" y="364"/>
                    </a:lnTo>
                    <a:lnTo>
                      <a:pt x="784" y="384"/>
                    </a:lnTo>
                    <a:lnTo>
                      <a:pt x="784" y="384"/>
                    </a:lnTo>
                    <a:lnTo>
                      <a:pt x="784" y="404"/>
                    </a:lnTo>
                    <a:lnTo>
                      <a:pt x="783" y="423"/>
                    </a:lnTo>
                    <a:lnTo>
                      <a:pt x="780" y="442"/>
                    </a:lnTo>
                    <a:lnTo>
                      <a:pt x="776" y="460"/>
                    </a:lnTo>
                    <a:lnTo>
                      <a:pt x="772" y="480"/>
                    </a:lnTo>
                    <a:lnTo>
                      <a:pt x="766" y="497"/>
                    </a:lnTo>
                    <a:lnTo>
                      <a:pt x="761" y="515"/>
                    </a:lnTo>
                    <a:lnTo>
                      <a:pt x="753" y="532"/>
                    </a:lnTo>
                    <a:lnTo>
                      <a:pt x="746" y="549"/>
                    </a:lnTo>
                    <a:lnTo>
                      <a:pt x="737" y="566"/>
                    </a:lnTo>
                    <a:lnTo>
                      <a:pt x="728" y="582"/>
                    </a:lnTo>
                    <a:lnTo>
                      <a:pt x="718" y="598"/>
                    </a:lnTo>
                    <a:lnTo>
                      <a:pt x="706" y="613"/>
                    </a:lnTo>
                    <a:lnTo>
                      <a:pt x="695" y="627"/>
                    </a:lnTo>
                    <a:lnTo>
                      <a:pt x="682" y="641"/>
                    </a:lnTo>
                    <a:lnTo>
                      <a:pt x="670" y="656"/>
                    </a:lnTo>
                    <a:lnTo>
                      <a:pt x="656" y="668"/>
                    </a:lnTo>
                    <a:lnTo>
                      <a:pt x="642" y="680"/>
                    </a:lnTo>
                    <a:lnTo>
                      <a:pt x="626" y="691"/>
                    </a:lnTo>
                    <a:lnTo>
                      <a:pt x="611" y="702"/>
                    </a:lnTo>
                    <a:lnTo>
                      <a:pt x="595" y="712"/>
                    </a:lnTo>
                    <a:lnTo>
                      <a:pt x="579" y="721"/>
                    </a:lnTo>
                    <a:lnTo>
                      <a:pt x="562" y="729"/>
                    </a:lnTo>
                    <a:lnTo>
                      <a:pt x="545" y="738"/>
                    </a:lnTo>
                    <a:lnTo>
                      <a:pt x="527" y="745"/>
                    </a:lnTo>
                    <a:lnTo>
                      <a:pt x="508" y="750"/>
                    </a:lnTo>
                    <a:lnTo>
                      <a:pt x="491" y="756"/>
                    </a:lnTo>
                    <a:lnTo>
                      <a:pt x="471" y="760"/>
                    </a:lnTo>
                    <a:lnTo>
                      <a:pt x="451" y="763"/>
                    </a:lnTo>
                    <a:lnTo>
                      <a:pt x="432" y="766"/>
                    </a:lnTo>
                    <a:lnTo>
                      <a:pt x="412" y="767"/>
                    </a:lnTo>
                    <a:lnTo>
                      <a:pt x="393" y="767"/>
                    </a:lnTo>
                    <a:lnTo>
                      <a:pt x="393" y="767"/>
                    </a:lnTo>
                    <a:lnTo>
                      <a:pt x="372" y="767"/>
                    </a:lnTo>
                    <a:lnTo>
                      <a:pt x="352" y="766"/>
                    </a:lnTo>
                    <a:lnTo>
                      <a:pt x="333" y="763"/>
                    </a:lnTo>
                    <a:lnTo>
                      <a:pt x="313" y="760"/>
                    </a:lnTo>
                    <a:lnTo>
                      <a:pt x="295" y="756"/>
                    </a:lnTo>
                    <a:lnTo>
                      <a:pt x="276" y="750"/>
                    </a:lnTo>
                    <a:lnTo>
                      <a:pt x="258" y="745"/>
                    </a:lnTo>
                    <a:lnTo>
                      <a:pt x="240" y="738"/>
                    </a:lnTo>
                    <a:lnTo>
                      <a:pt x="223" y="729"/>
                    </a:lnTo>
                    <a:lnTo>
                      <a:pt x="206" y="721"/>
                    </a:lnTo>
                    <a:lnTo>
                      <a:pt x="189" y="712"/>
                    </a:lnTo>
                    <a:lnTo>
                      <a:pt x="173" y="702"/>
                    </a:lnTo>
                    <a:lnTo>
                      <a:pt x="158" y="691"/>
                    </a:lnTo>
                    <a:lnTo>
                      <a:pt x="142" y="680"/>
                    </a:lnTo>
                    <a:lnTo>
                      <a:pt x="129" y="668"/>
                    </a:lnTo>
                    <a:lnTo>
                      <a:pt x="115" y="656"/>
                    </a:lnTo>
                    <a:lnTo>
                      <a:pt x="102" y="641"/>
                    </a:lnTo>
                    <a:lnTo>
                      <a:pt x="89" y="627"/>
                    </a:lnTo>
                    <a:lnTo>
                      <a:pt x="78" y="613"/>
                    </a:lnTo>
                    <a:lnTo>
                      <a:pt x="68" y="598"/>
                    </a:lnTo>
                    <a:lnTo>
                      <a:pt x="57" y="582"/>
                    </a:lnTo>
                    <a:lnTo>
                      <a:pt x="47" y="566"/>
                    </a:lnTo>
                    <a:lnTo>
                      <a:pt x="38" y="549"/>
                    </a:lnTo>
                    <a:lnTo>
                      <a:pt x="31" y="532"/>
                    </a:lnTo>
                    <a:lnTo>
                      <a:pt x="23" y="515"/>
                    </a:lnTo>
                    <a:lnTo>
                      <a:pt x="18" y="497"/>
                    </a:lnTo>
                    <a:lnTo>
                      <a:pt x="12" y="480"/>
                    </a:lnTo>
                    <a:lnTo>
                      <a:pt x="8" y="460"/>
                    </a:lnTo>
                    <a:lnTo>
                      <a:pt x="4" y="442"/>
                    </a:lnTo>
                    <a:lnTo>
                      <a:pt x="2" y="423"/>
                    </a:lnTo>
                    <a:lnTo>
                      <a:pt x="0" y="404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0" y="364"/>
                    </a:lnTo>
                    <a:lnTo>
                      <a:pt x="2" y="344"/>
                    </a:lnTo>
                    <a:lnTo>
                      <a:pt x="4" y="326"/>
                    </a:lnTo>
                    <a:lnTo>
                      <a:pt x="8" y="306"/>
                    </a:lnTo>
                    <a:lnTo>
                      <a:pt x="12" y="288"/>
                    </a:lnTo>
                    <a:lnTo>
                      <a:pt x="18" y="269"/>
                    </a:lnTo>
                    <a:lnTo>
                      <a:pt x="23" y="252"/>
                    </a:lnTo>
                    <a:lnTo>
                      <a:pt x="31" y="234"/>
                    </a:lnTo>
                    <a:lnTo>
                      <a:pt x="38" y="217"/>
                    </a:lnTo>
                    <a:lnTo>
                      <a:pt x="47" y="201"/>
                    </a:lnTo>
                    <a:lnTo>
                      <a:pt x="57" y="184"/>
                    </a:lnTo>
                    <a:lnTo>
                      <a:pt x="68" y="169"/>
                    </a:lnTo>
                    <a:lnTo>
                      <a:pt x="78" y="155"/>
                    </a:lnTo>
                    <a:lnTo>
                      <a:pt x="89" y="139"/>
                    </a:lnTo>
                    <a:lnTo>
                      <a:pt x="102" y="126"/>
                    </a:lnTo>
                    <a:lnTo>
                      <a:pt x="115" y="112"/>
                    </a:lnTo>
                    <a:lnTo>
                      <a:pt x="129" y="99"/>
                    </a:lnTo>
                    <a:lnTo>
                      <a:pt x="142" y="88"/>
                    </a:lnTo>
                    <a:lnTo>
                      <a:pt x="158" y="77"/>
                    </a:lnTo>
                    <a:lnTo>
                      <a:pt x="173" y="65"/>
                    </a:lnTo>
                    <a:lnTo>
                      <a:pt x="189" y="56"/>
                    </a:lnTo>
                    <a:lnTo>
                      <a:pt x="206" y="46"/>
                    </a:lnTo>
                    <a:lnTo>
                      <a:pt x="223" y="37"/>
                    </a:lnTo>
                    <a:lnTo>
                      <a:pt x="240" y="30"/>
                    </a:lnTo>
                    <a:lnTo>
                      <a:pt x="258" y="23"/>
                    </a:lnTo>
                    <a:lnTo>
                      <a:pt x="276" y="17"/>
                    </a:lnTo>
                    <a:lnTo>
                      <a:pt x="295" y="12"/>
                    </a:lnTo>
                    <a:lnTo>
                      <a:pt x="313" y="7"/>
                    </a:lnTo>
                    <a:lnTo>
                      <a:pt x="333" y="5"/>
                    </a:lnTo>
                    <a:lnTo>
                      <a:pt x="352" y="2"/>
                    </a:lnTo>
                    <a:lnTo>
                      <a:pt x="372" y="0"/>
                    </a:lnTo>
                    <a:lnTo>
                      <a:pt x="393" y="0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FFC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8" name="Freeform 990"/>
              <p:cNvSpPr>
                <a:spLocks/>
              </p:cNvSpPr>
              <p:nvPr/>
            </p:nvSpPr>
            <p:spPr bwMode="auto">
              <a:xfrm rot="380540" flipH="1">
                <a:off x="2360919" y="1683374"/>
                <a:ext cx="1399634" cy="1223963"/>
              </a:xfrm>
              <a:custGeom>
                <a:avLst/>
                <a:gdLst>
                  <a:gd name="T0" fmla="*/ 414 w 789"/>
                  <a:gd name="T1" fmla="*/ 0 h 771"/>
                  <a:gd name="T2" fmla="*/ 474 w 789"/>
                  <a:gd name="T3" fmla="*/ 7 h 771"/>
                  <a:gd name="T4" fmla="*/ 530 w 789"/>
                  <a:gd name="T5" fmla="*/ 22 h 771"/>
                  <a:gd name="T6" fmla="*/ 582 w 789"/>
                  <a:gd name="T7" fmla="*/ 46 h 771"/>
                  <a:gd name="T8" fmla="*/ 630 w 789"/>
                  <a:gd name="T9" fmla="*/ 76 h 771"/>
                  <a:gd name="T10" fmla="*/ 674 w 789"/>
                  <a:gd name="T11" fmla="*/ 113 h 771"/>
                  <a:gd name="T12" fmla="*/ 710 w 789"/>
                  <a:gd name="T13" fmla="*/ 154 h 771"/>
                  <a:gd name="T14" fmla="*/ 741 w 789"/>
                  <a:gd name="T15" fmla="*/ 200 h 771"/>
                  <a:gd name="T16" fmla="*/ 765 w 789"/>
                  <a:gd name="T17" fmla="*/ 253 h 771"/>
                  <a:gd name="T18" fmla="*/ 780 w 789"/>
                  <a:gd name="T19" fmla="*/ 307 h 771"/>
                  <a:gd name="T20" fmla="*/ 788 w 789"/>
                  <a:gd name="T21" fmla="*/ 365 h 771"/>
                  <a:gd name="T22" fmla="*/ 788 w 789"/>
                  <a:gd name="T23" fmla="*/ 404 h 771"/>
                  <a:gd name="T24" fmla="*/ 780 w 789"/>
                  <a:gd name="T25" fmla="*/ 462 h 771"/>
                  <a:gd name="T26" fmla="*/ 765 w 789"/>
                  <a:gd name="T27" fmla="*/ 517 h 771"/>
                  <a:gd name="T28" fmla="*/ 741 w 789"/>
                  <a:gd name="T29" fmla="*/ 568 h 771"/>
                  <a:gd name="T30" fmla="*/ 710 w 789"/>
                  <a:gd name="T31" fmla="*/ 615 h 771"/>
                  <a:gd name="T32" fmla="*/ 674 w 789"/>
                  <a:gd name="T33" fmla="*/ 658 h 771"/>
                  <a:gd name="T34" fmla="*/ 630 w 789"/>
                  <a:gd name="T35" fmla="*/ 693 h 771"/>
                  <a:gd name="T36" fmla="*/ 582 w 789"/>
                  <a:gd name="T37" fmla="*/ 724 h 771"/>
                  <a:gd name="T38" fmla="*/ 530 w 789"/>
                  <a:gd name="T39" fmla="*/ 747 h 771"/>
                  <a:gd name="T40" fmla="*/ 474 w 789"/>
                  <a:gd name="T41" fmla="*/ 762 h 771"/>
                  <a:gd name="T42" fmla="*/ 414 w 789"/>
                  <a:gd name="T43" fmla="*/ 769 h 771"/>
                  <a:gd name="T44" fmla="*/ 375 w 789"/>
                  <a:gd name="T45" fmla="*/ 769 h 771"/>
                  <a:gd name="T46" fmla="*/ 315 w 789"/>
                  <a:gd name="T47" fmla="*/ 762 h 771"/>
                  <a:gd name="T48" fmla="*/ 260 w 789"/>
                  <a:gd name="T49" fmla="*/ 747 h 771"/>
                  <a:gd name="T50" fmla="*/ 207 w 789"/>
                  <a:gd name="T51" fmla="*/ 724 h 771"/>
                  <a:gd name="T52" fmla="*/ 159 w 789"/>
                  <a:gd name="T53" fmla="*/ 693 h 771"/>
                  <a:gd name="T54" fmla="*/ 116 w 789"/>
                  <a:gd name="T55" fmla="*/ 658 h 771"/>
                  <a:gd name="T56" fmla="*/ 79 w 789"/>
                  <a:gd name="T57" fmla="*/ 615 h 771"/>
                  <a:gd name="T58" fmla="*/ 49 w 789"/>
                  <a:gd name="T59" fmla="*/ 568 h 771"/>
                  <a:gd name="T60" fmla="*/ 25 w 789"/>
                  <a:gd name="T61" fmla="*/ 517 h 771"/>
                  <a:gd name="T62" fmla="*/ 9 w 789"/>
                  <a:gd name="T63" fmla="*/ 462 h 771"/>
                  <a:gd name="T64" fmla="*/ 2 w 789"/>
                  <a:gd name="T65" fmla="*/ 404 h 771"/>
                  <a:gd name="T66" fmla="*/ 2 w 789"/>
                  <a:gd name="T67" fmla="*/ 365 h 771"/>
                  <a:gd name="T68" fmla="*/ 9 w 789"/>
                  <a:gd name="T69" fmla="*/ 307 h 771"/>
                  <a:gd name="T70" fmla="*/ 25 w 789"/>
                  <a:gd name="T71" fmla="*/ 253 h 771"/>
                  <a:gd name="T72" fmla="*/ 49 w 789"/>
                  <a:gd name="T73" fmla="*/ 200 h 771"/>
                  <a:gd name="T74" fmla="*/ 79 w 789"/>
                  <a:gd name="T75" fmla="*/ 154 h 771"/>
                  <a:gd name="T76" fmla="*/ 116 w 789"/>
                  <a:gd name="T77" fmla="*/ 113 h 771"/>
                  <a:gd name="T78" fmla="*/ 159 w 789"/>
                  <a:gd name="T79" fmla="*/ 76 h 771"/>
                  <a:gd name="T80" fmla="*/ 207 w 789"/>
                  <a:gd name="T81" fmla="*/ 46 h 771"/>
                  <a:gd name="T82" fmla="*/ 260 w 789"/>
                  <a:gd name="T83" fmla="*/ 22 h 771"/>
                  <a:gd name="T84" fmla="*/ 315 w 789"/>
                  <a:gd name="T85" fmla="*/ 7 h 771"/>
                  <a:gd name="T86" fmla="*/ 375 w 789"/>
                  <a:gd name="T87" fmla="*/ 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9" h="771">
                    <a:moveTo>
                      <a:pt x="395" y="0"/>
                    </a:moveTo>
                    <a:lnTo>
                      <a:pt x="395" y="0"/>
                    </a:lnTo>
                    <a:lnTo>
                      <a:pt x="414" y="0"/>
                    </a:lnTo>
                    <a:lnTo>
                      <a:pt x="435" y="1"/>
                    </a:lnTo>
                    <a:lnTo>
                      <a:pt x="455" y="4"/>
                    </a:lnTo>
                    <a:lnTo>
                      <a:pt x="474" y="7"/>
                    </a:lnTo>
                    <a:lnTo>
                      <a:pt x="493" y="11"/>
                    </a:lnTo>
                    <a:lnTo>
                      <a:pt x="512" y="17"/>
                    </a:lnTo>
                    <a:lnTo>
                      <a:pt x="530" y="22"/>
                    </a:lnTo>
                    <a:lnTo>
                      <a:pt x="548" y="29"/>
                    </a:lnTo>
                    <a:lnTo>
                      <a:pt x="566" y="38"/>
                    </a:lnTo>
                    <a:lnTo>
                      <a:pt x="582" y="46"/>
                    </a:lnTo>
                    <a:lnTo>
                      <a:pt x="599" y="55"/>
                    </a:lnTo>
                    <a:lnTo>
                      <a:pt x="615" y="65"/>
                    </a:lnTo>
                    <a:lnTo>
                      <a:pt x="630" y="76"/>
                    </a:lnTo>
                    <a:lnTo>
                      <a:pt x="646" y="87"/>
                    </a:lnTo>
                    <a:lnTo>
                      <a:pt x="660" y="100"/>
                    </a:lnTo>
                    <a:lnTo>
                      <a:pt x="674" y="113"/>
                    </a:lnTo>
                    <a:lnTo>
                      <a:pt x="686" y="126"/>
                    </a:lnTo>
                    <a:lnTo>
                      <a:pt x="699" y="140"/>
                    </a:lnTo>
                    <a:lnTo>
                      <a:pt x="710" y="154"/>
                    </a:lnTo>
                    <a:lnTo>
                      <a:pt x="722" y="169"/>
                    </a:lnTo>
                    <a:lnTo>
                      <a:pt x="732" y="185"/>
                    </a:lnTo>
                    <a:lnTo>
                      <a:pt x="741" y="200"/>
                    </a:lnTo>
                    <a:lnTo>
                      <a:pt x="750" y="217"/>
                    </a:lnTo>
                    <a:lnTo>
                      <a:pt x="757" y="234"/>
                    </a:lnTo>
                    <a:lnTo>
                      <a:pt x="765" y="253"/>
                    </a:lnTo>
                    <a:lnTo>
                      <a:pt x="771" y="270"/>
                    </a:lnTo>
                    <a:lnTo>
                      <a:pt x="776" y="288"/>
                    </a:lnTo>
                    <a:lnTo>
                      <a:pt x="780" y="307"/>
                    </a:lnTo>
                    <a:lnTo>
                      <a:pt x="784" y="326"/>
                    </a:lnTo>
                    <a:lnTo>
                      <a:pt x="787" y="345"/>
                    </a:lnTo>
                    <a:lnTo>
                      <a:pt x="788" y="365"/>
                    </a:lnTo>
                    <a:lnTo>
                      <a:pt x="789" y="384"/>
                    </a:lnTo>
                    <a:lnTo>
                      <a:pt x="789" y="384"/>
                    </a:lnTo>
                    <a:lnTo>
                      <a:pt x="788" y="404"/>
                    </a:lnTo>
                    <a:lnTo>
                      <a:pt x="787" y="424"/>
                    </a:lnTo>
                    <a:lnTo>
                      <a:pt x="784" y="444"/>
                    </a:lnTo>
                    <a:lnTo>
                      <a:pt x="780" y="462"/>
                    </a:lnTo>
                    <a:lnTo>
                      <a:pt x="776" y="481"/>
                    </a:lnTo>
                    <a:lnTo>
                      <a:pt x="771" y="499"/>
                    </a:lnTo>
                    <a:lnTo>
                      <a:pt x="765" y="517"/>
                    </a:lnTo>
                    <a:lnTo>
                      <a:pt x="757" y="534"/>
                    </a:lnTo>
                    <a:lnTo>
                      <a:pt x="750" y="551"/>
                    </a:lnTo>
                    <a:lnTo>
                      <a:pt x="741" y="568"/>
                    </a:lnTo>
                    <a:lnTo>
                      <a:pt x="732" y="584"/>
                    </a:lnTo>
                    <a:lnTo>
                      <a:pt x="722" y="600"/>
                    </a:lnTo>
                    <a:lnTo>
                      <a:pt x="710" y="615"/>
                    </a:lnTo>
                    <a:lnTo>
                      <a:pt x="699" y="629"/>
                    </a:lnTo>
                    <a:lnTo>
                      <a:pt x="686" y="643"/>
                    </a:lnTo>
                    <a:lnTo>
                      <a:pt x="674" y="658"/>
                    </a:lnTo>
                    <a:lnTo>
                      <a:pt x="660" y="670"/>
                    </a:lnTo>
                    <a:lnTo>
                      <a:pt x="646" y="682"/>
                    </a:lnTo>
                    <a:lnTo>
                      <a:pt x="630" y="693"/>
                    </a:lnTo>
                    <a:lnTo>
                      <a:pt x="615" y="704"/>
                    </a:lnTo>
                    <a:lnTo>
                      <a:pt x="599" y="714"/>
                    </a:lnTo>
                    <a:lnTo>
                      <a:pt x="582" y="724"/>
                    </a:lnTo>
                    <a:lnTo>
                      <a:pt x="566" y="733"/>
                    </a:lnTo>
                    <a:lnTo>
                      <a:pt x="548" y="740"/>
                    </a:lnTo>
                    <a:lnTo>
                      <a:pt x="530" y="747"/>
                    </a:lnTo>
                    <a:lnTo>
                      <a:pt x="512" y="752"/>
                    </a:lnTo>
                    <a:lnTo>
                      <a:pt x="493" y="758"/>
                    </a:lnTo>
                    <a:lnTo>
                      <a:pt x="474" y="762"/>
                    </a:lnTo>
                    <a:lnTo>
                      <a:pt x="455" y="767"/>
                    </a:lnTo>
                    <a:lnTo>
                      <a:pt x="435" y="768"/>
                    </a:lnTo>
                    <a:lnTo>
                      <a:pt x="414" y="769"/>
                    </a:lnTo>
                    <a:lnTo>
                      <a:pt x="395" y="771"/>
                    </a:lnTo>
                    <a:lnTo>
                      <a:pt x="395" y="771"/>
                    </a:lnTo>
                    <a:lnTo>
                      <a:pt x="375" y="769"/>
                    </a:lnTo>
                    <a:lnTo>
                      <a:pt x="355" y="768"/>
                    </a:lnTo>
                    <a:lnTo>
                      <a:pt x="334" y="767"/>
                    </a:lnTo>
                    <a:lnTo>
                      <a:pt x="315" y="762"/>
                    </a:lnTo>
                    <a:lnTo>
                      <a:pt x="296" y="758"/>
                    </a:lnTo>
                    <a:lnTo>
                      <a:pt x="277" y="752"/>
                    </a:lnTo>
                    <a:lnTo>
                      <a:pt x="260" y="747"/>
                    </a:lnTo>
                    <a:lnTo>
                      <a:pt x="242" y="740"/>
                    </a:lnTo>
                    <a:lnTo>
                      <a:pt x="224" y="733"/>
                    </a:lnTo>
                    <a:lnTo>
                      <a:pt x="207" y="724"/>
                    </a:lnTo>
                    <a:lnTo>
                      <a:pt x="191" y="714"/>
                    </a:lnTo>
                    <a:lnTo>
                      <a:pt x="174" y="704"/>
                    </a:lnTo>
                    <a:lnTo>
                      <a:pt x="159" y="693"/>
                    </a:lnTo>
                    <a:lnTo>
                      <a:pt x="144" y="682"/>
                    </a:lnTo>
                    <a:lnTo>
                      <a:pt x="130" y="670"/>
                    </a:lnTo>
                    <a:lnTo>
                      <a:pt x="116" y="658"/>
                    </a:lnTo>
                    <a:lnTo>
                      <a:pt x="103" y="643"/>
                    </a:lnTo>
                    <a:lnTo>
                      <a:pt x="91" y="629"/>
                    </a:lnTo>
                    <a:lnTo>
                      <a:pt x="79" y="615"/>
                    </a:lnTo>
                    <a:lnTo>
                      <a:pt x="68" y="600"/>
                    </a:lnTo>
                    <a:lnTo>
                      <a:pt x="58" y="584"/>
                    </a:lnTo>
                    <a:lnTo>
                      <a:pt x="49" y="568"/>
                    </a:lnTo>
                    <a:lnTo>
                      <a:pt x="40" y="551"/>
                    </a:lnTo>
                    <a:lnTo>
                      <a:pt x="32" y="534"/>
                    </a:lnTo>
                    <a:lnTo>
                      <a:pt x="25" y="517"/>
                    </a:lnTo>
                    <a:lnTo>
                      <a:pt x="18" y="499"/>
                    </a:lnTo>
                    <a:lnTo>
                      <a:pt x="13" y="481"/>
                    </a:lnTo>
                    <a:lnTo>
                      <a:pt x="9" y="462"/>
                    </a:lnTo>
                    <a:lnTo>
                      <a:pt x="6" y="444"/>
                    </a:lnTo>
                    <a:lnTo>
                      <a:pt x="3" y="424"/>
                    </a:lnTo>
                    <a:lnTo>
                      <a:pt x="2" y="404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2" y="365"/>
                    </a:lnTo>
                    <a:lnTo>
                      <a:pt x="3" y="345"/>
                    </a:lnTo>
                    <a:lnTo>
                      <a:pt x="6" y="326"/>
                    </a:lnTo>
                    <a:lnTo>
                      <a:pt x="9" y="307"/>
                    </a:lnTo>
                    <a:lnTo>
                      <a:pt x="13" y="288"/>
                    </a:lnTo>
                    <a:lnTo>
                      <a:pt x="18" y="270"/>
                    </a:lnTo>
                    <a:lnTo>
                      <a:pt x="25" y="253"/>
                    </a:lnTo>
                    <a:lnTo>
                      <a:pt x="32" y="234"/>
                    </a:lnTo>
                    <a:lnTo>
                      <a:pt x="40" y="217"/>
                    </a:lnTo>
                    <a:lnTo>
                      <a:pt x="49" y="200"/>
                    </a:lnTo>
                    <a:lnTo>
                      <a:pt x="58" y="185"/>
                    </a:lnTo>
                    <a:lnTo>
                      <a:pt x="68" y="169"/>
                    </a:lnTo>
                    <a:lnTo>
                      <a:pt x="79" y="154"/>
                    </a:lnTo>
                    <a:lnTo>
                      <a:pt x="91" y="140"/>
                    </a:lnTo>
                    <a:lnTo>
                      <a:pt x="103" y="126"/>
                    </a:lnTo>
                    <a:lnTo>
                      <a:pt x="116" y="113"/>
                    </a:lnTo>
                    <a:lnTo>
                      <a:pt x="130" y="100"/>
                    </a:lnTo>
                    <a:lnTo>
                      <a:pt x="144" y="87"/>
                    </a:lnTo>
                    <a:lnTo>
                      <a:pt x="159" y="76"/>
                    </a:lnTo>
                    <a:lnTo>
                      <a:pt x="174" y="65"/>
                    </a:lnTo>
                    <a:lnTo>
                      <a:pt x="191" y="55"/>
                    </a:lnTo>
                    <a:lnTo>
                      <a:pt x="207" y="46"/>
                    </a:lnTo>
                    <a:lnTo>
                      <a:pt x="224" y="38"/>
                    </a:lnTo>
                    <a:lnTo>
                      <a:pt x="242" y="29"/>
                    </a:lnTo>
                    <a:lnTo>
                      <a:pt x="260" y="22"/>
                    </a:lnTo>
                    <a:lnTo>
                      <a:pt x="277" y="17"/>
                    </a:lnTo>
                    <a:lnTo>
                      <a:pt x="296" y="11"/>
                    </a:lnTo>
                    <a:lnTo>
                      <a:pt x="315" y="7"/>
                    </a:lnTo>
                    <a:lnTo>
                      <a:pt x="334" y="4"/>
                    </a:lnTo>
                    <a:lnTo>
                      <a:pt x="355" y="1"/>
                    </a:lnTo>
                    <a:lnTo>
                      <a:pt x="375" y="0"/>
                    </a:lnTo>
                    <a:lnTo>
                      <a:pt x="395" y="0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rgbClr val="FFC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9" name="Freeform 991"/>
              <p:cNvSpPr>
                <a:spLocks/>
              </p:cNvSpPr>
              <p:nvPr/>
            </p:nvSpPr>
            <p:spPr bwMode="auto">
              <a:xfrm rot="380540" flipH="1">
                <a:off x="2361171" y="1678822"/>
                <a:ext cx="1403182" cy="1228725"/>
              </a:xfrm>
              <a:custGeom>
                <a:avLst/>
                <a:gdLst>
                  <a:gd name="T0" fmla="*/ 415 w 791"/>
                  <a:gd name="T1" fmla="*/ 0 h 774"/>
                  <a:gd name="T2" fmla="*/ 475 w 791"/>
                  <a:gd name="T3" fmla="*/ 7 h 774"/>
                  <a:gd name="T4" fmla="*/ 531 w 791"/>
                  <a:gd name="T5" fmla="*/ 22 h 774"/>
                  <a:gd name="T6" fmla="*/ 584 w 791"/>
                  <a:gd name="T7" fmla="*/ 46 h 774"/>
                  <a:gd name="T8" fmla="*/ 632 w 791"/>
                  <a:gd name="T9" fmla="*/ 76 h 774"/>
                  <a:gd name="T10" fmla="*/ 676 w 791"/>
                  <a:gd name="T11" fmla="*/ 113 h 774"/>
                  <a:gd name="T12" fmla="*/ 712 w 791"/>
                  <a:gd name="T13" fmla="*/ 155 h 774"/>
                  <a:gd name="T14" fmla="*/ 743 w 791"/>
                  <a:gd name="T15" fmla="*/ 202 h 774"/>
                  <a:gd name="T16" fmla="*/ 767 w 791"/>
                  <a:gd name="T17" fmla="*/ 253 h 774"/>
                  <a:gd name="T18" fmla="*/ 784 w 791"/>
                  <a:gd name="T19" fmla="*/ 308 h 774"/>
                  <a:gd name="T20" fmla="*/ 791 w 791"/>
                  <a:gd name="T21" fmla="*/ 366 h 774"/>
                  <a:gd name="T22" fmla="*/ 791 w 791"/>
                  <a:gd name="T23" fmla="*/ 406 h 774"/>
                  <a:gd name="T24" fmla="*/ 784 w 791"/>
                  <a:gd name="T25" fmla="*/ 465 h 774"/>
                  <a:gd name="T26" fmla="*/ 767 w 791"/>
                  <a:gd name="T27" fmla="*/ 519 h 774"/>
                  <a:gd name="T28" fmla="*/ 743 w 791"/>
                  <a:gd name="T29" fmla="*/ 571 h 774"/>
                  <a:gd name="T30" fmla="*/ 712 w 791"/>
                  <a:gd name="T31" fmla="*/ 618 h 774"/>
                  <a:gd name="T32" fmla="*/ 676 w 791"/>
                  <a:gd name="T33" fmla="*/ 661 h 774"/>
                  <a:gd name="T34" fmla="*/ 632 w 791"/>
                  <a:gd name="T35" fmla="*/ 697 h 774"/>
                  <a:gd name="T36" fmla="*/ 584 w 791"/>
                  <a:gd name="T37" fmla="*/ 727 h 774"/>
                  <a:gd name="T38" fmla="*/ 531 w 791"/>
                  <a:gd name="T39" fmla="*/ 751 h 774"/>
                  <a:gd name="T40" fmla="*/ 475 w 791"/>
                  <a:gd name="T41" fmla="*/ 767 h 774"/>
                  <a:gd name="T42" fmla="*/ 415 w 791"/>
                  <a:gd name="T43" fmla="*/ 774 h 774"/>
                  <a:gd name="T44" fmla="*/ 375 w 791"/>
                  <a:gd name="T45" fmla="*/ 774 h 774"/>
                  <a:gd name="T46" fmla="*/ 316 w 791"/>
                  <a:gd name="T47" fmla="*/ 767 h 774"/>
                  <a:gd name="T48" fmla="*/ 260 w 791"/>
                  <a:gd name="T49" fmla="*/ 751 h 774"/>
                  <a:gd name="T50" fmla="*/ 207 w 791"/>
                  <a:gd name="T51" fmla="*/ 727 h 774"/>
                  <a:gd name="T52" fmla="*/ 159 w 791"/>
                  <a:gd name="T53" fmla="*/ 697 h 774"/>
                  <a:gd name="T54" fmla="*/ 115 w 791"/>
                  <a:gd name="T55" fmla="*/ 661 h 774"/>
                  <a:gd name="T56" fmla="*/ 79 w 791"/>
                  <a:gd name="T57" fmla="*/ 618 h 774"/>
                  <a:gd name="T58" fmla="*/ 48 w 791"/>
                  <a:gd name="T59" fmla="*/ 571 h 774"/>
                  <a:gd name="T60" fmla="*/ 24 w 791"/>
                  <a:gd name="T61" fmla="*/ 519 h 774"/>
                  <a:gd name="T62" fmla="*/ 8 w 791"/>
                  <a:gd name="T63" fmla="*/ 465 h 774"/>
                  <a:gd name="T64" fmla="*/ 0 w 791"/>
                  <a:gd name="T65" fmla="*/ 406 h 774"/>
                  <a:gd name="T66" fmla="*/ 0 w 791"/>
                  <a:gd name="T67" fmla="*/ 366 h 774"/>
                  <a:gd name="T68" fmla="*/ 8 w 791"/>
                  <a:gd name="T69" fmla="*/ 308 h 774"/>
                  <a:gd name="T70" fmla="*/ 24 w 791"/>
                  <a:gd name="T71" fmla="*/ 253 h 774"/>
                  <a:gd name="T72" fmla="*/ 48 w 791"/>
                  <a:gd name="T73" fmla="*/ 202 h 774"/>
                  <a:gd name="T74" fmla="*/ 79 w 791"/>
                  <a:gd name="T75" fmla="*/ 155 h 774"/>
                  <a:gd name="T76" fmla="*/ 115 w 791"/>
                  <a:gd name="T77" fmla="*/ 113 h 774"/>
                  <a:gd name="T78" fmla="*/ 159 w 791"/>
                  <a:gd name="T79" fmla="*/ 76 h 774"/>
                  <a:gd name="T80" fmla="*/ 207 w 791"/>
                  <a:gd name="T81" fmla="*/ 46 h 774"/>
                  <a:gd name="T82" fmla="*/ 260 w 791"/>
                  <a:gd name="T83" fmla="*/ 22 h 774"/>
                  <a:gd name="T84" fmla="*/ 316 w 791"/>
                  <a:gd name="T85" fmla="*/ 7 h 774"/>
                  <a:gd name="T86" fmla="*/ 375 w 791"/>
                  <a:gd name="T87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91" h="774">
                    <a:moveTo>
                      <a:pt x="395" y="0"/>
                    </a:moveTo>
                    <a:lnTo>
                      <a:pt x="395" y="0"/>
                    </a:lnTo>
                    <a:lnTo>
                      <a:pt x="415" y="0"/>
                    </a:lnTo>
                    <a:lnTo>
                      <a:pt x="436" y="1"/>
                    </a:lnTo>
                    <a:lnTo>
                      <a:pt x="456" y="4"/>
                    </a:lnTo>
                    <a:lnTo>
                      <a:pt x="475" y="7"/>
                    </a:lnTo>
                    <a:lnTo>
                      <a:pt x="494" y="11"/>
                    </a:lnTo>
                    <a:lnTo>
                      <a:pt x="513" y="17"/>
                    </a:lnTo>
                    <a:lnTo>
                      <a:pt x="531" y="22"/>
                    </a:lnTo>
                    <a:lnTo>
                      <a:pt x="550" y="29"/>
                    </a:lnTo>
                    <a:lnTo>
                      <a:pt x="566" y="38"/>
                    </a:lnTo>
                    <a:lnTo>
                      <a:pt x="584" y="46"/>
                    </a:lnTo>
                    <a:lnTo>
                      <a:pt x="601" y="55"/>
                    </a:lnTo>
                    <a:lnTo>
                      <a:pt x="617" y="66"/>
                    </a:lnTo>
                    <a:lnTo>
                      <a:pt x="632" y="76"/>
                    </a:lnTo>
                    <a:lnTo>
                      <a:pt x="648" y="87"/>
                    </a:lnTo>
                    <a:lnTo>
                      <a:pt x="662" y="100"/>
                    </a:lnTo>
                    <a:lnTo>
                      <a:pt x="676" y="113"/>
                    </a:lnTo>
                    <a:lnTo>
                      <a:pt x="688" y="127"/>
                    </a:lnTo>
                    <a:lnTo>
                      <a:pt x="701" y="140"/>
                    </a:lnTo>
                    <a:lnTo>
                      <a:pt x="712" y="155"/>
                    </a:lnTo>
                    <a:lnTo>
                      <a:pt x="724" y="171"/>
                    </a:lnTo>
                    <a:lnTo>
                      <a:pt x="734" y="187"/>
                    </a:lnTo>
                    <a:lnTo>
                      <a:pt x="743" y="202"/>
                    </a:lnTo>
                    <a:lnTo>
                      <a:pt x="752" y="219"/>
                    </a:lnTo>
                    <a:lnTo>
                      <a:pt x="761" y="236"/>
                    </a:lnTo>
                    <a:lnTo>
                      <a:pt x="767" y="253"/>
                    </a:lnTo>
                    <a:lnTo>
                      <a:pt x="773" y="271"/>
                    </a:lnTo>
                    <a:lnTo>
                      <a:pt x="778" y="290"/>
                    </a:lnTo>
                    <a:lnTo>
                      <a:pt x="784" y="308"/>
                    </a:lnTo>
                    <a:lnTo>
                      <a:pt x="787" y="328"/>
                    </a:lnTo>
                    <a:lnTo>
                      <a:pt x="790" y="348"/>
                    </a:lnTo>
                    <a:lnTo>
                      <a:pt x="791" y="366"/>
                    </a:lnTo>
                    <a:lnTo>
                      <a:pt x="791" y="386"/>
                    </a:lnTo>
                    <a:lnTo>
                      <a:pt x="791" y="386"/>
                    </a:lnTo>
                    <a:lnTo>
                      <a:pt x="791" y="406"/>
                    </a:lnTo>
                    <a:lnTo>
                      <a:pt x="790" y="426"/>
                    </a:lnTo>
                    <a:lnTo>
                      <a:pt x="787" y="445"/>
                    </a:lnTo>
                    <a:lnTo>
                      <a:pt x="784" y="465"/>
                    </a:lnTo>
                    <a:lnTo>
                      <a:pt x="778" y="484"/>
                    </a:lnTo>
                    <a:lnTo>
                      <a:pt x="773" y="502"/>
                    </a:lnTo>
                    <a:lnTo>
                      <a:pt x="767" y="519"/>
                    </a:lnTo>
                    <a:lnTo>
                      <a:pt x="761" y="537"/>
                    </a:lnTo>
                    <a:lnTo>
                      <a:pt x="752" y="554"/>
                    </a:lnTo>
                    <a:lnTo>
                      <a:pt x="743" y="571"/>
                    </a:lnTo>
                    <a:lnTo>
                      <a:pt x="734" y="587"/>
                    </a:lnTo>
                    <a:lnTo>
                      <a:pt x="724" y="603"/>
                    </a:lnTo>
                    <a:lnTo>
                      <a:pt x="712" y="618"/>
                    </a:lnTo>
                    <a:lnTo>
                      <a:pt x="701" y="632"/>
                    </a:lnTo>
                    <a:lnTo>
                      <a:pt x="688" y="646"/>
                    </a:lnTo>
                    <a:lnTo>
                      <a:pt x="676" y="661"/>
                    </a:lnTo>
                    <a:lnTo>
                      <a:pt x="662" y="673"/>
                    </a:lnTo>
                    <a:lnTo>
                      <a:pt x="648" y="686"/>
                    </a:lnTo>
                    <a:lnTo>
                      <a:pt x="632" y="697"/>
                    </a:lnTo>
                    <a:lnTo>
                      <a:pt x="617" y="707"/>
                    </a:lnTo>
                    <a:lnTo>
                      <a:pt x="601" y="719"/>
                    </a:lnTo>
                    <a:lnTo>
                      <a:pt x="584" y="727"/>
                    </a:lnTo>
                    <a:lnTo>
                      <a:pt x="566" y="736"/>
                    </a:lnTo>
                    <a:lnTo>
                      <a:pt x="550" y="744"/>
                    </a:lnTo>
                    <a:lnTo>
                      <a:pt x="531" y="751"/>
                    </a:lnTo>
                    <a:lnTo>
                      <a:pt x="513" y="757"/>
                    </a:lnTo>
                    <a:lnTo>
                      <a:pt x="494" y="762"/>
                    </a:lnTo>
                    <a:lnTo>
                      <a:pt x="475" y="767"/>
                    </a:lnTo>
                    <a:lnTo>
                      <a:pt x="456" y="770"/>
                    </a:lnTo>
                    <a:lnTo>
                      <a:pt x="436" y="772"/>
                    </a:lnTo>
                    <a:lnTo>
                      <a:pt x="415" y="774"/>
                    </a:lnTo>
                    <a:lnTo>
                      <a:pt x="395" y="774"/>
                    </a:lnTo>
                    <a:lnTo>
                      <a:pt x="395" y="774"/>
                    </a:lnTo>
                    <a:lnTo>
                      <a:pt x="375" y="774"/>
                    </a:lnTo>
                    <a:lnTo>
                      <a:pt x="356" y="772"/>
                    </a:lnTo>
                    <a:lnTo>
                      <a:pt x="335" y="770"/>
                    </a:lnTo>
                    <a:lnTo>
                      <a:pt x="316" y="767"/>
                    </a:lnTo>
                    <a:lnTo>
                      <a:pt x="297" y="762"/>
                    </a:lnTo>
                    <a:lnTo>
                      <a:pt x="278" y="757"/>
                    </a:lnTo>
                    <a:lnTo>
                      <a:pt x="260" y="751"/>
                    </a:lnTo>
                    <a:lnTo>
                      <a:pt x="241" y="744"/>
                    </a:lnTo>
                    <a:lnTo>
                      <a:pt x="225" y="736"/>
                    </a:lnTo>
                    <a:lnTo>
                      <a:pt x="207" y="727"/>
                    </a:lnTo>
                    <a:lnTo>
                      <a:pt x="190" y="719"/>
                    </a:lnTo>
                    <a:lnTo>
                      <a:pt x="174" y="707"/>
                    </a:lnTo>
                    <a:lnTo>
                      <a:pt x="159" y="697"/>
                    </a:lnTo>
                    <a:lnTo>
                      <a:pt x="143" y="686"/>
                    </a:lnTo>
                    <a:lnTo>
                      <a:pt x="129" y="673"/>
                    </a:lnTo>
                    <a:lnTo>
                      <a:pt x="115" y="661"/>
                    </a:lnTo>
                    <a:lnTo>
                      <a:pt x="103" y="646"/>
                    </a:lnTo>
                    <a:lnTo>
                      <a:pt x="90" y="632"/>
                    </a:lnTo>
                    <a:lnTo>
                      <a:pt x="79" y="618"/>
                    </a:lnTo>
                    <a:lnTo>
                      <a:pt x="67" y="603"/>
                    </a:lnTo>
                    <a:lnTo>
                      <a:pt x="57" y="587"/>
                    </a:lnTo>
                    <a:lnTo>
                      <a:pt x="48" y="571"/>
                    </a:lnTo>
                    <a:lnTo>
                      <a:pt x="39" y="554"/>
                    </a:lnTo>
                    <a:lnTo>
                      <a:pt x="30" y="537"/>
                    </a:lnTo>
                    <a:lnTo>
                      <a:pt x="24" y="519"/>
                    </a:lnTo>
                    <a:lnTo>
                      <a:pt x="18" y="502"/>
                    </a:lnTo>
                    <a:lnTo>
                      <a:pt x="13" y="484"/>
                    </a:lnTo>
                    <a:lnTo>
                      <a:pt x="8" y="465"/>
                    </a:lnTo>
                    <a:lnTo>
                      <a:pt x="4" y="445"/>
                    </a:lnTo>
                    <a:lnTo>
                      <a:pt x="1" y="426"/>
                    </a:lnTo>
                    <a:lnTo>
                      <a:pt x="0" y="406"/>
                    </a:lnTo>
                    <a:lnTo>
                      <a:pt x="0" y="386"/>
                    </a:lnTo>
                    <a:lnTo>
                      <a:pt x="0" y="386"/>
                    </a:lnTo>
                    <a:lnTo>
                      <a:pt x="0" y="366"/>
                    </a:lnTo>
                    <a:lnTo>
                      <a:pt x="1" y="348"/>
                    </a:lnTo>
                    <a:lnTo>
                      <a:pt x="4" y="328"/>
                    </a:lnTo>
                    <a:lnTo>
                      <a:pt x="8" y="308"/>
                    </a:lnTo>
                    <a:lnTo>
                      <a:pt x="13" y="290"/>
                    </a:lnTo>
                    <a:lnTo>
                      <a:pt x="18" y="271"/>
                    </a:lnTo>
                    <a:lnTo>
                      <a:pt x="24" y="253"/>
                    </a:lnTo>
                    <a:lnTo>
                      <a:pt x="30" y="236"/>
                    </a:lnTo>
                    <a:lnTo>
                      <a:pt x="39" y="219"/>
                    </a:lnTo>
                    <a:lnTo>
                      <a:pt x="48" y="202"/>
                    </a:lnTo>
                    <a:lnTo>
                      <a:pt x="57" y="187"/>
                    </a:lnTo>
                    <a:lnTo>
                      <a:pt x="67" y="171"/>
                    </a:lnTo>
                    <a:lnTo>
                      <a:pt x="79" y="155"/>
                    </a:lnTo>
                    <a:lnTo>
                      <a:pt x="90" y="140"/>
                    </a:lnTo>
                    <a:lnTo>
                      <a:pt x="103" y="127"/>
                    </a:lnTo>
                    <a:lnTo>
                      <a:pt x="115" y="113"/>
                    </a:lnTo>
                    <a:lnTo>
                      <a:pt x="129" y="100"/>
                    </a:lnTo>
                    <a:lnTo>
                      <a:pt x="143" y="87"/>
                    </a:lnTo>
                    <a:lnTo>
                      <a:pt x="159" y="76"/>
                    </a:lnTo>
                    <a:lnTo>
                      <a:pt x="174" y="66"/>
                    </a:lnTo>
                    <a:lnTo>
                      <a:pt x="190" y="55"/>
                    </a:lnTo>
                    <a:lnTo>
                      <a:pt x="207" y="46"/>
                    </a:lnTo>
                    <a:lnTo>
                      <a:pt x="225" y="38"/>
                    </a:lnTo>
                    <a:lnTo>
                      <a:pt x="241" y="29"/>
                    </a:lnTo>
                    <a:lnTo>
                      <a:pt x="260" y="22"/>
                    </a:lnTo>
                    <a:lnTo>
                      <a:pt x="278" y="17"/>
                    </a:lnTo>
                    <a:lnTo>
                      <a:pt x="297" y="11"/>
                    </a:lnTo>
                    <a:lnTo>
                      <a:pt x="316" y="7"/>
                    </a:lnTo>
                    <a:lnTo>
                      <a:pt x="335" y="4"/>
                    </a:lnTo>
                    <a:lnTo>
                      <a:pt x="356" y="1"/>
                    </a:lnTo>
                    <a:lnTo>
                      <a:pt x="375" y="0"/>
                    </a:lnTo>
                    <a:lnTo>
                      <a:pt x="395" y="0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0" name="Freeform 992"/>
              <p:cNvSpPr>
                <a:spLocks/>
              </p:cNvSpPr>
              <p:nvPr/>
            </p:nvSpPr>
            <p:spPr bwMode="auto">
              <a:xfrm rot="380540" flipH="1">
                <a:off x="2359557" y="1674363"/>
                <a:ext cx="1412052" cy="1235075"/>
              </a:xfrm>
              <a:custGeom>
                <a:avLst/>
                <a:gdLst>
                  <a:gd name="T0" fmla="*/ 419 w 796"/>
                  <a:gd name="T1" fmla="*/ 0 h 778"/>
                  <a:gd name="T2" fmla="*/ 478 w 796"/>
                  <a:gd name="T3" fmla="*/ 7 h 778"/>
                  <a:gd name="T4" fmla="*/ 535 w 796"/>
                  <a:gd name="T5" fmla="*/ 23 h 778"/>
                  <a:gd name="T6" fmla="*/ 588 w 796"/>
                  <a:gd name="T7" fmla="*/ 47 h 778"/>
                  <a:gd name="T8" fmla="*/ 636 w 796"/>
                  <a:gd name="T9" fmla="*/ 76 h 778"/>
                  <a:gd name="T10" fmla="*/ 680 w 796"/>
                  <a:gd name="T11" fmla="*/ 113 h 778"/>
                  <a:gd name="T12" fmla="*/ 716 w 796"/>
                  <a:gd name="T13" fmla="*/ 156 h 778"/>
                  <a:gd name="T14" fmla="*/ 748 w 796"/>
                  <a:gd name="T15" fmla="*/ 204 h 778"/>
                  <a:gd name="T16" fmla="*/ 772 w 796"/>
                  <a:gd name="T17" fmla="*/ 255 h 778"/>
                  <a:gd name="T18" fmla="*/ 788 w 796"/>
                  <a:gd name="T19" fmla="*/ 310 h 778"/>
                  <a:gd name="T20" fmla="*/ 795 w 796"/>
                  <a:gd name="T21" fmla="*/ 369 h 778"/>
                  <a:gd name="T22" fmla="*/ 795 w 796"/>
                  <a:gd name="T23" fmla="*/ 409 h 778"/>
                  <a:gd name="T24" fmla="*/ 788 w 796"/>
                  <a:gd name="T25" fmla="*/ 467 h 778"/>
                  <a:gd name="T26" fmla="*/ 772 w 796"/>
                  <a:gd name="T27" fmla="*/ 522 h 778"/>
                  <a:gd name="T28" fmla="*/ 748 w 796"/>
                  <a:gd name="T29" fmla="*/ 574 h 778"/>
                  <a:gd name="T30" fmla="*/ 716 w 796"/>
                  <a:gd name="T31" fmla="*/ 621 h 778"/>
                  <a:gd name="T32" fmla="*/ 680 w 796"/>
                  <a:gd name="T33" fmla="*/ 664 h 778"/>
                  <a:gd name="T34" fmla="*/ 636 w 796"/>
                  <a:gd name="T35" fmla="*/ 700 h 778"/>
                  <a:gd name="T36" fmla="*/ 588 w 796"/>
                  <a:gd name="T37" fmla="*/ 731 h 778"/>
                  <a:gd name="T38" fmla="*/ 535 w 796"/>
                  <a:gd name="T39" fmla="*/ 754 h 778"/>
                  <a:gd name="T40" fmla="*/ 478 w 796"/>
                  <a:gd name="T41" fmla="*/ 770 h 778"/>
                  <a:gd name="T42" fmla="*/ 419 w 796"/>
                  <a:gd name="T43" fmla="*/ 777 h 778"/>
                  <a:gd name="T44" fmla="*/ 377 w 796"/>
                  <a:gd name="T45" fmla="*/ 777 h 778"/>
                  <a:gd name="T46" fmla="*/ 319 w 796"/>
                  <a:gd name="T47" fmla="*/ 770 h 778"/>
                  <a:gd name="T48" fmla="*/ 262 w 796"/>
                  <a:gd name="T49" fmla="*/ 754 h 778"/>
                  <a:gd name="T50" fmla="*/ 208 w 796"/>
                  <a:gd name="T51" fmla="*/ 731 h 778"/>
                  <a:gd name="T52" fmla="*/ 160 w 796"/>
                  <a:gd name="T53" fmla="*/ 700 h 778"/>
                  <a:gd name="T54" fmla="*/ 117 w 796"/>
                  <a:gd name="T55" fmla="*/ 664 h 778"/>
                  <a:gd name="T56" fmla="*/ 80 w 796"/>
                  <a:gd name="T57" fmla="*/ 621 h 778"/>
                  <a:gd name="T58" fmla="*/ 48 w 796"/>
                  <a:gd name="T59" fmla="*/ 574 h 778"/>
                  <a:gd name="T60" fmla="*/ 24 w 796"/>
                  <a:gd name="T61" fmla="*/ 522 h 778"/>
                  <a:gd name="T62" fmla="*/ 9 w 796"/>
                  <a:gd name="T63" fmla="*/ 467 h 778"/>
                  <a:gd name="T64" fmla="*/ 1 w 796"/>
                  <a:gd name="T65" fmla="*/ 409 h 778"/>
                  <a:gd name="T66" fmla="*/ 1 w 796"/>
                  <a:gd name="T67" fmla="*/ 369 h 778"/>
                  <a:gd name="T68" fmla="*/ 9 w 796"/>
                  <a:gd name="T69" fmla="*/ 310 h 778"/>
                  <a:gd name="T70" fmla="*/ 24 w 796"/>
                  <a:gd name="T71" fmla="*/ 255 h 778"/>
                  <a:gd name="T72" fmla="*/ 48 w 796"/>
                  <a:gd name="T73" fmla="*/ 204 h 778"/>
                  <a:gd name="T74" fmla="*/ 80 w 796"/>
                  <a:gd name="T75" fmla="*/ 156 h 778"/>
                  <a:gd name="T76" fmla="*/ 117 w 796"/>
                  <a:gd name="T77" fmla="*/ 113 h 778"/>
                  <a:gd name="T78" fmla="*/ 160 w 796"/>
                  <a:gd name="T79" fmla="*/ 76 h 778"/>
                  <a:gd name="T80" fmla="*/ 208 w 796"/>
                  <a:gd name="T81" fmla="*/ 47 h 778"/>
                  <a:gd name="T82" fmla="*/ 262 w 796"/>
                  <a:gd name="T83" fmla="*/ 23 h 778"/>
                  <a:gd name="T84" fmla="*/ 319 w 796"/>
                  <a:gd name="T85" fmla="*/ 7 h 778"/>
                  <a:gd name="T86" fmla="*/ 377 w 796"/>
                  <a:gd name="T87" fmla="*/ 0 h 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96" h="778">
                    <a:moveTo>
                      <a:pt x="398" y="0"/>
                    </a:moveTo>
                    <a:lnTo>
                      <a:pt x="398" y="0"/>
                    </a:lnTo>
                    <a:lnTo>
                      <a:pt x="419" y="0"/>
                    </a:lnTo>
                    <a:lnTo>
                      <a:pt x="438" y="1"/>
                    </a:lnTo>
                    <a:lnTo>
                      <a:pt x="459" y="4"/>
                    </a:lnTo>
                    <a:lnTo>
                      <a:pt x="478" y="7"/>
                    </a:lnTo>
                    <a:lnTo>
                      <a:pt x="498" y="11"/>
                    </a:lnTo>
                    <a:lnTo>
                      <a:pt x="516" y="17"/>
                    </a:lnTo>
                    <a:lnTo>
                      <a:pt x="535" y="23"/>
                    </a:lnTo>
                    <a:lnTo>
                      <a:pt x="553" y="30"/>
                    </a:lnTo>
                    <a:lnTo>
                      <a:pt x="570" y="38"/>
                    </a:lnTo>
                    <a:lnTo>
                      <a:pt x="588" y="47"/>
                    </a:lnTo>
                    <a:lnTo>
                      <a:pt x="605" y="57"/>
                    </a:lnTo>
                    <a:lnTo>
                      <a:pt x="620" y="66"/>
                    </a:lnTo>
                    <a:lnTo>
                      <a:pt x="636" y="76"/>
                    </a:lnTo>
                    <a:lnTo>
                      <a:pt x="650" y="89"/>
                    </a:lnTo>
                    <a:lnTo>
                      <a:pt x="666" y="100"/>
                    </a:lnTo>
                    <a:lnTo>
                      <a:pt x="680" y="113"/>
                    </a:lnTo>
                    <a:lnTo>
                      <a:pt x="692" y="127"/>
                    </a:lnTo>
                    <a:lnTo>
                      <a:pt x="705" y="141"/>
                    </a:lnTo>
                    <a:lnTo>
                      <a:pt x="716" y="156"/>
                    </a:lnTo>
                    <a:lnTo>
                      <a:pt x="728" y="171"/>
                    </a:lnTo>
                    <a:lnTo>
                      <a:pt x="738" y="187"/>
                    </a:lnTo>
                    <a:lnTo>
                      <a:pt x="748" y="204"/>
                    </a:lnTo>
                    <a:lnTo>
                      <a:pt x="757" y="221"/>
                    </a:lnTo>
                    <a:lnTo>
                      <a:pt x="765" y="238"/>
                    </a:lnTo>
                    <a:lnTo>
                      <a:pt x="772" y="255"/>
                    </a:lnTo>
                    <a:lnTo>
                      <a:pt x="777" y="273"/>
                    </a:lnTo>
                    <a:lnTo>
                      <a:pt x="784" y="291"/>
                    </a:lnTo>
                    <a:lnTo>
                      <a:pt x="788" y="310"/>
                    </a:lnTo>
                    <a:lnTo>
                      <a:pt x="791" y="330"/>
                    </a:lnTo>
                    <a:lnTo>
                      <a:pt x="794" y="349"/>
                    </a:lnTo>
                    <a:lnTo>
                      <a:pt x="795" y="369"/>
                    </a:lnTo>
                    <a:lnTo>
                      <a:pt x="796" y="389"/>
                    </a:lnTo>
                    <a:lnTo>
                      <a:pt x="796" y="389"/>
                    </a:lnTo>
                    <a:lnTo>
                      <a:pt x="795" y="409"/>
                    </a:lnTo>
                    <a:lnTo>
                      <a:pt x="794" y="429"/>
                    </a:lnTo>
                    <a:lnTo>
                      <a:pt x="791" y="448"/>
                    </a:lnTo>
                    <a:lnTo>
                      <a:pt x="788" y="467"/>
                    </a:lnTo>
                    <a:lnTo>
                      <a:pt x="784" y="485"/>
                    </a:lnTo>
                    <a:lnTo>
                      <a:pt x="777" y="504"/>
                    </a:lnTo>
                    <a:lnTo>
                      <a:pt x="772" y="522"/>
                    </a:lnTo>
                    <a:lnTo>
                      <a:pt x="765" y="540"/>
                    </a:lnTo>
                    <a:lnTo>
                      <a:pt x="757" y="557"/>
                    </a:lnTo>
                    <a:lnTo>
                      <a:pt x="748" y="574"/>
                    </a:lnTo>
                    <a:lnTo>
                      <a:pt x="738" y="590"/>
                    </a:lnTo>
                    <a:lnTo>
                      <a:pt x="728" y="606"/>
                    </a:lnTo>
                    <a:lnTo>
                      <a:pt x="716" y="621"/>
                    </a:lnTo>
                    <a:lnTo>
                      <a:pt x="705" y="637"/>
                    </a:lnTo>
                    <a:lnTo>
                      <a:pt x="692" y="651"/>
                    </a:lnTo>
                    <a:lnTo>
                      <a:pt x="680" y="664"/>
                    </a:lnTo>
                    <a:lnTo>
                      <a:pt x="666" y="676"/>
                    </a:lnTo>
                    <a:lnTo>
                      <a:pt x="650" y="689"/>
                    </a:lnTo>
                    <a:lnTo>
                      <a:pt x="636" y="700"/>
                    </a:lnTo>
                    <a:lnTo>
                      <a:pt x="620" y="712"/>
                    </a:lnTo>
                    <a:lnTo>
                      <a:pt x="605" y="722"/>
                    </a:lnTo>
                    <a:lnTo>
                      <a:pt x="588" y="731"/>
                    </a:lnTo>
                    <a:lnTo>
                      <a:pt x="570" y="740"/>
                    </a:lnTo>
                    <a:lnTo>
                      <a:pt x="553" y="747"/>
                    </a:lnTo>
                    <a:lnTo>
                      <a:pt x="535" y="754"/>
                    </a:lnTo>
                    <a:lnTo>
                      <a:pt x="516" y="760"/>
                    </a:lnTo>
                    <a:lnTo>
                      <a:pt x="498" y="765"/>
                    </a:lnTo>
                    <a:lnTo>
                      <a:pt x="478" y="770"/>
                    </a:lnTo>
                    <a:lnTo>
                      <a:pt x="459" y="774"/>
                    </a:lnTo>
                    <a:lnTo>
                      <a:pt x="438" y="775"/>
                    </a:lnTo>
                    <a:lnTo>
                      <a:pt x="419" y="777"/>
                    </a:lnTo>
                    <a:lnTo>
                      <a:pt x="398" y="778"/>
                    </a:lnTo>
                    <a:lnTo>
                      <a:pt x="398" y="778"/>
                    </a:lnTo>
                    <a:lnTo>
                      <a:pt x="377" y="777"/>
                    </a:lnTo>
                    <a:lnTo>
                      <a:pt x="358" y="775"/>
                    </a:lnTo>
                    <a:lnTo>
                      <a:pt x="338" y="774"/>
                    </a:lnTo>
                    <a:lnTo>
                      <a:pt x="319" y="770"/>
                    </a:lnTo>
                    <a:lnTo>
                      <a:pt x="299" y="765"/>
                    </a:lnTo>
                    <a:lnTo>
                      <a:pt x="281" y="760"/>
                    </a:lnTo>
                    <a:lnTo>
                      <a:pt x="262" y="754"/>
                    </a:lnTo>
                    <a:lnTo>
                      <a:pt x="244" y="747"/>
                    </a:lnTo>
                    <a:lnTo>
                      <a:pt x="226" y="740"/>
                    </a:lnTo>
                    <a:lnTo>
                      <a:pt x="208" y="731"/>
                    </a:lnTo>
                    <a:lnTo>
                      <a:pt x="192" y="722"/>
                    </a:lnTo>
                    <a:lnTo>
                      <a:pt x="177" y="712"/>
                    </a:lnTo>
                    <a:lnTo>
                      <a:pt x="160" y="700"/>
                    </a:lnTo>
                    <a:lnTo>
                      <a:pt x="146" y="689"/>
                    </a:lnTo>
                    <a:lnTo>
                      <a:pt x="131" y="676"/>
                    </a:lnTo>
                    <a:lnTo>
                      <a:pt x="117" y="664"/>
                    </a:lnTo>
                    <a:lnTo>
                      <a:pt x="104" y="651"/>
                    </a:lnTo>
                    <a:lnTo>
                      <a:pt x="92" y="637"/>
                    </a:lnTo>
                    <a:lnTo>
                      <a:pt x="80" y="621"/>
                    </a:lnTo>
                    <a:lnTo>
                      <a:pt x="69" y="606"/>
                    </a:lnTo>
                    <a:lnTo>
                      <a:pt x="59" y="590"/>
                    </a:lnTo>
                    <a:lnTo>
                      <a:pt x="48" y="574"/>
                    </a:lnTo>
                    <a:lnTo>
                      <a:pt x="39" y="557"/>
                    </a:lnTo>
                    <a:lnTo>
                      <a:pt x="32" y="540"/>
                    </a:lnTo>
                    <a:lnTo>
                      <a:pt x="24" y="522"/>
                    </a:lnTo>
                    <a:lnTo>
                      <a:pt x="18" y="504"/>
                    </a:lnTo>
                    <a:lnTo>
                      <a:pt x="13" y="485"/>
                    </a:lnTo>
                    <a:lnTo>
                      <a:pt x="9" y="467"/>
                    </a:lnTo>
                    <a:lnTo>
                      <a:pt x="5" y="448"/>
                    </a:lnTo>
                    <a:lnTo>
                      <a:pt x="3" y="429"/>
                    </a:lnTo>
                    <a:lnTo>
                      <a:pt x="1" y="409"/>
                    </a:lnTo>
                    <a:lnTo>
                      <a:pt x="0" y="389"/>
                    </a:lnTo>
                    <a:lnTo>
                      <a:pt x="0" y="389"/>
                    </a:lnTo>
                    <a:lnTo>
                      <a:pt x="1" y="369"/>
                    </a:lnTo>
                    <a:lnTo>
                      <a:pt x="3" y="349"/>
                    </a:lnTo>
                    <a:lnTo>
                      <a:pt x="5" y="330"/>
                    </a:lnTo>
                    <a:lnTo>
                      <a:pt x="9" y="310"/>
                    </a:lnTo>
                    <a:lnTo>
                      <a:pt x="13" y="291"/>
                    </a:lnTo>
                    <a:lnTo>
                      <a:pt x="18" y="273"/>
                    </a:lnTo>
                    <a:lnTo>
                      <a:pt x="24" y="255"/>
                    </a:lnTo>
                    <a:lnTo>
                      <a:pt x="32" y="238"/>
                    </a:lnTo>
                    <a:lnTo>
                      <a:pt x="39" y="221"/>
                    </a:lnTo>
                    <a:lnTo>
                      <a:pt x="48" y="204"/>
                    </a:lnTo>
                    <a:lnTo>
                      <a:pt x="59" y="187"/>
                    </a:lnTo>
                    <a:lnTo>
                      <a:pt x="69" y="171"/>
                    </a:lnTo>
                    <a:lnTo>
                      <a:pt x="80" y="156"/>
                    </a:lnTo>
                    <a:lnTo>
                      <a:pt x="92" y="141"/>
                    </a:lnTo>
                    <a:lnTo>
                      <a:pt x="104" y="127"/>
                    </a:lnTo>
                    <a:lnTo>
                      <a:pt x="117" y="113"/>
                    </a:lnTo>
                    <a:lnTo>
                      <a:pt x="131" y="100"/>
                    </a:lnTo>
                    <a:lnTo>
                      <a:pt x="146" y="89"/>
                    </a:lnTo>
                    <a:lnTo>
                      <a:pt x="160" y="76"/>
                    </a:lnTo>
                    <a:lnTo>
                      <a:pt x="177" y="66"/>
                    </a:lnTo>
                    <a:lnTo>
                      <a:pt x="192" y="57"/>
                    </a:lnTo>
                    <a:lnTo>
                      <a:pt x="208" y="47"/>
                    </a:lnTo>
                    <a:lnTo>
                      <a:pt x="226" y="38"/>
                    </a:lnTo>
                    <a:lnTo>
                      <a:pt x="244" y="30"/>
                    </a:lnTo>
                    <a:lnTo>
                      <a:pt x="262" y="23"/>
                    </a:lnTo>
                    <a:lnTo>
                      <a:pt x="281" y="17"/>
                    </a:lnTo>
                    <a:lnTo>
                      <a:pt x="299" y="11"/>
                    </a:lnTo>
                    <a:lnTo>
                      <a:pt x="319" y="7"/>
                    </a:lnTo>
                    <a:lnTo>
                      <a:pt x="338" y="4"/>
                    </a:lnTo>
                    <a:lnTo>
                      <a:pt x="358" y="1"/>
                    </a:lnTo>
                    <a:lnTo>
                      <a:pt x="377" y="0"/>
                    </a:lnTo>
                    <a:lnTo>
                      <a:pt x="398" y="0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rgbClr val="F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1" name="Freeform 993"/>
              <p:cNvSpPr>
                <a:spLocks/>
              </p:cNvSpPr>
              <p:nvPr/>
            </p:nvSpPr>
            <p:spPr bwMode="auto">
              <a:xfrm rot="380540" flipH="1">
                <a:off x="2359809" y="1669811"/>
                <a:ext cx="1415599" cy="1239838"/>
              </a:xfrm>
              <a:custGeom>
                <a:avLst/>
                <a:gdLst>
                  <a:gd name="T0" fmla="*/ 420 w 798"/>
                  <a:gd name="T1" fmla="*/ 0 h 781"/>
                  <a:gd name="T2" fmla="*/ 480 w 798"/>
                  <a:gd name="T3" fmla="*/ 7 h 781"/>
                  <a:gd name="T4" fmla="*/ 536 w 798"/>
                  <a:gd name="T5" fmla="*/ 24 h 781"/>
                  <a:gd name="T6" fmla="*/ 589 w 798"/>
                  <a:gd name="T7" fmla="*/ 47 h 781"/>
                  <a:gd name="T8" fmla="*/ 637 w 798"/>
                  <a:gd name="T9" fmla="*/ 78 h 781"/>
                  <a:gd name="T10" fmla="*/ 682 w 798"/>
                  <a:gd name="T11" fmla="*/ 115 h 781"/>
                  <a:gd name="T12" fmla="*/ 718 w 798"/>
                  <a:gd name="T13" fmla="*/ 157 h 781"/>
                  <a:gd name="T14" fmla="*/ 750 w 798"/>
                  <a:gd name="T15" fmla="*/ 204 h 781"/>
                  <a:gd name="T16" fmla="*/ 774 w 798"/>
                  <a:gd name="T17" fmla="*/ 256 h 781"/>
                  <a:gd name="T18" fmla="*/ 791 w 798"/>
                  <a:gd name="T19" fmla="*/ 311 h 781"/>
                  <a:gd name="T20" fmla="*/ 798 w 798"/>
                  <a:gd name="T21" fmla="*/ 371 h 781"/>
                  <a:gd name="T22" fmla="*/ 798 w 798"/>
                  <a:gd name="T23" fmla="*/ 410 h 781"/>
                  <a:gd name="T24" fmla="*/ 791 w 798"/>
                  <a:gd name="T25" fmla="*/ 470 h 781"/>
                  <a:gd name="T26" fmla="*/ 774 w 798"/>
                  <a:gd name="T27" fmla="*/ 525 h 781"/>
                  <a:gd name="T28" fmla="*/ 750 w 798"/>
                  <a:gd name="T29" fmla="*/ 577 h 781"/>
                  <a:gd name="T30" fmla="*/ 718 w 798"/>
                  <a:gd name="T31" fmla="*/ 624 h 781"/>
                  <a:gd name="T32" fmla="*/ 682 w 798"/>
                  <a:gd name="T33" fmla="*/ 667 h 781"/>
                  <a:gd name="T34" fmla="*/ 637 w 798"/>
                  <a:gd name="T35" fmla="*/ 703 h 781"/>
                  <a:gd name="T36" fmla="*/ 589 w 798"/>
                  <a:gd name="T37" fmla="*/ 734 h 781"/>
                  <a:gd name="T38" fmla="*/ 536 w 798"/>
                  <a:gd name="T39" fmla="*/ 759 h 781"/>
                  <a:gd name="T40" fmla="*/ 480 w 798"/>
                  <a:gd name="T41" fmla="*/ 774 h 781"/>
                  <a:gd name="T42" fmla="*/ 420 w 798"/>
                  <a:gd name="T43" fmla="*/ 781 h 781"/>
                  <a:gd name="T44" fmla="*/ 378 w 798"/>
                  <a:gd name="T45" fmla="*/ 781 h 781"/>
                  <a:gd name="T46" fmla="*/ 318 w 798"/>
                  <a:gd name="T47" fmla="*/ 774 h 781"/>
                  <a:gd name="T48" fmla="*/ 261 w 798"/>
                  <a:gd name="T49" fmla="*/ 759 h 781"/>
                  <a:gd name="T50" fmla="*/ 209 w 798"/>
                  <a:gd name="T51" fmla="*/ 734 h 781"/>
                  <a:gd name="T52" fmla="*/ 160 w 798"/>
                  <a:gd name="T53" fmla="*/ 703 h 781"/>
                  <a:gd name="T54" fmla="*/ 116 w 798"/>
                  <a:gd name="T55" fmla="*/ 667 h 781"/>
                  <a:gd name="T56" fmla="*/ 80 w 798"/>
                  <a:gd name="T57" fmla="*/ 624 h 781"/>
                  <a:gd name="T58" fmla="*/ 48 w 798"/>
                  <a:gd name="T59" fmla="*/ 577 h 781"/>
                  <a:gd name="T60" fmla="*/ 24 w 798"/>
                  <a:gd name="T61" fmla="*/ 525 h 781"/>
                  <a:gd name="T62" fmla="*/ 7 w 798"/>
                  <a:gd name="T63" fmla="*/ 470 h 781"/>
                  <a:gd name="T64" fmla="*/ 0 w 798"/>
                  <a:gd name="T65" fmla="*/ 410 h 781"/>
                  <a:gd name="T66" fmla="*/ 0 w 798"/>
                  <a:gd name="T67" fmla="*/ 371 h 781"/>
                  <a:gd name="T68" fmla="*/ 7 w 798"/>
                  <a:gd name="T69" fmla="*/ 311 h 781"/>
                  <a:gd name="T70" fmla="*/ 24 w 798"/>
                  <a:gd name="T71" fmla="*/ 256 h 781"/>
                  <a:gd name="T72" fmla="*/ 48 w 798"/>
                  <a:gd name="T73" fmla="*/ 204 h 781"/>
                  <a:gd name="T74" fmla="*/ 80 w 798"/>
                  <a:gd name="T75" fmla="*/ 157 h 781"/>
                  <a:gd name="T76" fmla="*/ 116 w 798"/>
                  <a:gd name="T77" fmla="*/ 115 h 781"/>
                  <a:gd name="T78" fmla="*/ 160 w 798"/>
                  <a:gd name="T79" fmla="*/ 78 h 781"/>
                  <a:gd name="T80" fmla="*/ 209 w 798"/>
                  <a:gd name="T81" fmla="*/ 47 h 781"/>
                  <a:gd name="T82" fmla="*/ 261 w 798"/>
                  <a:gd name="T83" fmla="*/ 24 h 781"/>
                  <a:gd name="T84" fmla="*/ 318 w 798"/>
                  <a:gd name="T85" fmla="*/ 7 h 781"/>
                  <a:gd name="T86" fmla="*/ 378 w 798"/>
                  <a:gd name="T87" fmla="*/ 0 h 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98" h="781">
                    <a:moveTo>
                      <a:pt x="398" y="0"/>
                    </a:moveTo>
                    <a:lnTo>
                      <a:pt x="398" y="0"/>
                    </a:lnTo>
                    <a:lnTo>
                      <a:pt x="420" y="0"/>
                    </a:lnTo>
                    <a:lnTo>
                      <a:pt x="440" y="1"/>
                    </a:lnTo>
                    <a:lnTo>
                      <a:pt x="459" y="4"/>
                    </a:lnTo>
                    <a:lnTo>
                      <a:pt x="480" y="7"/>
                    </a:lnTo>
                    <a:lnTo>
                      <a:pt x="499" y="11"/>
                    </a:lnTo>
                    <a:lnTo>
                      <a:pt x="518" y="17"/>
                    </a:lnTo>
                    <a:lnTo>
                      <a:pt x="536" y="24"/>
                    </a:lnTo>
                    <a:lnTo>
                      <a:pt x="555" y="30"/>
                    </a:lnTo>
                    <a:lnTo>
                      <a:pt x="572" y="38"/>
                    </a:lnTo>
                    <a:lnTo>
                      <a:pt x="589" y="47"/>
                    </a:lnTo>
                    <a:lnTo>
                      <a:pt x="605" y="57"/>
                    </a:lnTo>
                    <a:lnTo>
                      <a:pt x="622" y="67"/>
                    </a:lnTo>
                    <a:lnTo>
                      <a:pt x="637" y="78"/>
                    </a:lnTo>
                    <a:lnTo>
                      <a:pt x="652" y="89"/>
                    </a:lnTo>
                    <a:lnTo>
                      <a:pt x="668" y="102"/>
                    </a:lnTo>
                    <a:lnTo>
                      <a:pt x="682" y="115"/>
                    </a:lnTo>
                    <a:lnTo>
                      <a:pt x="694" y="127"/>
                    </a:lnTo>
                    <a:lnTo>
                      <a:pt x="707" y="142"/>
                    </a:lnTo>
                    <a:lnTo>
                      <a:pt x="718" y="157"/>
                    </a:lnTo>
                    <a:lnTo>
                      <a:pt x="730" y="173"/>
                    </a:lnTo>
                    <a:lnTo>
                      <a:pt x="740" y="188"/>
                    </a:lnTo>
                    <a:lnTo>
                      <a:pt x="750" y="204"/>
                    </a:lnTo>
                    <a:lnTo>
                      <a:pt x="759" y="221"/>
                    </a:lnTo>
                    <a:lnTo>
                      <a:pt x="767" y="239"/>
                    </a:lnTo>
                    <a:lnTo>
                      <a:pt x="774" y="256"/>
                    </a:lnTo>
                    <a:lnTo>
                      <a:pt x="781" y="275"/>
                    </a:lnTo>
                    <a:lnTo>
                      <a:pt x="786" y="293"/>
                    </a:lnTo>
                    <a:lnTo>
                      <a:pt x="791" y="311"/>
                    </a:lnTo>
                    <a:lnTo>
                      <a:pt x="793" y="331"/>
                    </a:lnTo>
                    <a:lnTo>
                      <a:pt x="796" y="351"/>
                    </a:lnTo>
                    <a:lnTo>
                      <a:pt x="798" y="371"/>
                    </a:lnTo>
                    <a:lnTo>
                      <a:pt x="798" y="391"/>
                    </a:lnTo>
                    <a:lnTo>
                      <a:pt x="798" y="391"/>
                    </a:lnTo>
                    <a:lnTo>
                      <a:pt x="798" y="410"/>
                    </a:lnTo>
                    <a:lnTo>
                      <a:pt x="796" y="430"/>
                    </a:lnTo>
                    <a:lnTo>
                      <a:pt x="793" y="450"/>
                    </a:lnTo>
                    <a:lnTo>
                      <a:pt x="791" y="470"/>
                    </a:lnTo>
                    <a:lnTo>
                      <a:pt x="786" y="488"/>
                    </a:lnTo>
                    <a:lnTo>
                      <a:pt x="781" y="507"/>
                    </a:lnTo>
                    <a:lnTo>
                      <a:pt x="774" y="525"/>
                    </a:lnTo>
                    <a:lnTo>
                      <a:pt x="767" y="542"/>
                    </a:lnTo>
                    <a:lnTo>
                      <a:pt x="759" y="560"/>
                    </a:lnTo>
                    <a:lnTo>
                      <a:pt x="750" y="577"/>
                    </a:lnTo>
                    <a:lnTo>
                      <a:pt x="740" y="593"/>
                    </a:lnTo>
                    <a:lnTo>
                      <a:pt x="730" y="609"/>
                    </a:lnTo>
                    <a:lnTo>
                      <a:pt x="718" y="624"/>
                    </a:lnTo>
                    <a:lnTo>
                      <a:pt x="707" y="640"/>
                    </a:lnTo>
                    <a:lnTo>
                      <a:pt x="694" y="654"/>
                    </a:lnTo>
                    <a:lnTo>
                      <a:pt x="682" y="667"/>
                    </a:lnTo>
                    <a:lnTo>
                      <a:pt x="668" y="679"/>
                    </a:lnTo>
                    <a:lnTo>
                      <a:pt x="652" y="692"/>
                    </a:lnTo>
                    <a:lnTo>
                      <a:pt x="637" y="703"/>
                    </a:lnTo>
                    <a:lnTo>
                      <a:pt x="622" y="715"/>
                    </a:lnTo>
                    <a:lnTo>
                      <a:pt x="605" y="725"/>
                    </a:lnTo>
                    <a:lnTo>
                      <a:pt x="589" y="734"/>
                    </a:lnTo>
                    <a:lnTo>
                      <a:pt x="572" y="743"/>
                    </a:lnTo>
                    <a:lnTo>
                      <a:pt x="555" y="751"/>
                    </a:lnTo>
                    <a:lnTo>
                      <a:pt x="536" y="759"/>
                    </a:lnTo>
                    <a:lnTo>
                      <a:pt x="518" y="764"/>
                    </a:lnTo>
                    <a:lnTo>
                      <a:pt x="499" y="770"/>
                    </a:lnTo>
                    <a:lnTo>
                      <a:pt x="480" y="774"/>
                    </a:lnTo>
                    <a:lnTo>
                      <a:pt x="459" y="777"/>
                    </a:lnTo>
                    <a:lnTo>
                      <a:pt x="440" y="780"/>
                    </a:lnTo>
                    <a:lnTo>
                      <a:pt x="420" y="781"/>
                    </a:lnTo>
                    <a:lnTo>
                      <a:pt x="398" y="781"/>
                    </a:lnTo>
                    <a:lnTo>
                      <a:pt x="398" y="781"/>
                    </a:lnTo>
                    <a:lnTo>
                      <a:pt x="378" y="781"/>
                    </a:lnTo>
                    <a:lnTo>
                      <a:pt x="358" y="780"/>
                    </a:lnTo>
                    <a:lnTo>
                      <a:pt x="339" y="777"/>
                    </a:lnTo>
                    <a:lnTo>
                      <a:pt x="318" y="774"/>
                    </a:lnTo>
                    <a:lnTo>
                      <a:pt x="299" y="770"/>
                    </a:lnTo>
                    <a:lnTo>
                      <a:pt x="280" y="764"/>
                    </a:lnTo>
                    <a:lnTo>
                      <a:pt x="261" y="759"/>
                    </a:lnTo>
                    <a:lnTo>
                      <a:pt x="243" y="751"/>
                    </a:lnTo>
                    <a:lnTo>
                      <a:pt x="226" y="743"/>
                    </a:lnTo>
                    <a:lnTo>
                      <a:pt x="209" y="734"/>
                    </a:lnTo>
                    <a:lnTo>
                      <a:pt x="193" y="725"/>
                    </a:lnTo>
                    <a:lnTo>
                      <a:pt x="176" y="715"/>
                    </a:lnTo>
                    <a:lnTo>
                      <a:pt x="160" y="703"/>
                    </a:lnTo>
                    <a:lnTo>
                      <a:pt x="146" y="692"/>
                    </a:lnTo>
                    <a:lnTo>
                      <a:pt x="130" y="679"/>
                    </a:lnTo>
                    <a:lnTo>
                      <a:pt x="116" y="667"/>
                    </a:lnTo>
                    <a:lnTo>
                      <a:pt x="104" y="654"/>
                    </a:lnTo>
                    <a:lnTo>
                      <a:pt x="91" y="640"/>
                    </a:lnTo>
                    <a:lnTo>
                      <a:pt x="80" y="624"/>
                    </a:lnTo>
                    <a:lnTo>
                      <a:pt x="68" y="609"/>
                    </a:lnTo>
                    <a:lnTo>
                      <a:pt x="58" y="593"/>
                    </a:lnTo>
                    <a:lnTo>
                      <a:pt x="48" y="577"/>
                    </a:lnTo>
                    <a:lnTo>
                      <a:pt x="39" y="560"/>
                    </a:lnTo>
                    <a:lnTo>
                      <a:pt x="31" y="542"/>
                    </a:lnTo>
                    <a:lnTo>
                      <a:pt x="24" y="525"/>
                    </a:lnTo>
                    <a:lnTo>
                      <a:pt x="17" y="507"/>
                    </a:lnTo>
                    <a:lnTo>
                      <a:pt x="12" y="488"/>
                    </a:lnTo>
                    <a:lnTo>
                      <a:pt x="7" y="470"/>
                    </a:lnTo>
                    <a:lnTo>
                      <a:pt x="5" y="450"/>
                    </a:lnTo>
                    <a:lnTo>
                      <a:pt x="2" y="430"/>
                    </a:lnTo>
                    <a:lnTo>
                      <a:pt x="0" y="410"/>
                    </a:lnTo>
                    <a:lnTo>
                      <a:pt x="0" y="391"/>
                    </a:lnTo>
                    <a:lnTo>
                      <a:pt x="0" y="391"/>
                    </a:lnTo>
                    <a:lnTo>
                      <a:pt x="0" y="371"/>
                    </a:lnTo>
                    <a:lnTo>
                      <a:pt x="2" y="351"/>
                    </a:lnTo>
                    <a:lnTo>
                      <a:pt x="5" y="331"/>
                    </a:lnTo>
                    <a:lnTo>
                      <a:pt x="7" y="311"/>
                    </a:lnTo>
                    <a:lnTo>
                      <a:pt x="12" y="293"/>
                    </a:lnTo>
                    <a:lnTo>
                      <a:pt x="17" y="275"/>
                    </a:lnTo>
                    <a:lnTo>
                      <a:pt x="24" y="256"/>
                    </a:lnTo>
                    <a:lnTo>
                      <a:pt x="31" y="239"/>
                    </a:lnTo>
                    <a:lnTo>
                      <a:pt x="39" y="221"/>
                    </a:lnTo>
                    <a:lnTo>
                      <a:pt x="48" y="204"/>
                    </a:lnTo>
                    <a:lnTo>
                      <a:pt x="58" y="188"/>
                    </a:lnTo>
                    <a:lnTo>
                      <a:pt x="68" y="173"/>
                    </a:lnTo>
                    <a:lnTo>
                      <a:pt x="80" y="157"/>
                    </a:lnTo>
                    <a:lnTo>
                      <a:pt x="91" y="142"/>
                    </a:lnTo>
                    <a:lnTo>
                      <a:pt x="104" y="127"/>
                    </a:lnTo>
                    <a:lnTo>
                      <a:pt x="116" y="115"/>
                    </a:lnTo>
                    <a:lnTo>
                      <a:pt x="130" y="102"/>
                    </a:lnTo>
                    <a:lnTo>
                      <a:pt x="146" y="89"/>
                    </a:lnTo>
                    <a:lnTo>
                      <a:pt x="160" y="78"/>
                    </a:lnTo>
                    <a:lnTo>
                      <a:pt x="176" y="67"/>
                    </a:lnTo>
                    <a:lnTo>
                      <a:pt x="193" y="57"/>
                    </a:lnTo>
                    <a:lnTo>
                      <a:pt x="209" y="47"/>
                    </a:lnTo>
                    <a:lnTo>
                      <a:pt x="226" y="38"/>
                    </a:lnTo>
                    <a:lnTo>
                      <a:pt x="243" y="30"/>
                    </a:lnTo>
                    <a:lnTo>
                      <a:pt x="261" y="24"/>
                    </a:lnTo>
                    <a:lnTo>
                      <a:pt x="280" y="17"/>
                    </a:lnTo>
                    <a:lnTo>
                      <a:pt x="299" y="11"/>
                    </a:lnTo>
                    <a:lnTo>
                      <a:pt x="318" y="7"/>
                    </a:lnTo>
                    <a:lnTo>
                      <a:pt x="339" y="4"/>
                    </a:lnTo>
                    <a:lnTo>
                      <a:pt x="358" y="1"/>
                    </a:lnTo>
                    <a:lnTo>
                      <a:pt x="378" y="0"/>
                    </a:lnTo>
                    <a:lnTo>
                      <a:pt x="398" y="0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rgbClr val="FF7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2" name="Freeform 994"/>
              <p:cNvSpPr>
                <a:spLocks/>
              </p:cNvSpPr>
              <p:nvPr/>
            </p:nvSpPr>
            <p:spPr bwMode="auto">
              <a:xfrm rot="380540" flipH="1">
                <a:off x="2384786" y="1689474"/>
                <a:ext cx="1348190" cy="1196975"/>
              </a:xfrm>
              <a:custGeom>
                <a:avLst/>
                <a:gdLst>
                  <a:gd name="T0" fmla="*/ 400 w 760"/>
                  <a:gd name="T1" fmla="*/ 0 h 754"/>
                  <a:gd name="T2" fmla="*/ 457 w 760"/>
                  <a:gd name="T3" fmla="*/ 7 h 754"/>
                  <a:gd name="T4" fmla="*/ 512 w 760"/>
                  <a:gd name="T5" fmla="*/ 22 h 754"/>
                  <a:gd name="T6" fmla="*/ 561 w 760"/>
                  <a:gd name="T7" fmla="*/ 45 h 754"/>
                  <a:gd name="T8" fmla="*/ 608 w 760"/>
                  <a:gd name="T9" fmla="*/ 75 h 754"/>
                  <a:gd name="T10" fmla="*/ 649 w 760"/>
                  <a:gd name="T11" fmla="*/ 110 h 754"/>
                  <a:gd name="T12" fmla="*/ 686 w 760"/>
                  <a:gd name="T13" fmla="*/ 151 h 754"/>
                  <a:gd name="T14" fmla="*/ 715 w 760"/>
                  <a:gd name="T15" fmla="*/ 198 h 754"/>
                  <a:gd name="T16" fmla="*/ 738 w 760"/>
                  <a:gd name="T17" fmla="*/ 247 h 754"/>
                  <a:gd name="T18" fmla="*/ 753 w 760"/>
                  <a:gd name="T19" fmla="*/ 301 h 754"/>
                  <a:gd name="T20" fmla="*/ 760 w 760"/>
                  <a:gd name="T21" fmla="*/ 358 h 754"/>
                  <a:gd name="T22" fmla="*/ 760 w 760"/>
                  <a:gd name="T23" fmla="*/ 396 h 754"/>
                  <a:gd name="T24" fmla="*/ 753 w 760"/>
                  <a:gd name="T25" fmla="*/ 453 h 754"/>
                  <a:gd name="T26" fmla="*/ 738 w 760"/>
                  <a:gd name="T27" fmla="*/ 506 h 754"/>
                  <a:gd name="T28" fmla="*/ 715 w 760"/>
                  <a:gd name="T29" fmla="*/ 557 h 754"/>
                  <a:gd name="T30" fmla="*/ 686 w 760"/>
                  <a:gd name="T31" fmla="*/ 603 h 754"/>
                  <a:gd name="T32" fmla="*/ 649 w 760"/>
                  <a:gd name="T33" fmla="*/ 644 h 754"/>
                  <a:gd name="T34" fmla="*/ 608 w 760"/>
                  <a:gd name="T35" fmla="*/ 679 h 754"/>
                  <a:gd name="T36" fmla="*/ 561 w 760"/>
                  <a:gd name="T37" fmla="*/ 709 h 754"/>
                  <a:gd name="T38" fmla="*/ 512 w 760"/>
                  <a:gd name="T39" fmla="*/ 731 h 754"/>
                  <a:gd name="T40" fmla="*/ 457 w 760"/>
                  <a:gd name="T41" fmla="*/ 747 h 754"/>
                  <a:gd name="T42" fmla="*/ 400 w 760"/>
                  <a:gd name="T43" fmla="*/ 754 h 754"/>
                  <a:gd name="T44" fmla="*/ 360 w 760"/>
                  <a:gd name="T45" fmla="*/ 754 h 754"/>
                  <a:gd name="T46" fmla="*/ 303 w 760"/>
                  <a:gd name="T47" fmla="*/ 747 h 754"/>
                  <a:gd name="T48" fmla="*/ 250 w 760"/>
                  <a:gd name="T49" fmla="*/ 731 h 754"/>
                  <a:gd name="T50" fmla="*/ 199 w 760"/>
                  <a:gd name="T51" fmla="*/ 709 h 754"/>
                  <a:gd name="T52" fmla="*/ 153 w 760"/>
                  <a:gd name="T53" fmla="*/ 679 h 754"/>
                  <a:gd name="T54" fmla="*/ 111 w 760"/>
                  <a:gd name="T55" fmla="*/ 644 h 754"/>
                  <a:gd name="T56" fmla="*/ 76 w 760"/>
                  <a:gd name="T57" fmla="*/ 603 h 754"/>
                  <a:gd name="T58" fmla="*/ 45 w 760"/>
                  <a:gd name="T59" fmla="*/ 557 h 754"/>
                  <a:gd name="T60" fmla="*/ 23 w 760"/>
                  <a:gd name="T61" fmla="*/ 506 h 754"/>
                  <a:gd name="T62" fmla="*/ 7 w 760"/>
                  <a:gd name="T63" fmla="*/ 453 h 754"/>
                  <a:gd name="T64" fmla="*/ 1 w 760"/>
                  <a:gd name="T65" fmla="*/ 396 h 754"/>
                  <a:gd name="T66" fmla="*/ 1 w 760"/>
                  <a:gd name="T67" fmla="*/ 358 h 754"/>
                  <a:gd name="T68" fmla="*/ 7 w 760"/>
                  <a:gd name="T69" fmla="*/ 301 h 754"/>
                  <a:gd name="T70" fmla="*/ 23 w 760"/>
                  <a:gd name="T71" fmla="*/ 247 h 754"/>
                  <a:gd name="T72" fmla="*/ 45 w 760"/>
                  <a:gd name="T73" fmla="*/ 198 h 754"/>
                  <a:gd name="T74" fmla="*/ 76 w 760"/>
                  <a:gd name="T75" fmla="*/ 151 h 754"/>
                  <a:gd name="T76" fmla="*/ 111 w 760"/>
                  <a:gd name="T77" fmla="*/ 110 h 754"/>
                  <a:gd name="T78" fmla="*/ 153 w 760"/>
                  <a:gd name="T79" fmla="*/ 75 h 754"/>
                  <a:gd name="T80" fmla="*/ 199 w 760"/>
                  <a:gd name="T81" fmla="*/ 45 h 754"/>
                  <a:gd name="T82" fmla="*/ 250 w 760"/>
                  <a:gd name="T83" fmla="*/ 22 h 754"/>
                  <a:gd name="T84" fmla="*/ 303 w 760"/>
                  <a:gd name="T85" fmla="*/ 7 h 754"/>
                  <a:gd name="T86" fmla="*/ 360 w 760"/>
                  <a:gd name="T87" fmla="*/ 0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60" h="754">
                    <a:moveTo>
                      <a:pt x="381" y="0"/>
                    </a:moveTo>
                    <a:lnTo>
                      <a:pt x="381" y="0"/>
                    </a:lnTo>
                    <a:lnTo>
                      <a:pt x="400" y="0"/>
                    </a:lnTo>
                    <a:lnTo>
                      <a:pt x="419" y="1"/>
                    </a:lnTo>
                    <a:lnTo>
                      <a:pt x="438" y="4"/>
                    </a:lnTo>
                    <a:lnTo>
                      <a:pt x="457" y="7"/>
                    </a:lnTo>
                    <a:lnTo>
                      <a:pt x="475" y="11"/>
                    </a:lnTo>
                    <a:lnTo>
                      <a:pt x="494" y="17"/>
                    </a:lnTo>
                    <a:lnTo>
                      <a:pt x="512" y="22"/>
                    </a:lnTo>
                    <a:lnTo>
                      <a:pt x="528" y="30"/>
                    </a:lnTo>
                    <a:lnTo>
                      <a:pt x="545" y="37"/>
                    </a:lnTo>
                    <a:lnTo>
                      <a:pt x="561" y="45"/>
                    </a:lnTo>
                    <a:lnTo>
                      <a:pt x="578" y="55"/>
                    </a:lnTo>
                    <a:lnTo>
                      <a:pt x="593" y="65"/>
                    </a:lnTo>
                    <a:lnTo>
                      <a:pt x="608" y="75"/>
                    </a:lnTo>
                    <a:lnTo>
                      <a:pt x="622" y="86"/>
                    </a:lnTo>
                    <a:lnTo>
                      <a:pt x="636" y="97"/>
                    </a:lnTo>
                    <a:lnTo>
                      <a:pt x="649" y="110"/>
                    </a:lnTo>
                    <a:lnTo>
                      <a:pt x="661" y="124"/>
                    </a:lnTo>
                    <a:lnTo>
                      <a:pt x="674" y="137"/>
                    </a:lnTo>
                    <a:lnTo>
                      <a:pt x="686" y="151"/>
                    </a:lnTo>
                    <a:lnTo>
                      <a:pt x="696" y="167"/>
                    </a:lnTo>
                    <a:lnTo>
                      <a:pt x="706" y="182"/>
                    </a:lnTo>
                    <a:lnTo>
                      <a:pt x="715" y="198"/>
                    </a:lnTo>
                    <a:lnTo>
                      <a:pt x="724" y="213"/>
                    </a:lnTo>
                    <a:lnTo>
                      <a:pt x="731" y="230"/>
                    </a:lnTo>
                    <a:lnTo>
                      <a:pt x="738" y="247"/>
                    </a:lnTo>
                    <a:lnTo>
                      <a:pt x="744" y="266"/>
                    </a:lnTo>
                    <a:lnTo>
                      <a:pt x="749" y="283"/>
                    </a:lnTo>
                    <a:lnTo>
                      <a:pt x="753" y="301"/>
                    </a:lnTo>
                    <a:lnTo>
                      <a:pt x="757" y="320"/>
                    </a:lnTo>
                    <a:lnTo>
                      <a:pt x="759" y="338"/>
                    </a:lnTo>
                    <a:lnTo>
                      <a:pt x="760" y="358"/>
                    </a:lnTo>
                    <a:lnTo>
                      <a:pt x="760" y="378"/>
                    </a:lnTo>
                    <a:lnTo>
                      <a:pt x="760" y="378"/>
                    </a:lnTo>
                    <a:lnTo>
                      <a:pt x="760" y="396"/>
                    </a:lnTo>
                    <a:lnTo>
                      <a:pt x="759" y="416"/>
                    </a:lnTo>
                    <a:lnTo>
                      <a:pt x="757" y="434"/>
                    </a:lnTo>
                    <a:lnTo>
                      <a:pt x="753" y="453"/>
                    </a:lnTo>
                    <a:lnTo>
                      <a:pt x="749" y="471"/>
                    </a:lnTo>
                    <a:lnTo>
                      <a:pt x="744" y="489"/>
                    </a:lnTo>
                    <a:lnTo>
                      <a:pt x="738" y="506"/>
                    </a:lnTo>
                    <a:lnTo>
                      <a:pt x="731" y="523"/>
                    </a:lnTo>
                    <a:lnTo>
                      <a:pt x="724" y="540"/>
                    </a:lnTo>
                    <a:lnTo>
                      <a:pt x="715" y="557"/>
                    </a:lnTo>
                    <a:lnTo>
                      <a:pt x="706" y="573"/>
                    </a:lnTo>
                    <a:lnTo>
                      <a:pt x="696" y="588"/>
                    </a:lnTo>
                    <a:lnTo>
                      <a:pt x="686" y="603"/>
                    </a:lnTo>
                    <a:lnTo>
                      <a:pt x="674" y="617"/>
                    </a:lnTo>
                    <a:lnTo>
                      <a:pt x="661" y="631"/>
                    </a:lnTo>
                    <a:lnTo>
                      <a:pt x="649" y="644"/>
                    </a:lnTo>
                    <a:lnTo>
                      <a:pt x="636" y="656"/>
                    </a:lnTo>
                    <a:lnTo>
                      <a:pt x="622" y="668"/>
                    </a:lnTo>
                    <a:lnTo>
                      <a:pt x="608" y="679"/>
                    </a:lnTo>
                    <a:lnTo>
                      <a:pt x="593" y="690"/>
                    </a:lnTo>
                    <a:lnTo>
                      <a:pt x="578" y="700"/>
                    </a:lnTo>
                    <a:lnTo>
                      <a:pt x="561" y="709"/>
                    </a:lnTo>
                    <a:lnTo>
                      <a:pt x="545" y="717"/>
                    </a:lnTo>
                    <a:lnTo>
                      <a:pt x="528" y="724"/>
                    </a:lnTo>
                    <a:lnTo>
                      <a:pt x="512" y="731"/>
                    </a:lnTo>
                    <a:lnTo>
                      <a:pt x="494" y="737"/>
                    </a:lnTo>
                    <a:lnTo>
                      <a:pt x="475" y="743"/>
                    </a:lnTo>
                    <a:lnTo>
                      <a:pt x="457" y="747"/>
                    </a:lnTo>
                    <a:lnTo>
                      <a:pt x="438" y="750"/>
                    </a:lnTo>
                    <a:lnTo>
                      <a:pt x="419" y="753"/>
                    </a:lnTo>
                    <a:lnTo>
                      <a:pt x="400" y="754"/>
                    </a:lnTo>
                    <a:lnTo>
                      <a:pt x="381" y="754"/>
                    </a:lnTo>
                    <a:lnTo>
                      <a:pt x="381" y="754"/>
                    </a:lnTo>
                    <a:lnTo>
                      <a:pt x="360" y="754"/>
                    </a:lnTo>
                    <a:lnTo>
                      <a:pt x="341" y="753"/>
                    </a:lnTo>
                    <a:lnTo>
                      <a:pt x="322" y="750"/>
                    </a:lnTo>
                    <a:lnTo>
                      <a:pt x="303" y="747"/>
                    </a:lnTo>
                    <a:lnTo>
                      <a:pt x="285" y="743"/>
                    </a:lnTo>
                    <a:lnTo>
                      <a:pt x="268" y="737"/>
                    </a:lnTo>
                    <a:lnTo>
                      <a:pt x="250" y="731"/>
                    </a:lnTo>
                    <a:lnTo>
                      <a:pt x="232" y="724"/>
                    </a:lnTo>
                    <a:lnTo>
                      <a:pt x="216" y="717"/>
                    </a:lnTo>
                    <a:lnTo>
                      <a:pt x="199" y="709"/>
                    </a:lnTo>
                    <a:lnTo>
                      <a:pt x="184" y="700"/>
                    </a:lnTo>
                    <a:lnTo>
                      <a:pt x="167" y="690"/>
                    </a:lnTo>
                    <a:lnTo>
                      <a:pt x="153" y="679"/>
                    </a:lnTo>
                    <a:lnTo>
                      <a:pt x="138" y="668"/>
                    </a:lnTo>
                    <a:lnTo>
                      <a:pt x="124" y="656"/>
                    </a:lnTo>
                    <a:lnTo>
                      <a:pt x="111" y="644"/>
                    </a:lnTo>
                    <a:lnTo>
                      <a:pt x="99" y="631"/>
                    </a:lnTo>
                    <a:lnTo>
                      <a:pt x="87" y="617"/>
                    </a:lnTo>
                    <a:lnTo>
                      <a:pt x="76" y="603"/>
                    </a:lnTo>
                    <a:lnTo>
                      <a:pt x="64" y="588"/>
                    </a:lnTo>
                    <a:lnTo>
                      <a:pt x="56" y="573"/>
                    </a:lnTo>
                    <a:lnTo>
                      <a:pt x="45" y="557"/>
                    </a:lnTo>
                    <a:lnTo>
                      <a:pt x="38" y="540"/>
                    </a:lnTo>
                    <a:lnTo>
                      <a:pt x="30" y="523"/>
                    </a:lnTo>
                    <a:lnTo>
                      <a:pt x="23" y="506"/>
                    </a:lnTo>
                    <a:lnTo>
                      <a:pt x="17" y="489"/>
                    </a:lnTo>
                    <a:lnTo>
                      <a:pt x="12" y="471"/>
                    </a:lnTo>
                    <a:lnTo>
                      <a:pt x="7" y="453"/>
                    </a:lnTo>
                    <a:lnTo>
                      <a:pt x="5" y="434"/>
                    </a:lnTo>
                    <a:lnTo>
                      <a:pt x="2" y="416"/>
                    </a:lnTo>
                    <a:lnTo>
                      <a:pt x="1" y="396"/>
                    </a:lnTo>
                    <a:lnTo>
                      <a:pt x="0" y="378"/>
                    </a:lnTo>
                    <a:lnTo>
                      <a:pt x="0" y="378"/>
                    </a:lnTo>
                    <a:lnTo>
                      <a:pt x="1" y="358"/>
                    </a:lnTo>
                    <a:lnTo>
                      <a:pt x="2" y="338"/>
                    </a:lnTo>
                    <a:lnTo>
                      <a:pt x="5" y="320"/>
                    </a:lnTo>
                    <a:lnTo>
                      <a:pt x="7" y="301"/>
                    </a:lnTo>
                    <a:lnTo>
                      <a:pt x="12" y="283"/>
                    </a:lnTo>
                    <a:lnTo>
                      <a:pt x="17" y="266"/>
                    </a:lnTo>
                    <a:lnTo>
                      <a:pt x="23" y="247"/>
                    </a:lnTo>
                    <a:lnTo>
                      <a:pt x="30" y="230"/>
                    </a:lnTo>
                    <a:lnTo>
                      <a:pt x="38" y="213"/>
                    </a:lnTo>
                    <a:lnTo>
                      <a:pt x="45" y="198"/>
                    </a:lnTo>
                    <a:lnTo>
                      <a:pt x="56" y="182"/>
                    </a:lnTo>
                    <a:lnTo>
                      <a:pt x="64" y="167"/>
                    </a:lnTo>
                    <a:lnTo>
                      <a:pt x="76" y="151"/>
                    </a:lnTo>
                    <a:lnTo>
                      <a:pt x="87" y="137"/>
                    </a:lnTo>
                    <a:lnTo>
                      <a:pt x="99" y="124"/>
                    </a:lnTo>
                    <a:lnTo>
                      <a:pt x="111" y="110"/>
                    </a:lnTo>
                    <a:lnTo>
                      <a:pt x="124" y="97"/>
                    </a:lnTo>
                    <a:lnTo>
                      <a:pt x="138" y="86"/>
                    </a:lnTo>
                    <a:lnTo>
                      <a:pt x="153" y="75"/>
                    </a:lnTo>
                    <a:lnTo>
                      <a:pt x="167" y="65"/>
                    </a:lnTo>
                    <a:lnTo>
                      <a:pt x="184" y="55"/>
                    </a:lnTo>
                    <a:lnTo>
                      <a:pt x="199" y="45"/>
                    </a:lnTo>
                    <a:lnTo>
                      <a:pt x="216" y="37"/>
                    </a:lnTo>
                    <a:lnTo>
                      <a:pt x="232" y="30"/>
                    </a:lnTo>
                    <a:lnTo>
                      <a:pt x="250" y="22"/>
                    </a:lnTo>
                    <a:lnTo>
                      <a:pt x="268" y="17"/>
                    </a:lnTo>
                    <a:lnTo>
                      <a:pt x="285" y="11"/>
                    </a:lnTo>
                    <a:lnTo>
                      <a:pt x="303" y="7"/>
                    </a:lnTo>
                    <a:lnTo>
                      <a:pt x="322" y="4"/>
                    </a:lnTo>
                    <a:lnTo>
                      <a:pt x="341" y="1"/>
                    </a:lnTo>
                    <a:lnTo>
                      <a:pt x="360" y="0"/>
                    </a:lnTo>
                    <a:lnTo>
                      <a:pt x="381" y="0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EBAA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3" name="Freeform 995"/>
              <p:cNvSpPr>
                <a:spLocks/>
              </p:cNvSpPr>
              <p:nvPr/>
            </p:nvSpPr>
            <p:spPr bwMode="auto">
              <a:xfrm rot="380540" flipH="1">
                <a:off x="2405948" y="1542729"/>
                <a:ext cx="1314485" cy="1332601"/>
              </a:xfrm>
              <a:custGeom>
                <a:avLst/>
                <a:gdLst>
                  <a:gd name="T0" fmla="*/ 389 w 741"/>
                  <a:gd name="T1" fmla="*/ 0 h 733"/>
                  <a:gd name="T2" fmla="*/ 445 w 741"/>
                  <a:gd name="T3" fmla="*/ 7 h 733"/>
                  <a:gd name="T4" fmla="*/ 497 w 741"/>
                  <a:gd name="T5" fmla="*/ 23 h 733"/>
                  <a:gd name="T6" fmla="*/ 547 w 741"/>
                  <a:gd name="T7" fmla="*/ 44 h 733"/>
                  <a:gd name="T8" fmla="*/ 592 w 741"/>
                  <a:gd name="T9" fmla="*/ 72 h 733"/>
                  <a:gd name="T10" fmla="*/ 632 w 741"/>
                  <a:gd name="T11" fmla="*/ 108 h 733"/>
                  <a:gd name="T12" fmla="*/ 667 w 741"/>
                  <a:gd name="T13" fmla="*/ 147 h 733"/>
                  <a:gd name="T14" fmla="*/ 696 w 741"/>
                  <a:gd name="T15" fmla="*/ 192 h 733"/>
                  <a:gd name="T16" fmla="*/ 718 w 741"/>
                  <a:gd name="T17" fmla="*/ 241 h 733"/>
                  <a:gd name="T18" fmla="*/ 733 w 741"/>
                  <a:gd name="T19" fmla="*/ 293 h 733"/>
                  <a:gd name="T20" fmla="*/ 741 w 741"/>
                  <a:gd name="T21" fmla="*/ 348 h 733"/>
                  <a:gd name="T22" fmla="*/ 741 w 741"/>
                  <a:gd name="T23" fmla="*/ 385 h 733"/>
                  <a:gd name="T24" fmla="*/ 733 w 741"/>
                  <a:gd name="T25" fmla="*/ 440 h 733"/>
                  <a:gd name="T26" fmla="*/ 718 w 741"/>
                  <a:gd name="T27" fmla="*/ 492 h 733"/>
                  <a:gd name="T28" fmla="*/ 696 w 741"/>
                  <a:gd name="T29" fmla="*/ 541 h 733"/>
                  <a:gd name="T30" fmla="*/ 667 w 741"/>
                  <a:gd name="T31" fmla="*/ 586 h 733"/>
                  <a:gd name="T32" fmla="*/ 632 w 741"/>
                  <a:gd name="T33" fmla="*/ 625 h 733"/>
                  <a:gd name="T34" fmla="*/ 592 w 741"/>
                  <a:gd name="T35" fmla="*/ 659 h 733"/>
                  <a:gd name="T36" fmla="*/ 547 w 741"/>
                  <a:gd name="T37" fmla="*/ 688 h 733"/>
                  <a:gd name="T38" fmla="*/ 497 w 741"/>
                  <a:gd name="T39" fmla="*/ 710 h 733"/>
                  <a:gd name="T40" fmla="*/ 445 w 741"/>
                  <a:gd name="T41" fmla="*/ 726 h 733"/>
                  <a:gd name="T42" fmla="*/ 389 w 741"/>
                  <a:gd name="T43" fmla="*/ 732 h 733"/>
                  <a:gd name="T44" fmla="*/ 351 w 741"/>
                  <a:gd name="T45" fmla="*/ 732 h 733"/>
                  <a:gd name="T46" fmla="*/ 296 w 741"/>
                  <a:gd name="T47" fmla="*/ 726 h 733"/>
                  <a:gd name="T48" fmla="*/ 243 w 741"/>
                  <a:gd name="T49" fmla="*/ 710 h 733"/>
                  <a:gd name="T50" fmla="*/ 193 w 741"/>
                  <a:gd name="T51" fmla="*/ 688 h 733"/>
                  <a:gd name="T52" fmla="*/ 149 w 741"/>
                  <a:gd name="T53" fmla="*/ 659 h 733"/>
                  <a:gd name="T54" fmla="*/ 108 w 741"/>
                  <a:gd name="T55" fmla="*/ 625 h 733"/>
                  <a:gd name="T56" fmla="*/ 74 w 741"/>
                  <a:gd name="T57" fmla="*/ 586 h 733"/>
                  <a:gd name="T58" fmla="*/ 45 w 741"/>
                  <a:gd name="T59" fmla="*/ 541 h 733"/>
                  <a:gd name="T60" fmla="*/ 22 w 741"/>
                  <a:gd name="T61" fmla="*/ 492 h 733"/>
                  <a:gd name="T62" fmla="*/ 7 w 741"/>
                  <a:gd name="T63" fmla="*/ 440 h 733"/>
                  <a:gd name="T64" fmla="*/ 0 w 741"/>
                  <a:gd name="T65" fmla="*/ 385 h 733"/>
                  <a:gd name="T66" fmla="*/ 0 w 741"/>
                  <a:gd name="T67" fmla="*/ 348 h 733"/>
                  <a:gd name="T68" fmla="*/ 7 w 741"/>
                  <a:gd name="T69" fmla="*/ 293 h 733"/>
                  <a:gd name="T70" fmla="*/ 22 w 741"/>
                  <a:gd name="T71" fmla="*/ 241 h 733"/>
                  <a:gd name="T72" fmla="*/ 45 w 741"/>
                  <a:gd name="T73" fmla="*/ 192 h 733"/>
                  <a:gd name="T74" fmla="*/ 74 w 741"/>
                  <a:gd name="T75" fmla="*/ 147 h 733"/>
                  <a:gd name="T76" fmla="*/ 108 w 741"/>
                  <a:gd name="T77" fmla="*/ 108 h 733"/>
                  <a:gd name="T78" fmla="*/ 149 w 741"/>
                  <a:gd name="T79" fmla="*/ 72 h 733"/>
                  <a:gd name="T80" fmla="*/ 193 w 741"/>
                  <a:gd name="T81" fmla="*/ 44 h 733"/>
                  <a:gd name="T82" fmla="*/ 243 w 741"/>
                  <a:gd name="T83" fmla="*/ 23 h 733"/>
                  <a:gd name="T84" fmla="*/ 296 w 741"/>
                  <a:gd name="T85" fmla="*/ 7 h 733"/>
                  <a:gd name="T86" fmla="*/ 351 w 741"/>
                  <a:gd name="T87" fmla="*/ 0 h 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41" h="733">
                    <a:moveTo>
                      <a:pt x="370" y="0"/>
                    </a:moveTo>
                    <a:lnTo>
                      <a:pt x="370" y="0"/>
                    </a:lnTo>
                    <a:lnTo>
                      <a:pt x="389" y="0"/>
                    </a:lnTo>
                    <a:lnTo>
                      <a:pt x="408" y="1"/>
                    </a:lnTo>
                    <a:lnTo>
                      <a:pt x="427" y="4"/>
                    </a:lnTo>
                    <a:lnTo>
                      <a:pt x="445" y="7"/>
                    </a:lnTo>
                    <a:lnTo>
                      <a:pt x="463" y="11"/>
                    </a:lnTo>
                    <a:lnTo>
                      <a:pt x="480" y="17"/>
                    </a:lnTo>
                    <a:lnTo>
                      <a:pt x="497" y="23"/>
                    </a:lnTo>
                    <a:lnTo>
                      <a:pt x="515" y="28"/>
                    </a:lnTo>
                    <a:lnTo>
                      <a:pt x="531" y="37"/>
                    </a:lnTo>
                    <a:lnTo>
                      <a:pt x="547" y="44"/>
                    </a:lnTo>
                    <a:lnTo>
                      <a:pt x="562" y="54"/>
                    </a:lnTo>
                    <a:lnTo>
                      <a:pt x="577" y="62"/>
                    </a:lnTo>
                    <a:lnTo>
                      <a:pt x="592" y="72"/>
                    </a:lnTo>
                    <a:lnTo>
                      <a:pt x="606" y="83"/>
                    </a:lnTo>
                    <a:lnTo>
                      <a:pt x="619" y="95"/>
                    </a:lnTo>
                    <a:lnTo>
                      <a:pt x="632" y="108"/>
                    </a:lnTo>
                    <a:lnTo>
                      <a:pt x="644" y="120"/>
                    </a:lnTo>
                    <a:lnTo>
                      <a:pt x="656" y="133"/>
                    </a:lnTo>
                    <a:lnTo>
                      <a:pt x="667" y="147"/>
                    </a:lnTo>
                    <a:lnTo>
                      <a:pt x="677" y="161"/>
                    </a:lnTo>
                    <a:lnTo>
                      <a:pt x="688" y="177"/>
                    </a:lnTo>
                    <a:lnTo>
                      <a:pt x="696" y="192"/>
                    </a:lnTo>
                    <a:lnTo>
                      <a:pt x="704" y="208"/>
                    </a:lnTo>
                    <a:lnTo>
                      <a:pt x="712" y="224"/>
                    </a:lnTo>
                    <a:lnTo>
                      <a:pt x="718" y="241"/>
                    </a:lnTo>
                    <a:lnTo>
                      <a:pt x="724" y="257"/>
                    </a:lnTo>
                    <a:lnTo>
                      <a:pt x="729" y="274"/>
                    </a:lnTo>
                    <a:lnTo>
                      <a:pt x="733" y="293"/>
                    </a:lnTo>
                    <a:lnTo>
                      <a:pt x="737" y="311"/>
                    </a:lnTo>
                    <a:lnTo>
                      <a:pt x="738" y="328"/>
                    </a:lnTo>
                    <a:lnTo>
                      <a:pt x="741" y="348"/>
                    </a:lnTo>
                    <a:lnTo>
                      <a:pt x="741" y="366"/>
                    </a:lnTo>
                    <a:lnTo>
                      <a:pt x="741" y="366"/>
                    </a:lnTo>
                    <a:lnTo>
                      <a:pt x="741" y="385"/>
                    </a:lnTo>
                    <a:lnTo>
                      <a:pt x="738" y="403"/>
                    </a:lnTo>
                    <a:lnTo>
                      <a:pt x="737" y="422"/>
                    </a:lnTo>
                    <a:lnTo>
                      <a:pt x="733" y="440"/>
                    </a:lnTo>
                    <a:lnTo>
                      <a:pt x="729" y="457"/>
                    </a:lnTo>
                    <a:lnTo>
                      <a:pt x="724" y="475"/>
                    </a:lnTo>
                    <a:lnTo>
                      <a:pt x="718" y="492"/>
                    </a:lnTo>
                    <a:lnTo>
                      <a:pt x="712" y="508"/>
                    </a:lnTo>
                    <a:lnTo>
                      <a:pt x="704" y="525"/>
                    </a:lnTo>
                    <a:lnTo>
                      <a:pt x="696" y="541"/>
                    </a:lnTo>
                    <a:lnTo>
                      <a:pt x="688" y="556"/>
                    </a:lnTo>
                    <a:lnTo>
                      <a:pt x="677" y="570"/>
                    </a:lnTo>
                    <a:lnTo>
                      <a:pt x="667" y="586"/>
                    </a:lnTo>
                    <a:lnTo>
                      <a:pt x="656" y="599"/>
                    </a:lnTo>
                    <a:lnTo>
                      <a:pt x="644" y="613"/>
                    </a:lnTo>
                    <a:lnTo>
                      <a:pt x="632" y="625"/>
                    </a:lnTo>
                    <a:lnTo>
                      <a:pt x="619" y="637"/>
                    </a:lnTo>
                    <a:lnTo>
                      <a:pt x="606" y="649"/>
                    </a:lnTo>
                    <a:lnTo>
                      <a:pt x="592" y="659"/>
                    </a:lnTo>
                    <a:lnTo>
                      <a:pt x="577" y="669"/>
                    </a:lnTo>
                    <a:lnTo>
                      <a:pt x="562" y="679"/>
                    </a:lnTo>
                    <a:lnTo>
                      <a:pt x="547" y="688"/>
                    </a:lnTo>
                    <a:lnTo>
                      <a:pt x="531" y="696"/>
                    </a:lnTo>
                    <a:lnTo>
                      <a:pt x="515" y="703"/>
                    </a:lnTo>
                    <a:lnTo>
                      <a:pt x="497" y="710"/>
                    </a:lnTo>
                    <a:lnTo>
                      <a:pt x="480" y="716"/>
                    </a:lnTo>
                    <a:lnTo>
                      <a:pt x="463" y="722"/>
                    </a:lnTo>
                    <a:lnTo>
                      <a:pt x="445" y="726"/>
                    </a:lnTo>
                    <a:lnTo>
                      <a:pt x="427" y="729"/>
                    </a:lnTo>
                    <a:lnTo>
                      <a:pt x="408" y="730"/>
                    </a:lnTo>
                    <a:lnTo>
                      <a:pt x="389" y="732"/>
                    </a:lnTo>
                    <a:lnTo>
                      <a:pt x="370" y="733"/>
                    </a:lnTo>
                    <a:lnTo>
                      <a:pt x="370" y="733"/>
                    </a:lnTo>
                    <a:lnTo>
                      <a:pt x="351" y="732"/>
                    </a:lnTo>
                    <a:lnTo>
                      <a:pt x="332" y="730"/>
                    </a:lnTo>
                    <a:lnTo>
                      <a:pt x="314" y="729"/>
                    </a:lnTo>
                    <a:lnTo>
                      <a:pt x="296" y="726"/>
                    </a:lnTo>
                    <a:lnTo>
                      <a:pt x="277" y="722"/>
                    </a:lnTo>
                    <a:lnTo>
                      <a:pt x="261" y="716"/>
                    </a:lnTo>
                    <a:lnTo>
                      <a:pt x="243" y="710"/>
                    </a:lnTo>
                    <a:lnTo>
                      <a:pt x="226" y="703"/>
                    </a:lnTo>
                    <a:lnTo>
                      <a:pt x="210" y="696"/>
                    </a:lnTo>
                    <a:lnTo>
                      <a:pt x="193" y="688"/>
                    </a:lnTo>
                    <a:lnTo>
                      <a:pt x="178" y="679"/>
                    </a:lnTo>
                    <a:lnTo>
                      <a:pt x="163" y="669"/>
                    </a:lnTo>
                    <a:lnTo>
                      <a:pt x="149" y="659"/>
                    </a:lnTo>
                    <a:lnTo>
                      <a:pt x="135" y="649"/>
                    </a:lnTo>
                    <a:lnTo>
                      <a:pt x="121" y="637"/>
                    </a:lnTo>
                    <a:lnTo>
                      <a:pt x="108" y="625"/>
                    </a:lnTo>
                    <a:lnTo>
                      <a:pt x="96" y="613"/>
                    </a:lnTo>
                    <a:lnTo>
                      <a:pt x="84" y="599"/>
                    </a:lnTo>
                    <a:lnTo>
                      <a:pt x="74" y="586"/>
                    </a:lnTo>
                    <a:lnTo>
                      <a:pt x="63" y="570"/>
                    </a:lnTo>
                    <a:lnTo>
                      <a:pt x="54" y="556"/>
                    </a:lnTo>
                    <a:lnTo>
                      <a:pt x="45" y="541"/>
                    </a:lnTo>
                    <a:lnTo>
                      <a:pt x="36" y="525"/>
                    </a:lnTo>
                    <a:lnTo>
                      <a:pt x="30" y="508"/>
                    </a:lnTo>
                    <a:lnTo>
                      <a:pt x="22" y="492"/>
                    </a:lnTo>
                    <a:lnTo>
                      <a:pt x="17" y="475"/>
                    </a:lnTo>
                    <a:lnTo>
                      <a:pt x="12" y="457"/>
                    </a:lnTo>
                    <a:lnTo>
                      <a:pt x="7" y="440"/>
                    </a:lnTo>
                    <a:lnTo>
                      <a:pt x="4" y="422"/>
                    </a:lnTo>
                    <a:lnTo>
                      <a:pt x="2" y="403"/>
                    </a:lnTo>
                    <a:lnTo>
                      <a:pt x="0" y="385"/>
                    </a:lnTo>
                    <a:lnTo>
                      <a:pt x="0" y="366"/>
                    </a:lnTo>
                    <a:lnTo>
                      <a:pt x="0" y="366"/>
                    </a:lnTo>
                    <a:lnTo>
                      <a:pt x="0" y="348"/>
                    </a:lnTo>
                    <a:lnTo>
                      <a:pt x="2" y="328"/>
                    </a:lnTo>
                    <a:lnTo>
                      <a:pt x="4" y="311"/>
                    </a:lnTo>
                    <a:lnTo>
                      <a:pt x="7" y="293"/>
                    </a:lnTo>
                    <a:lnTo>
                      <a:pt x="12" y="274"/>
                    </a:lnTo>
                    <a:lnTo>
                      <a:pt x="17" y="257"/>
                    </a:lnTo>
                    <a:lnTo>
                      <a:pt x="22" y="241"/>
                    </a:lnTo>
                    <a:lnTo>
                      <a:pt x="30" y="224"/>
                    </a:lnTo>
                    <a:lnTo>
                      <a:pt x="36" y="208"/>
                    </a:lnTo>
                    <a:lnTo>
                      <a:pt x="45" y="192"/>
                    </a:lnTo>
                    <a:lnTo>
                      <a:pt x="54" y="177"/>
                    </a:lnTo>
                    <a:lnTo>
                      <a:pt x="63" y="161"/>
                    </a:lnTo>
                    <a:lnTo>
                      <a:pt x="74" y="147"/>
                    </a:lnTo>
                    <a:lnTo>
                      <a:pt x="84" y="133"/>
                    </a:lnTo>
                    <a:lnTo>
                      <a:pt x="96" y="120"/>
                    </a:lnTo>
                    <a:lnTo>
                      <a:pt x="108" y="108"/>
                    </a:lnTo>
                    <a:lnTo>
                      <a:pt x="121" y="95"/>
                    </a:lnTo>
                    <a:lnTo>
                      <a:pt x="135" y="83"/>
                    </a:lnTo>
                    <a:lnTo>
                      <a:pt x="149" y="72"/>
                    </a:lnTo>
                    <a:lnTo>
                      <a:pt x="163" y="62"/>
                    </a:lnTo>
                    <a:lnTo>
                      <a:pt x="178" y="54"/>
                    </a:lnTo>
                    <a:lnTo>
                      <a:pt x="193" y="44"/>
                    </a:lnTo>
                    <a:lnTo>
                      <a:pt x="210" y="37"/>
                    </a:lnTo>
                    <a:lnTo>
                      <a:pt x="226" y="28"/>
                    </a:lnTo>
                    <a:lnTo>
                      <a:pt x="243" y="23"/>
                    </a:lnTo>
                    <a:lnTo>
                      <a:pt x="261" y="17"/>
                    </a:lnTo>
                    <a:lnTo>
                      <a:pt x="277" y="11"/>
                    </a:lnTo>
                    <a:lnTo>
                      <a:pt x="296" y="7"/>
                    </a:lnTo>
                    <a:lnTo>
                      <a:pt x="314" y="4"/>
                    </a:lnTo>
                    <a:lnTo>
                      <a:pt x="332" y="1"/>
                    </a:lnTo>
                    <a:lnTo>
                      <a:pt x="351" y="0"/>
                    </a:lnTo>
                    <a:lnTo>
                      <a:pt x="370" y="0"/>
                    </a:lnTo>
                    <a:lnTo>
                      <a:pt x="370" y="0"/>
                    </a:lnTo>
                    <a:close/>
                  </a:path>
                </a:pathLst>
              </a:custGeom>
              <a:solidFill>
                <a:srgbClr val="EBAC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4" name="Freeform 996"/>
              <p:cNvSpPr>
                <a:spLocks/>
              </p:cNvSpPr>
              <p:nvPr/>
            </p:nvSpPr>
            <p:spPr bwMode="auto">
              <a:xfrm rot="380540" flipH="1">
                <a:off x="2410391" y="1732984"/>
                <a:ext cx="1279006" cy="1127125"/>
              </a:xfrm>
              <a:custGeom>
                <a:avLst/>
                <a:gdLst>
                  <a:gd name="T0" fmla="*/ 378 w 721"/>
                  <a:gd name="T1" fmla="*/ 0 h 710"/>
                  <a:gd name="T2" fmla="*/ 433 w 721"/>
                  <a:gd name="T3" fmla="*/ 7 h 710"/>
                  <a:gd name="T4" fmla="*/ 484 w 721"/>
                  <a:gd name="T5" fmla="*/ 21 h 710"/>
                  <a:gd name="T6" fmla="*/ 532 w 721"/>
                  <a:gd name="T7" fmla="*/ 43 h 710"/>
                  <a:gd name="T8" fmla="*/ 575 w 721"/>
                  <a:gd name="T9" fmla="*/ 71 h 710"/>
                  <a:gd name="T10" fmla="*/ 615 w 721"/>
                  <a:gd name="T11" fmla="*/ 105 h 710"/>
                  <a:gd name="T12" fmla="*/ 649 w 721"/>
                  <a:gd name="T13" fmla="*/ 143 h 710"/>
                  <a:gd name="T14" fmla="*/ 677 w 721"/>
                  <a:gd name="T15" fmla="*/ 187 h 710"/>
                  <a:gd name="T16" fmla="*/ 698 w 721"/>
                  <a:gd name="T17" fmla="*/ 234 h 710"/>
                  <a:gd name="T18" fmla="*/ 714 w 721"/>
                  <a:gd name="T19" fmla="*/ 285 h 710"/>
                  <a:gd name="T20" fmla="*/ 720 w 721"/>
                  <a:gd name="T21" fmla="*/ 337 h 710"/>
                  <a:gd name="T22" fmla="*/ 720 w 721"/>
                  <a:gd name="T23" fmla="*/ 374 h 710"/>
                  <a:gd name="T24" fmla="*/ 714 w 721"/>
                  <a:gd name="T25" fmla="*/ 427 h 710"/>
                  <a:gd name="T26" fmla="*/ 698 w 721"/>
                  <a:gd name="T27" fmla="*/ 477 h 710"/>
                  <a:gd name="T28" fmla="*/ 677 w 721"/>
                  <a:gd name="T29" fmla="*/ 525 h 710"/>
                  <a:gd name="T30" fmla="*/ 649 w 721"/>
                  <a:gd name="T31" fmla="*/ 568 h 710"/>
                  <a:gd name="T32" fmla="*/ 615 w 721"/>
                  <a:gd name="T33" fmla="*/ 607 h 710"/>
                  <a:gd name="T34" fmla="*/ 575 w 721"/>
                  <a:gd name="T35" fmla="*/ 640 h 710"/>
                  <a:gd name="T36" fmla="*/ 532 w 721"/>
                  <a:gd name="T37" fmla="*/ 668 h 710"/>
                  <a:gd name="T38" fmla="*/ 484 w 721"/>
                  <a:gd name="T39" fmla="*/ 689 h 710"/>
                  <a:gd name="T40" fmla="*/ 433 w 721"/>
                  <a:gd name="T41" fmla="*/ 703 h 710"/>
                  <a:gd name="T42" fmla="*/ 378 w 721"/>
                  <a:gd name="T43" fmla="*/ 710 h 710"/>
                  <a:gd name="T44" fmla="*/ 341 w 721"/>
                  <a:gd name="T45" fmla="*/ 710 h 710"/>
                  <a:gd name="T46" fmla="*/ 288 w 721"/>
                  <a:gd name="T47" fmla="*/ 703 h 710"/>
                  <a:gd name="T48" fmla="*/ 236 w 721"/>
                  <a:gd name="T49" fmla="*/ 689 h 710"/>
                  <a:gd name="T50" fmla="*/ 189 w 721"/>
                  <a:gd name="T51" fmla="*/ 668 h 710"/>
                  <a:gd name="T52" fmla="*/ 145 w 721"/>
                  <a:gd name="T53" fmla="*/ 640 h 710"/>
                  <a:gd name="T54" fmla="*/ 105 w 721"/>
                  <a:gd name="T55" fmla="*/ 607 h 710"/>
                  <a:gd name="T56" fmla="*/ 71 w 721"/>
                  <a:gd name="T57" fmla="*/ 568 h 710"/>
                  <a:gd name="T58" fmla="*/ 43 w 721"/>
                  <a:gd name="T59" fmla="*/ 525 h 710"/>
                  <a:gd name="T60" fmla="*/ 21 w 721"/>
                  <a:gd name="T61" fmla="*/ 477 h 710"/>
                  <a:gd name="T62" fmla="*/ 7 w 721"/>
                  <a:gd name="T63" fmla="*/ 427 h 710"/>
                  <a:gd name="T64" fmla="*/ 0 w 721"/>
                  <a:gd name="T65" fmla="*/ 374 h 710"/>
                  <a:gd name="T66" fmla="*/ 0 w 721"/>
                  <a:gd name="T67" fmla="*/ 337 h 710"/>
                  <a:gd name="T68" fmla="*/ 7 w 721"/>
                  <a:gd name="T69" fmla="*/ 285 h 710"/>
                  <a:gd name="T70" fmla="*/ 21 w 721"/>
                  <a:gd name="T71" fmla="*/ 234 h 710"/>
                  <a:gd name="T72" fmla="*/ 43 w 721"/>
                  <a:gd name="T73" fmla="*/ 187 h 710"/>
                  <a:gd name="T74" fmla="*/ 71 w 721"/>
                  <a:gd name="T75" fmla="*/ 143 h 710"/>
                  <a:gd name="T76" fmla="*/ 105 w 721"/>
                  <a:gd name="T77" fmla="*/ 105 h 710"/>
                  <a:gd name="T78" fmla="*/ 145 w 721"/>
                  <a:gd name="T79" fmla="*/ 71 h 710"/>
                  <a:gd name="T80" fmla="*/ 189 w 721"/>
                  <a:gd name="T81" fmla="*/ 43 h 710"/>
                  <a:gd name="T82" fmla="*/ 236 w 721"/>
                  <a:gd name="T83" fmla="*/ 21 h 710"/>
                  <a:gd name="T84" fmla="*/ 288 w 721"/>
                  <a:gd name="T85" fmla="*/ 7 h 710"/>
                  <a:gd name="T86" fmla="*/ 341 w 721"/>
                  <a:gd name="T87" fmla="*/ 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1" h="710">
                    <a:moveTo>
                      <a:pt x="361" y="0"/>
                    </a:moveTo>
                    <a:lnTo>
                      <a:pt x="361" y="0"/>
                    </a:lnTo>
                    <a:lnTo>
                      <a:pt x="378" y="0"/>
                    </a:lnTo>
                    <a:lnTo>
                      <a:pt x="397" y="2"/>
                    </a:lnTo>
                    <a:lnTo>
                      <a:pt x="415" y="4"/>
                    </a:lnTo>
                    <a:lnTo>
                      <a:pt x="433" y="7"/>
                    </a:lnTo>
                    <a:lnTo>
                      <a:pt x="451" y="11"/>
                    </a:lnTo>
                    <a:lnTo>
                      <a:pt x="467" y="16"/>
                    </a:lnTo>
                    <a:lnTo>
                      <a:pt x="484" y="21"/>
                    </a:lnTo>
                    <a:lnTo>
                      <a:pt x="500" y="28"/>
                    </a:lnTo>
                    <a:lnTo>
                      <a:pt x="517" y="35"/>
                    </a:lnTo>
                    <a:lnTo>
                      <a:pt x="532" y="43"/>
                    </a:lnTo>
                    <a:lnTo>
                      <a:pt x="547" y="51"/>
                    </a:lnTo>
                    <a:lnTo>
                      <a:pt x="561" y="61"/>
                    </a:lnTo>
                    <a:lnTo>
                      <a:pt x="575" y="71"/>
                    </a:lnTo>
                    <a:lnTo>
                      <a:pt x="589" y="81"/>
                    </a:lnTo>
                    <a:lnTo>
                      <a:pt x="602" y="92"/>
                    </a:lnTo>
                    <a:lnTo>
                      <a:pt x="615" y="105"/>
                    </a:lnTo>
                    <a:lnTo>
                      <a:pt x="627" y="116"/>
                    </a:lnTo>
                    <a:lnTo>
                      <a:pt x="639" y="129"/>
                    </a:lnTo>
                    <a:lnTo>
                      <a:pt x="649" y="143"/>
                    </a:lnTo>
                    <a:lnTo>
                      <a:pt x="659" y="157"/>
                    </a:lnTo>
                    <a:lnTo>
                      <a:pt x="668" y="171"/>
                    </a:lnTo>
                    <a:lnTo>
                      <a:pt x="677" y="187"/>
                    </a:lnTo>
                    <a:lnTo>
                      <a:pt x="686" y="201"/>
                    </a:lnTo>
                    <a:lnTo>
                      <a:pt x="692" y="217"/>
                    </a:lnTo>
                    <a:lnTo>
                      <a:pt x="698" y="234"/>
                    </a:lnTo>
                    <a:lnTo>
                      <a:pt x="705" y="251"/>
                    </a:lnTo>
                    <a:lnTo>
                      <a:pt x="710" y="266"/>
                    </a:lnTo>
                    <a:lnTo>
                      <a:pt x="714" y="285"/>
                    </a:lnTo>
                    <a:lnTo>
                      <a:pt x="716" y="302"/>
                    </a:lnTo>
                    <a:lnTo>
                      <a:pt x="719" y="318"/>
                    </a:lnTo>
                    <a:lnTo>
                      <a:pt x="720" y="337"/>
                    </a:lnTo>
                    <a:lnTo>
                      <a:pt x="721" y="355"/>
                    </a:lnTo>
                    <a:lnTo>
                      <a:pt x="721" y="355"/>
                    </a:lnTo>
                    <a:lnTo>
                      <a:pt x="720" y="374"/>
                    </a:lnTo>
                    <a:lnTo>
                      <a:pt x="719" y="392"/>
                    </a:lnTo>
                    <a:lnTo>
                      <a:pt x="716" y="409"/>
                    </a:lnTo>
                    <a:lnTo>
                      <a:pt x="714" y="427"/>
                    </a:lnTo>
                    <a:lnTo>
                      <a:pt x="710" y="444"/>
                    </a:lnTo>
                    <a:lnTo>
                      <a:pt x="705" y="461"/>
                    </a:lnTo>
                    <a:lnTo>
                      <a:pt x="698" y="477"/>
                    </a:lnTo>
                    <a:lnTo>
                      <a:pt x="692" y="494"/>
                    </a:lnTo>
                    <a:lnTo>
                      <a:pt x="686" y="510"/>
                    </a:lnTo>
                    <a:lnTo>
                      <a:pt x="677" y="525"/>
                    </a:lnTo>
                    <a:lnTo>
                      <a:pt x="668" y="539"/>
                    </a:lnTo>
                    <a:lnTo>
                      <a:pt x="659" y="553"/>
                    </a:lnTo>
                    <a:lnTo>
                      <a:pt x="649" y="568"/>
                    </a:lnTo>
                    <a:lnTo>
                      <a:pt x="639" y="582"/>
                    </a:lnTo>
                    <a:lnTo>
                      <a:pt x="627" y="594"/>
                    </a:lnTo>
                    <a:lnTo>
                      <a:pt x="615" y="607"/>
                    </a:lnTo>
                    <a:lnTo>
                      <a:pt x="602" y="618"/>
                    </a:lnTo>
                    <a:lnTo>
                      <a:pt x="589" y="630"/>
                    </a:lnTo>
                    <a:lnTo>
                      <a:pt x="575" y="640"/>
                    </a:lnTo>
                    <a:lnTo>
                      <a:pt x="561" y="650"/>
                    </a:lnTo>
                    <a:lnTo>
                      <a:pt x="547" y="660"/>
                    </a:lnTo>
                    <a:lnTo>
                      <a:pt x="532" y="668"/>
                    </a:lnTo>
                    <a:lnTo>
                      <a:pt x="517" y="675"/>
                    </a:lnTo>
                    <a:lnTo>
                      <a:pt x="500" y="684"/>
                    </a:lnTo>
                    <a:lnTo>
                      <a:pt x="484" y="689"/>
                    </a:lnTo>
                    <a:lnTo>
                      <a:pt x="467" y="695"/>
                    </a:lnTo>
                    <a:lnTo>
                      <a:pt x="451" y="699"/>
                    </a:lnTo>
                    <a:lnTo>
                      <a:pt x="433" y="703"/>
                    </a:lnTo>
                    <a:lnTo>
                      <a:pt x="415" y="706"/>
                    </a:lnTo>
                    <a:lnTo>
                      <a:pt x="397" y="709"/>
                    </a:lnTo>
                    <a:lnTo>
                      <a:pt x="378" y="710"/>
                    </a:lnTo>
                    <a:lnTo>
                      <a:pt x="361" y="710"/>
                    </a:lnTo>
                    <a:lnTo>
                      <a:pt x="361" y="710"/>
                    </a:lnTo>
                    <a:lnTo>
                      <a:pt x="341" y="710"/>
                    </a:lnTo>
                    <a:lnTo>
                      <a:pt x="324" y="709"/>
                    </a:lnTo>
                    <a:lnTo>
                      <a:pt x="306" y="706"/>
                    </a:lnTo>
                    <a:lnTo>
                      <a:pt x="288" y="703"/>
                    </a:lnTo>
                    <a:lnTo>
                      <a:pt x="270" y="699"/>
                    </a:lnTo>
                    <a:lnTo>
                      <a:pt x="254" y="695"/>
                    </a:lnTo>
                    <a:lnTo>
                      <a:pt x="236" y="689"/>
                    </a:lnTo>
                    <a:lnTo>
                      <a:pt x="220" y="684"/>
                    </a:lnTo>
                    <a:lnTo>
                      <a:pt x="204" y="675"/>
                    </a:lnTo>
                    <a:lnTo>
                      <a:pt x="189" y="668"/>
                    </a:lnTo>
                    <a:lnTo>
                      <a:pt x="174" y="660"/>
                    </a:lnTo>
                    <a:lnTo>
                      <a:pt x="159" y="650"/>
                    </a:lnTo>
                    <a:lnTo>
                      <a:pt x="145" y="640"/>
                    </a:lnTo>
                    <a:lnTo>
                      <a:pt x="131" y="630"/>
                    </a:lnTo>
                    <a:lnTo>
                      <a:pt x="118" y="618"/>
                    </a:lnTo>
                    <a:lnTo>
                      <a:pt x="105" y="607"/>
                    </a:lnTo>
                    <a:lnTo>
                      <a:pt x="94" y="594"/>
                    </a:lnTo>
                    <a:lnTo>
                      <a:pt x="82" y="582"/>
                    </a:lnTo>
                    <a:lnTo>
                      <a:pt x="71" y="568"/>
                    </a:lnTo>
                    <a:lnTo>
                      <a:pt x="61" y="553"/>
                    </a:lnTo>
                    <a:lnTo>
                      <a:pt x="52" y="539"/>
                    </a:lnTo>
                    <a:lnTo>
                      <a:pt x="43" y="525"/>
                    </a:lnTo>
                    <a:lnTo>
                      <a:pt x="35" y="510"/>
                    </a:lnTo>
                    <a:lnTo>
                      <a:pt x="28" y="494"/>
                    </a:lnTo>
                    <a:lnTo>
                      <a:pt x="21" y="477"/>
                    </a:lnTo>
                    <a:lnTo>
                      <a:pt x="16" y="461"/>
                    </a:lnTo>
                    <a:lnTo>
                      <a:pt x="11" y="444"/>
                    </a:lnTo>
                    <a:lnTo>
                      <a:pt x="7" y="427"/>
                    </a:lnTo>
                    <a:lnTo>
                      <a:pt x="4" y="409"/>
                    </a:lnTo>
                    <a:lnTo>
                      <a:pt x="1" y="392"/>
                    </a:lnTo>
                    <a:lnTo>
                      <a:pt x="0" y="374"/>
                    </a:lnTo>
                    <a:lnTo>
                      <a:pt x="0" y="355"/>
                    </a:lnTo>
                    <a:lnTo>
                      <a:pt x="0" y="355"/>
                    </a:lnTo>
                    <a:lnTo>
                      <a:pt x="0" y="337"/>
                    </a:lnTo>
                    <a:lnTo>
                      <a:pt x="1" y="318"/>
                    </a:lnTo>
                    <a:lnTo>
                      <a:pt x="4" y="302"/>
                    </a:lnTo>
                    <a:lnTo>
                      <a:pt x="7" y="285"/>
                    </a:lnTo>
                    <a:lnTo>
                      <a:pt x="11" y="266"/>
                    </a:lnTo>
                    <a:lnTo>
                      <a:pt x="16" y="251"/>
                    </a:lnTo>
                    <a:lnTo>
                      <a:pt x="21" y="234"/>
                    </a:lnTo>
                    <a:lnTo>
                      <a:pt x="28" y="217"/>
                    </a:lnTo>
                    <a:lnTo>
                      <a:pt x="35" y="201"/>
                    </a:lnTo>
                    <a:lnTo>
                      <a:pt x="43" y="187"/>
                    </a:lnTo>
                    <a:lnTo>
                      <a:pt x="52" y="171"/>
                    </a:lnTo>
                    <a:lnTo>
                      <a:pt x="61" y="157"/>
                    </a:lnTo>
                    <a:lnTo>
                      <a:pt x="71" y="143"/>
                    </a:lnTo>
                    <a:lnTo>
                      <a:pt x="82" y="129"/>
                    </a:lnTo>
                    <a:lnTo>
                      <a:pt x="94" y="116"/>
                    </a:lnTo>
                    <a:lnTo>
                      <a:pt x="105" y="105"/>
                    </a:lnTo>
                    <a:lnTo>
                      <a:pt x="118" y="92"/>
                    </a:lnTo>
                    <a:lnTo>
                      <a:pt x="131" y="81"/>
                    </a:lnTo>
                    <a:lnTo>
                      <a:pt x="145" y="71"/>
                    </a:lnTo>
                    <a:lnTo>
                      <a:pt x="159" y="61"/>
                    </a:lnTo>
                    <a:lnTo>
                      <a:pt x="174" y="51"/>
                    </a:lnTo>
                    <a:lnTo>
                      <a:pt x="189" y="43"/>
                    </a:lnTo>
                    <a:lnTo>
                      <a:pt x="204" y="35"/>
                    </a:lnTo>
                    <a:lnTo>
                      <a:pt x="220" y="28"/>
                    </a:lnTo>
                    <a:lnTo>
                      <a:pt x="236" y="21"/>
                    </a:lnTo>
                    <a:lnTo>
                      <a:pt x="254" y="16"/>
                    </a:lnTo>
                    <a:lnTo>
                      <a:pt x="270" y="11"/>
                    </a:lnTo>
                    <a:lnTo>
                      <a:pt x="288" y="7"/>
                    </a:lnTo>
                    <a:lnTo>
                      <a:pt x="306" y="4"/>
                    </a:lnTo>
                    <a:lnTo>
                      <a:pt x="324" y="2"/>
                    </a:lnTo>
                    <a:lnTo>
                      <a:pt x="341" y="0"/>
                    </a:lnTo>
                    <a:lnTo>
                      <a:pt x="361" y="0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rgbClr val="EDAF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5" name="Freeform 997"/>
              <p:cNvSpPr>
                <a:spLocks/>
              </p:cNvSpPr>
              <p:nvPr/>
            </p:nvSpPr>
            <p:spPr bwMode="auto">
              <a:xfrm rot="380540" flipH="1">
                <a:off x="2425754" y="1754979"/>
                <a:ext cx="1243528" cy="1093788"/>
              </a:xfrm>
              <a:custGeom>
                <a:avLst/>
                <a:gdLst>
                  <a:gd name="T0" fmla="*/ 351 w 701"/>
                  <a:gd name="T1" fmla="*/ 0 h 689"/>
                  <a:gd name="T2" fmla="*/ 386 w 701"/>
                  <a:gd name="T3" fmla="*/ 2 h 689"/>
                  <a:gd name="T4" fmla="*/ 422 w 701"/>
                  <a:gd name="T5" fmla="*/ 7 h 689"/>
                  <a:gd name="T6" fmla="*/ 455 w 701"/>
                  <a:gd name="T7" fmla="*/ 16 h 689"/>
                  <a:gd name="T8" fmla="*/ 518 w 701"/>
                  <a:gd name="T9" fmla="*/ 41 h 689"/>
                  <a:gd name="T10" fmla="*/ 574 w 701"/>
                  <a:gd name="T11" fmla="*/ 80 h 689"/>
                  <a:gd name="T12" fmla="*/ 621 w 701"/>
                  <a:gd name="T13" fmla="*/ 126 h 689"/>
                  <a:gd name="T14" fmla="*/ 642 w 701"/>
                  <a:gd name="T15" fmla="*/ 152 h 689"/>
                  <a:gd name="T16" fmla="*/ 659 w 701"/>
                  <a:gd name="T17" fmla="*/ 180 h 689"/>
                  <a:gd name="T18" fmla="*/ 675 w 701"/>
                  <a:gd name="T19" fmla="*/ 211 h 689"/>
                  <a:gd name="T20" fmla="*/ 686 w 701"/>
                  <a:gd name="T21" fmla="*/ 242 h 689"/>
                  <a:gd name="T22" fmla="*/ 695 w 701"/>
                  <a:gd name="T23" fmla="*/ 275 h 689"/>
                  <a:gd name="T24" fmla="*/ 700 w 701"/>
                  <a:gd name="T25" fmla="*/ 309 h 689"/>
                  <a:gd name="T26" fmla="*/ 701 w 701"/>
                  <a:gd name="T27" fmla="*/ 344 h 689"/>
                  <a:gd name="T28" fmla="*/ 701 w 701"/>
                  <a:gd name="T29" fmla="*/ 363 h 689"/>
                  <a:gd name="T30" fmla="*/ 698 w 701"/>
                  <a:gd name="T31" fmla="*/ 396 h 689"/>
                  <a:gd name="T32" fmla="*/ 691 w 701"/>
                  <a:gd name="T33" fmla="*/ 430 h 689"/>
                  <a:gd name="T34" fmla="*/ 681 w 701"/>
                  <a:gd name="T35" fmla="*/ 463 h 689"/>
                  <a:gd name="T36" fmla="*/ 667 w 701"/>
                  <a:gd name="T37" fmla="*/ 494 h 689"/>
                  <a:gd name="T38" fmla="*/ 651 w 701"/>
                  <a:gd name="T39" fmla="*/ 522 h 689"/>
                  <a:gd name="T40" fmla="*/ 631 w 701"/>
                  <a:gd name="T41" fmla="*/ 551 h 689"/>
                  <a:gd name="T42" fmla="*/ 598 w 701"/>
                  <a:gd name="T43" fmla="*/ 587 h 689"/>
                  <a:gd name="T44" fmla="*/ 546 w 701"/>
                  <a:gd name="T45" fmla="*/ 630 h 689"/>
                  <a:gd name="T46" fmla="*/ 488 w 701"/>
                  <a:gd name="T47" fmla="*/ 662 h 689"/>
                  <a:gd name="T48" fmla="*/ 438 w 701"/>
                  <a:gd name="T49" fmla="*/ 678 h 689"/>
                  <a:gd name="T50" fmla="*/ 404 w 701"/>
                  <a:gd name="T51" fmla="*/ 685 h 689"/>
                  <a:gd name="T52" fmla="*/ 369 w 701"/>
                  <a:gd name="T53" fmla="*/ 689 h 689"/>
                  <a:gd name="T54" fmla="*/ 351 w 701"/>
                  <a:gd name="T55" fmla="*/ 689 h 689"/>
                  <a:gd name="T56" fmla="*/ 315 w 701"/>
                  <a:gd name="T57" fmla="*/ 688 h 689"/>
                  <a:gd name="T58" fmla="*/ 281 w 701"/>
                  <a:gd name="T59" fmla="*/ 682 h 689"/>
                  <a:gd name="T60" fmla="*/ 247 w 701"/>
                  <a:gd name="T61" fmla="*/ 674 h 689"/>
                  <a:gd name="T62" fmla="*/ 184 w 701"/>
                  <a:gd name="T63" fmla="*/ 647 h 689"/>
                  <a:gd name="T64" fmla="*/ 129 w 701"/>
                  <a:gd name="T65" fmla="*/ 610 h 689"/>
                  <a:gd name="T66" fmla="*/ 80 w 701"/>
                  <a:gd name="T67" fmla="*/ 563 h 689"/>
                  <a:gd name="T68" fmla="*/ 60 w 701"/>
                  <a:gd name="T69" fmla="*/ 537 h 689"/>
                  <a:gd name="T70" fmla="*/ 43 w 701"/>
                  <a:gd name="T71" fmla="*/ 508 h 689"/>
                  <a:gd name="T72" fmla="*/ 28 w 701"/>
                  <a:gd name="T73" fmla="*/ 479 h 689"/>
                  <a:gd name="T74" fmla="*/ 17 w 701"/>
                  <a:gd name="T75" fmla="*/ 447 h 689"/>
                  <a:gd name="T76" fmla="*/ 8 w 701"/>
                  <a:gd name="T77" fmla="*/ 413 h 689"/>
                  <a:gd name="T78" fmla="*/ 3 w 701"/>
                  <a:gd name="T79" fmla="*/ 379 h 689"/>
                  <a:gd name="T80" fmla="*/ 0 w 701"/>
                  <a:gd name="T81" fmla="*/ 344 h 689"/>
                  <a:gd name="T82" fmla="*/ 2 w 701"/>
                  <a:gd name="T83" fmla="*/ 327 h 689"/>
                  <a:gd name="T84" fmla="*/ 4 w 701"/>
                  <a:gd name="T85" fmla="*/ 292 h 689"/>
                  <a:gd name="T86" fmla="*/ 12 w 701"/>
                  <a:gd name="T87" fmla="*/ 259 h 689"/>
                  <a:gd name="T88" fmla="*/ 22 w 701"/>
                  <a:gd name="T89" fmla="*/ 227 h 689"/>
                  <a:gd name="T90" fmla="*/ 36 w 701"/>
                  <a:gd name="T91" fmla="*/ 196 h 689"/>
                  <a:gd name="T92" fmla="*/ 51 w 701"/>
                  <a:gd name="T93" fmla="*/ 166 h 689"/>
                  <a:gd name="T94" fmla="*/ 70 w 701"/>
                  <a:gd name="T95" fmla="*/ 139 h 689"/>
                  <a:gd name="T96" fmla="*/ 103 w 701"/>
                  <a:gd name="T97" fmla="*/ 101 h 689"/>
                  <a:gd name="T98" fmla="*/ 155 w 701"/>
                  <a:gd name="T99" fmla="*/ 60 h 689"/>
                  <a:gd name="T100" fmla="*/ 215 w 701"/>
                  <a:gd name="T101" fmla="*/ 27 h 689"/>
                  <a:gd name="T102" fmla="*/ 263 w 701"/>
                  <a:gd name="T103" fmla="*/ 12 h 689"/>
                  <a:gd name="T104" fmla="*/ 297 w 701"/>
                  <a:gd name="T105" fmla="*/ 5 h 689"/>
                  <a:gd name="T106" fmla="*/ 333 w 701"/>
                  <a:gd name="T107" fmla="*/ 0 h 689"/>
                  <a:gd name="T108" fmla="*/ 351 w 701"/>
                  <a:gd name="T109" fmla="*/ 0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01" h="689">
                    <a:moveTo>
                      <a:pt x="351" y="0"/>
                    </a:moveTo>
                    <a:lnTo>
                      <a:pt x="351" y="0"/>
                    </a:lnTo>
                    <a:lnTo>
                      <a:pt x="369" y="0"/>
                    </a:lnTo>
                    <a:lnTo>
                      <a:pt x="386" y="2"/>
                    </a:lnTo>
                    <a:lnTo>
                      <a:pt x="404" y="5"/>
                    </a:lnTo>
                    <a:lnTo>
                      <a:pt x="422" y="7"/>
                    </a:lnTo>
                    <a:lnTo>
                      <a:pt x="438" y="12"/>
                    </a:lnTo>
                    <a:lnTo>
                      <a:pt x="455" y="16"/>
                    </a:lnTo>
                    <a:lnTo>
                      <a:pt x="488" y="27"/>
                    </a:lnTo>
                    <a:lnTo>
                      <a:pt x="518" y="41"/>
                    </a:lnTo>
                    <a:lnTo>
                      <a:pt x="546" y="60"/>
                    </a:lnTo>
                    <a:lnTo>
                      <a:pt x="574" y="80"/>
                    </a:lnTo>
                    <a:lnTo>
                      <a:pt x="598" y="101"/>
                    </a:lnTo>
                    <a:lnTo>
                      <a:pt x="621" y="126"/>
                    </a:lnTo>
                    <a:lnTo>
                      <a:pt x="631" y="139"/>
                    </a:lnTo>
                    <a:lnTo>
                      <a:pt x="642" y="152"/>
                    </a:lnTo>
                    <a:lnTo>
                      <a:pt x="651" y="166"/>
                    </a:lnTo>
                    <a:lnTo>
                      <a:pt x="659" y="180"/>
                    </a:lnTo>
                    <a:lnTo>
                      <a:pt x="667" y="196"/>
                    </a:lnTo>
                    <a:lnTo>
                      <a:pt x="675" y="211"/>
                    </a:lnTo>
                    <a:lnTo>
                      <a:pt x="681" y="227"/>
                    </a:lnTo>
                    <a:lnTo>
                      <a:pt x="686" y="242"/>
                    </a:lnTo>
                    <a:lnTo>
                      <a:pt x="691" y="259"/>
                    </a:lnTo>
                    <a:lnTo>
                      <a:pt x="695" y="275"/>
                    </a:lnTo>
                    <a:lnTo>
                      <a:pt x="698" y="292"/>
                    </a:lnTo>
                    <a:lnTo>
                      <a:pt x="700" y="309"/>
                    </a:lnTo>
                    <a:lnTo>
                      <a:pt x="701" y="327"/>
                    </a:lnTo>
                    <a:lnTo>
                      <a:pt x="701" y="344"/>
                    </a:lnTo>
                    <a:lnTo>
                      <a:pt x="701" y="344"/>
                    </a:lnTo>
                    <a:lnTo>
                      <a:pt x="701" y="363"/>
                    </a:lnTo>
                    <a:lnTo>
                      <a:pt x="700" y="379"/>
                    </a:lnTo>
                    <a:lnTo>
                      <a:pt x="698" y="396"/>
                    </a:lnTo>
                    <a:lnTo>
                      <a:pt x="695" y="413"/>
                    </a:lnTo>
                    <a:lnTo>
                      <a:pt x="691" y="430"/>
                    </a:lnTo>
                    <a:lnTo>
                      <a:pt x="686" y="447"/>
                    </a:lnTo>
                    <a:lnTo>
                      <a:pt x="681" y="463"/>
                    </a:lnTo>
                    <a:lnTo>
                      <a:pt x="675" y="479"/>
                    </a:lnTo>
                    <a:lnTo>
                      <a:pt x="667" y="494"/>
                    </a:lnTo>
                    <a:lnTo>
                      <a:pt x="659" y="508"/>
                    </a:lnTo>
                    <a:lnTo>
                      <a:pt x="651" y="522"/>
                    </a:lnTo>
                    <a:lnTo>
                      <a:pt x="642" y="537"/>
                    </a:lnTo>
                    <a:lnTo>
                      <a:pt x="631" y="551"/>
                    </a:lnTo>
                    <a:lnTo>
                      <a:pt x="621" y="563"/>
                    </a:lnTo>
                    <a:lnTo>
                      <a:pt x="598" y="587"/>
                    </a:lnTo>
                    <a:lnTo>
                      <a:pt x="574" y="610"/>
                    </a:lnTo>
                    <a:lnTo>
                      <a:pt x="546" y="630"/>
                    </a:lnTo>
                    <a:lnTo>
                      <a:pt x="518" y="647"/>
                    </a:lnTo>
                    <a:lnTo>
                      <a:pt x="488" y="662"/>
                    </a:lnTo>
                    <a:lnTo>
                      <a:pt x="455" y="674"/>
                    </a:lnTo>
                    <a:lnTo>
                      <a:pt x="438" y="678"/>
                    </a:lnTo>
                    <a:lnTo>
                      <a:pt x="422" y="682"/>
                    </a:lnTo>
                    <a:lnTo>
                      <a:pt x="404" y="685"/>
                    </a:lnTo>
                    <a:lnTo>
                      <a:pt x="386" y="688"/>
                    </a:lnTo>
                    <a:lnTo>
                      <a:pt x="369" y="689"/>
                    </a:lnTo>
                    <a:lnTo>
                      <a:pt x="351" y="689"/>
                    </a:lnTo>
                    <a:lnTo>
                      <a:pt x="351" y="689"/>
                    </a:lnTo>
                    <a:lnTo>
                      <a:pt x="333" y="689"/>
                    </a:lnTo>
                    <a:lnTo>
                      <a:pt x="315" y="688"/>
                    </a:lnTo>
                    <a:lnTo>
                      <a:pt x="297" y="685"/>
                    </a:lnTo>
                    <a:lnTo>
                      <a:pt x="281" y="682"/>
                    </a:lnTo>
                    <a:lnTo>
                      <a:pt x="263" y="678"/>
                    </a:lnTo>
                    <a:lnTo>
                      <a:pt x="247" y="674"/>
                    </a:lnTo>
                    <a:lnTo>
                      <a:pt x="215" y="662"/>
                    </a:lnTo>
                    <a:lnTo>
                      <a:pt x="184" y="647"/>
                    </a:lnTo>
                    <a:lnTo>
                      <a:pt x="155" y="630"/>
                    </a:lnTo>
                    <a:lnTo>
                      <a:pt x="129" y="610"/>
                    </a:lnTo>
                    <a:lnTo>
                      <a:pt x="103" y="587"/>
                    </a:lnTo>
                    <a:lnTo>
                      <a:pt x="80" y="563"/>
                    </a:lnTo>
                    <a:lnTo>
                      <a:pt x="70" y="551"/>
                    </a:lnTo>
                    <a:lnTo>
                      <a:pt x="60" y="537"/>
                    </a:lnTo>
                    <a:lnTo>
                      <a:pt x="51" y="522"/>
                    </a:lnTo>
                    <a:lnTo>
                      <a:pt x="43" y="508"/>
                    </a:lnTo>
                    <a:lnTo>
                      <a:pt x="36" y="494"/>
                    </a:lnTo>
                    <a:lnTo>
                      <a:pt x="28" y="479"/>
                    </a:lnTo>
                    <a:lnTo>
                      <a:pt x="22" y="463"/>
                    </a:lnTo>
                    <a:lnTo>
                      <a:pt x="17" y="447"/>
                    </a:lnTo>
                    <a:lnTo>
                      <a:pt x="12" y="430"/>
                    </a:lnTo>
                    <a:lnTo>
                      <a:pt x="8" y="413"/>
                    </a:lnTo>
                    <a:lnTo>
                      <a:pt x="4" y="396"/>
                    </a:lnTo>
                    <a:lnTo>
                      <a:pt x="3" y="379"/>
                    </a:lnTo>
                    <a:lnTo>
                      <a:pt x="2" y="363"/>
                    </a:lnTo>
                    <a:lnTo>
                      <a:pt x="0" y="344"/>
                    </a:lnTo>
                    <a:lnTo>
                      <a:pt x="0" y="344"/>
                    </a:lnTo>
                    <a:lnTo>
                      <a:pt x="2" y="327"/>
                    </a:lnTo>
                    <a:lnTo>
                      <a:pt x="3" y="309"/>
                    </a:lnTo>
                    <a:lnTo>
                      <a:pt x="4" y="292"/>
                    </a:lnTo>
                    <a:lnTo>
                      <a:pt x="8" y="275"/>
                    </a:lnTo>
                    <a:lnTo>
                      <a:pt x="12" y="259"/>
                    </a:lnTo>
                    <a:lnTo>
                      <a:pt x="17" y="242"/>
                    </a:lnTo>
                    <a:lnTo>
                      <a:pt x="22" y="227"/>
                    </a:lnTo>
                    <a:lnTo>
                      <a:pt x="28" y="211"/>
                    </a:lnTo>
                    <a:lnTo>
                      <a:pt x="36" y="196"/>
                    </a:lnTo>
                    <a:lnTo>
                      <a:pt x="43" y="180"/>
                    </a:lnTo>
                    <a:lnTo>
                      <a:pt x="51" y="166"/>
                    </a:lnTo>
                    <a:lnTo>
                      <a:pt x="60" y="152"/>
                    </a:lnTo>
                    <a:lnTo>
                      <a:pt x="70" y="139"/>
                    </a:lnTo>
                    <a:lnTo>
                      <a:pt x="80" y="126"/>
                    </a:lnTo>
                    <a:lnTo>
                      <a:pt x="103" y="101"/>
                    </a:lnTo>
                    <a:lnTo>
                      <a:pt x="129" y="80"/>
                    </a:lnTo>
                    <a:lnTo>
                      <a:pt x="155" y="60"/>
                    </a:lnTo>
                    <a:lnTo>
                      <a:pt x="184" y="41"/>
                    </a:lnTo>
                    <a:lnTo>
                      <a:pt x="215" y="27"/>
                    </a:lnTo>
                    <a:lnTo>
                      <a:pt x="247" y="16"/>
                    </a:lnTo>
                    <a:lnTo>
                      <a:pt x="263" y="12"/>
                    </a:lnTo>
                    <a:lnTo>
                      <a:pt x="281" y="7"/>
                    </a:lnTo>
                    <a:lnTo>
                      <a:pt x="297" y="5"/>
                    </a:lnTo>
                    <a:lnTo>
                      <a:pt x="315" y="2"/>
                    </a:lnTo>
                    <a:lnTo>
                      <a:pt x="333" y="0"/>
                    </a:lnTo>
                    <a:lnTo>
                      <a:pt x="351" y="0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EDB4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6" name="Freeform 998"/>
              <p:cNvSpPr>
                <a:spLocks/>
              </p:cNvSpPr>
              <p:nvPr/>
            </p:nvSpPr>
            <p:spPr bwMode="auto">
              <a:xfrm rot="380540" flipH="1">
                <a:off x="2437678" y="1776587"/>
                <a:ext cx="1208049" cy="1058863"/>
              </a:xfrm>
              <a:custGeom>
                <a:avLst/>
                <a:gdLst>
                  <a:gd name="T0" fmla="*/ 340 w 681"/>
                  <a:gd name="T1" fmla="*/ 0 h 667"/>
                  <a:gd name="T2" fmla="*/ 375 w 681"/>
                  <a:gd name="T3" fmla="*/ 2 h 667"/>
                  <a:gd name="T4" fmla="*/ 409 w 681"/>
                  <a:gd name="T5" fmla="*/ 7 h 667"/>
                  <a:gd name="T6" fmla="*/ 472 w 681"/>
                  <a:gd name="T7" fmla="*/ 26 h 667"/>
                  <a:gd name="T8" fmla="*/ 531 w 681"/>
                  <a:gd name="T9" fmla="*/ 57 h 667"/>
                  <a:gd name="T10" fmla="*/ 580 w 681"/>
                  <a:gd name="T11" fmla="*/ 98 h 667"/>
                  <a:gd name="T12" fmla="*/ 622 w 681"/>
                  <a:gd name="T13" fmla="*/ 148 h 667"/>
                  <a:gd name="T14" fmla="*/ 640 w 681"/>
                  <a:gd name="T15" fmla="*/ 174 h 667"/>
                  <a:gd name="T16" fmla="*/ 654 w 681"/>
                  <a:gd name="T17" fmla="*/ 204 h 667"/>
                  <a:gd name="T18" fmla="*/ 665 w 681"/>
                  <a:gd name="T19" fmla="*/ 235 h 667"/>
                  <a:gd name="T20" fmla="*/ 674 w 681"/>
                  <a:gd name="T21" fmla="*/ 266 h 667"/>
                  <a:gd name="T22" fmla="*/ 679 w 681"/>
                  <a:gd name="T23" fmla="*/ 300 h 667"/>
                  <a:gd name="T24" fmla="*/ 681 w 681"/>
                  <a:gd name="T25" fmla="*/ 334 h 667"/>
                  <a:gd name="T26" fmla="*/ 681 w 681"/>
                  <a:gd name="T27" fmla="*/ 351 h 667"/>
                  <a:gd name="T28" fmla="*/ 677 w 681"/>
                  <a:gd name="T29" fmla="*/ 384 h 667"/>
                  <a:gd name="T30" fmla="*/ 671 w 681"/>
                  <a:gd name="T31" fmla="*/ 416 h 667"/>
                  <a:gd name="T32" fmla="*/ 660 w 681"/>
                  <a:gd name="T33" fmla="*/ 448 h 667"/>
                  <a:gd name="T34" fmla="*/ 648 w 681"/>
                  <a:gd name="T35" fmla="*/ 479 h 667"/>
                  <a:gd name="T36" fmla="*/ 631 w 681"/>
                  <a:gd name="T37" fmla="*/ 507 h 667"/>
                  <a:gd name="T38" fmla="*/ 603 w 681"/>
                  <a:gd name="T39" fmla="*/ 545 h 667"/>
                  <a:gd name="T40" fmla="*/ 556 w 681"/>
                  <a:gd name="T41" fmla="*/ 590 h 667"/>
                  <a:gd name="T42" fmla="*/ 503 w 681"/>
                  <a:gd name="T43" fmla="*/ 627 h 667"/>
                  <a:gd name="T44" fmla="*/ 441 w 681"/>
                  <a:gd name="T45" fmla="*/ 653 h 667"/>
                  <a:gd name="T46" fmla="*/ 392 w 681"/>
                  <a:gd name="T47" fmla="*/ 664 h 667"/>
                  <a:gd name="T48" fmla="*/ 358 w 681"/>
                  <a:gd name="T49" fmla="*/ 667 h 667"/>
                  <a:gd name="T50" fmla="*/ 340 w 681"/>
                  <a:gd name="T51" fmla="*/ 667 h 667"/>
                  <a:gd name="T52" fmla="*/ 305 w 681"/>
                  <a:gd name="T53" fmla="*/ 665 h 667"/>
                  <a:gd name="T54" fmla="*/ 272 w 681"/>
                  <a:gd name="T55" fmla="*/ 661 h 667"/>
                  <a:gd name="T56" fmla="*/ 208 w 681"/>
                  <a:gd name="T57" fmla="*/ 641 h 667"/>
                  <a:gd name="T58" fmla="*/ 150 w 681"/>
                  <a:gd name="T59" fmla="*/ 610 h 667"/>
                  <a:gd name="T60" fmla="*/ 99 w 681"/>
                  <a:gd name="T61" fmla="*/ 569 h 667"/>
                  <a:gd name="T62" fmla="*/ 58 w 681"/>
                  <a:gd name="T63" fmla="*/ 520 h 667"/>
                  <a:gd name="T64" fmla="*/ 41 w 681"/>
                  <a:gd name="T65" fmla="*/ 493 h 667"/>
                  <a:gd name="T66" fmla="*/ 27 w 681"/>
                  <a:gd name="T67" fmla="*/ 463 h 667"/>
                  <a:gd name="T68" fmla="*/ 15 w 681"/>
                  <a:gd name="T69" fmla="*/ 433 h 667"/>
                  <a:gd name="T70" fmla="*/ 6 w 681"/>
                  <a:gd name="T71" fmla="*/ 401 h 667"/>
                  <a:gd name="T72" fmla="*/ 1 w 681"/>
                  <a:gd name="T73" fmla="*/ 368 h 667"/>
                  <a:gd name="T74" fmla="*/ 0 w 681"/>
                  <a:gd name="T75" fmla="*/ 334 h 667"/>
                  <a:gd name="T76" fmla="*/ 0 w 681"/>
                  <a:gd name="T77" fmla="*/ 316 h 667"/>
                  <a:gd name="T78" fmla="*/ 4 w 681"/>
                  <a:gd name="T79" fmla="*/ 283 h 667"/>
                  <a:gd name="T80" fmla="*/ 10 w 681"/>
                  <a:gd name="T81" fmla="*/ 251 h 667"/>
                  <a:gd name="T82" fmla="*/ 20 w 681"/>
                  <a:gd name="T83" fmla="*/ 220 h 667"/>
                  <a:gd name="T84" fmla="*/ 33 w 681"/>
                  <a:gd name="T85" fmla="*/ 189 h 667"/>
                  <a:gd name="T86" fmla="*/ 49 w 681"/>
                  <a:gd name="T87" fmla="*/ 160 h 667"/>
                  <a:gd name="T88" fmla="*/ 77 w 681"/>
                  <a:gd name="T89" fmla="*/ 122 h 667"/>
                  <a:gd name="T90" fmla="*/ 123 w 681"/>
                  <a:gd name="T91" fmla="*/ 77 h 667"/>
                  <a:gd name="T92" fmla="*/ 178 w 681"/>
                  <a:gd name="T93" fmla="*/ 40 h 667"/>
                  <a:gd name="T94" fmla="*/ 239 w 681"/>
                  <a:gd name="T95" fmla="*/ 15 h 667"/>
                  <a:gd name="T96" fmla="*/ 288 w 681"/>
                  <a:gd name="T97" fmla="*/ 3 h 667"/>
                  <a:gd name="T98" fmla="*/ 323 w 681"/>
                  <a:gd name="T99" fmla="*/ 0 h 667"/>
                  <a:gd name="T100" fmla="*/ 340 w 681"/>
                  <a:gd name="T101" fmla="*/ 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81" h="667">
                    <a:moveTo>
                      <a:pt x="340" y="0"/>
                    </a:moveTo>
                    <a:lnTo>
                      <a:pt x="340" y="0"/>
                    </a:lnTo>
                    <a:lnTo>
                      <a:pt x="358" y="0"/>
                    </a:lnTo>
                    <a:lnTo>
                      <a:pt x="375" y="2"/>
                    </a:lnTo>
                    <a:lnTo>
                      <a:pt x="392" y="3"/>
                    </a:lnTo>
                    <a:lnTo>
                      <a:pt x="409" y="7"/>
                    </a:lnTo>
                    <a:lnTo>
                      <a:pt x="441" y="15"/>
                    </a:lnTo>
                    <a:lnTo>
                      <a:pt x="472" y="26"/>
                    </a:lnTo>
                    <a:lnTo>
                      <a:pt x="503" y="40"/>
                    </a:lnTo>
                    <a:lnTo>
                      <a:pt x="531" y="57"/>
                    </a:lnTo>
                    <a:lnTo>
                      <a:pt x="556" y="77"/>
                    </a:lnTo>
                    <a:lnTo>
                      <a:pt x="580" y="98"/>
                    </a:lnTo>
                    <a:lnTo>
                      <a:pt x="603" y="122"/>
                    </a:lnTo>
                    <a:lnTo>
                      <a:pt x="622" y="148"/>
                    </a:lnTo>
                    <a:lnTo>
                      <a:pt x="631" y="160"/>
                    </a:lnTo>
                    <a:lnTo>
                      <a:pt x="640" y="174"/>
                    </a:lnTo>
                    <a:lnTo>
                      <a:pt x="648" y="189"/>
                    </a:lnTo>
                    <a:lnTo>
                      <a:pt x="654" y="204"/>
                    </a:lnTo>
                    <a:lnTo>
                      <a:pt x="660" y="220"/>
                    </a:lnTo>
                    <a:lnTo>
                      <a:pt x="665" y="235"/>
                    </a:lnTo>
                    <a:lnTo>
                      <a:pt x="671" y="251"/>
                    </a:lnTo>
                    <a:lnTo>
                      <a:pt x="674" y="266"/>
                    </a:lnTo>
                    <a:lnTo>
                      <a:pt x="677" y="283"/>
                    </a:lnTo>
                    <a:lnTo>
                      <a:pt x="679" y="300"/>
                    </a:lnTo>
                    <a:lnTo>
                      <a:pt x="681" y="316"/>
                    </a:lnTo>
                    <a:lnTo>
                      <a:pt x="681" y="334"/>
                    </a:lnTo>
                    <a:lnTo>
                      <a:pt x="681" y="334"/>
                    </a:lnTo>
                    <a:lnTo>
                      <a:pt x="681" y="351"/>
                    </a:lnTo>
                    <a:lnTo>
                      <a:pt x="679" y="368"/>
                    </a:lnTo>
                    <a:lnTo>
                      <a:pt x="677" y="384"/>
                    </a:lnTo>
                    <a:lnTo>
                      <a:pt x="674" y="401"/>
                    </a:lnTo>
                    <a:lnTo>
                      <a:pt x="671" y="416"/>
                    </a:lnTo>
                    <a:lnTo>
                      <a:pt x="665" y="433"/>
                    </a:lnTo>
                    <a:lnTo>
                      <a:pt x="660" y="448"/>
                    </a:lnTo>
                    <a:lnTo>
                      <a:pt x="654" y="463"/>
                    </a:lnTo>
                    <a:lnTo>
                      <a:pt x="648" y="479"/>
                    </a:lnTo>
                    <a:lnTo>
                      <a:pt x="640" y="493"/>
                    </a:lnTo>
                    <a:lnTo>
                      <a:pt x="631" y="507"/>
                    </a:lnTo>
                    <a:lnTo>
                      <a:pt x="622" y="520"/>
                    </a:lnTo>
                    <a:lnTo>
                      <a:pt x="603" y="545"/>
                    </a:lnTo>
                    <a:lnTo>
                      <a:pt x="580" y="569"/>
                    </a:lnTo>
                    <a:lnTo>
                      <a:pt x="556" y="590"/>
                    </a:lnTo>
                    <a:lnTo>
                      <a:pt x="531" y="610"/>
                    </a:lnTo>
                    <a:lnTo>
                      <a:pt x="503" y="627"/>
                    </a:lnTo>
                    <a:lnTo>
                      <a:pt x="472" y="641"/>
                    </a:lnTo>
                    <a:lnTo>
                      <a:pt x="441" y="653"/>
                    </a:lnTo>
                    <a:lnTo>
                      <a:pt x="409" y="661"/>
                    </a:lnTo>
                    <a:lnTo>
                      <a:pt x="392" y="664"/>
                    </a:lnTo>
                    <a:lnTo>
                      <a:pt x="375" y="665"/>
                    </a:lnTo>
                    <a:lnTo>
                      <a:pt x="358" y="667"/>
                    </a:lnTo>
                    <a:lnTo>
                      <a:pt x="340" y="667"/>
                    </a:lnTo>
                    <a:lnTo>
                      <a:pt x="340" y="667"/>
                    </a:lnTo>
                    <a:lnTo>
                      <a:pt x="323" y="667"/>
                    </a:lnTo>
                    <a:lnTo>
                      <a:pt x="305" y="665"/>
                    </a:lnTo>
                    <a:lnTo>
                      <a:pt x="288" y="664"/>
                    </a:lnTo>
                    <a:lnTo>
                      <a:pt x="272" y="661"/>
                    </a:lnTo>
                    <a:lnTo>
                      <a:pt x="239" y="653"/>
                    </a:lnTo>
                    <a:lnTo>
                      <a:pt x="208" y="641"/>
                    </a:lnTo>
                    <a:lnTo>
                      <a:pt x="178" y="627"/>
                    </a:lnTo>
                    <a:lnTo>
                      <a:pt x="150" y="610"/>
                    </a:lnTo>
                    <a:lnTo>
                      <a:pt x="123" y="590"/>
                    </a:lnTo>
                    <a:lnTo>
                      <a:pt x="99" y="569"/>
                    </a:lnTo>
                    <a:lnTo>
                      <a:pt x="77" y="545"/>
                    </a:lnTo>
                    <a:lnTo>
                      <a:pt x="58" y="520"/>
                    </a:lnTo>
                    <a:lnTo>
                      <a:pt x="49" y="507"/>
                    </a:lnTo>
                    <a:lnTo>
                      <a:pt x="41" y="493"/>
                    </a:lnTo>
                    <a:lnTo>
                      <a:pt x="33" y="479"/>
                    </a:lnTo>
                    <a:lnTo>
                      <a:pt x="27" y="463"/>
                    </a:lnTo>
                    <a:lnTo>
                      <a:pt x="20" y="448"/>
                    </a:lnTo>
                    <a:lnTo>
                      <a:pt x="15" y="433"/>
                    </a:lnTo>
                    <a:lnTo>
                      <a:pt x="10" y="416"/>
                    </a:lnTo>
                    <a:lnTo>
                      <a:pt x="6" y="401"/>
                    </a:lnTo>
                    <a:lnTo>
                      <a:pt x="4" y="384"/>
                    </a:lnTo>
                    <a:lnTo>
                      <a:pt x="1" y="368"/>
                    </a:lnTo>
                    <a:lnTo>
                      <a:pt x="0" y="351"/>
                    </a:lnTo>
                    <a:lnTo>
                      <a:pt x="0" y="334"/>
                    </a:lnTo>
                    <a:lnTo>
                      <a:pt x="0" y="334"/>
                    </a:lnTo>
                    <a:lnTo>
                      <a:pt x="0" y="316"/>
                    </a:lnTo>
                    <a:lnTo>
                      <a:pt x="1" y="300"/>
                    </a:lnTo>
                    <a:lnTo>
                      <a:pt x="4" y="283"/>
                    </a:lnTo>
                    <a:lnTo>
                      <a:pt x="6" y="266"/>
                    </a:lnTo>
                    <a:lnTo>
                      <a:pt x="10" y="251"/>
                    </a:lnTo>
                    <a:lnTo>
                      <a:pt x="15" y="235"/>
                    </a:lnTo>
                    <a:lnTo>
                      <a:pt x="20" y="220"/>
                    </a:lnTo>
                    <a:lnTo>
                      <a:pt x="27" y="204"/>
                    </a:lnTo>
                    <a:lnTo>
                      <a:pt x="33" y="189"/>
                    </a:lnTo>
                    <a:lnTo>
                      <a:pt x="41" y="174"/>
                    </a:lnTo>
                    <a:lnTo>
                      <a:pt x="49" y="160"/>
                    </a:lnTo>
                    <a:lnTo>
                      <a:pt x="58" y="148"/>
                    </a:lnTo>
                    <a:lnTo>
                      <a:pt x="77" y="122"/>
                    </a:lnTo>
                    <a:lnTo>
                      <a:pt x="99" y="98"/>
                    </a:lnTo>
                    <a:lnTo>
                      <a:pt x="123" y="77"/>
                    </a:lnTo>
                    <a:lnTo>
                      <a:pt x="150" y="57"/>
                    </a:lnTo>
                    <a:lnTo>
                      <a:pt x="178" y="40"/>
                    </a:lnTo>
                    <a:lnTo>
                      <a:pt x="208" y="26"/>
                    </a:lnTo>
                    <a:lnTo>
                      <a:pt x="239" y="15"/>
                    </a:lnTo>
                    <a:lnTo>
                      <a:pt x="272" y="7"/>
                    </a:lnTo>
                    <a:lnTo>
                      <a:pt x="288" y="3"/>
                    </a:lnTo>
                    <a:lnTo>
                      <a:pt x="305" y="2"/>
                    </a:lnTo>
                    <a:lnTo>
                      <a:pt x="323" y="0"/>
                    </a:lnTo>
                    <a:lnTo>
                      <a:pt x="340" y="0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EDB7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7" name="Freeform 999"/>
              <p:cNvSpPr>
                <a:spLocks/>
              </p:cNvSpPr>
              <p:nvPr/>
            </p:nvSpPr>
            <p:spPr bwMode="auto">
              <a:xfrm rot="380540" flipH="1">
                <a:off x="2451184" y="1800066"/>
                <a:ext cx="1174344" cy="1023938"/>
              </a:xfrm>
              <a:custGeom>
                <a:avLst/>
                <a:gdLst>
                  <a:gd name="T0" fmla="*/ 331 w 662"/>
                  <a:gd name="T1" fmla="*/ 0 h 645"/>
                  <a:gd name="T2" fmla="*/ 398 w 662"/>
                  <a:gd name="T3" fmla="*/ 5 h 645"/>
                  <a:gd name="T4" fmla="*/ 460 w 662"/>
                  <a:gd name="T5" fmla="*/ 25 h 645"/>
                  <a:gd name="T6" fmla="*/ 516 w 662"/>
                  <a:gd name="T7" fmla="*/ 55 h 645"/>
                  <a:gd name="T8" fmla="*/ 564 w 662"/>
                  <a:gd name="T9" fmla="*/ 94 h 645"/>
                  <a:gd name="T10" fmla="*/ 605 w 662"/>
                  <a:gd name="T11" fmla="*/ 141 h 645"/>
                  <a:gd name="T12" fmla="*/ 629 w 662"/>
                  <a:gd name="T13" fmla="*/ 182 h 645"/>
                  <a:gd name="T14" fmla="*/ 642 w 662"/>
                  <a:gd name="T15" fmla="*/ 212 h 645"/>
                  <a:gd name="T16" fmla="*/ 652 w 662"/>
                  <a:gd name="T17" fmla="*/ 242 h 645"/>
                  <a:gd name="T18" fmla="*/ 658 w 662"/>
                  <a:gd name="T19" fmla="*/ 273 h 645"/>
                  <a:gd name="T20" fmla="*/ 661 w 662"/>
                  <a:gd name="T21" fmla="*/ 305 h 645"/>
                  <a:gd name="T22" fmla="*/ 662 w 662"/>
                  <a:gd name="T23" fmla="*/ 322 h 645"/>
                  <a:gd name="T24" fmla="*/ 660 w 662"/>
                  <a:gd name="T25" fmla="*/ 355 h 645"/>
                  <a:gd name="T26" fmla="*/ 656 w 662"/>
                  <a:gd name="T27" fmla="*/ 387 h 645"/>
                  <a:gd name="T28" fmla="*/ 647 w 662"/>
                  <a:gd name="T29" fmla="*/ 417 h 645"/>
                  <a:gd name="T30" fmla="*/ 635 w 662"/>
                  <a:gd name="T31" fmla="*/ 447 h 645"/>
                  <a:gd name="T32" fmla="*/ 621 w 662"/>
                  <a:gd name="T33" fmla="*/ 475 h 645"/>
                  <a:gd name="T34" fmla="*/ 586 w 662"/>
                  <a:gd name="T35" fmla="*/ 527 h 645"/>
                  <a:gd name="T36" fmla="*/ 541 w 662"/>
                  <a:gd name="T37" fmla="*/ 571 h 645"/>
                  <a:gd name="T38" fmla="*/ 488 w 662"/>
                  <a:gd name="T39" fmla="*/ 605 h 645"/>
                  <a:gd name="T40" fmla="*/ 430 w 662"/>
                  <a:gd name="T41" fmla="*/ 631 h 645"/>
                  <a:gd name="T42" fmla="*/ 365 w 662"/>
                  <a:gd name="T43" fmla="*/ 643 h 645"/>
                  <a:gd name="T44" fmla="*/ 331 w 662"/>
                  <a:gd name="T45" fmla="*/ 645 h 645"/>
                  <a:gd name="T46" fmla="*/ 265 w 662"/>
                  <a:gd name="T47" fmla="*/ 638 h 645"/>
                  <a:gd name="T48" fmla="*/ 202 w 662"/>
                  <a:gd name="T49" fmla="*/ 619 h 645"/>
                  <a:gd name="T50" fmla="*/ 146 w 662"/>
                  <a:gd name="T51" fmla="*/ 590 h 645"/>
                  <a:gd name="T52" fmla="*/ 97 w 662"/>
                  <a:gd name="T53" fmla="*/ 550 h 645"/>
                  <a:gd name="T54" fmla="*/ 58 w 662"/>
                  <a:gd name="T55" fmla="*/ 502 h 645"/>
                  <a:gd name="T56" fmla="*/ 33 w 662"/>
                  <a:gd name="T57" fmla="*/ 462 h 645"/>
                  <a:gd name="T58" fmla="*/ 21 w 662"/>
                  <a:gd name="T59" fmla="*/ 433 h 645"/>
                  <a:gd name="T60" fmla="*/ 11 w 662"/>
                  <a:gd name="T61" fmla="*/ 403 h 645"/>
                  <a:gd name="T62" fmla="*/ 4 w 662"/>
                  <a:gd name="T63" fmla="*/ 370 h 645"/>
                  <a:gd name="T64" fmla="*/ 0 w 662"/>
                  <a:gd name="T65" fmla="*/ 339 h 645"/>
                  <a:gd name="T66" fmla="*/ 0 w 662"/>
                  <a:gd name="T67" fmla="*/ 322 h 645"/>
                  <a:gd name="T68" fmla="*/ 2 w 662"/>
                  <a:gd name="T69" fmla="*/ 290 h 645"/>
                  <a:gd name="T70" fmla="*/ 7 w 662"/>
                  <a:gd name="T71" fmla="*/ 257 h 645"/>
                  <a:gd name="T72" fmla="*/ 16 w 662"/>
                  <a:gd name="T73" fmla="*/ 226 h 645"/>
                  <a:gd name="T74" fmla="*/ 26 w 662"/>
                  <a:gd name="T75" fmla="*/ 196 h 645"/>
                  <a:gd name="T76" fmla="*/ 40 w 662"/>
                  <a:gd name="T77" fmla="*/ 168 h 645"/>
                  <a:gd name="T78" fmla="*/ 77 w 662"/>
                  <a:gd name="T79" fmla="*/ 117 h 645"/>
                  <a:gd name="T80" fmla="*/ 121 w 662"/>
                  <a:gd name="T81" fmla="*/ 73 h 645"/>
                  <a:gd name="T82" fmla="*/ 173 w 662"/>
                  <a:gd name="T83" fmla="*/ 38 h 645"/>
                  <a:gd name="T84" fmla="*/ 233 w 662"/>
                  <a:gd name="T85" fmla="*/ 14 h 645"/>
                  <a:gd name="T86" fmla="*/ 298 w 662"/>
                  <a:gd name="T87" fmla="*/ 1 h 645"/>
                  <a:gd name="T88" fmla="*/ 331 w 662"/>
                  <a:gd name="T89" fmla="*/ 0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2" h="645">
                    <a:moveTo>
                      <a:pt x="331" y="0"/>
                    </a:moveTo>
                    <a:lnTo>
                      <a:pt x="331" y="0"/>
                    </a:lnTo>
                    <a:lnTo>
                      <a:pt x="365" y="1"/>
                    </a:lnTo>
                    <a:lnTo>
                      <a:pt x="398" y="5"/>
                    </a:lnTo>
                    <a:lnTo>
                      <a:pt x="430" y="14"/>
                    </a:lnTo>
                    <a:lnTo>
                      <a:pt x="460" y="25"/>
                    </a:lnTo>
                    <a:lnTo>
                      <a:pt x="488" y="38"/>
                    </a:lnTo>
                    <a:lnTo>
                      <a:pt x="516" y="55"/>
                    </a:lnTo>
                    <a:lnTo>
                      <a:pt x="541" y="73"/>
                    </a:lnTo>
                    <a:lnTo>
                      <a:pt x="564" y="94"/>
                    </a:lnTo>
                    <a:lnTo>
                      <a:pt x="586" y="117"/>
                    </a:lnTo>
                    <a:lnTo>
                      <a:pt x="605" y="141"/>
                    </a:lnTo>
                    <a:lnTo>
                      <a:pt x="621" y="168"/>
                    </a:lnTo>
                    <a:lnTo>
                      <a:pt x="629" y="182"/>
                    </a:lnTo>
                    <a:lnTo>
                      <a:pt x="635" y="196"/>
                    </a:lnTo>
                    <a:lnTo>
                      <a:pt x="642" y="212"/>
                    </a:lnTo>
                    <a:lnTo>
                      <a:pt x="647" y="226"/>
                    </a:lnTo>
                    <a:lnTo>
                      <a:pt x="652" y="242"/>
                    </a:lnTo>
                    <a:lnTo>
                      <a:pt x="656" y="257"/>
                    </a:lnTo>
                    <a:lnTo>
                      <a:pt x="658" y="273"/>
                    </a:lnTo>
                    <a:lnTo>
                      <a:pt x="660" y="290"/>
                    </a:lnTo>
                    <a:lnTo>
                      <a:pt x="661" y="305"/>
                    </a:lnTo>
                    <a:lnTo>
                      <a:pt x="662" y="322"/>
                    </a:lnTo>
                    <a:lnTo>
                      <a:pt x="662" y="322"/>
                    </a:lnTo>
                    <a:lnTo>
                      <a:pt x="661" y="339"/>
                    </a:lnTo>
                    <a:lnTo>
                      <a:pt x="660" y="355"/>
                    </a:lnTo>
                    <a:lnTo>
                      <a:pt x="658" y="370"/>
                    </a:lnTo>
                    <a:lnTo>
                      <a:pt x="656" y="387"/>
                    </a:lnTo>
                    <a:lnTo>
                      <a:pt x="652" y="403"/>
                    </a:lnTo>
                    <a:lnTo>
                      <a:pt x="647" y="417"/>
                    </a:lnTo>
                    <a:lnTo>
                      <a:pt x="642" y="433"/>
                    </a:lnTo>
                    <a:lnTo>
                      <a:pt x="635" y="447"/>
                    </a:lnTo>
                    <a:lnTo>
                      <a:pt x="629" y="462"/>
                    </a:lnTo>
                    <a:lnTo>
                      <a:pt x="621" y="475"/>
                    </a:lnTo>
                    <a:lnTo>
                      <a:pt x="605" y="502"/>
                    </a:lnTo>
                    <a:lnTo>
                      <a:pt x="586" y="527"/>
                    </a:lnTo>
                    <a:lnTo>
                      <a:pt x="564" y="550"/>
                    </a:lnTo>
                    <a:lnTo>
                      <a:pt x="541" y="571"/>
                    </a:lnTo>
                    <a:lnTo>
                      <a:pt x="516" y="590"/>
                    </a:lnTo>
                    <a:lnTo>
                      <a:pt x="488" y="605"/>
                    </a:lnTo>
                    <a:lnTo>
                      <a:pt x="460" y="619"/>
                    </a:lnTo>
                    <a:lnTo>
                      <a:pt x="430" y="631"/>
                    </a:lnTo>
                    <a:lnTo>
                      <a:pt x="398" y="638"/>
                    </a:lnTo>
                    <a:lnTo>
                      <a:pt x="365" y="643"/>
                    </a:lnTo>
                    <a:lnTo>
                      <a:pt x="331" y="645"/>
                    </a:lnTo>
                    <a:lnTo>
                      <a:pt x="331" y="645"/>
                    </a:lnTo>
                    <a:lnTo>
                      <a:pt x="298" y="643"/>
                    </a:lnTo>
                    <a:lnTo>
                      <a:pt x="265" y="638"/>
                    </a:lnTo>
                    <a:lnTo>
                      <a:pt x="233" y="631"/>
                    </a:lnTo>
                    <a:lnTo>
                      <a:pt x="202" y="619"/>
                    </a:lnTo>
                    <a:lnTo>
                      <a:pt x="173" y="605"/>
                    </a:lnTo>
                    <a:lnTo>
                      <a:pt x="146" y="590"/>
                    </a:lnTo>
                    <a:lnTo>
                      <a:pt x="121" y="571"/>
                    </a:lnTo>
                    <a:lnTo>
                      <a:pt x="97" y="550"/>
                    </a:lnTo>
                    <a:lnTo>
                      <a:pt x="77" y="527"/>
                    </a:lnTo>
                    <a:lnTo>
                      <a:pt x="58" y="502"/>
                    </a:lnTo>
                    <a:lnTo>
                      <a:pt x="40" y="475"/>
                    </a:lnTo>
                    <a:lnTo>
                      <a:pt x="33" y="462"/>
                    </a:lnTo>
                    <a:lnTo>
                      <a:pt x="26" y="447"/>
                    </a:lnTo>
                    <a:lnTo>
                      <a:pt x="21" y="433"/>
                    </a:lnTo>
                    <a:lnTo>
                      <a:pt x="16" y="417"/>
                    </a:lnTo>
                    <a:lnTo>
                      <a:pt x="11" y="403"/>
                    </a:lnTo>
                    <a:lnTo>
                      <a:pt x="7" y="387"/>
                    </a:lnTo>
                    <a:lnTo>
                      <a:pt x="4" y="370"/>
                    </a:lnTo>
                    <a:lnTo>
                      <a:pt x="2" y="355"/>
                    </a:lnTo>
                    <a:lnTo>
                      <a:pt x="0" y="339"/>
                    </a:lnTo>
                    <a:lnTo>
                      <a:pt x="0" y="322"/>
                    </a:lnTo>
                    <a:lnTo>
                      <a:pt x="0" y="322"/>
                    </a:lnTo>
                    <a:lnTo>
                      <a:pt x="0" y="305"/>
                    </a:lnTo>
                    <a:lnTo>
                      <a:pt x="2" y="290"/>
                    </a:lnTo>
                    <a:lnTo>
                      <a:pt x="4" y="273"/>
                    </a:lnTo>
                    <a:lnTo>
                      <a:pt x="7" y="257"/>
                    </a:lnTo>
                    <a:lnTo>
                      <a:pt x="11" y="242"/>
                    </a:lnTo>
                    <a:lnTo>
                      <a:pt x="16" y="226"/>
                    </a:lnTo>
                    <a:lnTo>
                      <a:pt x="21" y="212"/>
                    </a:lnTo>
                    <a:lnTo>
                      <a:pt x="26" y="196"/>
                    </a:lnTo>
                    <a:lnTo>
                      <a:pt x="33" y="182"/>
                    </a:lnTo>
                    <a:lnTo>
                      <a:pt x="40" y="168"/>
                    </a:lnTo>
                    <a:lnTo>
                      <a:pt x="58" y="141"/>
                    </a:lnTo>
                    <a:lnTo>
                      <a:pt x="77" y="117"/>
                    </a:lnTo>
                    <a:lnTo>
                      <a:pt x="97" y="94"/>
                    </a:lnTo>
                    <a:lnTo>
                      <a:pt x="121" y="73"/>
                    </a:lnTo>
                    <a:lnTo>
                      <a:pt x="146" y="55"/>
                    </a:lnTo>
                    <a:lnTo>
                      <a:pt x="173" y="38"/>
                    </a:lnTo>
                    <a:lnTo>
                      <a:pt x="202" y="25"/>
                    </a:lnTo>
                    <a:lnTo>
                      <a:pt x="233" y="14"/>
                    </a:lnTo>
                    <a:lnTo>
                      <a:pt x="265" y="5"/>
                    </a:lnTo>
                    <a:lnTo>
                      <a:pt x="298" y="1"/>
                    </a:lnTo>
                    <a:lnTo>
                      <a:pt x="331" y="0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EDB9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8" name="Freeform 1000"/>
              <p:cNvSpPr>
                <a:spLocks/>
              </p:cNvSpPr>
              <p:nvPr/>
            </p:nvSpPr>
            <p:spPr bwMode="auto">
              <a:xfrm rot="380540" flipH="1">
                <a:off x="2464959" y="1821875"/>
                <a:ext cx="1138866" cy="987425"/>
              </a:xfrm>
              <a:custGeom>
                <a:avLst/>
                <a:gdLst>
                  <a:gd name="T0" fmla="*/ 321 w 642"/>
                  <a:gd name="T1" fmla="*/ 0 h 622"/>
                  <a:gd name="T2" fmla="*/ 386 w 642"/>
                  <a:gd name="T3" fmla="*/ 5 h 622"/>
                  <a:gd name="T4" fmla="*/ 446 w 642"/>
                  <a:gd name="T5" fmla="*/ 24 h 622"/>
                  <a:gd name="T6" fmla="*/ 500 w 642"/>
                  <a:gd name="T7" fmla="*/ 52 h 622"/>
                  <a:gd name="T8" fmla="*/ 547 w 642"/>
                  <a:gd name="T9" fmla="*/ 90 h 622"/>
                  <a:gd name="T10" fmla="*/ 587 w 642"/>
                  <a:gd name="T11" fmla="*/ 137 h 622"/>
                  <a:gd name="T12" fmla="*/ 617 w 642"/>
                  <a:gd name="T13" fmla="*/ 189 h 622"/>
                  <a:gd name="T14" fmla="*/ 627 w 642"/>
                  <a:gd name="T15" fmla="*/ 219 h 622"/>
                  <a:gd name="T16" fmla="*/ 635 w 642"/>
                  <a:gd name="T17" fmla="*/ 249 h 622"/>
                  <a:gd name="T18" fmla="*/ 640 w 642"/>
                  <a:gd name="T19" fmla="*/ 280 h 622"/>
                  <a:gd name="T20" fmla="*/ 642 w 642"/>
                  <a:gd name="T21" fmla="*/ 311 h 622"/>
                  <a:gd name="T22" fmla="*/ 641 w 642"/>
                  <a:gd name="T23" fmla="*/ 327 h 622"/>
                  <a:gd name="T24" fmla="*/ 639 w 642"/>
                  <a:gd name="T25" fmla="*/ 359 h 622"/>
                  <a:gd name="T26" fmla="*/ 632 w 642"/>
                  <a:gd name="T27" fmla="*/ 389 h 622"/>
                  <a:gd name="T28" fmla="*/ 622 w 642"/>
                  <a:gd name="T29" fmla="*/ 419 h 622"/>
                  <a:gd name="T30" fmla="*/ 603 w 642"/>
                  <a:gd name="T31" fmla="*/ 460 h 622"/>
                  <a:gd name="T32" fmla="*/ 569 w 642"/>
                  <a:gd name="T33" fmla="*/ 509 h 622"/>
                  <a:gd name="T34" fmla="*/ 524 w 642"/>
                  <a:gd name="T35" fmla="*/ 552 h 622"/>
                  <a:gd name="T36" fmla="*/ 474 w 642"/>
                  <a:gd name="T37" fmla="*/ 586 h 622"/>
                  <a:gd name="T38" fmla="*/ 416 w 642"/>
                  <a:gd name="T39" fmla="*/ 608 h 622"/>
                  <a:gd name="T40" fmla="*/ 354 w 642"/>
                  <a:gd name="T41" fmla="*/ 621 h 622"/>
                  <a:gd name="T42" fmla="*/ 321 w 642"/>
                  <a:gd name="T43" fmla="*/ 622 h 622"/>
                  <a:gd name="T44" fmla="*/ 256 w 642"/>
                  <a:gd name="T45" fmla="*/ 617 h 622"/>
                  <a:gd name="T46" fmla="*/ 197 w 642"/>
                  <a:gd name="T47" fmla="*/ 598 h 622"/>
                  <a:gd name="T48" fmla="*/ 142 w 642"/>
                  <a:gd name="T49" fmla="*/ 570 h 622"/>
                  <a:gd name="T50" fmla="*/ 94 w 642"/>
                  <a:gd name="T51" fmla="*/ 532 h 622"/>
                  <a:gd name="T52" fmla="*/ 56 w 642"/>
                  <a:gd name="T53" fmla="*/ 485 h 622"/>
                  <a:gd name="T54" fmla="*/ 25 w 642"/>
                  <a:gd name="T55" fmla="*/ 433 h 622"/>
                  <a:gd name="T56" fmla="*/ 15 w 642"/>
                  <a:gd name="T57" fmla="*/ 403 h 622"/>
                  <a:gd name="T58" fmla="*/ 6 w 642"/>
                  <a:gd name="T59" fmla="*/ 373 h 622"/>
                  <a:gd name="T60" fmla="*/ 2 w 642"/>
                  <a:gd name="T61" fmla="*/ 344 h 622"/>
                  <a:gd name="T62" fmla="*/ 0 w 642"/>
                  <a:gd name="T63" fmla="*/ 311 h 622"/>
                  <a:gd name="T64" fmla="*/ 1 w 642"/>
                  <a:gd name="T65" fmla="*/ 295 h 622"/>
                  <a:gd name="T66" fmla="*/ 4 w 642"/>
                  <a:gd name="T67" fmla="*/ 264 h 622"/>
                  <a:gd name="T68" fmla="*/ 10 w 642"/>
                  <a:gd name="T69" fmla="*/ 233 h 622"/>
                  <a:gd name="T70" fmla="*/ 20 w 642"/>
                  <a:gd name="T71" fmla="*/ 203 h 622"/>
                  <a:gd name="T72" fmla="*/ 39 w 642"/>
                  <a:gd name="T73" fmla="*/ 162 h 622"/>
                  <a:gd name="T74" fmla="*/ 73 w 642"/>
                  <a:gd name="T75" fmla="*/ 113 h 622"/>
                  <a:gd name="T76" fmla="*/ 117 w 642"/>
                  <a:gd name="T77" fmla="*/ 70 h 622"/>
                  <a:gd name="T78" fmla="*/ 169 w 642"/>
                  <a:gd name="T79" fmla="*/ 37 h 622"/>
                  <a:gd name="T80" fmla="*/ 226 w 642"/>
                  <a:gd name="T81" fmla="*/ 14 h 622"/>
                  <a:gd name="T82" fmla="*/ 288 w 642"/>
                  <a:gd name="T83" fmla="*/ 1 h 622"/>
                  <a:gd name="T84" fmla="*/ 321 w 642"/>
                  <a:gd name="T85" fmla="*/ 0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42" h="622">
                    <a:moveTo>
                      <a:pt x="321" y="0"/>
                    </a:moveTo>
                    <a:lnTo>
                      <a:pt x="321" y="0"/>
                    </a:lnTo>
                    <a:lnTo>
                      <a:pt x="354" y="1"/>
                    </a:lnTo>
                    <a:lnTo>
                      <a:pt x="386" y="5"/>
                    </a:lnTo>
                    <a:lnTo>
                      <a:pt x="416" y="14"/>
                    </a:lnTo>
                    <a:lnTo>
                      <a:pt x="446" y="24"/>
                    </a:lnTo>
                    <a:lnTo>
                      <a:pt x="474" y="37"/>
                    </a:lnTo>
                    <a:lnTo>
                      <a:pt x="500" y="52"/>
                    </a:lnTo>
                    <a:lnTo>
                      <a:pt x="524" y="70"/>
                    </a:lnTo>
                    <a:lnTo>
                      <a:pt x="547" y="90"/>
                    </a:lnTo>
                    <a:lnTo>
                      <a:pt x="569" y="113"/>
                    </a:lnTo>
                    <a:lnTo>
                      <a:pt x="587" y="137"/>
                    </a:lnTo>
                    <a:lnTo>
                      <a:pt x="603" y="162"/>
                    </a:lnTo>
                    <a:lnTo>
                      <a:pt x="617" y="189"/>
                    </a:lnTo>
                    <a:lnTo>
                      <a:pt x="622" y="203"/>
                    </a:lnTo>
                    <a:lnTo>
                      <a:pt x="627" y="219"/>
                    </a:lnTo>
                    <a:lnTo>
                      <a:pt x="632" y="233"/>
                    </a:lnTo>
                    <a:lnTo>
                      <a:pt x="635" y="249"/>
                    </a:lnTo>
                    <a:lnTo>
                      <a:pt x="639" y="264"/>
                    </a:lnTo>
                    <a:lnTo>
                      <a:pt x="640" y="280"/>
                    </a:lnTo>
                    <a:lnTo>
                      <a:pt x="641" y="295"/>
                    </a:lnTo>
                    <a:lnTo>
                      <a:pt x="642" y="311"/>
                    </a:lnTo>
                    <a:lnTo>
                      <a:pt x="642" y="311"/>
                    </a:lnTo>
                    <a:lnTo>
                      <a:pt x="641" y="327"/>
                    </a:lnTo>
                    <a:lnTo>
                      <a:pt x="640" y="344"/>
                    </a:lnTo>
                    <a:lnTo>
                      <a:pt x="639" y="359"/>
                    </a:lnTo>
                    <a:lnTo>
                      <a:pt x="635" y="373"/>
                    </a:lnTo>
                    <a:lnTo>
                      <a:pt x="632" y="389"/>
                    </a:lnTo>
                    <a:lnTo>
                      <a:pt x="627" y="403"/>
                    </a:lnTo>
                    <a:lnTo>
                      <a:pt x="622" y="419"/>
                    </a:lnTo>
                    <a:lnTo>
                      <a:pt x="617" y="433"/>
                    </a:lnTo>
                    <a:lnTo>
                      <a:pt x="603" y="460"/>
                    </a:lnTo>
                    <a:lnTo>
                      <a:pt x="587" y="485"/>
                    </a:lnTo>
                    <a:lnTo>
                      <a:pt x="569" y="509"/>
                    </a:lnTo>
                    <a:lnTo>
                      <a:pt x="547" y="532"/>
                    </a:lnTo>
                    <a:lnTo>
                      <a:pt x="524" y="552"/>
                    </a:lnTo>
                    <a:lnTo>
                      <a:pt x="500" y="570"/>
                    </a:lnTo>
                    <a:lnTo>
                      <a:pt x="474" y="586"/>
                    </a:lnTo>
                    <a:lnTo>
                      <a:pt x="446" y="598"/>
                    </a:lnTo>
                    <a:lnTo>
                      <a:pt x="416" y="608"/>
                    </a:lnTo>
                    <a:lnTo>
                      <a:pt x="386" y="617"/>
                    </a:lnTo>
                    <a:lnTo>
                      <a:pt x="354" y="621"/>
                    </a:lnTo>
                    <a:lnTo>
                      <a:pt x="321" y="622"/>
                    </a:lnTo>
                    <a:lnTo>
                      <a:pt x="321" y="622"/>
                    </a:lnTo>
                    <a:lnTo>
                      <a:pt x="288" y="621"/>
                    </a:lnTo>
                    <a:lnTo>
                      <a:pt x="256" y="617"/>
                    </a:lnTo>
                    <a:lnTo>
                      <a:pt x="226" y="608"/>
                    </a:lnTo>
                    <a:lnTo>
                      <a:pt x="197" y="598"/>
                    </a:lnTo>
                    <a:lnTo>
                      <a:pt x="169" y="586"/>
                    </a:lnTo>
                    <a:lnTo>
                      <a:pt x="142" y="570"/>
                    </a:lnTo>
                    <a:lnTo>
                      <a:pt x="117" y="552"/>
                    </a:lnTo>
                    <a:lnTo>
                      <a:pt x="94" y="532"/>
                    </a:lnTo>
                    <a:lnTo>
                      <a:pt x="73" y="509"/>
                    </a:lnTo>
                    <a:lnTo>
                      <a:pt x="56" y="485"/>
                    </a:lnTo>
                    <a:lnTo>
                      <a:pt x="39" y="460"/>
                    </a:lnTo>
                    <a:lnTo>
                      <a:pt x="25" y="433"/>
                    </a:lnTo>
                    <a:lnTo>
                      <a:pt x="20" y="419"/>
                    </a:lnTo>
                    <a:lnTo>
                      <a:pt x="15" y="403"/>
                    </a:lnTo>
                    <a:lnTo>
                      <a:pt x="10" y="389"/>
                    </a:lnTo>
                    <a:lnTo>
                      <a:pt x="6" y="373"/>
                    </a:lnTo>
                    <a:lnTo>
                      <a:pt x="4" y="359"/>
                    </a:lnTo>
                    <a:lnTo>
                      <a:pt x="2" y="344"/>
                    </a:lnTo>
                    <a:lnTo>
                      <a:pt x="1" y="327"/>
                    </a:lnTo>
                    <a:lnTo>
                      <a:pt x="0" y="311"/>
                    </a:lnTo>
                    <a:lnTo>
                      <a:pt x="0" y="311"/>
                    </a:lnTo>
                    <a:lnTo>
                      <a:pt x="1" y="295"/>
                    </a:lnTo>
                    <a:lnTo>
                      <a:pt x="2" y="280"/>
                    </a:lnTo>
                    <a:lnTo>
                      <a:pt x="4" y="264"/>
                    </a:lnTo>
                    <a:lnTo>
                      <a:pt x="6" y="249"/>
                    </a:lnTo>
                    <a:lnTo>
                      <a:pt x="10" y="233"/>
                    </a:lnTo>
                    <a:lnTo>
                      <a:pt x="15" y="219"/>
                    </a:lnTo>
                    <a:lnTo>
                      <a:pt x="20" y="203"/>
                    </a:lnTo>
                    <a:lnTo>
                      <a:pt x="25" y="189"/>
                    </a:lnTo>
                    <a:lnTo>
                      <a:pt x="39" y="162"/>
                    </a:lnTo>
                    <a:lnTo>
                      <a:pt x="56" y="137"/>
                    </a:lnTo>
                    <a:lnTo>
                      <a:pt x="73" y="113"/>
                    </a:lnTo>
                    <a:lnTo>
                      <a:pt x="94" y="90"/>
                    </a:lnTo>
                    <a:lnTo>
                      <a:pt x="117" y="70"/>
                    </a:lnTo>
                    <a:lnTo>
                      <a:pt x="142" y="52"/>
                    </a:lnTo>
                    <a:lnTo>
                      <a:pt x="169" y="37"/>
                    </a:lnTo>
                    <a:lnTo>
                      <a:pt x="197" y="24"/>
                    </a:lnTo>
                    <a:lnTo>
                      <a:pt x="226" y="14"/>
                    </a:lnTo>
                    <a:lnTo>
                      <a:pt x="256" y="5"/>
                    </a:lnTo>
                    <a:lnTo>
                      <a:pt x="288" y="1"/>
                    </a:lnTo>
                    <a:lnTo>
                      <a:pt x="321" y="0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EDBC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9" name="Freeform 1001"/>
              <p:cNvSpPr>
                <a:spLocks/>
              </p:cNvSpPr>
              <p:nvPr/>
            </p:nvSpPr>
            <p:spPr bwMode="auto">
              <a:xfrm rot="380540" flipH="1">
                <a:off x="2478564" y="1843576"/>
                <a:ext cx="1101613" cy="954088"/>
              </a:xfrm>
              <a:custGeom>
                <a:avLst/>
                <a:gdLst>
                  <a:gd name="T0" fmla="*/ 309 w 621"/>
                  <a:gd name="T1" fmla="*/ 0 h 601"/>
                  <a:gd name="T2" fmla="*/ 373 w 621"/>
                  <a:gd name="T3" fmla="*/ 6 h 601"/>
                  <a:gd name="T4" fmla="*/ 431 w 621"/>
                  <a:gd name="T5" fmla="*/ 23 h 601"/>
                  <a:gd name="T6" fmla="*/ 483 w 621"/>
                  <a:gd name="T7" fmla="*/ 51 h 601"/>
                  <a:gd name="T8" fmla="*/ 529 w 621"/>
                  <a:gd name="T9" fmla="*/ 88 h 601"/>
                  <a:gd name="T10" fmla="*/ 567 w 621"/>
                  <a:gd name="T11" fmla="*/ 131 h 601"/>
                  <a:gd name="T12" fmla="*/ 596 w 621"/>
                  <a:gd name="T13" fmla="*/ 184 h 601"/>
                  <a:gd name="T14" fmla="*/ 612 w 621"/>
                  <a:gd name="T15" fmla="*/ 225 h 601"/>
                  <a:gd name="T16" fmla="*/ 617 w 621"/>
                  <a:gd name="T17" fmla="*/ 255 h 601"/>
                  <a:gd name="T18" fmla="*/ 621 w 621"/>
                  <a:gd name="T19" fmla="*/ 284 h 601"/>
                  <a:gd name="T20" fmla="*/ 621 w 621"/>
                  <a:gd name="T21" fmla="*/ 300 h 601"/>
                  <a:gd name="T22" fmla="*/ 619 w 621"/>
                  <a:gd name="T23" fmla="*/ 331 h 601"/>
                  <a:gd name="T24" fmla="*/ 614 w 621"/>
                  <a:gd name="T25" fmla="*/ 361 h 601"/>
                  <a:gd name="T26" fmla="*/ 607 w 621"/>
                  <a:gd name="T27" fmla="*/ 389 h 601"/>
                  <a:gd name="T28" fmla="*/ 584 w 621"/>
                  <a:gd name="T29" fmla="*/ 443 h 601"/>
                  <a:gd name="T30" fmla="*/ 549 w 621"/>
                  <a:gd name="T31" fmla="*/ 491 h 601"/>
                  <a:gd name="T32" fmla="*/ 508 w 621"/>
                  <a:gd name="T33" fmla="*/ 532 h 601"/>
                  <a:gd name="T34" fmla="*/ 458 w 621"/>
                  <a:gd name="T35" fmla="*/ 564 h 601"/>
                  <a:gd name="T36" fmla="*/ 402 w 621"/>
                  <a:gd name="T37" fmla="*/ 587 h 601"/>
                  <a:gd name="T38" fmla="*/ 341 w 621"/>
                  <a:gd name="T39" fmla="*/ 600 h 601"/>
                  <a:gd name="T40" fmla="*/ 309 w 621"/>
                  <a:gd name="T41" fmla="*/ 601 h 601"/>
                  <a:gd name="T42" fmla="*/ 247 w 621"/>
                  <a:gd name="T43" fmla="*/ 596 h 601"/>
                  <a:gd name="T44" fmla="*/ 189 w 621"/>
                  <a:gd name="T45" fmla="*/ 577 h 601"/>
                  <a:gd name="T46" fmla="*/ 137 w 621"/>
                  <a:gd name="T47" fmla="*/ 550 h 601"/>
                  <a:gd name="T48" fmla="*/ 90 w 621"/>
                  <a:gd name="T49" fmla="*/ 514 h 601"/>
                  <a:gd name="T50" fmla="*/ 53 w 621"/>
                  <a:gd name="T51" fmla="*/ 468 h 601"/>
                  <a:gd name="T52" fmla="*/ 24 w 621"/>
                  <a:gd name="T53" fmla="*/ 417 h 601"/>
                  <a:gd name="T54" fmla="*/ 8 w 621"/>
                  <a:gd name="T55" fmla="*/ 375 h 601"/>
                  <a:gd name="T56" fmla="*/ 2 w 621"/>
                  <a:gd name="T57" fmla="*/ 347 h 601"/>
                  <a:gd name="T58" fmla="*/ 0 w 621"/>
                  <a:gd name="T59" fmla="*/ 315 h 601"/>
                  <a:gd name="T60" fmla="*/ 0 w 621"/>
                  <a:gd name="T61" fmla="*/ 300 h 601"/>
                  <a:gd name="T62" fmla="*/ 1 w 621"/>
                  <a:gd name="T63" fmla="*/ 270 h 601"/>
                  <a:gd name="T64" fmla="*/ 6 w 621"/>
                  <a:gd name="T65" fmla="*/ 239 h 601"/>
                  <a:gd name="T66" fmla="*/ 13 w 621"/>
                  <a:gd name="T67" fmla="*/ 211 h 601"/>
                  <a:gd name="T68" fmla="*/ 36 w 621"/>
                  <a:gd name="T69" fmla="*/ 157 h 601"/>
                  <a:gd name="T70" fmla="*/ 71 w 621"/>
                  <a:gd name="T71" fmla="*/ 109 h 601"/>
                  <a:gd name="T72" fmla="*/ 113 w 621"/>
                  <a:gd name="T73" fmla="*/ 68 h 601"/>
                  <a:gd name="T74" fmla="*/ 162 w 621"/>
                  <a:gd name="T75" fmla="*/ 35 h 601"/>
                  <a:gd name="T76" fmla="*/ 218 w 621"/>
                  <a:gd name="T77" fmla="*/ 13 h 601"/>
                  <a:gd name="T78" fmla="*/ 278 w 621"/>
                  <a:gd name="T79" fmla="*/ 1 h 601"/>
                  <a:gd name="T80" fmla="*/ 309 w 621"/>
                  <a:gd name="T81" fmla="*/ 0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21" h="601">
                    <a:moveTo>
                      <a:pt x="309" y="0"/>
                    </a:moveTo>
                    <a:lnTo>
                      <a:pt x="309" y="0"/>
                    </a:lnTo>
                    <a:lnTo>
                      <a:pt x="341" y="1"/>
                    </a:lnTo>
                    <a:lnTo>
                      <a:pt x="373" y="6"/>
                    </a:lnTo>
                    <a:lnTo>
                      <a:pt x="402" y="13"/>
                    </a:lnTo>
                    <a:lnTo>
                      <a:pt x="431" y="23"/>
                    </a:lnTo>
                    <a:lnTo>
                      <a:pt x="458" y="35"/>
                    </a:lnTo>
                    <a:lnTo>
                      <a:pt x="483" y="51"/>
                    </a:lnTo>
                    <a:lnTo>
                      <a:pt x="508" y="68"/>
                    </a:lnTo>
                    <a:lnTo>
                      <a:pt x="529" y="88"/>
                    </a:lnTo>
                    <a:lnTo>
                      <a:pt x="549" y="109"/>
                    </a:lnTo>
                    <a:lnTo>
                      <a:pt x="567" y="131"/>
                    </a:lnTo>
                    <a:lnTo>
                      <a:pt x="584" y="157"/>
                    </a:lnTo>
                    <a:lnTo>
                      <a:pt x="596" y="184"/>
                    </a:lnTo>
                    <a:lnTo>
                      <a:pt x="607" y="211"/>
                    </a:lnTo>
                    <a:lnTo>
                      <a:pt x="612" y="225"/>
                    </a:lnTo>
                    <a:lnTo>
                      <a:pt x="614" y="239"/>
                    </a:lnTo>
                    <a:lnTo>
                      <a:pt x="617" y="255"/>
                    </a:lnTo>
                    <a:lnTo>
                      <a:pt x="619" y="270"/>
                    </a:lnTo>
                    <a:lnTo>
                      <a:pt x="621" y="284"/>
                    </a:lnTo>
                    <a:lnTo>
                      <a:pt x="621" y="300"/>
                    </a:lnTo>
                    <a:lnTo>
                      <a:pt x="621" y="300"/>
                    </a:lnTo>
                    <a:lnTo>
                      <a:pt x="621" y="315"/>
                    </a:lnTo>
                    <a:lnTo>
                      <a:pt x="619" y="331"/>
                    </a:lnTo>
                    <a:lnTo>
                      <a:pt x="617" y="347"/>
                    </a:lnTo>
                    <a:lnTo>
                      <a:pt x="614" y="361"/>
                    </a:lnTo>
                    <a:lnTo>
                      <a:pt x="612" y="375"/>
                    </a:lnTo>
                    <a:lnTo>
                      <a:pt x="607" y="389"/>
                    </a:lnTo>
                    <a:lnTo>
                      <a:pt x="596" y="417"/>
                    </a:lnTo>
                    <a:lnTo>
                      <a:pt x="584" y="443"/>
                    </a:lnTo>
                    <a:lnTo>
                      <a:pt x="567" y="468"/>
                    </a:lnTo>
                    <a:lnTo>
                      <a:pt x="549" y="491"/>
                    </a:lnTo>
                    <a:lnTo>
                      <a:pt x="529" y="514"/>
                    </a:lnTo>
                    <a:lnTo>
                      <a:pt x="508" y="532"/>
                    </a:lnTo>
                    <a:lnTo>
                      <a:pt x="483" y="550"/>
                    </a:lnTo>
                    <a:lnTo>
                      <a:pt x="458" y="564"/>
                    </a:lnTo>
                    <a:lnTo>
                      <a:pt x="431" y="577"/>
                    </a:lnTo>
                    <a:lnTo>
                      <a:pt x="402" y="587"/>
                    </a:lnTo>
                    <a:lnTo>
                      <a:pt x="373" y="596"/>
                    </a:lnTo>
                    <a:lnTo>
                      <a:pt x="341" y="600"/>
                    </a:lnTo>
                    <a:lnTo>
                      <a:pt x="309" y="601"/>
                    </a:lnTo>
                    <a:lnTo>
                      <a:pt x="309" y="601"/>
                    </a:lnTo>
                    <a:lnTo>
                      <a:pt x="278" y="600"/>
                    </a:lnTo>
                    <a:lnTo>
                      <a:pt x="247" y="596"/>
                    </a:lnTo>
                    <a:lnTo>
                      <a:pt x="218" y="587"/>
                    </a:lnTo>
                    <a:lnTo>
                      <a:pt x="189" y="577"/>
                    </a:lnTo>
                    <a:lnTo>
                      <a:pt x="162" y="564"/>
                    </a:lnTo>
                    <a:lnTo>
                      <a:pt x="137" y="550"/>
                    </a:lnTo>
                    <a:lnTo>
                      <a:pt x="113" y="532"/>
                    </a:lnTo>
                    <a:lnTo>
                      <a:pt x="90" y="514"/>
                    </a:lnTo>
                    <a:lnTo>
                      <a:pt x="71" y="491"/>
                    </a:lnTo>
                    <a:lnTo>
                      <a:pt x="53" y="468"/>
                    </a:lnTo>
                    <a:lnTo>
                      <a:pt x="36" y="443"/>
                    </a:lnTo>
                    <a:lnTo>
                      <a:pt x="24" y="417"/>
                    </a:lnTo>
                    <a:lnTo>
                      <a:pt x="13" y="389"/>
                    </a:lnTo>
                    <a:lnTo>
                      <a:pt x="8" y="375"/>
                    </a:lnTo>
                    <a:lnTo>
                      <a:pt x="6" y="361"/>
                    </a:lnTo>
                    <a:lnTo>
                      <a:pt x="2" y="347"/>
                    </a:lnTo>
                    <a:lnTo>
                      <a:pt x="1" y="331"/>
                    </a:lnTo>
                    <a:lnTo>
                      <a:pt x="0" y="315"/>
                    </a:lnTo>
                    <a:lnTo>
                      <a:pt x="0" y="300"/>
                    </a:lnTo>
                    <a:lnTo>
                      <a:pt x="0" y="300"/>
                    </a:lnTo>
                    <a:lnTo>
                      <a:pt x="0" y="284"/>
                    </a:lnTo>
                    <a:lnTo>
                      <a:pt x="1" y="270"/>
                    </a:lnTo>
                    <a:lnTo>
                      <a:pt x="2" y="255"/>
                    </a:lnTo>
                    <a:lnTo>
                      <a:pt x="6" y="239"/>
                    </a:lnTo>
                    <a:lnTo>
                      <a:pt x="8" y="225"/>
                    </a:lnTo>
                    <a:lnTo>
                      <a:pt x="13" y="211"/>
                    </a:lnTo>
                    <a:lnTo>
                      <a:pt x="24" y="184"/>
                    </a:lnTo>
                    <a:lnTo>
                      <a:pt x="36" y="157"/>
                    </a:lnTo>
                    <a:lnTo>
                      <a:pt x="53" y="131"/>
                    </a:lnTo>
                    <a:lnTo>
                      <a:pt x="71" y="109"/>
                    </a:lnTo>
                    <a:lnTo>
                      <a:pt x="90" y="88"/>
                    </a:lnTo>
                    <a:lnTo>
                      <a:pt x="113" y="68"/>
                    </a:lnTo>
                    <a:lnTo>
                      <a:pt x="137" y="51"/>
                    </a:lnTo>
                    <a:lnTo>
                      <a:pt x="162" y="35"/>
                    </a:lnTo>
                    <a:lnTo>
                      <a:pt x="189" y="23"/>
                    </a:lnTo>
                    <a:lnTo>
                      <a:pt x="218" y="13"/>
                    </a:lnTo>
                    <a:lnTo>
                      <a:pt x="247" y="6"/>
                    </a:lnTo>
                    <a:lnTo>
                      <a:pt x="278" y="1"/>
                    </a:lnTo>
                    <a:lnTo>
                      <a:pt x="309" y="0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rgbClr val="EDBE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0" name="Freeform 1002"/>
              <p:cNvSpPr>
                <a:spLocks/>
              </p:cNvSpPr>
              <p:nvPr/>
            </p:nvSpPr>
            <p:spPr bwMode="auto">
              <a:xfrm rot="380540" flipH="1">
                <a:off x="2492245" y="2019478"/>
                <a:ext cx="1067908" cy="919163"/>
              </a:xfrm>
              <a:custGeom>
                <a:avLst/>
                <a:gdLst>
                  <a:gd name="T0" fmla="*/ 301 w 602"/>
                  <a:gd name="T1" fmla="*/ 0 h 579"/>
                  <a:gd name="T2" fmla="*/ 362 w 602"/>
                  <a:gd name="T3" fmla="*/ 6 h 579"/>
                  <a:gd name="T4" fmla="*/ 418 w 602"/>
                  <a:gd name="T5" fmla="*/ 23 h 579"/>
                  <a:gd name="T6" fmla="*/ 469 w 602"/>
                  <a:gd name="T7" fmla="*/ 50 h 579"/>
                  <a:gd name="T8" fmla="*/ 513 w 602"/>
                  <a:gd name="T9" fmla="*/ 85 h 579"/>
                  <a:gd name="T10" fmla="*/ 550 w 602"/>
                  <a:gd name="T11" fmla="*/ 127 h 579"/>
                  <a:gd name="T12" fmla="*/ 578 w 602"/>
                  <a:gd name="T13" fmla="*/ 177 h 579"/>
                  <a:gd name="T14" fmla="*/ 596 w 602"/>
                  <a:gd name="T15" fmla="*/ 231 h 579"/>
                  <a:gd name="T16" fmla="*/ 601 w 602"/>
                  <a:gd name="T17" fmla="*/ 260 h 579"/>
                  <a:gd name="T18" fmla="*/ 602 w 602"/>
                  <a:gd name="T19" fmla="*/ 289 h 579"/>
                  <a:gd name="T20" fmla="*/ 602 w 602"/>
                  <a:gd name="T21" fmla="*/ 304 h 579"/>
                  <a:gd name="T22" fmla="*/ 598 w 602"/>
                  <a:gd name="T23" fmla="*/ 334 h 579"/>
                  <a:gd name="T24" fmla="*/ 588 w 602"/>
                  <a:gd name="T25" fmla="*/ 375 h 579"/>
                  <a:gd name="T26" fmla="*/ 565 w 602"/>
                  <a:gd name="T27" fmla="*/ 427 h 579"/>
                  <a:gd name="T28" fmla="*/ 533 w 602"/>
                  <a:gd name="T29" fmla="*/ 474 h 579"/>
                  <a:gd name="T30" fmla="*/ 493 w 602"/>
                  <a:gd name="T31" fmla="*/ 514 h 579"/>
                  <a:gd name="T32" fmla="*/ 444 w 602"/>
                  <a:gd name="T33" fmla="*/ 545 h 579"/>
                  <a:gd name="T34" fmla="*/ 390 w 602"/>
                  <a:gd name="T35" fmla="*/ 566 h 579"/>
                  <a:gd name="T36" fmla="*/ 331 w 602"/>
                  <a:gd name="T37" fmla="*/ 577 h 579"/>
                  <a:gd name="T38" fmla="*/ 301 w 602"/>
                  <a:gd name="T39" fmla="*/ 579 h 579"/>
                  <a:gd name="T40" fmla="*/ 240 w 602"/>
                  <a:gd name="T41" fmla="*/ 573 h 579"/>
                  <a:gd name="T42" fmla="*/ 184 w 602"/>
                  <a:gd name="T43" fmla="*/ 556 h 579"/>
                  <a:gd name="T44" fmla="*/ 133 w 602"/>
                  <a:gd name="T45" fmla="*/ 529 h 579"/>
                  <a:gd name="T46" fmla="*/ 89 w 602"/>
                  <a:gd name="T47" fmla="*/ 494 h 579"/>
                  <a:gd name="T48" fmla="*/ 52 w 602"/>
                  <a:gd name="T49" fmla="*/ 451 h 579"/>
                  <a:gd name="T50" fmla="*/ 24 w 602"/>
                  <a:gd name="T51" fmla="*/ 402 h 579"/>
                  <a:gd name="T52" fmla="*/ 6 w 602"/>
                  <a:gd name="T53" fmla="*/ 348 h 579"/>
                  <a:gd name="T54" fmla="*/ 1 w 602"/>
                  <a:gd name="T55" fmla="*/ 318 h 579"/>
                  <a:gd name="T56" fmla="*/ 0 w 602"/>
                  <a:gd name="T57" fmla="*/ 289 h 579"/>
                  <a:gd name="T58" fmla="*/ 0 w 602"/>
                  <a:gd name="T59" fmla="*/ 275 h 579"/>
                  <a:gd name="T60" fmla="*/ 4 w 602"/>
                  <a:gd name="T61" fmla="*/ 245 h 579"/>
                  <a:gd name="T62" fmla="*/ 14 w 602"/>
                  <a:gd name="T63" fmla="*/ 204 h 579"/>
                  <a:gd name="T64" fmla="*/ 37 w 602"/>
                  <a:gd name="T65" fmla="*/ 151 h 579"/>
                  <a:gd name="T66" fmla="*/ 69 w 602"/>
                  <a:gd name="T67" fmla="*/ 105 h 579"/>
                  <a:gd name="T68" fmla="*/ 109 w 602"/>
                  <a:gd name="T69" fmla="*/ 65 h 579"/>
                  <a:gd name="T70" fmla="*/ 157 w 602"/>
                  <a:gd name="T71" fmla="*/ 34 h 579"/>
                  <a:gd name="T72" fmla="*/ 212 w 602"/>
                  <a:gd name="T73" fmla="*/ 13 h 579"/>
                  <a:gd name="T74" fmla="*/ 270 w 602"/>
                  <a:gd name="T75" fmla="*/ 1 h 579"/>
                  <a:gd name="T76" fmla="*/ 301 w 602"/>
                  <a:gd name="T77" fmla="*/ 0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02" h="579">
                    <a:moveTo>
                      <a:pt x="301" y="0"/>
                    </a:moveTo>
                    <a:lnTo>
                      <a:pt x="301" y="0"/>
                    </a:lnTo>
                    <a:lnTo>
                      <a:pt x="331" y="1"/>
                    </a:lnTo>
                    <a:lnTo>
                      <a:pt x="362" y="6"/>
                    </a:lnTo>
                    <a:lnTo>
                      <a:pt x="390" y="13"/>
                    </a:lnTo>
                    <a:lnTo>
                      <a:pt x="418" y="23"/>
                    </a:lnTo>
                    <a:lnTo>
                      <a:pt x="444" y="34"/>
                    </a:lnTo>
                    <a:lnTo>
                      <a:pt x="469" y="50"/>
                    </a:lnTo>
                    <a:lnTo>
                      <a:pt x="493" y="65"/>
                    </a:lnTo>
                    <a:lnTo>
                      <a:pt x="513" y="85"/>
                    </a:lnTo>
                    <a:lnTo>
                      <a:pt x="533" y="105"/>
                    </a:lnTo>
                    <a:lnTo>
                      <a:pt x="550" y="127"/>
                    </a:lnTo>
                    <a:lnTo>
                      <a:pt x="565" y="151"/>
                    </a:lnTo>
                    <a:lnTo>
                      <a:pt x="578" y="177"/>
                    </a:lnTo>
                    <a:lnTo>
                      <a:pt x="588" y="204"/>
                    </a:lnTo>
                    <a:lnTo>
                      <a:pt x="596" y="231"/>
                    </a:lnTo>
                    <a:lnTo>
                      <a:pt x="598" y="245"/>
                    </a:lnTo>
                    <a:lnTo>
                      <a:pt x="601" y="260"/>
                    </a:lnTo>
                    <a:lnTo>
                      <a:pt x="602" y="275"/>
                    </a:lnTo>
                    <a:lnTo>
                      <a:pt x="602" y="289"/>
                    </a:lnTo>
                    <a:lnTo>
                      <a:pt x="602" y="289"/>
                    </a:lnTo>
                    <a:lnTo>
                      <a:pt x="602" y="304"/>
                    </a:lnTo>
                    <a:lnTo>
                      <a:pt x="601" y="318"/>
                    </a:lnTo>
                    <a:lnTo>
                      <a:pt x="598" y="334"/>
                    </a:lnTo>
                    <a:lnTo>
                      <a:pt x="596" y="348"/>
                    </a:lnTo>
                    <a:lnTo>
                      <a:pt x="588" y="375"/>
                    </a:lnTo>
                    <a:lnTo>
                      <a:pt x="578" y="402"/>
                    </a:lnTo>
                    <a:lnTo>
                      <a:pt x="565" y="427"/>
                    </a:lnTo>
                    <a:lnTo>
                      <a:pt x="550" y="451"/>
                    </a:lnTo>
                    <a:lnTo>
                      <a:pt x="533" y="474"/>
                    </a:lnTo>
                    <a:lnTo>
                      <a:pt x="513" y="494"/>
                    </a:lnTo>
                    <a:lnTo>
                      <a:pt x="493" y="514"/>
                    </a:lnTo>
                    <a:lnTo>
                      <a:pt x="469" y="529"/>
                    </a:lnTo>
                    <a:lnTo>
                      <a:pt x="444" y="545"/>
                    </a:lnTo>
                    <a:lnTo>
                      <a:pt x="418" y="556"/>
                    </a:lnTo>
                    <a:lnTo>
                      <a:pt x="390" y="566"/>
                    </a:lnTo>
                    <a:lnTo>
                      <a:pt x="362" y="573"/>
                    </a:lnTo>
                    <a:lnTo>
                      <a:pt x="331" y="577"/>
                    </a:lnTo>
                    <a:lnTo>
                      <a:pt x="301" y="579"/>
                    </a:lnTo>
                    <a:lnTo>
                      <a:pt x="301" y="579"/>
                    </a:lnTo>
                    <a:lnTo>
                      <a:pt x="270" y="577"/>
                    </a:lnTo>
                    <a:lnTo>
                      <a:pt x="240" y="573"/>
                    </a:lnTo>
                    <a:lnTo>
                      <a:pt x="212" y="566"/>
                    </a:lnTo>
                    <a:lnTo>
                      <a:pt x="184" y="556"/>
                    </a:lnTo>
                    <a:lnTo>
                      <a:pt x="157" y="545"/>
                    </a:lnTo>
                    <a:lnTo>
                      <a:pt x="133" y="529"/>
                    </a:lnTo>
                    <a:lnTo>
                      <a:pt x="109" y="514"/>
                    </a:lnTo>
                    <a:lnTo>
                      <a:pt x="89" y="494"/>
                    </a:lnTo>
                    <a:lnTo>
                      <a:pt x="69" y="474"/>
                    </a:lnTo>
                    <a:lnTo>
                      <a:pt x="52" y="451"/>
                    </a:lnTo>
                    <a:lnTo>
                      <a:pt x="37" y="427"/>
                    </a:lnTo>
                    <a:lnTo>
                      <a:pt x="24" y="402"/>
                    </a:lnTo>
                    <a:lnTo>
                      <a:pt x="14" y="375"/>
                    </a:lnTo>
                    <a:lnTo>
                      <a:pt x="6" y="348"/>
                    </a:lnTo>
                    <a:lnTo>
                      <a:pt x="4" y="334"/>
                    </a:lnTo>
                    <a:lnTo>
                      <a:pt x="1" y="318"/>
                    </a:lnTo>
                    <a:lnTo>
                      <a:pt x="0" y="304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0" y="275"/>
                    </a:lnTo>
                    <a:lnTo>
                      <a:pt x="1" y="260"/>
                    </a:lnTo>
                    <a:lnTo>
                      <a:pt x="4" y="245"/>
                    </a:lnTo>
                    <a:lnTo>
                      <a:pt x="6" y="231"/>
                    </a:lnTo>
                    <a:lnTo>
                      <a:pt x="14" y="204"/>
                    </a:lnTo>
                    <a:lnTo>
                      <a:pt x="24" y="177"/>
                    </a:lnTo>
                    <a:lnTo>
                      <a:pt x="37" y="151"/>
                    </a:lnTo>
                    <a:lnTo>
                      <a:pt x="52" y="127"/>
                    </a:lnTo>
                    <a:lnTo>
                      <a:pt x="69" y="105"/>
                    </a:lnTo>
                    <a:lnTo>
                      <a:pt x="89" y="85"/>
                    </a:lnTo>
                    <a:lnTo>
                      <a:pt x="109" y="65"/>
                    </a:lnTo>
                    <a:lnTo>
                      <a:pt x="133" y="50"/>
                    </a:lnTo>
                    <a:lnTo>
                      <a:pt x="157" y="34"/>
                    </a:lnTo>
                    <a:lnTo>
                      <a:pt x="184" y="23"/>
                    </a:lnTo>
                    <a:lnTo>
                      <a:pt x="212" y="13"/>
                    </a:lnTo>
                    <a:lnTo>
                      <a:pt x="240" y="6"/>
                    </a:lnTo>
                    <a:lnTo>
                      <a:pt x="270" y="1"/>
                    </a:lnTo>
                    <a:lnTo>
                      <a:pt x="301" y="0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rgbClr val="F0C2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1" name="Freeform 1003"/>
              <p:cNvSpPr>
                <a:spLocks/>
              </p:cNvSpPr>
              <p:nvPr/>
            </p:nvSpPr>
            <p:spPr bwMode="auto">
              <a:xfrm rot="380540" flipH="1">
                <a:off x="2505927" y="2039792"/>
                <a:ext cx="1034204" cy="887413"/>
              </a:xfrm>
              <a:custGeom>
                <a:avLst/>
                <a:gdLst>
                  <a:gd name="T0" fmla="*/ 292 w 583"/>
                  <a:gd name="T1" fmla="*/ 0 h 559"/>
                  <a:gd name="T2" fmla="*/ 351 w 583"/>
                  <a:gd name="T3" fmla="*/ 5 h 559"/>
                  <a:gd name="T4" fmla="*/ 406 w 583"/>
                  <a:gd name="T5" fmla="*/ 22 h 559"/>
                  <a:gd name="T6" fmla="*/ 455 w 583"/>
                  <a:gd name="T7" fmla="*/ 48 h 559"/>
                  <a:gd name="T8" fmla="*/ 497 w 583"/>
                  <a:gd name="T9" fmla="*/ 82 h 559"/>
                  <a:gd name="T10" fmla="*/ 533 w 583"/>
                  <a:gd name="T11" fmla="*/ 124 h 559"/>
                  <a:gd name="T12" fmla="*/ 560 w 583"/>
                  <a:gd name="T13" fmla="*/ 171 h 559"/>
                  <a:gd name="T14" fmla="*/ 577 w 583"/>
                  <a:gd name="T15" fmla="*/ 223 h 559"/>
                  <a:gd name="T16" fmla="*/ 583 w 583"/>
                  <a:gd name="T17" fmla="*/ 280 h 559"/>
                  <a:gd name="T18" fmla="*/ 582 w 583"/>
                  <a:gd name="T19" fmla="*/ 308 h 559"/>
                  <a:gd name="T20" fmla="*/ 569 w 583"/>
                  <a:gd name="T21" fmla="*/ 362 h 559"/>
                  <a:gd name="T22" fmla="*/ 548 w 583"/>
                  <a:gd name="T23" fmla="*/ 413 h 559"/>
                  <a:gd name="T24" fmla="*/ 516 w 583"/>
                  <a:gd name="T25" fmla="*/ 457 h 559"/>
                  <a:gd name="T26" fmla="*/ 477 w 583"/>
                  <a:gd name="T27" fmla="*/ 495 h 559"/>
                  <a:gd name="T28" fmla="*/ 431 w 583"/>
                  <a:gd name="T29" fmla="*/ 525 h 559"/>
                  <a:gd name="T30" fmla="*/ 379 w 583"/>
                  <a:gd name="T31" fmla="*/ 546 h 559"/>
                  <a:gd name="T32" fmla="*/ 322 w 583"/>
                  <a:gd name="T33" fmla="*/ 557 h 559"/>
                  <a:gd name="T34" fmla="*/ 292 w 583"/>
                  <a:gd name="T35" fmla="*/ 559 h 559"/>
                  <a:gd name="T36" fmla="*/ 233 w 583"/>
                  <a:gd name="T37" fmla="*/ 553 h 559"/>
                  <a:gd name="T38" fmla="*/ 178 w 583"/>
                  <a:gd name="T39" fmla="*/ 536 h 559"/>
                  <a:gd name="T40" fmla="*/ 130 w 583"/>
                  <a:gd name="T41" fmla="*/ 511 h 559"/>
                  <a:gd name="T42" fmla="*/ 87 w 583"/>
                  <a:gd name="T43" fmla="*/ 477 h 559"/>
                  <a:gd name="T44" fmla="*/ 51 w 583"/>
                  <a:gd name="T45" fmla="*/ 436 h 559"/>
                  <a:gd name="T46" fmla="*/ 23 w 583"/>
                  <a:gd name="T47" fmla="*/ 387 h 559"/>
                  <a:gd name="T48" fmla="*/ 7 w 583"/>
                  <a:gd name="T49" fmla="*/ 335 h 559"/>
                  <a:gd name="T50" fmla="*/ 0 w 583"/>
                  <a:gd name="T51" fmla="*/ 280 h 559"/>
                  <a:gd name="T52" fmla="*/ 3 w 583"/>
                  <a:gd name="T53" fmla="*/ 252 h 559"/>
                  <a:gd name="T54" fmla="*/ 14 w 583"/>
                  <a:gd name="T55" fmla="*/ 196 h 559"/>
                  <a:gd name="T56" fmla="*/ 36 w 583"/>
                  <a:gd name="T57" fmla="*/ 147 h 559"/>
                  <a:gd name="T58" fmla="*/ 68 w 583"/>
                  <a:gd name="T59" fmla="*/ 102 h 559"/>
                  <a:gd name="T60" fmla="*/ 107 w 583"/>
                  <a:gd name="T61" fmla="*/ 65 h 559"/>
                  <a:gd name="T62" fmla="*/ 153 w 583"/>
                  <a:gd name="T63" fmla="*/ 34 h 559"/>
                  <a:gd name="T64" fmla="*/ 205 w 583"/>
                  <a:gd name="T65" fmla="*/ 12 h 559"/>
                  <a:gd name="T66" fmla="*/ 262 w 583"/>
                  <a:gd name="T67" fmla="*/ 1 h 559"/>
                  <a:gd name="T68" fmla="*/ 292 w 583"/>
                  <a:gd name="T69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83" h="559">
                    <a:moveTo>
                      <a:pt x="292" y="0"/>
                    </a:moveTo>
                    <a:lnTo>
                      <a:pt x="292" y="0"/>
                    </a:lnTo>
                    <a:lnTo>
                      <a:pt x="322" y="1"/>
                    </a:lnTo>
                    <a:lnTo>
                      <a:pt x="351" y="5"/>
                    </a:lnTo>
                    <a:lnTo>
                      <a:pt x="379" y="12"/>
                    </a:lnTo>
                    <a:lnTo>
                      <a:pt x="406" y="22"/>
                    </a:lnTo>
                    <a:lnTo>
                      <a:pt x="431" y="34"/>
                    </a:lnTo>
                    <a:lnTo>
                      <a:pt x="455" y="48"/>
                    </a:lnTo>
                    <a:lnTo>
                      <a:pt x="477" y="65"/>
                    </a:lnTo>
                    <a:lnTo>
                      <a:pt x="497" y="82"/>
                    </a:lnTo>
                    <a:lnTo>
                      <a:pt x="516" y="102"/>
                    </a:lnTo>
                    <a:lnTo>
                      <a:pt x="533" y="124"/>
                    </a:lnTo>
                    <a:lnTo>
                      <a:pt x="548" y="147"/>
                    </a:lnTo>
                    <a:lnTo>
                      <a:pt x="560" y="171"/>
                    </a:lnTo>
                    <a:lnTo>
                      <a:pt x="569" y="196"/>
                    </a:lnTo>
                    <a:lnTo>
                      <a:pt x="577" y="223"/>
                    </a:lnTo>
                    <a:lnTo>
                      <a:pt x="582" y="252"/>
                    </a:lnTo>
                    <a:lnTo>
                      <a:pt x="583" y="280"/>
                    </a:lnTo>
                    <a:lnTo>
                      <a:pt x="583" y="280"/>
                    </a:lnTo>
                    <a:lnTo>
                      <a:pt x="582" y="308"/>
                    </a:lnTo>
                    <a:lnTo>
                      <a:pt x="577" y="335"/>
                    </a:lnTo>
                    <a:lnTo>
                      <a:pt x="569" y="362"/>
                    </a:lnTo>
                    <a:lnTo>
                      <a:pt x="560" y="387"/>
                    </a:lnTo>
                    <a:lnTo>
                      <a:pt x="548" y="413"/>
                    </a:lnTo>
                    <a:lnTo>
                      <a:pt x="533" y="436"/>
                    </a:lnTo>
                    <a:lnTo>
                      <a:pt x="516" y="457"/>
                    </a:lnTo>
                    <a:lnTo>
                      <a:pt x="497" y="477"/>
                    </a:lnTo>
                    <a:lnTo>
                      <a:pt x="477" y="495"/>
                    </a:lnTo>
                    <a:lnTo>
                      <a:pt x="455" y="511"/>
                    </a:lnTo>
                    <a:lnTo>
                      <a:pt x="431" y="525"/>
                    </a:lnTo>
                    <a:lnTo>
                      <a:pt x="406" y="536"/>
                    </a:lnTo>
                    <a:lnTo>
                      <a:pt x="379" y="546"/>
                    </a:lnTo>
                    <a:lnTo>
                      <a:pt x="351" y="553"/>
                    </a:lnTo>
                    <a:lnTo>
                      <a:pt x="322" y="557"/>
                    </a:lnTo>
                    <a:lnTo>
                      <a:pt x="292" y="559"/>
                    </a:lnTo>
                    <a:lnTo>
                      <a:pt x="292" y="559"/>
                    </a:lnTo>
                    <a:lnTo>
                      <a:pt x="262" y="557"/>
                    </a:lnTo>
                    <a:lnTo>
                      <a:pt x="233" y="553"/>
                    </a:lnTo>
                    <a:lnTo>
                      <a:pt x="205" y="546"/>
                    </a:lnTo>
                    <a:lnTo>
                      <a:pt x="178" y="536"/>
                    </a:lnTo>
                    <a:lnTo>
                      <a:pt x="153" y="525"/>
                    </a:lnTo>
                    <a:lnTo>
                      <a:pt x="130" y="511"/>
                    </a:lnTo>
                    <a:lnTo>
                      <a:pt x="107" y="495"/>
                    </a:lnTo>
                    <a:lnTo>
                      <a:pt x="87" y="477"/>
                    </a:lnTo>
                    <a:lnTo>
                      <a:pt x="68" y="457"/>
                    </a:lnTo>
                    <a:lnTo>
                      <a:pt x="51" y="436"/>
                    </a:lnTo>
                    <a:lnTo>
                      <a:pt x="36" y="413"/>
                    </a:lnTo>
                    <a:lnTo>
                      <a:pt x="23" y="387"/>
                    </a:lnTo>
                    <a:lnTo>
                      <a:pt x="14" y="362"/>
                    </a:lnTo>
                    <a:lnTo>
                      <a:pt x="7" y="335"/>
                    </a:lnTo>
                    <a:lnTo>
                      <a:pt x="3" y="308"/>
                    </a:lnTo>
                    <a:lnTo>
                      <a:pt x="0" y="280"/>
                    </a:lnTo>
                    <a:lnTo>
                      <a:pt x="0" y="280"/>
                    </a:lnTo>
                    <a:lnTo>
                      <a:pt x="3" y="252"/>
                    </a:lnTo>
                    <a:lnTo>
                      <a:pt x="7" y="223"/>
                    </a:lnTo>
                    <a:lnTo>
                      <a:pt x="14" y="196"/>
                    </a:lnTo>
                    <a:lnTo>
                      <a:pt x="23" y="171"/>
                    </a:lnTo>
                    <a:lnTo>
                      <a:pt x="36" y="147"/>
                    </a:lnTo>
                    <a:lnTo>
                      <a:pt x="51" y="124"/>
                    </a:lnTo>
                    <a:lnTo>
                      <a:pt x="68" y="102"/>
                    </a:lnTo>
                    <a:lnTo>
                      <a:pt x="87" y="82"/>
                    </a:lnTo>
                    <a:lnTo>
                      <a:pt x="107" y="65"/>
                    </a:lnTo>
                    <a:lnTo>
                      <a:pt x="130" y="48"/>
                    </a:lnTo>
                    <a:lnTo>
                      <a:pt x="153" y="34"/>
                    </a:lnTo>
                    <a:lnTo>
                      <a:pt x="178" y="22"/>
                    </a:lnTo>
                    <a:lnTo>
                      <a:pt x="205" y="12"/>
                    </a:lnTo>
                    <a:lnTo>
                      <a:pt x="233" y="5"/>
                    </a:lnTo>
                    <a:lnTo>
                      <a:pt x="262" y="1"/>
                    </a:lnTo>
                    <a:lnTo>
                      <a:pt x="292" y="0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F0C3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2" name="Freeform 1004"/>
              <p:cNvSpPr>
                <a:spLocks/>
              </p:cNvSpPr>
              <p:nvPr/>
            </p:nvSpPr>
            <p:spPr bwMode="auto">
              <a:xfrm rot="380540" flipH="1">
                <a:off x="2521476" y="2061601"/>
                <a:ext cx="995177" cy="850900"/>
              </a:xfrm>
              <a:custGeom>
                <a:avLst/>
                <a:gdLst>
                  <a:gd name="T0" fmla="*/ 281 w 561"/>
                  <a:gd name="T1" fmla="*/ 0 h 536"/>
                  <a:gd name="T2" fmla="*/ 338 w 561"/>
                  <a:gd name="T3" fmla="*/ 6 h 536"/>
                  <a:gd name="T4" fmla="*/ 390 w 561"/>
                  <a:gd name="T5" fmla="*/ 21 h 536"/>
                  <a:gd name="T6" fmla="*/ 438 w 561"/>
                  <a:gd name="T7" fmla="*/ 47 h 536"/>
                  <a:gd name="T8" fmla="*/ 479 w 561"/>
                  <a:gd name="T9" fmla="*/ 79 h 536"/>
                  <a:gd name="T10" fmla="*/ 514 w 561"/>
                  <a:gd name="T11" fmla="*/ 119 h 536"/>
                  <a:gd name="T12" fmla="*/ 540 w 561"/>
                  <a:gd name="T13" fmla="*/ 164 h 536"/>
                  <a:gd name="T14" fmla="*/ 556 w 561"/>
                  <a:gd name="T15" fmla="*/ 215 h 536"/>
                  <a:gd name="T16" fmla="*/ 561 w 561"/>
                  <a:gd name="T17" fmla="*/ 269 h 536"/>
                  <a:gd name="T18" fmla="*/ 560 w 561"/>
                  <a:gd name="T19" fmla="*/ 296 h 536"/>
                  <a:gd name="T20" fmla="*/ 549 w 561"/>
                  <a:gd name="T21" fmla="*/ 348 h 536"/>
                  <a:gd name="T22" fmla="*/ 528 w 561"/>
                  <a:gd name="T23" fmla="*/ 396 h 536"/>
                  <a:gd name="T24" fmla="*/ 498 w 561"/>
                  <a:gd name="T25" fmla="*/ 439 h 536"/>
                  <a:gd name="T26" fmla="*/ 460 w 561"/>
                  <a:gd name="T27" fmla="*/ 475 h 536"/>
                  <a:gd name="T28" fmla="*/ 414 w 561"/>
                  <a:gd name="T29" fmla="*/ 505 h 536"/>
                  <a:gd name="T30" fmla="*/ 365 w 561"/>
                  <a:gd name="T31" fmla="*/ 525 h 536"/>
                  <a:gd name="T32" fmla="*/ 310 w 561"/>
                  <a:gd name="T33" fmla="*/ 536 h 536"/>
                  <a:gd name="T34" fmla="*/ 281 w 561"/>
                  <a:gd name="T35" fmla="*/ 536 h 536"/>
                  <a:gd name="T36" fmla="*/ 225 w 561"/>
                  <a:gd name="T37" fmla="*/ 532 h 536"/>
                  <a:gd name="T38" fmla="*/ 172 w 561"/>
                  <a:gd name="T39" fmla="*/ 516 h 536"/>
                  <a:gd name="T40" fmla="*/ 123 w 561"/>
                  <a:gd name="T41" fmla="*/ 491 h 536"/>
                  <a:gd name="T42" fmla="*/ 83 w 561"/>
                  <a:gd name="T43" fmla="*/ 458 h 536"/>
                  <a:gd name="T44" fmla="*/ 48 w 561"/>
                  <a:gd name="T45" fmla="*/ 419 h 536"/>
                  <a:gd name="T46" fmla="*/ 22 w 561"/>
                  <a:gd name="T47" fmla="*/ 373 h 536"/>
                  <a:gd name="T48" fmla="*/ 5 w 561"/>
                  <a:gd name="T49" fmla="*/ 323 h 536"/>
                  <a:gd name="T50" fmla="*/ 0 w 561"/>
                  <a:gd name="T51" fmla="*/ 269 h 536"/>
                  <a:gd name="T52" fmla="*/ 1 w 561"/>
                  <a:gd name="T53" fmla="*/ 242 h 536"/>
                  <a:gd name="T54" fmla="*/ 13 w 561"/>
                  <a:gd name="T55" fmla="*/ 190 h 536"/>
                  <a:gd name="T56" fmla="*/ 33 w 561"/>
                  <a:gd name="T57" fmla="*/ 141 h 536"/>
                  <a:gd name="T58" fmla="*/ 64 w 561"/>
                  <a:gd name="T59" fmla="*/ 98 h 536"/>
                  <a:gd name="T60" fmla="*/ 102 w 561"/>
                  <a:gd name="T61" fmla="*/ 62 h 536"/>
                  <a:gd name="T62" fmla="*/ 147 w 561"/>
                  <a:gd name="T63" fmla="*/ 32 h 536"/>
                  <a:gd name="T64" fmla="*/ 197 w 561"/>
                  <a:gd name="T65" fmla="*/ 13 h 536"/>
                  <a:gd name="T66" fmla="*/ 252 w 561"/>
                  <a:gd name="T67" fmla="*/ 1 h 536"/>
                  <a:gd name="T68" fmla="*/ 281 w 561"/>
                  <a:gd name="T69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61" h="536">
                    <a:moveTo>
                      <a:pt x="281" y="0"/>
                    </a:moveTo>
                    <a:lnTo>
                      <a:pt x="281" y="0"/>
                    </a:lnTo>
                    <a:lnTo>
                      <a:pt x="310" y="1"/>
                    </a:lnTo>
                    <a:lnTo>
                      <a:pt x="338" y="6"/>
                    </a:lnTo>
                    <a:lnTo>
                      <a:pt x="365" y="13"/>
                    </a:lnTo>
                    <a:lnTo>
                      <a:pt x="390" y="21"/>
                    </a:lnTo>
                    <a:lnTo>
                      <a:pt x="414" y="32"/>
                    </a:lnTo>
                    <a:lnTo>
                      <a:pt x="438" y="47"/>
                    </a:lnTo>
                    <a:lnTo>
                      <a:pt x="460" y="62"/>
                    </a:lnTo>
                    <a:lnTo>
                      <a:pt x="479" y="79"/>
                    </a:lnTo>
                    <a:lnTo>
                      <a:pt x="498" y="98"/>
                    </a:lnTo>
                    <a:lnTo>
                      <a:pt x="514" y="119"/>
                    </a:lnTo>
                    <a:lnTo>
                      <a:pt x="528" y="141"/>
                    </a:lnTo>
                    <a:lnTo>
                      <a:pt x="540" y="164"/>
                    </a:lnTo>
                    <a:lnTo>
                      <a:pt x="549" y="190"/>
                    </a:lnTo>
                    <a:lnTo>
                      <a:pt x="556" y="215"/>
                    </a:lnTo>
                    <a:lnTo>
                      <a:pt x="560" y="242"/>
                    </a:lnTo>
                    <a:lnTo>
                      <a:pt x="561" y="269"/>
                    </a:lnTo>
                    <a:lnTo>
                      <a:pt x="561" y="269"/>
                    </a:lnTo>
                    <a:lnTo>
                      <a:pt x="560" y="296"/>
                    </a:lnTo>
                    <a:lnTo>
                      <a:pt x="556" y="323"/>
                    </a:lnTo>
                    <a:lnTo>
                      <a:pt x="549" y="348"/>
                    </a:lnTo>
                    <a:lnTo>
                      <a:pt x="540" y="373"/>
                    </a:lnTo>
                    <a:lnTo>
                      <a:pt x="528" y="396"/>
                    </a:lnTo>
                    <a:lnTo>
                      <a:pt x="514" y="419"/>
                    </a:lnTo>
                    <a:lnTo>
                      <a:pt x="498" y="439"/>
                    </a:lnTo>
                    <a:lnTo>
                      <a:pt x="479" y="458"/>
                    </a:lnTo>
                    <a:lnTo>
                      <a:pt x="460" y="475"/>
                    </a:lnTo>
                    <a:lnTo>
                      <a:pt x="438" y="491"/>
                    </a:lnTo>
                    <a:lnTo>
                      <a:pt x="414" y="505"/>
                    </a:lnTo>
                    <a:lnTo>
                      <a:pt x="390" y="516"/>
                    </a:lnTo>
                    <a:lnTo>
                      <a:pt x="365" y="525"/>
                    </a:lnTo>
                    <a:lnTo>
                      <a:pt x="338" y="532"/>
                    </a:lnTo>
                    <a:lnTo>
                      <a:pt x="310" y="536"/>
                    </a:lnTo>
                    <a:lnTo>
                      <a:pt x="281" y="536"/>
                    </a:lnTo>
                    <a:lnTo>
                      <a:pt x="281" y="536"/>
                    </a:lnTo>
                    <a:lnTo>
                      <a:pt x="252" y="536"/>
                    </a:lnTo>
                    <a:lnTo>
                      <a:pt x="225" y="532"/>
                    </a:lnTo>
                    <a:lnTo>
                      <a:pt x="197" y="525"/>
                    </a:lnTo>
                    <a:lnTo>
                      <a:pt x="172" y="516"/>
                    </a:lnTo>
                    <a:lnTo>
                      <a:pt x="147" y="505"/>
                    </a:lnTo>
                    <a:lnTo>
                      <a:pt x="123" y="491"/>
                    </a:lnTo>
                    <a:lnTo>
                      <a:pt x="102" y="475"/>
                    </a:lnTo>
                    <a:lnTo>
                      <a:pt x="83" y="458"/>
                    </a:lnTo>
                    <a:lnTo>
                      <a:pt x="64" y="439"/>
                    </a:lnTo>
                    <a:lnTo>
                      <a:pt x="48" y="419"/>
                    </a:lnTo>
                    <a:lnTo>
                      <a:pt x="33" y="396"/>
                    </a:lnTo>
                    <a:lnTo>
                      <a:pt x="22" y="373"/>
                    </a:lnTo>
                    <a:lnTo>
                      <a:pt x="13" y="348"/>
                    </a:lnTo>
                    <a:lnTo>
                      <a:pt x="5" y="323"/>
                    </a:lnTo>
                    <a:lnTo>
                      <a:pt x="1" y="296"/>
                    </a:lnTo>
                    <a:lnTo>
                      <a:pt x="0" y="269"/>
                    </a:lnTo>
                    <a:lnTo>
                      <a:pt x="0" y="269"/>
                    </a:lnTo>
                    <a:lnTo>
                      <a:pt x="1" y="242"/>
                    </a:lnTo>
                    <a:lnTo>
                      <a:pt x="5" y="215"/>
                    </a:lnTo>
                    <a:lnTo>
                      <a:pt x="13" y="190"/>
                    </a:lnTo>
                    <a:lnTo>
                      <a:pt x="22" y="164"/>
                    </a:lnTo>
                    <a:lnTo>
                      <a:pt x="33" y="141"/>
                    </a:lnTo>
                    <a:lnTo>
                      <a:pt x="48" y="119"/>
                    </a:lnTo>
                    <a:lnTo>
                      <a:pt x="64" y="98"/>
                    </a:lnTo>
                    <a:lnTo>
                      <a:pt x="83" y="79"/>
                    </a:lnTo>
                    <a:lnTo>
                      <a:pt x="102" y="62"/>
                    </a:lnTo>
                    <a:lnTo>
                      <a:pt x="123" y="47"/>
                    </a:lnTo>
                    <a:lnTo>
                      <a:pt x="147" y="32"/>
                    </a:lnTo>
                    <a:lnTo>
                      <a:pt x="172" y="21"/>
                    </a:lnTo>
                    <a:lnTo>
                      <a:pt x="197" y="13"/>
                    </a:lnTo>
                    <a:lnTo>
                      <a:pt x="225" y="6"/>
                    </a:lnTo>
                    <a:lnTo>
                      <a:pt x="252" y="1"/>
                    </a:lnTo>
                    <a:lnTo>
                      <a:pt x="281" y="0"/>
                    </a:lnTo>
                    <a:lnTo>
                      <a:pt x="281" y="0"/>
                    </a:lnTo>
                    <a:close/>
                  </a:path>
                </a:pathLst>
              </a:custGeom>
              <a:solidFill>
                <a:srgbClr val="F0C6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3" name="Freeform 1005"/>
              <p:cNvSpPr>
                <a:spLocks/>
              </p:cNvSpPr>
              <p:nvPr/>
            </p:nvSpPr>
            <p:spPr bwMode="auto">
              <a:xfrm rot="380540" flipH="1">
                <a:off x="2533301" y="2083400"/>
                <a:ext cx="963246" cy="817563"/>
              </a:xfrm>
              <a:custGeom>
                <a:avLst/>
                <a:gdLst>
                  <a:gd name="T0" fmla="*/ 272 w 543"/>
                  <a:gd name="T1" fmla="*/ 0 h 515"/>
                  <a:gd name="T2" fmla="*/ 327 w 543"/>
                  <a:gd name="T3" fmla="*/ 6 h 515"/>
                  <a:gd name="T4" fmla="*/ 378 w 543"/>
                  <a:gd name="T5" fmla="*/ 21 h 515"/>
                  <a:gd name="T6" fmla="*/ 423 w 543"/>
                  <a:gd name="T7" fmla="*/ 44 h 515"/>
                  <a:gd name="T8" fmla="*/ 463 w 543"/>
                  <a:gd name="T9" fmla="*/ 76 h 515"/>
                  <a:gd name="T10" fmla="*/ 497 w 543"/>
                  <a:gd name="T11" fmla="*/ 115 h 515"/>
                  <a:gd name="T12" fmla="*/ 521 w 543"/>
                  <a:gd name="T13" fmla="*/ 159 h 515"/>
                  <a:gd name="T14" fmla="*/ 538 w 543"/>
                  <a:gd name="T15" fmla="*/ 207 h 515"/>
                  <a:gd name="T16" fmla="*/ 543 w 543"/>
                  <a:gd name="T17" fmla="*/ 258 h 515"/>
                  <a:gd name="T18" fmla="*/ 542 w 543"/>
                  <a:gd name="T19" fmla="*/ 284 h 515"/>
                  <a:gd name="T20" fmla="*/ 531 w 543"/>
                  <a:gd name="T21" fmla="*/ 334 h 515"/>
                  <a:gd name="T22" fmla="*/ 510 w 543"/>
                  <a:gd name="T23" fmla="*/ 381 h 515"/>
                  <a:gd name="T24" fmla="*/ 481 w 543"/>
                  <a:gd name="T25" fmla="*/ 422 h 515"/>
                  <a:gd name="T26" fmla="*/ 444 w 543"/>
                  <a:gd name="T27" fmla="*/ 456 h 515"/>
                  <a:gd name="T28" fmla="*/ 401 w 543"/>
                  <a:gd name="T29" fmla="*/ 484 h 515"/>
                  <a:gd name="T30" fmla="*/ 352 w 543"/>
                  <a:gd name="T31" fmla="*/ 504 h 515"/>
                  <a:gd name="T32" fmla="*/ 299 w 543"/>
                  <a:gd name="T33" fmla="*/ 514 h 515"/>
                  <a:gd name="T34" fmla="*/ 272 w 543"/>
                  <a:gd name="T35" fmla="*/ 515 h 515"/>
                  <a:gd name="T36" fmla="*/ 218 w 543"/>
                  <a:gd name="T37" fmla="*/ 509 h 515"/>
                  <a:gd name="T38" fmla="*/ 167 w 543"/>
                  <a:gd name="T39" fmla="*/ 495 h 515"/>
                  <a:gd name="T40" fmla="*/ 120 w 543"/>
                  <a:gd name="T41" fmla="*/ 471 h 515"/>
                  <a:gd name="T42" fmla="*/ 81 w 543"/>
                  <a:gd name="T43" fmla="*/ 440 h 515"/>
                  <a:gd name="T44" fmla="*/ 47 w 543"/>
                  <a:gd name="T45" fmla="*/ 402 h 515"/>
                  <a:gd name="T46" fmla="*/ 22 w 543"/>
                  <a:gd name="T47" fmla="*/ 358 h 515"/>
                  <a:gd name="T48" fmla="*/ 6 w 543"/>
                  <a:gd name="T49" fmla="*/ 310 h 515"/>
                  <a:gd name="T50" fmla="*/ 0 w 543"/>
                  <a:gd name="T51" fmla="*/ 258 h 515"/>
                  <a:gd name="T52" fmla="*/ 2 w 543"/>
                  <a:gd name="T53" fmla="*/ 232 h 515"/>
                  <a:gd name="T54" fmla="*/ 13 w 543"/>
                  <a:gd name="T55" fmla="*/ 181 h 515"/>
                  <a:gd name="T56" fmla="*/ 34 w 543"/>
                  <a:gd name="T57" fmla="*/ 136 h 515"/>
                  <a:gd name="T58" fmla="*/ 63 w 543"/>
                  <a:gd name="T59" fmla="*/ 95 h 515"/>
                  <a:gd name="T60" fmla="*/ 100 w 543"/>
                  <a:gd name="T61" fmla="*/ 59 h 515"/>
                  <a:gd name="T62" fmla="*/ 143 w 543"/>
                  <a:gd name="T63" fmla="*/ 31 h 515"/>
                  <a:gd name="T64" fmla="*/ 191 w 543"/>
                  <a:gd name="T65" fmla="*/ 13 h 515"/>
                  <a:gd name="T66" fmla="*/ 244 w 543"/>
                  <a:gd name="T67" fmla="*/ 1 h 515"/>
                  <a:gd name="T68" fmla="*/ 272 w 543"/>
                  <a:gd name="T69" fmla="*/ 0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43" h="515">
                    <a:moveTo>
                      <a:pt x="272" y="0"/>
                    </a:moveTo>
                    <a:lnTo>
                      <a:pt x="272" y="0"/>
                    </a:lnTo>
                    <a:lnTo>
                      <a:pt x="299" y="1"/>
                    </a:lnTo>
                    <a:lnTo>
                      <a:pt x="327" y="6"/>
                    </a:lnTo>
                    <a:lnTo>
                      <a:pt x="352" y="13"/>
                    </a:lnTo>
                    <a:lnTo>
                      <a:pt x="378" y="21"/>
                    </a:lnTo>
                    <a:lnTo>
                      <a:pt x="401" y="31"/>
                    </a:lnTo>
                    <a:lnTo>
                      <a:pt x="423" y="44"/>
                    </a:lnTo>
                    <a:lnTo>
                      <a:pt x="444" y="59"/>
                    </a:lnTo>
                    <a:lnTo>
                      <a:pt x="463" y="76"/>
                    </a:lnTo>
                    <a:lnTo>
                      <a:pt x="481" y="95"/>
                    </a:lnTo>
                    <a:lnTo>
                      <a:pt x="497" y="115"/>
                    </a:lnTo>
                    <a:lnTo>
                      <a:pt x="510" y="136"/>
                    </a:lnTo>
                    <a:lnTo>
                      <a:pt x="521" y="159"/>
                    </a:lnTo>
                    <a:lnTo>
                      <a:pt x="531" y="181"/>
                    </a:lnTo>
                    <a:lnTo>
                      <a:pt x="538" y="207"/>
                    </a:lnTo>
                    <a:lnTo>
                      <a:pt x="542" y="232"/>
                    </a:lnTo>
                    <a:lnTo>
                      <a:pt x="543" y="258"/>
                    </a:lnTo>
                    <a:lnTo>
                      <a:pt x="543" y="258"/>
                    </a:lnTo>
                    <a:lnTo>
                      <a:pt x="542" y="284"/>
                    </a:lnTo>
                    <a:lnTo>
                      <a:pt x="538" y="310"/>
                    </a:lnTo>
                    <a:lnTo>
                      <a:pt x="531" y="334"/>
                    </a:lnTo>
                    <a:lnTo>
                      <a:pt x="521" y="358"/>
                    </a:lnTo>
                    <a:lnTo>
                      <a:pt x="510" y="381"/>
                    </a:lnTo>
                    <a:lnTo>
                      <a:pt x="497" y="402"/>
                    </a:lnTo>
                    <a:lnTo>
                      <a:pt x="481" y="422"/>
                    </a:lnTo>
                    <a:lnTo>
                      <a:pt x="463" y="440"/>
                    </a:lnTo>
                    <a:lnTo>
                      <a:pt x="444" y="456"/>
                    </a:lnTo>
                    <a:lnTo>
                      <a:pt x="423" y="471"/>
                    </a:lnTo>
                    <a:lnTo>
                      <a:pt x="401" y="484"/>
                    </a:lnTo>
                    <a:lnTo>
                      <a:pt x="378" y="495"/>
                    </a:lnTo>
                    <a:lnTo>
                      <a:pt x="352" y="504"/>
                    </a:lnTo>
                    <a:lnTo>
                      <a:pt x="327" y="509"/>
                    </a:lnTo>
                    <a:lnTo>
                      <a:pt x="299" y="514"/>
                    </a:lnTo>
                    <a:lnTo>
                      <a:pt x="272" y="515"/>
                    </a:lnTo>
                    <a:lnTo>
                      <a:pt x="272" y="515"/>
                    </a:lnTo>
                    <a:lnTo>
                      <a:pt x="244" y="514"/>
                    </a:lnTo>
                    <a:lnTo>
                      <a:pt x="218" y="509"/>
                    </a:lnTo>
                    <a:lnTo>
                      <a:pt x="191" y="504"/>
                    </a:lnTo>
                    <a:lnTo>
                      <a:pt x="167" y="495"/>
                    </a:lnTo>
                    <a:lnTo>
                      <a:pt x="143" y="484"/>
                    </a:lnTo>
                    <a:lnTo>
                      <a:pt x="120" y="471"/>
                    </a:lnTo>
                    <a:lnTo>
                      <a:pt x="100" y="456"/>
                    </a:lnTo>
                    <a:lnTo>
                      <a:pt x="81" y="440"/>
                    </a:lnTo>
                    <a:lnTo>
                      <a:pt x="63" y="422"/>
                    </a:lnTo>
                    <a:lnTo>
                      <a:pt x="47" y="402"/>
                    </a:lnTo>
                    <a:lnTo>
                      <a:pt x="34" y="381"/>
                    </a:lnTo>
                    <a:lnTo>
                      <a:pt x="22" y="358"/>
                    </a:lnTo>
                    <a:lnTo>
                      <a:pt x="13" y="334"/>
                    </a:lnTo>
                    <a:lnTo>
                      <a:pt x="6" y="310"/>
                    </a:lnTo>
                    <a:lnTo>
                      <a:pt x="2" y="284"/>
                    </a:lnTo>
                    <a:lnTo>
                      <a:pt x="0" y="258"/>
                    </a:lnTo>
                    <a:lnTo>
                      <a:pt x="0" y="258"/>
                    </a:lnTo>
                    <a:lnTo>
                      <a:pt x="2" y="232"/>
                    </a:lnTo>
                    <a:lnTo>
                      <a:pt x="6" y="207"/>
                    </a:lnTo>
                    <a:lnTo>
                      <a:pt x="13" y="181"/>
                    </a:lnTo>
                    <a:lnTo>
                      <a:pt x="22" y="159"/>
                    </a:lnTo>
                    <a:lnTo>
                      <a:pt x="34" y="136"/>
                    </a:lnTo>
                    <a:lnTo>
                      <a:pt x="47" y="115"/>
                    </a:lnTo>
                    <a:lnTo>
                      <a:pt x="63" y="95"/>
                    </a:lnTo>
                    <a:lnTo>
                      <a:pt x="81" y="76"/>
                    </a:lnTo>
                    <a:lnTo>
                      <a:pt x="100" y="59"/>
                    </a:lnTo>
                    <a:lnTo>
                      <a:pt x="120" y="44"/>
                    </a:lnTo>
                    <a:lnTo>
                      <a:pt x="143" y="31"/>
                    </a:lnTo>
                    <a:lnTo>
                      <a:pt x="167" y="21"/>
                    </a:lnTo>
                    <a:lnTo>
                      <a:pt x="191" y="13"/>
                    </a:lnTo>
                    <a:lnTo>
                      <a:pt x="218" y="6"/>
                    </a:lnTo>
                    <a:lnTo>
                      <a:pt x="244" y="1"/>
                    </a:lnTo>
                    <a:lnTo>
                      <a:pt x="272" y="0"/>
                    </a:lnTo>
                    <a:lnTo>
                      <a:pt x="272" y="0"/>
                    </a:lnTo>
                    <a:close/>
                  </a:path>
                </a:pathLst>
              </a:custGeom>
              <a:solidFill>
                <a:srgbClr val="F2CA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4" name="Freeform 1006"/>
              <p:cNvSpPr>
                <a:spLocks/>
              </p:cNvSpPr>
              <p:nvPr/>
            </p:nvSpPr>
            <p:spPr bwMode="auto">
              <a:xfrm rot="380540" flipH="1">
                <a:off x="2546901" y="2105199"/>
                <a:ext cx="927768" cy="784225"/>
              </a:xfrm>
              <a:custGeom>
                <a:avLst/>
                <a:gdLst>
                  <a:gd name="T0" fmla="*/ 262 w 523"/>
                  <a:gd name="T1" fmla="*/ 0 h 494"/>
                  <a:gd name="T2" fmla="*/ 315 w 523"/>
                  <a:gd name="T3" fmla="*/ 6 h 494"/>
                  <a:gd name="T4" fmla="*/ 363 w 523"/>
                  <a:gd name="T5" fmla="*/ 20 h 494"/>
                  <a:gd name="T6" fmla="*/ 408 w 523"/>
                  <a:gd name="T7" fmla="*/ 43 h 494"/>
                  <a:gd name="T8" fmla="*/ 447 w 523"/>
                  <a:gd name="T9" fmla="*/ 72 h 494"/>
                  <a:gd name="T10" fmla="*/ 479 w 523"/>
                  <a:gd name="T11" fmla="*/ 109 h 494"/>
                  <a:gd name="T12" fmla="*/ 503 w 523"/>
                  <a:gd name="T13" fmla="*/ 152 h 494"/>
                  <a:gd name="T14" fmla="*/ 518 w 523"/>
                  <a:gd name="T15" fmla="*/ 197 h 494"/>
                  <a:gd name="T16" fmla="*/ 523 w 523"/>
                  <a:gd name="T17" fmla="*/ 246 h 494"/>
                  <a:gd name="T18" fmla="*/ 522 w 523"/>
                  <a:gd name="T19" fmla="*/ 272 h 494"/>
                  <a:gd name="T20" fmla="*/ 512 w 523"/>
                  <a:gd name="T21" fmla="*/ 320 h 494"/>
                  <a:gd name="T22" fmla="*/ 491 w 523"/>
                  <a:gd name="T23" fmla="*/ 364 h 494"/>
                  <a:gd name="T24" fmla="*/ 464 w 523"/>
                  <a:gd name="T25" fmla="*/ 403 h 494"/>
                  <a:gd name="T26" fmla="*/ 428 w 523"/>
                  <a:gd name="T27" fmla="*/ 437 h 494"/>
                  <a:gd name="T28" fmla="*/ 386 w 523"/>
                  <a:gd name="T29" fmla="*/ 463 h 494"/>
                  <a:gd name="T30" fmla="*/ 339 w 523"/>
                  <a:gd name="T31" fmla="*/ 483 h 494"/>
                  <a:gd name="T32" fmla="*/ 288 w 523"/>
                  <a:gd name="T33" fmla="*/ 493 h 494"/>
                  <a:gd name="T34" fmla="*/ 262 w 523"/>
                  <a:gd name="T35" fmla="*/ 494 h 494"/>
                  <a:gd name="T36" fmla="*/ 210 w 523"/>
                  <a:gd name="T37" fmla="*/ 488 h 494"/>
                  <a:gd name="T38" fmla="*/ 160 w 523"/>
                  <a:gd name="T39" fmla="*/ 474 h 494"/>
                  <a:gd name="T40" fmla="*/ 116 w 523"/>
                  <a:gd name="T41" fmla="*/ 452 h 494"/>
                  <a:gd name="T42" fmla="*/ 77 w 523"/>
                  <a:gd name="T43" fmla="*/ 420 h 494"/>
                  <a:gd name="T44" fmla="*/ 46 w 523"/>
                  <a:gd name="T45" fmla="*/ 385 h 494"/>
                  <a:gd name="T46" fmla="*/ 22 w 523"/>
                  <a:gd name="T47" fmla="*/ 343 h 494"/>
                  <a:gd name="T48" fmla="*/ 6 w 523"/>
                  <a:gd name="T49" fmla="*/ 296 h 494"/>
                  <a:gd name="T50" fmla="*/ 0 w 523"/>
                  <a:gd name="T51" fmla="*/ 246 h 494"/>
                  <a:gd name="T52" fmla="*/ 1 w 523"/>
                  <a:gd name="T53" fmla="*/ 222 h 494"/>
                  <a:gd name="T54" fmla="*/ 13 w 523"/>
                  <a:gd name="T55" fmla="*/ 174 h 494"/>
                  <a:gd name="T56" fmla="*/ 32 w 523"/>
                  <a:gd name="T57" fmla="*/ 130 h 494"/>
                  <a:gd name="T58" fmla="*/ 60 w 523"/>
                  <a:gd name="T59" fmla="*/ 91 h 494"/>
                  <a:gd name="T60" fmla="*/ 95 w 523"/>
                  <a:gd name="T61" fmla="*/ 57 h 494"/>
                  <a:gd name="T62" fmla="*/ 137 w 523"/>
                  <a:gd name="T63" fmla="*/ 30 h 494"/>
                  <a:gd name="T64" fmla="*/ 184 w 523"/>
                  <a:gd name="T65" fmla="*/ 12 h 494"/>
                  <a:gd name="T66" fmla="*/ 235 w 523"/>
                  <a:gd name="T67" fmla="*/ 2 h 494"/>
                  <a:gd name="T68" fmla="*/ 262 w 523"/>
                  <a:gd name="T69" fmla="*/ 0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3" h="494">
                    <a:moveTo>
                      <a:pt x="262" y="0"/>
                    </a:moveTo>
                    <a:lnTo>
                      <a:pt x="262" y="0"/>
                    </a:lnTo>
                    <a:lnTo>
                      <a:pt x="288" y="2"/>
                    </a:lnTo>
                    <a:lnTo>
                      <a:pt x="315" y="6"/>
                    </a:lnTo>
                    <a:lnTo>
                      <a:pt x="339" y="12"/>
                    </a:lnTo>
                    <a:lnTo>
                      <a:pt x="363" y="20"/>
                    </a:lnTo>
                    <a:lnTo>
                      <a:pt x="386" y="30"/>
                    </a:lnTo>
                    <a:lnTo>
                      <a:pt x="408" y="43"/>
                    </a:lnTo>
                    <a:lnTo>
                      <a:pt x="428" y="57"/>
                    </a:lnTo>
                    <a:lnTo>
                      <a:pt x="447" y="72"/>
                    </a:lnTo>
                    <a:lnTo>
                      <a:pt x="464" y="91"/>
                    </a:lnTo>
                    <a:lnTo>
                      <a:pt x="479" y="109"/>
                    </a:lnTo>
                    <a:lnTo>
                      <a:pt x="491" y="130"/>
                    </a:lnTo>
                    <a:lnTo>
                      <a:pt x="503" y="152"/>
                    </a:lnTo>
                    <a:lnTo>
                      <a:pt x="512" y="174"/>
                    </a:lnTo>
                    <a:lnTo>
                      <a:pt x="518" y="197"/>
                    </a:lnTo>
                    <a:lnTo>
                      <a:pt x="522" y="222"/>
                    </a:lnTo>
                    <a:lnTo>
                      <a:pt x="523" y="246"/>
                    </a:lnTo>
                    <a:lnTo>
                      <a:pt x="523" y="246"/>
                    </a:lnTo>
                    <a:lnTo>
                      <a:pt x="522" y="272"/>
                    </a:lnTo>
                    <a:lnTo>
                      <a:pt x="518" y="296"/>
                    </a:lnTo>
                    <a:lnTo>
                      <a:pt x="512" y="320"/>
                    </a:lnTo>
                    <a:lnTo>
                      <a:pt x="503" y="343"/>
                    </a:lnTo>
                    <a:lnTo>
                      <a:pt x="491" y="364"/>
                    </a:lnTo>
                    <a:lnTo>
                      <a:pt x="479" y="385"/>
                    </a:lnTo>
                    <a:lnTo>
                      <a:pt x="464" y="403"/>
                    </a:lnTo>
                    <a:lnTo>
                      <a:pt x="447" y="420"/>
                    </a:lnTo>
                    <a:lnTo>
                      <a:pt x="428" y="437"/>
                    </a:lnTo>
                    <a:lnTo>
                      <a:pt x="408" y="452"/>
                    </a:lnTo>
                    <a:lnTo>
                      <a:pt x="386" y="463"/>
                    </a:lnTo>
                    <a:lnTo>
                      <a:pt x="363" y="474"/>
                    </a:lnTo>
                    <a:lnTo>
                      <a:pt x="339" y="483"/>
                    </a:lnTo>
                    <a:lnTo>
                      <a:pt x="315" y="488"/>
                    </a:lnTo>
                    <a:lnTo>
                      <a:pt x="288" y="493"/>
                    </a:lnTo>
                    <a:lnTo>
                      <a:pt x="262" y="494"/>
                    </a:lnTo>
                    <a:lnTo>
                      <a:pt x="262" y="494"/>
                    </a:lnTo>
                    <a:lnTo>
                      <a:pt x="235" y="493"/>
                    </a:lnTo>
                    <a:lnTo>
                      <a:pt x="210" y="488"/>
                    </a:lnTo>
                    <a:lnTo>
                      <a:pt x="184" y="483"/>
                    </a:lnTo>
                    <a:lnTo>
                      <a:pt x="160" y="474"/>
                    </a:lnTo>
                    <a:lnTo>
                      <a:pt x="137" y="463"/>
                    </a:lnTo>
                    <a:lnTo>
                      <a:pt x="116" y="452"/>
                    </a:lnTo>
                    <a:lnTo>
                      <a:pt x="95" y="437"/>
                    </a:lnTo>
                    <a:lnTo>
                      <a:pt x="77" y="420"/>
                    </a:lnTo>
                    <a:lnTo>
                      <a:pt x="60" y="403"/>
                    </a:lnTo>
                    <a:lnTo>
                      <a:pt x="46" y="385"/>
                    </a:lnTo>
                    <a:lnTo>
                      <a:pt x="32" y="364"/>
                    </a:lnTo>
                    <a:lnTo>
                      <a:pt x="22" y="343"/>
                    </a:lnTo>
                    <a:lnTo>
                      <a:pt x="13" y="320"/>
                    </a:lnTo>
                    <a:lnTo>
                      <a:pt x="6" y="296"/>
                    </a:lnTo>
                    <a:lnTo>
                      <a:pt x="1" y="272"/>
                    </a:lnTo>
                    <a:lnTo>
                      <a:pt x="0" y="246"/>
                    </a:lnTo>
                    <a:lnTo>
                      <a:pt x="0" y="246"/>
                    </a:lnTo>
                    <a:lnTo>
                      <a:pt x="1" y="222"/>
                    </a:lnTo>
                    <a:lnTo>
                      <a:pt x="6" y="197"/>
                    </a:lnTo>
                    <a:lnTo>
                      <a:pt x="13" y="174"/>
                    </a:lnTo>
                    <a:lnTo>
                      <a:pt x="22" y="152"/>
                    </a:lnTo>
                    <a:lnTo>
                      <a:pt x="32" y="130"/>
                    </a:lnTo>
                    <a:lnTo>
                      <a:pt x="46" y="109"/>
                    </a:lnTo>
                    <a:lnTo>
                      <a:pt x="60" y="91"/>
                    </a:lnTo>
                    <a:lnTo>
                      <a:pt x="77" y="72"/>
                    </a:lnTo>
                    <a:lnTo>
                      <a:pt x="95" y="57"/>
                    </a:lnTo>
                    <a:lnTo>
                      <a:pt x="116" y="43"/>
                    </a:lnTo>
                    <a:lnTo>
                      <a:pt x="137" y="30"/>
                    </a:lnTo>
                    <a:lnTo>
                      <a:pt x="160" y="20"/>
                    </a:lnTo>
                    <a:lnTo>
                      <a:pt x="184" y="12"/>
                    </a:lnTo>
                    <a:lnTo>
                      <a:pt x="210" y="6"/>
                    </a:lnTo>
                    <a:lnTo>
                      <a:pt x="235" y="2"/>
                    </a:lnTo>
                    <a:lnTo>
                      <a:pt x="262" y="0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F2CC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5" name="Freeform 1007"/>
              <p:cNvSpPr>
                <a:spLocks/>
              </p:cNvSpPr>
              <p:nvPr/>
            </p:nvSpPr>
            <p:spPr bwMode="auto">
              <a:xfrm rot="380540" flipH="1">
                <a:off x="2558825" y="2126807"/>
                <a:ext cx="892289" cy="749300"/>
              </a:xfrm>
              <a:custGeom>
                <a:avLst/>
                <a:gdLst>
                  <a:gd name="T0" fmla="*/ 251 w 503"/>
                  <a:gd name="T1" fmla="*/ 0 h 472"/>
                  <a:gd name="T2" fmla="*/ 301 w 503"/>
                  <a:gd name="T3" fmla="*/ 6 h 472"/>
                  <a:gd name="T4" fmla="*/ 349 w 503"/>
                  <a:gd name="T5" fmla="*/ 19 h 472"/>
                  <a:gd name="T6" fmla="*/ 391 w 503"/>
                  <a:gd name="T7" fmla="*/ 41 h 472"/>
                  <a:gd name="T8" fmla="*/ 429 w 503"/>
                  <a:gd name="T9" fmla="*/ 70 h 472"/>
                  <a:gd name="T10" fmla="*/ 459 w 503"/>
                  <a:gd name="T11" fmla="*/ 105 h 472"/>
                  <a:gd name="T12" fmla="*/ 482 w 503"/>
                  <a:gd name="T13" fmla="*/ 145 h 472"/>
                  <a:gd name="T14" fmla="*/ 498 w 503"/>
                  <a:gd name="T15" fmla="*/ 189 h 472"/>
                  <a:gd name="T16" fmla="*/ 503 w 503"/>
                  <a:gd name="T17" fmla="*/ 237 h 472"/>
                  <a:gd name="T18" fmla="*/ 501 w 503"/>
                  <a:gd name="T19" fmla="*/ 261 h 472"/>
                  <a:gd name="T20" fmla="*/ 491 w 503"/>
                  <a:gd name="T21" fmla="*/ 306 h 472"/>
                  <a:gd name="T22" fmla="*/ 472 w 503"/>
                  <a:gd name="T23" fmla="*/ 348 h 472"/>
                  <a:gd name="T24" fmla="*/ 444 w 503"/>
                  <a:gd name="T25" fmla="*/ 385 h 472"/>
                  <a:gd name="T26" fmla="*/ 410 w 503"/>
                  <a:gd name="T27" fmla="*/ 418 h 472"/>
                  <a:gd name="T28" fmla="*/ 371 w 503"/>
                  <a:gd name="T29" fmla="*/ 443 h 472"/>
                  <a:gd name="T30" fmla="*/ 325 w 503"/>
                  <a:gd name="T31" fmla="*/ 462 h 472"/>
                  <a:gd name="T32" fmla="*/ 277 w 503"/>
                  <a:gd name="T33" fmla="*/ 470 h 472"/>
                  <a:gd name="T34" fmla="*/ 251 w 503"/>
                  <a:gd name="T35" fmla="*/ 472 h 472"/>
                  <a:gd name="T36" fmla="*/ 200 w 503"/>
                  <a:gd name="T37" fmla="*/ 467 h 472"/>
                  <a:gd name="T38" fmla="*/ 153 w 503"/>
                  <a:gd name="T39" fmla="*/ 453 h 472"/>
                  <a:gd name="T40" fmla="*/ 110 w 503"/>
                  <a:gd name="T41" fmla="*/ 432 h 472"/>
                  <a:gd name="T42" fmla="*/ 73 w 503"/>
                  <a:gd name="T43" fmla="*/ 402 h 472"/>
                  <a:gd name="T44" fmla="*/ 43 w 503"/>
                  <a:gd name="T45" fmla="*/ 368 h 472"/>
                  <a:gd name="T46" fmla="*/ 19 w 503"/>
                  <a:gd name="T47" fmla="*/ 327 h 472"/>
                  <a:gd name="T48" fmla="*/ 5 w 503"/>
                  <a:gd name="T49" fmla="*/ 283 h 472"/>
                  <a:gd name="T50" fmla="*/ 0 w 503"/>
                  <a:gd name="T51" fmla="*/ 237 h 472"/>
                  <a:gd name="T52" fmla="*/ 1 w 503"/>
                  <a:gd name="T53" fmla="*/ 213 h 472"/>
                  <a:gd name="T54" fmla="*/ 11 w 503"/>
                  <a:gd name="T55" fmla="*/ 166 h 472"/>
                  <a:gd name="T56" fmla="*/ 30 w 503"/>
                  <a:gd name="T57" fmla="*/ 123 h 472"/>
                  <a:gd name="T58" fmla="*/ 57 w 503"/>
                  <a:gd name="T59" fmla="*/ 87 h 472"/>
                  <a:gd name="T60" fmla="*/ 91 w 503"/>
                  <a:gd name="T61" fmla="*/ 54 h 472"/>
                  <a:gd name="T62" fmla="*/ 130 w 503"/>
                  <a:gd name="T63" fmla="*/ 29 h 472"/>
                  <a:gd name="T64" fmla="*/ 176 w 503"/>
                  <a:gd name="T65" fmla="*/ 12 h 472"/>
                  <a:gd name="T66" fmla="*/ 224 w 503"/>
                  <a:gd name="T67" fmla="*/ 2 h 472"/>
                  <a:gd name="T68" fmla="*/ 251 w 503"/>
                  <a:gd name="T69" fmla="*/ 0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03" h="472">
                    <a:moveTo>
                      <a:pt x="251" y="0"/>
                    </a:moveTo>
                    <a:lnTo>
                      <a:pt x="251" y="0"/>
                    </a:lnTo>
                    <a:lnTo>
                      <a:pt x="277" y="2"/>
                    </a:lnTo>
                    <a:lnTo>
                      <a:pt x="301" y="6"/>
                    </a:lnTo>
                    <a:lnTo>
                      <a:pt x="325" y="12"/>
                    </a:lnTo>
                    <a:lnTo>
                      <a:pt x="349" y="19"/>
                    </a:lnTo>
                    <a:lnTo>
                      <a:pt x="371" y="29"/>
                    </a:lnTo>
                    <a:lnTo>
                      <a:pt x="391" y="41"/>
                    </a:lnTo>
                    <a:lnTo>
                      <a:pt x="410" y="54"/>
                    </a:lnTo>
                    <a:lnTo>
                      <a:pt x="429" y="70"/>
                    </a:lnTo>
                    <a:lnTo>
                      <a:pt x="444" y="87"/>
                    </a:lnTo>
                    <a:lnTo>
                      <a:pt x="459" y="105"/>
                    </a:lnTo>
                    <a:lnTo>
                      <a:pt x="472" y="123"/>
                    </a:lnTo>
                    <a:lnTo>
                      <a:pt x="482" y="145"/>
                    </a:lnTo>
                    <a:lnTo>
                      <a:pt x="491" y="166"/>
                    </a:lnTo>
                    <a:lnTo>
                      <a:pt x="498" y="189"/>
                    </a:lnTo>
                    <a:lnTo>
                      <a:pt x="501" y="213"/>
                    </a:lnTo>
                    <a:lnTo>
                      <a:pt x="503" y="237"/>
                    </a:lnTo>
                    <a:lnTo>
                      <a:pt x="503" y="237"/>
                    </a:lnTo>
                    <a:lnTo>
                      <a:pt x="501" y="261"/>
                    </a:lnTo>
                    <a:lnTo>
                      <a:pt x="498" y="283"/>
                    </a:lnTo>
                    <a:lnTo>
                      <a:pt x="491" y="306"/>
                    </a:lnTo>
                    <a:lnTo>
                      <a:pt x="482" y="327"/>
                    </a:lnTo>
                    <a:lnTo>
                      <a:pt x="472" y="348"/>
                    </a:lnTo>
                    <a:lnTo>
                      <a:pt x="459" y="368"/>
                    </a:lnTo>
                    <a:lnTo>
                      <a:pt x="444" y="385"/>
                    </a:lnTo>
                    <a:lnTo>
                      <a:pt x="429" y="402"/>
                    </a:lnTo>
                    <a:lnTo>
                      <a:pt x="410" y="418"/>
                    </a:lnTo>
                    <a:lnTo>
                      <a:pt x="391" y="432"/>
                    </a:lnTo>
                    <a:lnTo>
                      <a:pt x="371" y="443"/>
                    </a:lnTo>
                    <a:lnTo>
                      <a:pt x="349" y="453"/>
                    </a:lnTo>
                    <a:lnTo>
                      <a:pt x="325" y="462"/>
                    </a:lnTo>
                    <a:lnTo>
                      <a:pt x="301" y="467"/>
                    </a:lnTo>
                    <a:lnTo>
                      <a:pt x="277" y="470"/>
                    </a:lnTo>
                    <a:lnTo>
                      <a:pt x="251" y="472"/>
                    </a:lnTo>
                    <a:lnTo>
                      <a:pt x="251" y="472"/>
                    </a:lnTo>
                    <a:lnTo>
                      <a:pt x="224" y="470"/>
                    </a:lnTo>
                    <a:lnTo>
                      <a:pt x="200" y="467"/>
                    </a:lnTo>
                    <a:lnTo>
                      <a:pt x="176" y="462"/>
                    </a:lnTo>
                    <a:lnTo>
                      <a:pt x="153" y="453"/>
                    </a:lnTo>
                    <a:lnTo>
                      <a:pt x="130" y="443"/>
                    </a:lnTo>
                    <a:lnTo>
                      <a:pt x="110" y="432"/>
                    </a:lnTo>
                    <a:lnTo>
                      <a:pt x="91" y="418"/>
                    </a:lnTo>
                    <a:lnTo>
                      <a:pt x="73" y="402"/>
                    </a:lnTo>
                    <a:lnTo>
                      <a:pt x="57" y="385"/>
                    </a:lnTo>
                    <a:lnTo>
                      <a:pt x="43" y="368"/>
                    </a:lnTo>
                    <a:lnTo>
                      <a:pt x="30" y="348"/>
                    </a:lnTo>
                    <a:lnTo>
                      <a:pt x="19" y="327"/>
                    </a:lnTo>
                    <a:lnTo>
                      <a:pt x="11" y="306"/>
                    </a:lnTo>
                    <a:lnTo>
                      <a:pt x="5" y="283"/>
                    </a:lnTo>
                    <a:lnTo>
                      <a:pt x="1" y="261"/>
                    </a:lnTo>
                    <a:lnTo>
                      <a:pt x="0" y="237"/>
                    </a:lnTo>
                    <a:lnTo>
                      <a:pt x="0" y="237"/>
                    </a:lnTo>
                    <a:lnTo>
                      <a:pt x="1" y="213"/>
                    </a:lnTo>
                    <a:lnTo>
                      <a:pt x="5" y="189"/>
                    </a:lnTo>
                    <a:lnTo>
                      <a:pt x="11" y="166"/>
                    </a:lnTo>
                    <a:lnTo>
                      <a:pt x="19" y="145"/>
                    </a:lnTo>
                    <a:lnTo>
                      <a:pt x="30" y="123"/>
                    </a:lnTo>
                    <a:lnTo>
                      <a:pt x="43" y="105"/>
                    </a:lnTo>
                    <a:lnTo>
                      <a:pt x="57" y="87"/>
                    </a:lnTo>
                    <a:lnTo>
                      <a:pt x="73" y="70"/>
                    </a:lnTo>
                    <a:lnTo>
                      <a:pt x="91" y="54"/>
                    </a:lnTo>
                    <a:lnTo>
                      <a:pt x="110" y="41"/>
                    </a:lnTo>
                    <a:lnTo>
                      <a:pt x="130" y="29"/>
                    </a:lnTo>
                    <a:lnTo>
                      <a:pt x="153" y="19"/>
                    </a:lnTo>
                    <a:lnTo>
                      <a:pt x="176" y="12"/>
                    </a:lnTo>
                    <a:lnTo>
                      <a:pt x="200" y="6"/>
                    </a:lnTo>
                    <a:lnTo>
                      <a:pt x="224" y="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rgbClr val="F2D1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6" name="Freeform 1008"/>
              <p:cNvSpPr>
                <a:spLocks/>
              </p:cNvSpPr>
              <p:nvPr/>
            </p:nvSpPr>
            <p:spPr bwMode="auto">
              <a:xfrm rot="380540" flipH="1">
                <a:off x="2574275" y="2148807"/>
                <a:ext cx="856810" cy="714375"/>
              </a:xfrm>
              <a:custGeom>
                <a:avLst/>
                <a:gdLst>
                  <a:gd name="T0" fmla="*/ 241 w 483"/>
                  <a:gd name="T1" fmla="*/ 0 h 450"/>
                  <a:gd name="T2" fmla="*/ 290 w 483"/>
                  <a:gd name="T3" fmla="*/ 5 h 450"/>
                  <a:gd name="T4" fmla="*/ 335 w 483"/>
                  <a:gd name="T5" fmla="*/ 19 h 450"/>
                  <a:gd name="T6" fmla="*/ 376 w 483"/>
                  <a:gd name="T7" fmla="*/ 39 h 450"/>
                  <a:gd name="T8" fmla="*/ 413 w 483"/>
                  <a:gd name="T9" fmla="*/ 67 h 450"/>
                  <a:gd name="T10" fmla="*/ 442 w 483"/>
                  <a:gd name="T11" fmla="*/ 100 h 450"/>
                  <a:gd name="T12" fmla="*/ 464 w 483"/>
                  <a:gd name="T13" fmla="*/ 138 h 450"/>
                  <a:gd name="T14" fmla="*/ 478 w 483"/>
                  <a:gd name="T15" fmla="*/ 180 h 450"/>
                  <a:gd name="T16" fmla="*/ 483 w 483"/>
                  <a:gd name="T17" fmla="*/ 225 h 450"/>
                  <a:gd name="T18" fmla="*/ 481 w 483"/>
                  <a:gd name="T19" fmla="*/ 248 h 450"/>
                  <a:gd name="T20" fmla="*/ 473 w 483"/>
                  <a:gd name="T21" fmla="*/ 292 h 450"/>
                  <a:gd name="T22" fmla="*/ 454 w 483"/>
                  <a:gd name="T23" fmla="*/ 332 h 450"/>
                  <a:gd name="T24" fmla="*/ 428 w 483"/>
                  <a:gd name="T25" fmla="*/ 368 h 450"/>
                  <a:gd name="T26" fmla="*/ 395 w 483"/>
                  <a:gd name="T27" fmla="*/ 398 h 450"/>
                  <a:gd name="T28" fmla="*/ 357 w 483"/>
                  <a:gd name="T29" fmla="*/ 422 h 450"/>
                  <a:gd name="T30" fmla="*/ 314 w 483"/>
                  <a:gd name="T31" fmla="*/ 439 h 450"/>
                  <a:gd name="T32" fmla="*/ 267 w 483"/>
                  <a:gd name="T33" fmla="*/ 449 h 450"/>
                  <a:gd name="T34" fmla="*/ 241 w 483"/>
                  <a:gd name="T35" fmla="*/ 450 h 450"/>
                  <a:gd name="T36" fmla="*/ 193 w 483"/>
                  <a:gd name="T37" fmla="*/ 445 h 450"/>
                  <a:gd name="T38" fmla="*/ 147 w 483"/>
                  <a:gd name="T39" fmla="*/ 432 h 450"/>
                  <a:gd name="T40" fmla="*/ 107 w 483"/>
                  <a:gd name="T41" fmla="*/ 411 h 450"/>
                  <a:gd name="T42" fmla="*/ 71 w 483"/>
                  <a:gd name="T43" fmla="*/ 384 h 450"/>
                  <a:gd name="T44" fmla="*/ 42 w 483"/>
                  <a:gd name="T45" fmla="*/ 350 h 450"/>
                  <a:gd name="T46" fmla="*/ 19 w 483"/>
                  <a:gd name="T47" fmla="*/ 313 h 450"/>
                  <a:gd name="T48" fmla="*/ 5 w 483"/>
                  <a:gd name="T49" fmla="*/ 271 h 450"/>
                  <a:gd name="T50" fmla="*/ 0 w 483"/>
                  <a:gd name="T51" fmla="*/ 225 h 450"/>
                  <a:gd name="T52" fmla="*/ 1 w 483"/>
                  <a:gd name="T53" fmla="*/ 203 h 450"/>
                  <a:gd name="T54" fmla="*/ 11 w 483"/>
                  <a:gd name="T55" fmla="*/ 159 h 450"/>
                  <a:gd name="T56" fmla="*/ 29 w 483"/>
                  <a:gd name="T57" fmla="*/ 118 h 450"/>
                  <a:gd name="T58" fmla="*/ 56 w 483"/>
                  <a:gd name="T59" fmla="*/ 83 h 450"/>
                  <a:gd name="T60" fmla="*/ 88 w 483"/>
                  <a:gd name="T61" fmla="*/ 51 h 450"/>
                  <a:gd name="T62" fmla="*/ 127 w 483"/>
                  <a:gd name="T63" fmla="*/ 27 h 450"/>
                  <a:gd name="T64" fmla="*/ 170 w 483"/>
                  <a:gd name="T65" fmla="*/ 10 h 450"/>
                  <a:gd name="T66" fmla="*/ 217 w 483"/>
                  <a:gd name="T67" fmla="*/ 2 h 450"/>
                  <a:gd name="T68" fmla="*/ 241 w 483"/>
                  <a:gd name="T69" fmla="*/ 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83" h="450">
                    <a:moveTo>
                      <a:pt x="241" y="0"/>
                    </a:moveTo>
                    <a:lnTo>
                      <a:pt x="241" y="0"/>
                    </a:lnTo>
                    <a:lnTo>
                      <a:pt x="267" y="2"/>
                    </a:lnTo>
                    <a:lnTo>
                      <a:pt x="290" y="5"/>
                    </a:lnTo>
                    <a:lnTo>
                      <a:pt x="314" y="10"/>
                    </a:lnTo>
                    <a:lnTo>
                      <a:pt x="335" y="19"/>
                    </a:lnTo>
                    <a:lnTo>
                      <a:pt x="357" y="27"/>
                    </a:lnTo>
                    <a:lnTo>
                      <a:pt x="376" y="39"/>
                    </a:lnTo>
                    <a:lnTo>
                      <a:pt x="395" y="51"/>
                    </a:lnTo>
                    <a:lnTo>
                      <a:pt x="413" y="67"/>
                    </a:lnTo>
                    <a:lnTo>
                      <a:pt x="428" y="83"/>
                    </a:lnTo>
                    <a:lnTo>
                      <a:pt x="442" y="100"/>
                    </a:lnTo>
                    <a:lnTo>
                      <a:pt x="454" y="118"/>
                    </a:lnTo>
                    <a:lnTo>
                      <a:pt x="464" y="138"/>
                    </a:lnTo>
                    <a:lnTo>
                      <a:pt x="473" y="159"/>
                    </a:lnTo>
                    <a:lnTo>
                      <a:pt x="478" y="180"/>
                    </a:lnTo>
                    <a:lnTo>
                      <a:pt x="481" y="203"/>
                    </a:lnTo>
                    <a:lnTo>
                      <a:pt x="483" y="225"/>
                    </a:lnTo>
                    <a:lnTo>
                      <a:pt x="483" y="225"/>
                    </a:lnTo>
                    <a:lnTo>
                      <a:pt x="481" y="248"/>
                    </a:lnTo>
                    <a:lnTo>
                      <a:pt x="478" y="271"/>
                    </a:lnTo>
                    <a:lnTo>
                      <a:pt x="473" y="292"/>
                    </a:lnTo>
                    <a:lnTo>
                      <a:pt x="464" y="313"/>
                    </a:lnTo>
                    <a:lnTo>
                      <a:pt x="454" y="332"/>
                    </a:lnTo>
                    <a:lnTo>
                      <a:pt x="442" y="350"/>
                    </a:lnTo>
                    <a:lnTo>
                      <a:pt x="428" y="368"/>
                    </a:lnTo>
                    <a:lnTo>
                      <a:pt x="413" y="384"/>
                    </a:lnTo>
                    <a:lnTo>
                      <a:pt x="395" y="398"/>
                    </a:lnTo>
                    <a:lnTo>
                      <a:pt x="376" y="411"/>
                    </a:lnTo>
                    <a:lnTo>
                      <a:pt x="357" y="422"/>
                    </a:lnTo>
                    <a:lnTo>
                      <a:pt x="335" y="432"/>
                    </a:lnTo>
                    <a:lnTo>
                      <a:pt x="314" y="439"/>
                    </a:lnTo>
                    <a:lnTo>
                      <a:pt x="290" y="445"/>
                    </a:lnTo>
                    <a:lnTo>
                      <a:pt x="267" y="449"/>
                    </a:lnTo>
                    <a:lnTo>
                      <a:pt x="241" y="450"/>
                    </a:lnTo>
                    <a:lnTo>
                      <a:pt x="241" y="450"/>
                    </a:lnTo>
                    <a:lnTo>
                      <a:pt x="217" y="449"/>
                    </a:lnTo>
                    <a:lnTo>
                      <a:pt x="193" y="445"/>
                    </a:lnTo>
                    <a:lnTo>
                      <a:pt x="170" y="439"/>
                    </a:lnTo>
                    <a:lnTo>
                      <a:pt x="147" y="432"/>
                    </a:lnTo>
                    <a:lnTo>
                      <a:pt x="127" y="422"/>
                    </a:lnTo>
                    <a:lnTo>
                      <a:pt x="107" y="411"/>
                    </a:lnTo>
                    <a:lnTo>
                      <a:pt x="88" y="398"/>
                    </a:lnTo>
                    <a:lnTo>
                      <a:pt x="71" y="384"/>
                    </a:lnTo>
                    <a:lnTo>
                      <a:pt x="56" y="368"/>
                    </a:lnTo>
                    <a:lnTo>
                      <a:pt x="42" y="350"/>
                    </a:lnTo>
                    <a:lnTo>
                      <a:pt x="29" y="332"/>
                    </a:lnTo>
                    <a:lnTo>
                      <a:pt x="19" y="313"/>
                    </a:lnTo>
                    <a:lnTo>
                      <a:pt x="11" y="292"/>
                    </a:lnTo>
                    <a:lnTo>
                      <a:pt x="5" y="271"/>
                    </a:lnTo>
                    <a:lnTo>
                      <a:pt x="1" y="248"/>
                    </a:lnTo>
                    <a:lnTo>
                      <a:pt x="0" y="225"/>
                    </a:lnTo>
                    <a:lnTo>
                      <a:pt x="0" y="225"/>
                    </a:lnTo>
                    <a:lnTo>
                      <a:pt x="1" y="203"/>
                    </a:lnTo>
                    <a:lnTo>
                      <a:pt x="5" y="180"/>
                    </a:lnTo>
                    <a:lnTo>
                      <a:pt x="11" y="159"/>
                    </a:lnTo>
                    <a:lnTo>
                      <a:pt x="19" y="138"/>
                    </a:lnTo>
                    <a:lnTo>
                      <a:pt x="29" y="118"/>
                    </a:lnTo>
                    <a:lnTo>
                      <a:pt x="42" y="100"/>
                    </a:lnTo>
                    <a:lnTo>
                      <a:pt x="56" y="83"/>
                    </a:lnTo>
                    <a:lnTo>
                      <a:pt x="71" y="67"/>
                    </a:lnTo>
                    <a:lnTo>
                      <a:pt x="88" y="51"/>
                    </a:lnTo>
                    <a:lnTo>
                      <a:pt x="107" y="39"/>
                    </a:lnTo>
                    <a:lnTo>
                      <a:pt x="127" y="27"/>
                    </a:lnTo>
                    <a:lnTo>
                      <a:pt x="147" y="19"/>
                    </a:lnTo>
                    <a:lnTo>
                      <a:pt x="170" y="10"/>
                    </a:lnTo>
                    <a:lnTo>
                      <a:pt x="193" y="5"/>
                    </a:lnTo>
                    <a:lnTo>
                      <a:pt x="217" y="2"/>
                    </a:lnTo>
                    <a:lnTo>
                      <a:pt x="241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D4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7" name="Freeform 1009"/>
              <p:cNvSpPr>
                <a:spLocks/>
              </p:cNvSpPr>
              <p:nvPr/>
            </p:nvSpPr>
            <p:spPr bwMode="auto">
              <a:xfrm rot="380540" flipH="1">
                <a:off x="2587869" y="2172292"/>
                <a:ext cx="823105" cy="677863"/>
              </a:xfrm>
              <a:custGeom>
                <a:avLst/>
                <a:gdLst>
                  <a:gd name="T0" fmla="*/ 233 w 464"/>
                  <a:gd name="T1" fmla="*/ 0 h 427"/>
                  <a:gd name="T2" fmla="*/ 279 w 464"/>
                  <a:gd name="T3" fmla="*/ 4 h 427"/>
                  <a:gd name="T4" fmla="*/ 323 w 464"/>
                  <a:gd name="T5" fmla="*/ 17 h 427"/>
                  <a:gd name="T6" fmla="*/ 362 w 464"/>
                  <a:gd name="T7" fmla="*/ 36 h 427"/>
                  <a:gd name="T8" fmla="*/ 397 w 464"/>
                  <a:gd name="T9" fmla="*/ 62 h 427"/>
                  <a:gd name="T10" fmla="*/ 425 w 464"/>
                  <a:gd name="T11" fmla="*/ 94 h 427"/>
                  <a:gd name="T12" fmla="*/ 446 w 464"/>
                  <a:gd name="T13" fmla="*/ 130 h 427"/>
                  <a:gd name="T14" fmla="*/ 459 w 464"/>
                  <a:gd name="T15" fmla="*/ 171 h 427"/>
                  <a:gd name="T16" fmla="*/ 464 w 464"/>
                  <a:gd name="T17" fmla="*/ 213 h 427"/>
                  <a:gd name="T18" fmla="*/ 463 w 464"/>
                  <a:gd name="T19" fmla="*/ 235 h 427"/>
                  <a:gd name="T20" fmla="*/ 454 w 464"/>
                  <a:gd name="T21" fmla="*/ 277 h 427"/>
                  <a:gd name="T22" fmla="*/ 436 w 464"/>
                  <a:gd name="T23" fmla="*/ 315 h 427"/>
                  <a:gd name="T24" fmla="*/ 411 w 464"/>
                  <a:gd name="T25" fmla="*/ 349 h 427"/>
                  <a:gd name="T26" fmla="*/ 380 w 464"/>
                  <a:gd name="T27" fmla="*/ 379 h 427"/>
                  <a:gd name="T28" fmla="*/ 343 w 464"/>
                  <a:gd name="T29" fmla="*/ 402 h 427"/>
                  <a:gd name="T30" fmla="*/ 302 w 464"/>
                  <a:gd name="T31" fmla="*/ 417 h 427"/>
                  <a:gd name="T32" fmla="*/ 256 w 464"/>
                  <a:gd name="T33" fmla="*/ 426 h 427"/>
                  <a:gd name="T34" fmla="*/ 233 w 464"/>
                  <a:gd name="T35" fmla="*/ 427 h 427"/>
                  <a:gd name="T36" fmla="*/ 186 w 464"/>
                  <a:gd name="T37" fmla="*/ 423 h 427"/>
                  <a:gd name="T38" fmla="*/ 143 w 464"/>
                  <a:gd name="T39" fmla="*/ 410 h 427"/>
                  <a:gd name="T40" fmla="*/ 103 w 464"/>
                  <a:gd name="T41" fmla="*/ 390 h 427"/>
                  <a:gd name="T42" fmla="*/ 69 w 464"/>
                  <a:gd name="T43" fmla="*/ 365 h 427"/>
                  <a:gd name="T44" fmla="*/ 41 w 464"/>
                  <a:gd name="T45" fmla="*/ 332 h 427"/>
                  <a:gd name="T46" fmla="*/ 20 w 464"/>
                  <a:gd name="T47" fmla="*/ 297 h 427"/>
                  <a:gd name="T48" fmla="*/ 6 w 464"/>
                  <a:gd name="T49" fmla="*/ 256 h 427"/>
                  <a:gd name="T50" fmla="*/ 0 w 464"/>
                  <a:gd name="T51" fmla="*/ 213 h 427"/>
                  <a:gd name="T52" fmla="*/ 2 w 464"/>
                  <a:gd name="T53" fmla="*/ 192 h 427"/>
                  <a:gd name="T54" fmla="*/ 12 w 464"/>
                  <a:gd name="T55" fmla="*/ 150 h 427"/>
                  <a:gd name="T56" fmla="*/ 28 w 464"/>
                  <a:gd name="T57" fmla="*/ 111 h 427"/>
                  <a:gd name="T58" fmla="*/ 54 w 464"/>
                  <a:gd name="T59" fmla="*/ 77 h 427"/>
                  <a:gd name="T60" fmla="*/ 86 w 464"/>
                  <a:gd name="T61" fmla="*/ 49 h 427"/>
                  <a:gd name="T62" fmla="*/ 122 w 464"/>
                  <a:gd name="T63" fmla="*/ 25 h 427"/>
                  <a:gd name="T64" fmla="*/ 164 w 464"/>
                  <a:gd name="T65" fmla="*/ 10 h 427"/>
                  <a:gd name="T66" fmla="*/ 209 w 464"/>
                  <a:gd name="T67" fmla="*/ 1 h 427"/>
                  <a:gd name="T68" fmla="*/ 233 w 464"/>
                  <a:gd name="T69" fmla="*/ 0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64" h="427">
                    <a:moveTo>
                      <a:pt x="233" y="0"/>
                    </a:moveTo>
                    <a:lnTo>
                      <a:pt x="233" y="0"/>
                    </a:lnTo>
                    <a:lnTo>
                      <a:pt x="256" y="1"/>
                    </a:lnTo>
                    <a:lnTo>
                      <a:pt x="279" y="4"/>
                    </a:lnTo>
                    <a:lnTo>
                      <a:pt x="302" y="10"/>
                    </a:lnTo>
                    <a:lnTo>
                      <a:pt x="323" y="17"/>
                    </a:lnTo>
                    <a:lnTo>
                      <a:pt x="343" y="25"/>
                    </a:lnTo>
                    <a:lnTo>
                      <a:pt x="362" y="36"/>
                    </a:lnTo>
                    <a:lnTo>
                      <a:pt x="380" y="49"/>
                    </a:lnTo>
                    <a:lnTo>
                      <a:pt x="397" y="62"/>
                    </a:lnTo>
                    <a:lnTo>
                      <a:pt x="411" y="77"/>
                    </a:lnTo>
                    <a:lnTo>
                      <a:pt x="425" y="94"/>
                    </a:lnTo>
                    <a:lnTo>
                      <a:pt x="436" y="111"/>
                    </a:lnTo>
                    <a:lnTo>
                      <a:pt x="446" y="130"/>
                    </a:lnTo>
                    <a:lnTo>
                      <a:pt x="454" y="150"/>
                    </a:lnTo>
                    <a:lnTo>
                      <a:pt x="459" y="171"/>
                    </a:lnTo>
                    <a:lnTo>
                      <a:pt x="463" y="192"/>
                    </a:lnTo>
                    <a:lnTo>
                      <a:pt x="464" y="213"/>
                    </a:lnTo>
                    <a:lnTo>
                      <a:pt x="464" y="213"/>
                    </a:lnTo>
                    <a:lnTo>
                      <a:pt x="463" y="235"/>
                    </a:lnTo>
                    <a:lnTo>
                      <a:pt x="459" y="256"/>
                    </a:lnTo>
                    <a:lnTo>
                      <a:pt x="454" y="277"/>
                    </a:lnTo>
                    <a:lnTo>
                      <a:pt x="446" y="297"/>
                    </a:lnTo>
                    <a:lnTo>
                      <a:pt x="436" y="315"/>
                    </a:lnTo>
                    <a:lnTo>
                      <a:pt x="425" y="332"/>
                    </a:lnTo>
                    <a:lnTo>
                      <a:pt x="411" y="349"/>
                    </a:lnTo>
                    <a:lnTo>
                      <a:pt x="397" y="365"/>
                    </a:lnTo>
                    <a:lnTo>
                      <a:pt x="380" y="379"/>
                    </a:lnTo>
                    <a:lnTo>
                      <a:pt x="362" y="390"/>
                    </a:lnTo>
                    <a:lnTo>
                      <a:pt x="343" y="402"/>
                    </a:lnTo>
                    <a:lnTo>
                      <a:pt x="323" y="410"/>
                    </a:lnTo>
                    <a:lnTo>
                      <a:pt x="302" y="417"/>
                    </a:lnTo>
                    <a:lnTo>
                      <a:pt x="279" y="423"/>
                    </a:lnTo>
                    <a:lnTo>
                      <a:pt x="256" y="426"/>
                    </a:lnTo>
                    <a:lnTo>
                      <a:pt x="233" y="427"/>
                    </a:lnTo>
                    <a:lnTo>
                      <a:pt x="233" y="427"/>
                    </a:lnTo>
                    <a:lnTo>
                      <a:pt x="209" y="426"/>
                    </a:lnTo>
                    <a:lnTo>
                      <a:pt x="186" y="423"/>
                    </a:lnTo>
                    <a:lnTo>
                      <a:pt x="164" y="417"/>
                    </a:lnTo>
                    <a:lnTo>
                      <a:pt x="143" y="410"/>
                    </a:lnTo>
                    <a:lnTo>
                      <a:pt x="122" y="402"/>
                    </a:lnTo>
                    <a:lnTo>
                      <a:pt x="103" y="390"/>
                    </a:lnTo>
                    <a:lnTo>
                      <a:pt x="86" y="379"/>
                    </a:lnTo>
                    <a:lnTo>
                      <a:pt x="69" y="365"/>
                    </a:lnTo>
                    <a:lnTo>
                      <a:pt x="54" y="349"/>
                    </a:lnTo>
                    <a:lnTo>
                      <a:pt x="41" y="332"/>
                    </a:lnTo>
                    <a:lnTo>
                      <a:pt x="28" y="315"/>
                    </a:lnTo>
                    <a:lnTo>
                      <a:pt x="20" y="297"/>
                    </a:lnTo>
                    <a:lnTo>
                      <a:pt x="12" y="277"/>
                    </a:lnTo>
                    <a:lnTo>
                      <a:pt x="6" y="256"/>
                    </a:lnTo>
                    <a:lnTo>
                      <a:pt x="2" y="235"/>
                    </a:lnTo>
                    <a:lnTo>
                      <a:pt x="0" y="213"/>
                    </a:lnTo>
                    <a:lnTo>
                      <a:pt x="0" y="213"/>
                    </a:lnTo>
                    <a:lnTo>
                      <a:pt x="2" y="192"/>
                    </a:lnTo>
                    <a:lnTo>
                      <a:pt x="6" y="171"/>
                    </a:lnTo>
                    <a:lnTo>
                      <a:pt x="12" y="150"/>
                    </a:lnTo>
                    <a:lnTo>
                      <a:pt x="20" y="130"/>
                    </a:lnTo>
                    <a:lnTo>
                      <a:pt x="28" y="111"/>
                    </a:lnTo>
                    <a:lnTo>
                      <a:pt x="41" y="94"/>
                    </a:lnTo>
                    <a:lnTo>
                      <a:pt x="54" y="77"/>
                    </a:lnTo>
                    <a:lnTo>
                      <a:pt x="69" y="62"/>
                    </a:lnTo>
                    <a:lnTo>
                      <a:pt x="86" y="49"/>
                    </a:lnTo>
                    <a:lnTo>
                      <a:pt x="103" y="36"/>
                    </a:lnTo>
                    <a:lnTo>
                      <a:pt x="122" y="25"/>
                    </a:lnTo>
                    <a:lnTo>
                      <a:pt x="143" y="17"/>
                    </a:lnTo>
                    <a:lnTo>
                      <a:pt x="164" y="10"/>
                    </a:lnTo>
                    <a:lnTo>
                      <a:pt x="186" y="4"/>
                    </a:lnTo>
                    <a:lnTo>
                      <a:pt x="209" y="1"/>
                    </a:lnTo>
                    <a:lnTo>
                      <a:pt x="233" y="0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F2D6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8" name="Freeform 1010"/>
              <p:cNvSpPr>
                <a:spLocks/>
              </p:cNvSpPr>
              <p:nvPr/>
            </p:nvSpPr>
            <p:spPr bwMode="auto">
              <a:xfrm rot="380540" flipH="1">
                <a:off x="2601474" y="2193993"/>
                <a:ext cx="785853" cy="644525"/>
              </a:xfrm>
              <a:custGeom>
                <a:avLst/>
                <a:gdLst>
                  <a:gd name="T0" fmla="*/ 221 w 443"/>
                  <a:gd name="T1" fmla="*/ 0 h 406"/>
                  <a:gd name="T2" fmla="*/ 266 w 443"/>
                  <a:gd name="T3" fmla="*/ 4 h 406"/>
                  <a:gd name="T4" fmla="*/ 308 w 443"/>
                  <a:gd name="T5" fmla="*/ 15 h 406"/>
                  <a:gd name="T6" fmla="*/ 346 w 443"/>
                  <a:gd name="T7" fmla="*/ 35 h 406"/>
                  <a:gd name="T8" fmla="*/ 379 w 443"/>
                  <a:gd name="T9" fmla="*/ 59 h 406"/>
                  <a:gd name="T10" fmla="*/ 405 w 443"/>
                  <a:gd name="T11" fmla="*/ 89 h 406"/>
                  <a:gd name="T12" fmla="*/ 426 w 443"/>
                  <a:gd name="T13" fmla="*/ 124 h 406"/>
                  <a:gd name="T14" fmla="*/ 438 w 443"/>
                  <a:gd name="T15" fmla="*/ 163 h 406"/>
                  <a:gd name="T16" fmla="*/ 443 w 443"/>
                  <a:gd name="T17" fmla="*/ 202 h 406"/>
                  <a:gd name="T18" fmla="*/ 442 w 443"/>
                  <a:gd name="T19" fmla="*/ 223 h 406"/>
                  <a:gd name="T20" fmla="*/ 433 w 443"/>
                  <a:gd name="T21" fmla="*/ 263 h 406"/>
                  <a:gd name="T22" fmla="*/ 417 w 443"/>
                  <a:gd name="T23" fmla="*/ 300 h 406"/>
                  <a:gd name="T24" fmla="*/ 393 w 443"/>
                  <a:gd name="T25" fmla="*/ 331 h 406"/>
                  <a:gd name="T26" fmla="*/ 362 w 443"/>
                  <a:gd name="T27" fmla="*/ 359 h 406"/>
                  <a:gd name="T28" fmla="*/ 327 w 443"/>
                  <a:gd name="T29" fmla="*/ 380 h 406"/>
                  <a:gd name="T30" fmla="*/ 287 w 443"/>
                  <a:gd name="T31" fmla="*/ 396 h 406"/>
                  <a:gd name="T32" fmla="*/ 244 w 443"/>
                  <a:gd name="T33" fmla="*/ 404 h 406"/>
                  <a:gd name="T34" fmla="*/ 221 w 443"/>
                  <a:gd name="T35" fmla="*/ 406 h 406"/>
                  <a:gd name="T36" fmla="*/ 177 w 443"/>
                  <a:gd name="T37" fmla="*/ 402 h 406"/>
                  <a:gd name="T38" fmla="*/ 135 w 443"/>
                  <a:gd name="T39" fmla="*/ 389 h 406"/>
                  <a:gd name="T40" fmla="*/ 98 w 443"/>
                  <a:gd name="T41" fmla="*/ 371 h 406"/>
                  <a:gd name="T42" fmla="*/ 65 w 443"/>
                  <a:gd name="T43" fmla="*/ 346 h 406"/>
                  <a:gd name="T44" fmla="*/ 38 w 443"/>
                  <a:gd name="T45" fmla="*/ 315 h 406"/>
                  <a:gd name="T46" fmla="*/ 18 w 443"/>
                  <a:gd name="T47" fmla="*/ 281 h 406"/>
                  <a:gd name="T48" fmla="*/ 4 w 443"/>
                  <a:gd name="T49" fmla="*/ 243 h 406"/>
                  <a:gd name="T50" fmla="*/ 0 w 443"/>
                  <a:gd name="T51" fmla="*/ 202 h 406"/>
                  <a:gd name="T52" fmla="*/ 1 w 443"/>
                  <a:gd name="T53" fmla="*/ 182 h 406"/>
                  <a:gd name="T54" fmla="*/ 10 w 443"/>
                  <a:gd name="T55" fmla="*/ 143 h 406"/>
                  <a:gd name="T56" fmla="*/ 27 w 443"/>
                  <a:gd name="T57" fmla="*/ 106 h 406"/>
                  <a:gd name="T58" fmla="*/ 51 w 443"/>
                  <a:gd name="T59" fmla="*/ 73 h 406"/>
                  <a:gd name="T60" fmla="*/ 80 w 443"/>
                  <a:gd name="T61" fmla="*/ 46 h 406"/>
                  <a:gd name="T62" fmla="*/ 116 w 443"/>
                  <a:gd name="T63" fmla="*/ 24 h 406"/>
                  <a:gd name="T64" fmla="*/ 155 w 443"/>
                  <a:gd name="T65" fmla="*/ 10 h 406"/>
                  <a:gd name="T66" fmla="*/ 198 w 443"/>
                  <a:gd name="T67" fmla="*/ 1 h 406"/>
                  <a:gd name="T68" fmla="*/ 221 w 443"/>
                  <a:gd name="T69" fmla="*/ 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3" h="406">
                    <a:moveTo>
                      <a:pt x="221" y="0"/>
                    </a:moveTo>
                    <a:lnTo>
                      <a:pt x="221" y="0"/>
                    </a:lnTo>
                    <a:lnTo>
                      <a:pt x="244" y="1"/>
                    </a:lnTo>
                    <a:lnTo>
                      <a:pt x="266" y="4"/>
                    </a:lnTo>
                    <a:lnTo>
                      <a:pt x="287" y="10"/>
                    </a:lnTo>
                    <a:lnTo>
                      <a:pt x="308" y="15"/>
                    </a:lnTo>
                    <a:lnTo>
                      <a:pt x="327" y="24"/>
                    </a:lnTo>
                    <a:lnTo>
                      <a:pt x="346" y="35"/>
                    </a:lnTo>
                    <a:lnTo>
                      <a:pt x="362" y="46"/>
                    </a:lnTo>
                    <a:lnTo>
                      <a:pt x="379" y="59"/>
                    </a:lnTo>
                    <a:lnTo>
                      <a:pt x="393" y="73"/>
                    </a:lnTo>
                    <a:lnTo>
                      <a:pt x="405" y="89"/>
                    </a:lnTo>
                    <a:lnTo>
                      <a:pt x="417" y="106"/>
                    </a:lnTo>
                    <a:lnTo>
                      <a:pt x="426" y="124"/>
                    </a:lnTo>
                    <a:lnTo>
                      <a:pt x="433" y="143"/>
                    </a:lnTo>
                    <a:lnTo>
                      <a:pt x="438" y="163"/>
                    </a:lnTo>
                    <a:lnTo>
                      <a:pt x="442" y="182"/>
                    </a:lnTo>
                    <a:lnTo>
                      <a:pt x="443" y="202"/>
                    </a:lnTo>
                    <a:lnTo>
                      <a:pt x="443" y="202"/>
                    </a:lnTo>
                    <a:lnTo>
                      <a:pt x="442" y="223"/>
                    </a:lnTo>
                    <a:lnTo>
                      <a:pt x="438" y="243"/>
                    </a:lnTo>
                    <a:lnTo>
                      <a:pt x="433" y="263"/>
                    </a:lnTo>
                    <a:lnTo>
                      <a:pt x="426" y="281"/>
                    </a:lnTo>
                    <a:lnTo>
                      <a:pt x="417" y="300"/>
                    </a:lnTo>
                    <a:lnTo>
                      <a:pt x="405" y="315"/>
                    </a:lnTo>
                    <a:lnTo>
                      <a:pt x="393" y="331"/>
                    </a:lnTo>
                    <a:lnTo>
                      <a:pt x="379" y="346"/>
                    </a:lnTo>
                    <a:lnTo>
                      <a:pt x="362" y="359"/>
                    </a:lnTo>
                    <a:lnTo>
                      <a:pt x="346" y="371"/>
                    </a:lnTo>
                    <a:lnTo>
                      <a:pt x="327" y="380"/>
                    </a:lnTo>
                    <a:lnTo>
                      <a:pt x="308" y="389"/>
                    </a:lnTo>
                    <a:lnTo>
                      <a:pt x="287" y="396"/>
                    </a:lnTo>
                    <a:lnTo>
                      <a:pt x="266" y="402"/>
                    </a:lnTo>
                    <a:lnTo>
                      <a:pt x="244" y="404"/>
                    </a:lnTo>
                    <a:lnTo>
                      <a:pt x="221" y="406"/>
                    </a:lnTo>
                    <a:lnTo>
                      <a:pt x="221" y="406"/>
                    </a:lnTo>
                    <a:lnTo>
                      <a:pt x="198" y="404"/>
                    </a:lnTo>
                    <a:lnTo>
                      <a:pt x="177" y="402"/>
                    </a:lnTo>
                    <a:lnTo>
                      <a:pt x="155" y="396"/>
                    </a:lnTo>
                    <a:lnTo>
                      <a:pt x="135" y="389"/>
                    </a:lnTo>
                    <a:lnTo>
                      <a:pt x="116" y="380"/>
                    </a:lnTo>
                    <a:lnTo>
                      <a:pt x="98" y="371"/>
                    </a:lnTo>
                    <a:lnTo>
                      <a:pt x="80" y="359"/>
                    </a:lnTo>
                    <a:lnTo>
                      <a:pt x="65" y="346"/>
                    </a:lnTo>
                    <a:lnTo>
                      <a:pt x="51" y="331"/>
                    </a:lnTo>
                    <a:lnTo>
                      <a:pt x="38" y="315"/>
                    </a:lnTo>
                    <a:lnTo>
                      <a:pt x="27" y="300"/>
                    </a:lnTo>
                    <a:lnTo>
                      <a:pt x="18" y="281"/>
                    </a:lnTo>
                    <a:lnTo>
                      <a:pt x="10" y="263"/>
                    </a:lnTo>
                    <a:lnTo>
                      <a:pt x="4" y="243"/>
                    </a:lnTo>
                    <a:lnTo>
                      <a:pt x="1" y="223"/>
                    </a:lnTo>
                    <a:lnTo>
                      <a:pt x="0" y="202"/>
                    </a:lnTo>
                    <a:lnTo>
                      <a:pt x="0" y="202"/>
                    </a:lnTo>
                    <a:lnTo>
                      <a:pt x="1" y="182"/>
                    </a:lnTo>
                    <a:lnTo>
                      <a:pt x="4" y="163"/>
                    </a:lnTo>
                    <a:lnTo>
                      <a:pt x="10" y="143"/>
                    </a:lnTo>
                    <a:lnTo>
                      <a:pt x="18" y="124"/>
                    </a:lnTo>
                    <a:lnTo>
                      <a:pt x="27" y="106"/>
                    </a:lnTo>
                    <a:lnTo>
                      <a:pt x="38" y="89"/>
                    </a:lnTo>
                    <a:lnTo>
                      <a:pt x="51" y="73"/>
                    </a:lnTo>
                    <a:lnTo>
                      <a:pt x="65" y="59"/>
                    </a:lnTo>
                    <a:lnTo>
                      <a:pt x="80" y="46"/>
                    </a:lnTo>
                    <a:lnTo>
                      <a:pt x="98" y="35"/>
                    </a:lnTo>
                    <a:lnTo>
                      <a:pt x="116" y="24"/>
                    </a:lnTo>
                    <a:lnTo>
                      <a:pt x="135" y="15"/>
                    </a:lnTo>
                    <a:lnTo>
                      <a:pt x="155" y="10"/>
                    </a:lnTo>
                    <a:lnTo>
                      <a:pt x="177" y="4"/>
                    </a:lnTo>
                    <a:lnTo>
                      <a:pt x="198" y="1"/>
                    </a:lnTo>
                    <a:lnTo>
                      <a:pt x="221" y="0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9" name="Freeform 1011"/>
              <p:cNvSpPr>
                <a:spLocks/>
              </p:cNvSpPr>
              <p:nvPr/>
            </p:nvSpPr>
            <p:spPr bwMode="auto">
              <a:xfrm rot="380540" flipH="1">
                <a:off x="3178851" y="2658137"/>
                <a:ext cx="79827" cy="111125"/>
              </a:xfrm>
              <a:custGeom>
                <a:avLst/>
                <a:gdLst>
                  <a:gd name="T0" fmla="*/ 40 w 45"/>
                  <a:gd name="T1" fmla="*/ 45 h 70"/>
                  <a:gd name="T2" fmla="*/ 40 w 45"/>
                  <a:gd name="T3" fmla="*/ 45 h 70"/>
                  <a:gd name="T4" fmla="*/ 37 w 45"/>
                  <a:gd name="T5" fmla="*/ 51 h 70"/>
                  <a:gd name="T6" fmla="*/ 33 w 45"/>
                  <a:gd name="T7" fmla="*/ 58 h 70"/>
                  <a:gd name="T8" fmla="*/ 29 w 45"/>
                  <a:gd name="T9" fmla="*/ 62 h 70"/>
                  <a:gd name="T10" fmla="*/ 24 w 45"/>
                  <a:gd name="T11" fmla="*/ 66 h 70"/>
                  <a:gd name="T12" fmla="*/ 20 w 45"/>
                  <a:gd name="T13" fmla="*/ 69 h 70"/>
                  <a:gd name="T14" fmla="*/ 17 w 45"/>
                  <a:gd name="T15" fmla="*/ 70 h 70"/>
                  <a:gd name="T16" fmla="*/ 12 w 45"/>
                  <a:gd name="T17" fmla="*/ 70 h 70"/>
                  <a:gd name="T18" fmla="*/ 8 w 45"/>
                  <a:gd name="T19" fmla="*/ 70 h 70"/>
                  <a:gd name="T20" fmla="*/ 8 w 45"/>
                  <a:gd name="T21" fmla="*/ 70 h 70"/>
                  <a:gd name="T22" fmla="*/ 5 w 45"/>
                  <a:gd name="T23" fmla="*/ 68 h 70"/>
                  <a:gd name="T24" fmla="*/ 3 w 45"/>
                  <a:gd name="T25" fmla="*/ 63 h 70"/>
                  <a:gd name="T26" fmla="*/ 1 w 45"/>
                  <a:gd name="T27" fmla="*/ 59 h 70"/>
                  <a:gd name="T28" fmla="*/ 0 w 45"/>
                  <a:gd name="T29" fmla="*/ 54 h 70"/>
                  <a:gd name="T30" fmla="*/ 0 w 45"/>
                  <a:gd name="T31" fmla="*/ 48 h 70"/>
                  <a:gd name="T32" fmla="*/ 1 w 45"/>
                  <a:gd name="T33" fmla="*/ 41 h 70"/>
                  <a:gd name="T34" fmla="*/ 3 w 45"/>
                  <a:gd name="T35" fmla="*/ 34 h 70"/>
                  <a:gd name="T36" fmla="*/ 5 w 45"/>
                  <a:gd name="T37" fmla="*/ 27 h 70"/>
                  <a:gd name="T38" fmla="*/ 5 w 45"/>
                  <a:gd name="T39" fmla="*/ 27 h 70"/>
                  <a:gd name="T40" fmla="*/ 8 w 45"/>
                  <a:gd name="T41" fmla="*/ 20 h 70"/>
                  <a:gd name="T42" fmla="*/ 12 w 45"/>
                  <a:gd name="T43" fmla="*/ 14 h 70"/>
                  <a:gd name="T44" fmla="*/ 15 w 45"/>
                  <a:gd name="T45" fmla="*/ 8 h 70"/>
                  <a:gd name="T46" fmla="*/ 20 w 45"/>
                  <a:gd name="T47" fmla="*/ 5 h 70"/>
                  <a:gd name="T48" fmla="*/ 24 w 45"/>
                  <a:gd name="T49" fmla="*/ 1 h 70"/>
                  <a:gd name="T50" fmla="*/ 28 w 45"/>
                  <a:gd name="T51" fmla="*/ 0 h 70"/>
                  <a:gd name="T52" fmla="*/ 33 w 45"/>
                  <a:gd name="T53" fmla="*/ 0 h 70"/>
                  <a:gd name="T54" fmla="*/ 37 w 45"/>
                  <a:gd name="T55" fmla="*/ 1 h 70"/>
                  <a:gd name="T56" fmla="*/ 37 w 45"/>
                  <a:gd name="T57" fmla="*/ 1 h 70"/>
                  <a:gd name="T58" fmla="*/ 40 w 45"/>
                  <a:gd name="T59" fmla="*/ 4 h 70"/>
                  <a:gd name="T60" fmla="*/ 42 w 45"/>
                  <a:gd name="T61" fmla="*/ 7 h 70"/>
                  <a:gd name="T62" fmla="*/ 43 w 45"/>
                  <a:gd name="T63" fmla="*/ 11 h 70"/>
                  <a:gd name="T64" fmla="*/ 45 w 45"/>
                  <a:gd name="T65" fmla="*/ 17 h 70"/>
                  <a:gd name="T66" fmla="*/ 45 w 45"/>
                  <a:gd name="T67" fmla="*/ 24 h 70"/>
                  <a:gd name="T68" fmla="*/ 45 w 45"/>
                  <a:gd name="T69" fmla="*/ 31 h 70"/>
                  <a:gd name="T70" fmla="*/ 42 w 45"/>
                  <a:gd name="T71" fmla="*/ 37 h 70"/>
                  <a:gd name="T72" fmla="*/ 40 w 45"/>
                  <a:gd name="T73" fmla="*/ 45 h 70"/>
                  <a:gd name="T74" fmla="*/ 40 w 45"/>
                  <a:gd name="T75" fmla="*/ 4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70">
                    <a:moveTo>
                      <a:pt x="40" y="45"/>
                    </a:moveTo>
                    <a:lnTo>
                      <a:pt x="40" y="45"/>
                    </a:lnTo>
                    <a:lnTo>
                      <a:pt x="37" y="51"/>
                    </a:lnTo>
                    <a:lnTo>
                      <a:pt x="33" y="58"/>
                    </a:lnTo>
                    <a:lnTo>
                      <a:pt x="29" y="62"/>
                    </a:lnTo>
                    <a:lnTo>
                      <a:pt x="24" y="66"/>
                    </a:lnTo>
                    <a:lnTo>
                      <a:pt x="20" y="69"/>
                    </a:lnTo>
                    <a:lnTo>
                      <a:pt x="17" y="70"/>
                    </a:lnTo>
                    <a:lnTo>
                      <a:pt x="12" y="70"/>
                    </a:lnTo>
                    <a:lnTo>
                      <a:pt x="8" y="70"/>
                    </a:lnTo>
                    <a:lnTo>
                      <a:pt x="8" y="70"/>
                    </a:lnTo>
                    <a:lnTo>
                      <a:pt x="5" y="68"/>
                    </a:lnTo>
                    <a:lnTo>
                      <a:pt x="3" y="63"/>
                    </a:lnTo>
                    <a:lnTo>
                      <a:pt x="1" y="59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1" y="41"/>
                    </a:lnTo>
                    <a:lnTo>
                      <a:pt x="3" y="34"/>
                    </a:lnTo>
                    <a:lnTo>
                      <a:pt x="5" y="27"/>
                    </a:lnTo>
                    <a:lnTo>
                      <a:pt x="5" y="27"/>
                    </a:lnTo>
                    <a:lnTo>
                      <a:pt x="8" y="20"/>
                    </a:lnTo>
                    <a:lnTo>
                      <a:pt x="12" y="14"/>
                    </a:lnTo>
                    <a:lnTo>
                      <a:pt x="15" y="8"/>
                    </a:lnTo>
                    <a:lnTo>
                      <a:pt x="20" y="5"/>
                    </a:lnTo>
                    <a:lnTo>
                      <a:pt x="24" y="1"/>
                    </a:lnTo>
                    <a:lnTo>
                      <a:pt x="28" y="0"/>
                    </a:lnTo>
                    <a:lnTo>
                      <a:pt x="33" y="0"/>
                    </a:lnTo>
                    <a:lnTo>
                      <a:pt x="37" y="1"/>
                    </a:lnTo>
                    <a:lnTo>
                      <a:pt x="37" y="1"/>
                    </a:lnTo>
                    <a:lnTo>
                      <a:pt x="40" y="4"/>
                    </a:lnTo>
                    <a:lnTo>
                      <a:pt x="42" y="7"/>
                    </a:lnTo>
                    <a:lnTo>
                      <a:pt x="43" y="11"/>
                    </a:lnTo>
                    <a:lnTo>
                      <a:pt x="45" y="17"/>
                    </a:lnTo>
                    <a:lnTo>
                      <a:pt x="45" y="24"/>
                    </a:lnTo>
                    <a:lnTo>
                      <a:pt x="45" y="31"/>
                    </a:lnTo>
                    <a:lnTo>
                      <a:pt x="42" y="37"/>
                    </a:lnTo>
                    <a:lnTo>
                      <a:pt x="40" y="45"/>
                    </a:lnTo>
                    <a:lnTo>
                      <a:pt x="40" y="45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0" name="Freeform 1012"/>
              <p:cNvSpPr>
                <a:spLocks/>
              </p:cNvSpPr>
              <p:nvPr/>
            </p:nvSpPr>
            <p:spPr bwMode="auto">
              <a:xfrm rot="380540" flipH="1">
                <a:off x="3178764" y="2659719"/>
                <a:ext cx="79827" cy="109538"/>
              </a:xfrm>
              <a:custGeom>
                <a:avLst/>
                <a:gdLst>
                  <a:gd name="T0" fmla="*/ 40 w 45"/>
                  <a:gd name="T1" fmla="*/ 43 h 69"/>
                  <a:gd name="T2" fmla="*/ 40 w 45"/>
                  <a:gd name="T3" fmla="*/ 43 h 69"/>
                  <a:gd name="T4" fmla="*/ 36 w 45"/>
                  <a:gd name="T5" fmla="*/ 50 h 69"/>
                  <a:gd name="T6" fmla="*/ 33 w 45"/>
                  <a:gd name="T7" fmla="*/ 55 h 69"/>
                  <a:gd name="T8" fmla="*/ 28 w 45"/>
                  <a:gd name="T9" fmla="*/ 61 h 69"/>
                  <a:gd name="T10" fmla="*/ 24 w 45"/>
                  <a:gd name="T11" fmla="*/ 65 h 69"/>
                  <a:gd name="T12" fmla="*/ 20 w 45"/>
                  <a:gd name="T13" fmla="*/ 68 h 69"/>
                  <a:gd name="T14" fmla="*/ 17 w 45"/>
                  <a:gd name="T15" fmla="*/ 69 h 69"/>
                  <a:gd name="T16" fmla="*/ 12 w 45"/>
                  <a:gd name="T17" fmla="*/ 69 h 69"/>
                  <a:gd name="T18" fmla="*/ 9 w 45"/>
                  <a:gd name="T19" fmla="*/ 68 h 69"/>
                  <a:gd name="T20" fmla="*/ 9 w 45"/>
                  <a:gd name="T21" fmla="*/ 68 h 69"/>
                  <a:gd name="T22" fmla="*/ 5 w 45"/>
                  <a:gd name="T23" fmla="*/ 67 h 69"/>
                  <a:gd name="T24" fmla="*/ 3 w 45"/>
                  <a:gd name="T25" fmla="*/ 62 h 69"/>
                  <a:gd name="T26" fmla="*/ 1 w 45"/>
                  <a:gd name="T27" fmla="*/ 58 h 69"/>
                  <a:gd name="T28" fmla="*/ 0 w 45"/>
                  <a:gd name="T29" fmla="*/ 53 h 69"/>
                  <a:gd name="T30" fmla="*/ 0 w 45"/>
                  <a:gd name="T31" fmla="*/ 47 h 69"/>
                  <a:gd name="T32" fmla="*/ 1 w 45"/>
                  <a:gd name="T33" fmla="*/ 40 h 69"/>
                  <a:gd name="T34" fmla="*/ 3 w 45"/>
                  <a:gd name="T35" fmla="*/ 33 h 69"/>
                  <a:gd name="T36" fmla="*/ 5 w 45"/>
                  <a:gd name="T37" fmla="*/ 26 h 69"/>
                  <a:gd name="T38" fmla="*/ 5 w 45"/>
                  <a:gd name="T39" fmla="*/ 26 h 69"/>
                  <a:gd name="T40" fmla="*/ 8 w 45"/>
                  <a:gd name="T41" fmla="*/ 19 h 69"/>
                  <a:gd name="T42" fmla="*/ 12 w 45"/>
                  <a:gd name="T43" fmla="*/ 13 h 69"/>
                  <a:gd name="T44" fmla="*/ 15 w 45"/>
                  <a:gd name="T45" fmla="*/ 9 h 69"/>
                  <a:gd name="T46" fmla="*/ 20 w 45"/>
                  <a:gd name="T47" fmla="*/ 4 h 69"/>
                  <a:gd name="T48" fmla="*/ 24 w 45"/>
                  <a:gd name="T49" fmla="*/ 2 h 69"/>
                  <a:gd name="T50" fmla="*/ 28 w 45"/>
                  <a:gd name="T51" fmla="*/ 0 h 69"/>
                  <a:gd name="T52" fmla="*/ 32 w 45"/>
                  <a:gd name="T53" fmla="*/ 0 h 69"/>
                  <a:gd name="T54" fmla="*/ 36 w 45"/>
                  <a:gd name="T55" fmla="*/ 0 h 69"/>
                  <a:gd name="T56" fmla="*/ 36 w 45"/>
                  <a:gd name="T57" fmla="*/ 0 h 69"/>
                  <a:gd name="T58" fmla="*/ 40 w 45"/>
                  <a:gd name="T59" fmla="*/ 3 h 69"/>
                  <a:gd name="T60" fmla="*/ 42 w 45"/>
                  <a:gd name="T61" fmla="*/ 7 h 69"/>
                  <a:gd name="T62" fmla="*/ 43 w 45"/>
                  <a:gd name="T63" fmla="*/ 11 h 69"/>
                  <a:gd name="T64" fmla="*/ 45 w 45"/>
                  <a:gd name="T65" fmla="*/ 17 h 69"/>
                  <a:gd name="T66" fmla="*/ 45 w 45"/>
                  <a:gd name="T67" fmla="*/ 23 h 69"/>
                  <a:gd name="T68" fmla="*/ 43 w 45"/>
                  <a:gd name="T69" fmla="*/ 30 h 69"/>
                  <a:gd name="T70" fmla="*/ 42 w 45"/>
                  <a:gd name="T71" fmla="*/ 37 h 69"/>
                  <a:gd name="T72" fmla="*/ 40 w 45"/>
                  <a:gd name="T73" fmla="*/ 43 h 69"/>
                  <a:gd name="T74" fmla="*/ 40 w 45"/>
                  <a:gd name="T75" fmla="*/ 4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69">
                    <a:moveTo>
                      <a:pt x="40" y="43"/>
                    </a:moveTo>
                    <a:lnTo>
                      <a:pt x="40" y="43"/>
                    </a:lnTo>
                    <a:lnTo>
                      <a:pt x="36" y="50"/>
                    </a:lnTo>
                    <a:lnTo>
                      <a:pt x="33" y="55"/>
                    </a:lnTo>
                    <a:lnTo>
                      <a:pt x="28" y="61"/>
                    </a:lnTo>
                    <a:lnTo>
                      <a:pt x="24" y="65"/>
                    </a:lnTo>
                    <a:lnTo>
                      <a:pt x="20" y="68"/>
                    </a:lnTo>
                    <a:lnTo>
                      <a:pt x="17" y="69"/>
                    </a:lnTo>
                    <a:lnTo>
                      <a:pt x="12" y="69"/>
                    </a:lnTo>
                    <a:lnTo>
                      <a:pt x="9" y="68"/>
                    </a:lnTo>
                    <a:lnTo>
                      <a:pt x="9" y="68"/>
                    </a:lnTo>
                    <a:lnTo>
                      <a:pt x="5" y="67"/>
                    </a:lnTo>
                    <a:lnTo>
                      <a:pt x="3" y="62"/>
                    </a:lnTo>
                    <a:lnTo>
                      <a:pt x="1" y="58"/>
                    </a:lnTo>
                    <a:lnTo>
                      <a:pt x="0" y="53"/>
                    </a:lnTo>
                    <a:lnTo>
                      <a:pt x="0" y="47"/>
                    </a:lnTo>
                    <a:lnTo>
                      <a:pt x="1" y="40"/>
                    </a:lnTo>
                    <a:lnTo>
                      <a:pt x="3" y="33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8" y="19"/>
                    </a:lnTo>
                    <a:lnTo>
                      <a:pt x="12" y="13"/>
                    </a:lnTo>
                    <a:lnTo>
                      <a:pt x="15" y="9"/>
                    </a:lnTo>
                    <a:lnTo>
                      <a:pt x="20" y="4"/>
                    </a:lnTo>
                    <a:lnTo>
                      <a:pt x="24" y="2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40" y="3"/>
                    </a:lnTo>
                    <a:lnTo>
                      <a:pt x="42" y="7"/>
                    </a:lnTo>
                    <a:lnTo>
                      <a:pt x="43" y="11"/>
                    </a:lnTo>
                    <a:lnTo>
                      <a:pt x="45" y="17"/>
                    </a:lnTo>
                    <a:lnTo>
                      <a:pt x="45" y="23"/>
                    </a:lnTo>
                    <a:lnTo>
                      <a:pt x="43" y="30"/>
                    </a:lnTo>
                    <a:lnTo>
                      <a:pt x="42" y="37"/>
                    </a:lnTo>
                    <a:lnTo>
                      <a:pt x="40" y="43"/>
                    </a:lnTo>
                    <a:lnTo>
                      <a:pt x="40" y="43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1" name="Freeform 1013"/>
              <p:cNvSpPr>
                <a:spLocks/>
              </p:cNvSpPr>
              <p:nvPr/>
            </p:nvSpPr>
            <p:spPr bwMode="auto">
              <a:xfrm rot="380540" flipH="1">
                <a:off x="3182301" y="2659915"/>
                <a:ext cx="76279" cy="109538"/>
              </a:xfrm>
              <a:custGeom>
                <a:avLst/>
                <a:gdLst>
                  <a:gd name="T0" fmla="*/ 38 w 43"/>
                  <a:gd name="T1" fmla="*/ 43 h 69"/>
                  <a:gd name="T2" fmla="*/ 38 w 43"/>
                  <a:gd name="T3" fmla="*/ 43 h 69"/>
                  <a:gd name="T4" fmla="*/ 36 w 43"/>
                  <a:gd name="T5" fmla="*/ 50 h 69"/>
                  <a:gd name="T6" fmla="*/ 32 w 43"/>
                  <a:gd name="T7" fmla="*/ 55 h 69"/>
                  <a:gd name="T8" fmla="*/ 28 w 43"/>
                  <a:gd name="T9" fmla="*/ 60 h 69"/>
                  <a:gd name="T10" fmla="*/ 24 w 43"/>
                  <a:gd name="T11" fmla="*/ 64 h 69"/>
                  <a:gd name="T12" fmla="*/ 20 w 43"/>
                  <a:gd name="T13" fmla="*/ 67 h 69"/>
                  <a:gd name="T14" fmla="*/ 17 w 43"/>
                  <a:gd name="T15" fmla="*/ 68 h 69"/>
                  <a:gd name="T16" fmla="*/ 13 w 43"/>
                  <a:gd name="T17" fmla="*/ 69 h 69"/>
                  <a:gd name="T18" fmla="*/ 9 w 43"/>
                  <a:gd name="T19" fmla="*/ 68 h 69"/>
                  <a:gd name="T20" fmla="*/ 9 w 43"/>
                  <a:gd name="T21" fmla="*/ 68 h 69"/>
                  <a:gd name="T22" fmla="*/ 5 w 43"/>
                  <a:gd name="T23" fmla="*/ 65 h 69"/>
                  <a:gd name="T24" fmla="*/ 3 w 43"/>
                  <a:gd name="T25" fmla="*/ 62 h 69"/>
                  <a:gd name="T26" fmla="*/ 1 w 43"/>
                  <a:gd name="T27" fmla="*/ 57 h 69"/>
                  <a:gd name="T28" fmla="*/ 1 w 43"/>
                  <a:gd name="T29" fmla="*/ 53 h 69"/>
                  <a:gd name="T30" fmla="*/ 0 w 43"/>
                  <a:gd name="T31" fmla="*/ 45 h 69"/>
                  <a:gd name="T32" fmla="*/ 1 w 43"/>
                  <a:gd name="T33" fmla="*/ 40 h 69"/>
                  <a:gd name="T34" fmla="*/ 3 w 43"/>
                  <a:gd name="T35" fmla="*/ 33 h 69"/>
                  <a:gd name="T36" fmla="*/ 5 w 43"/>
                  <a:gd name="T37" fmla="*/ 26 h 69"/>
                  <a:gd name="T38" fmla="*/ 5 w 43"/>
                  <a:gd name="T39" fmla="*/ 26 h 69"/>
                  <a:gd name="T40" fmla="*/ 9 w 43"/>
                  <a:gd name="T41" fmla="*/ 20 h 69"/>
                  <a:gd name="T42" fmla="*/ 12 w 43"/>
                  <a:gd name="T43" fmla="*/ 14 h 69"/>
                  <a:gd name="T44" fmla="*/ 15 w 43"/>
                  <a:gd name="T45" fmla="*/ 9 h 69"/>
                  <a:gd name="T46" fmla="*/ 20 w 43"/>
                  <a:gd name="T47" fmla="*/ 6 h 69"/>
                  <a:gd name="T48" fmla="*/ 24 w 43"/>
                  <a:gd name="T49" fmla="*/ 3 h 69"/>
                  <a:gd name="T50" fmla="*/ 28 w 43"/>
                  <a:gd name="T51" fmla="*/ 2 h 69"/>
                  <a:gd name="T52" fmla="*/ 32 w 43"/>
                  <a:gd name="T53" fmla="*/ 0 h 69"/>
                  <a:gd name="T54" fmla="*/ 36 w 43"/>
                  <a:gd name="T55" fmla="*/ 2 h 69"/>
                  <a:gd name="T56" fmla="*/ 36 w 43"/>
                  <a:gd name="T57" fmla="*/ 2 h 69"/>
                  <a:gd name="T58" fmla="*/ 38 w 43"/>
                  <a:gd name="T59" fmla="*/ 4 h 69"/>
                  <a:gd name="T60" fmla="*/ 41 w 43"/>
                  <a:gd name="T61" fmla="*/ 7 h 69"/>
                  <a:gd name="T62" fmla="*/ 43 w 43"/>
                  <a:gd name="T63" fmla="*/ 11 h 69"/>
                  <a:gd name="T64" fmla="*/ 43 w 43"/>
                  <a:gd name="T65" fmla="*/ 17 h 69"/>
                  <a:gd name="T66" fmla="*/ 43 w 43"/>
                  <a:gd name="T67" fmla="*/ 23 h 69"/>
                  <a:gd name="T68" fmla="*/ 43 w 43"/>
                  <a:gd name="T69" fmla="*/ 30 h 69"/>
                  <a:gd name="T70" fmla="*/ 41 w 43"/>
                  <a:gd name="T71" fmla="*/ 37 h 69"/>
                  <a:gd name="T72" fmla="*/ 38 w 43"/>
                  <a:gd name="T73" fmla="*/ 43 h 69"/>
                  <a:gd name="T74" fmla="*/ 38 w 43"/>
                  <a:gd name="T75" fmla="*/ 4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3" h="69">
                    <a:moveTo>
                      <a:pt x="38" y="43"/>
                    </a:moveTo>
                    <a:lnTo>
                      <a:pt x="38" y="43"/>
                    </a:lnTo>
                    <a:lnTo>
                      <a:pt x="36" y="50"/>
                    </a:lnTo>
                    <a:lnTo>
                      <a:pt x="32" y="55"/>
                    </a:lnTo>
                    <a:lnTo>
                      <a:pt x="28" y="60"/>
                    </a:lnTo>
                    <a:lnTo>
                      <a:pt x="24" y="64"/>
                    </a:lnTo>
                    <a:lnTo>
                      <a:pt x="20" y="67"/>
                    </a:lnTo>
                    <a:lnTo>
                      <a:pt x="17" y="68"/>
                    </a:lnTo>
                    <a:lnTo>
                      <a:pt x="13" y="69"/>
                    </a:lnTo>
                    <a:lnTo>
                      <a:pt x="9" y="68"/>
                    </a:lnTo>
                    <a:lnTo>
                      <a:pt x="9" y="68"/>
                    </a:lnTo>
                    <a:lnTo>
                      <a:pt x="5" y="65"/>
                    </a:lnTo>
                    <a:lnTo>
                      <a:pt x="3" y="62"/>
                    </a:lnTo>
                    <a:lnTo>
                      <a:pt x="1" y="57"/>
                    </a:lnTo>
                    <a:lnTo>
                      <a:pt x="1" y="53"/>
                    </a:lnTo>
                    <a:lnTo>
                      <a:pt x="0" y="45"/>
                    </a:lnTo>
                    <a:lnTo>
                      <a:pt x="1" y="40"/>
                    </a:lnTo>
                    <a:lnTo>
                      <a:pt x="3" y="33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9" y="20"/>
                    </a:lnTo>
                    <a:lnTo>
                      <a:pt x="12" y="14"/>
                    </a:lnTo>
                    <a:lnTo>
                      <a:pt x="15" y="9"/>
                    </a:lnTo>
                    <a:lnTo>
                      <a:pt x="20" y="6"/>
                    </a:lnTo>
                    <a:lnTo>
                      <a:pt x="24" y="3"/>
                    </a:lnTo>
                    <a:lnTo>
                      <a:pt x="28" y="2"/>
                    </a:lnTo>
                    <a:lnTo>
                      <a:pt x="32" y="0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38" y="4"/>
                    </a:lnTo>
                    <a:lnTo>
                      <a:pt x="41" y="7"/>
                    </a:lnTo>
                    <a:lnTo>
                      <a:pt x="43" y="11"/>
                    </a:lnTo>
                    <a:lnTo>
                      <a:pt x="43" y="17"/>
                    </a:lnTo>
                    <a:lnTo>
                      <a:pt x="43" y="23"/>
                    </a:lnTo>
                    <a:lnTo>
                      <a:pt x="43" y="30"/>
                    </a:lnTo>
                    <a:lnTo>
                      <a:pt x="41" y="37"/>
                    </a:lnTo>
                    <a:lnTo>
                      <a:pt x="38" y="43"/>
                    </a:lnTo>
                    <a:lnTo>
                      <a:pt x="38" y="43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2" name="Freeform 1014"/>
              <p:cNvSpPr>
                <a:spLocks/>
              </p:cNvSpPr>
              <p:nvPr/>
            </p:nvSpPr>
            <p:spPr bwMode="auto">
              <a:xfrm rot="380540" flipH="1">
                <a:off x="3182218" y="2662987"/>
                <a:ext cx="74505" cy="104775"/>
              </a:xfrm>
              <a:custGeom>
                <a:avLst/>
                <a:gdLst>
                  <a:gd name="T0" fmla="*/ 37 w 42"/>
                  <a:gd name="T1" fmla="*/ 41 h 66"/>
                  <a:gd name="T2" fmla="*/ 37 w 42"/>
                  <a:gd name="T3" fmla="*/ 41 h 66"/>
                  <a:gd name="T4" fmla="*/ 31 w 42"/>
                  <a:gd name="T5" fmla="*/ 53 h 66"/>
                  <a:gd name="T6" fmla="*/ 23 w 42"/>
                  <a:gd name="T7" fmla="*/ 62 h 66"/>
                  <a:gd name="T8" fmla="*/ 19 w 42"/>
                  <a:gd name="T9" fmla="*/ 65 h 66"/>
                  <a:gd name="T10" fmla="*/ 16 w 42"/>
                  <a:gd name="T11" fmla="*/ 66 h 66"/>
                  <a:gd name="T12" fmla="*/ 12 w 42"/>
                  <a:gd name="T13" fmla="*/ 66 h 66"/>
                  <a:gd name="T14" fmla="*/ 8 w 42"/>
                  <a:gd name="T15" fmla="*/ 65 h 66"/>
                  <a:gd name="T16" fmla="*/ 8 w 42"/>
                  <a:gd name="T17" fmla="*/ 65 h 66"/>
                  <a:gd name="T18" fmla="*/ 4 w 42"/>
                  <a:gd name="T19" fmla="*/ 63 h 66"/>
                  <a:gd name="T20" fmla="*/ 3 w 42"/>
                  <a:gd name="T21" fmla="*/ 59 h 66"/>
                  <a:gd name="T22" fmla="*/ 0 w 42"/>
                  <a:gd name="T23" fmla="*/ 55 h 66"/>
                  <a:gd name="T24" fmla="*/ 0 w 42"/>
                  <a:gd name="T25" fmla="*/ 51 h 66"/>
                  <a:gd name="T26" fmla="*/ 0 w 42"/>
                  <a:gd name="T27" fmla="*/ 38 h 66"/>
                  <a:gd name="T28" fmla="*/ 4 w 42"/>
                  <a:gd name="T29" fmla="*/ 25 h 66"/>
                  <a:gd name="T30" fmla="*/ 4 w 42"/>
                  <a:gd name="T31" fmla="*/ 25 h 66"/>
                  <a:gd name="T32" fmla="*/ 11 w 42"/>
                  <a:gd name="T33" fmla="*/ 12 h 66"/>
                  <a:gd name="T34" fmla="*/ 19 w 42"/>
                  <a:gd name="T35" fmla="*/ 4 h 66"/>
                  <a:gd name="T36" fmla="*/ 23 w 42"/>
                  <a:gd name="T37" fmla="*/ 1 h 66"/>
                  <a:gd name="T38" fmla="*/ 27 w 42"/>
                  <a:gd name="T39" fmla="*/ 0 h 66"/>
                  <a:gd name="T40" fmla="*/ 31 w 42"/>
                  <a:gd name="T41" fmla="*/ 0 h 66"/>
                  <a:gd name="T42" fmla="*/ 35 w 42"/>
                  <a:gd name="T43" fmla="*/ 1 h 66"/>
                  <a:gd name="T44" fmla="*/ 35 w 42"/>
                  <a:gd name="T45" fmla="*/ 1 h 66"/>
                  <a:gd name="T46" fmla="*/ 37 w 42"/>
                  <a:gd name="T47" fmla="*/ 2 h 66"/>
                  <a:gd name="T48" fmla="*/ 40 w 42"/>
                  <a:gd name="T49" fmla="*/ 7 h 66"/>
                  <a:gd name="T50" fmla="*/ 41 w 42"/>
                  <a:gd name="T51" fmla="*/ 11 h 66"/>
                  <a:gd name="T52" fmla="*/ 42 w 42"/>
                  <a:gd name="T53" fmla="*/ 17 h 66"/>
                  <a:gd name="T54" fmla="*/ 41 w 42"/>
                  <a:gd name="T55" fmla="*/ 28 h 66"/>
                  <a:gd name="T56" fmla="*/ 37 w 42"/>
                  <a:gd name="T57" fmla="*/ 41 h 66"/>
                  <a:gd name="T58" fmla="*/ 37 w 42"/>
                  <a:gd name="T59" fmla="*/ 4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2" h="66">
                    <a:moveTo>
                      <a:pt x="37" y="41"/>
                    </a:moveTo>
                    <a:lnTo>
                      <a:pt x="37" y="41"/>
                    </a:lnTo>
                    <a:lnTo>
                      <a:pt x="31" y="53"/>
                    </a:lnTo>
                    <a:lnTo>
                      <a:pt x="23" y="62"/>
                    </a:lnTo>
                    <a:lnTo>
                      <a:pt x="19" y="65"/>
                    </a:lnTo>
                    <a:lnTo>
                      <a:pt x="16" y="66"/>
                    </a:lnTo>
                    <a:lnTo>
                      <a:pt x="12" y="66"/>
                    </a:lnTo>
                    <a:lnTo>
                      <a:pt x="8" y="65"/>
                    </a:lnTo>
                    <a:lnTo>
                      <a:pt x="8" y="65"/>
                    </a:lnTo>
                    <a:lnTo>
                      <a:pt x="4" y="63"/>
                    </a:lnTo>
                    <a:lnTo>
                      <a:pt x="3" y="59"/>
                    </a:lnTo>
                    <a:lnTo>
                      <a:pt x="0" y="55"/>
                    </a:lnTo>
                    <a:lnTo>
                      <a:pt x="0" y="51"/>
                    </a:lnTo>
                    <a:lnTo>
                      <a:pt x="0" y="38"/>
                    </a:lnTo>
                    <a:lnTo>
                      <a:pt x="4" y="25"/>
                    </a:lnTo>
                    <a:lnTo>
                      <a:pt x="4" y="25"/>
                    </a:lnTo>
                    <a:lnTo>
                      <a:pt x="11" y="12"/>
                    </a:lnTo>
                    <a:lnTo>
                      <a:pt x="19" y="4"/>
                    </a:lnTo>
                    <a:lnTo>
                      <a:pt x="23" y="1"/>
                    </a:lnTo>
                    <a:lnTo>
                      <a:pt x="27" y="0"/>
                    </a:lnTo>
                    <a:lnTo>
                      <a:pt x="31" y="0"/>
                    </a:lnTo>
                    <a:lnTo>
                      <a:pt x="35" y="1"/>
                    </a:lnTo>
                    <a:lnTo>
                      <a:pt x="35" y="1"/>
                    </a:lnTo>
                    <a:lnTo>
                      <a:pt x="37" y="2"/>
                    </a:lnTo>
                    <a:lnTo>
                      <a:pt x="40" y="7"/>
                    </a:lnTo>
                    <a:lnTo>
                      <a:pt x="41" y="11"/>
                    </a:lnTo>
                    <a:lnTo>
                      <a:pt x="42" y="17"/>
                    </a:lnTo>
                    <a:lnTo>
                      <a:pt x="41" y="28"/>
                    </a:lnTo>
                    <a:lnTo>
                      <a:pt x="37" y="41"/>
                    </a:lnTo>
                    <a:lnTo>
                      <a:pt x="37" y="41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3" name="Freeform 1015"/>
              <p:cNvSpPr>
                <a:spLocks/>
              </p:cNvSpPr>
              <p:nvPr/>
            </p:nvSpPr>
            <p:spPr bwMode="auto">
              <a:xfrm rot="380540" flipH="1">
                <a:off x="3183899" y="2664668"/>
                <a:ext cx="72731" cy="103188"/>
              </a:xfrm>
              <a:custGeom>
                <a:avLst/>
                <a:gdLst>
                  <a:gd name="T0" fmla="*/ 37 w 41"/>
                  <a:gd name="T1" fmla="*/ 40 h 65"/>
                  <a:gd name="T2" fmla="*/ 37 w 41"/>
                  <a:gd name="T3" fmla="*/ 40 h 65"/>
                  <a:gd name="T4" fmla="*/ 31 w 41"/>
                  <a:gd name="T5" fmla="*/ 52 h 65"/>
                  <a:gd name="T6" fmla="*/ 23 w 41"/>
                  <a:gd name="T7" fmla="*/ 59 h 65"/>
                  <a:gd name="T8" fmla="*/ 19 w 41"/>
                  <a:gd name="T9" fmla="*/ 62 h 65"/>
                  <a:gd name="T10" fmla="*/ 16 w 41"/>
                  <a:gd name="T11" fmla="*/ 64 h 65"/>
                  <a:gd name="T12" fmla="*/ 12 w 41"/>
                  <a:gd name="T13" fmla="*/ 65 h 65"/>
                  <a:gd name="T14" fmla="*/ 8 w 41"/>
                  <a:gd name="T15" fmla="*/ 64 h 65"/>
                  <a:gd name="T16" fmla="*/ 8 w 41"/>
                  <a:gd name="T17" fmla="*/ 64 h 65"/>
                  <a:gd name="T18" fmla="*/ 6 w 41"/>
                  <a:gd name="T19" fmla="*/ 61 h 65"/>
                  <a:gd name="T20" fmla="*/ 3 w 41"/>
                  <a:gd name="T21" fmla="*/ 58 h 65"/>
                  <a:gd name="T22" fmla="*/ 2 w 41"/>
                  <a:gd name="T23" fmla="*/ 54 h 65"/>
                  <a:gd name="T24" fmla="*/ 0 w 41"/>
                  <a:gd name="T25" fmla="*/ 48 h 65"/>
                  <a:gd name="T26" fmla="*/ 2 w 41"/>
                  <a:gd name="T27" fmla="*/ 37 h 65"/>
                  <a:gd name="T28" fmla="*/ 6 w 41"/>
                  <a:gd name="T29" fmla="*/ 24 h 65"/>
                  <a:gd name="T30" fmla="*/ 6 w 41"/>
                  <a:gd name="T31" fmla="*/ 24 h 65"/>
                  <a:gd name="T32" fmla="*/ 12 w 41"/>
                  <a:gd name="T33" fmla="*/ 13 h 65"/>
                  <a:gd name="T34" fmla="*/ 18 w 41"/>
                  <a:gd name="T35" fmla="*/ 4 h 65"/>
                  <a:gd name="T36" fmla="*/ 23 w 41"/>
                  <a:gd name="T37" fmla="*/ 1 h 65"/>
                  <a:gd name="T38" fmla="*/ 27 w 41"/>
                  <a:gd name="T39" fmla="*/ 0 h 65"/>
                  <a:gd name="T40" fmla="*/ 31 w 41"/>
                  <a:gd name="T41" fmla="*/ 0 h 65"/>
                  <a:gd name="T42" fmla="*/ 33 w 41"/>
                  <a:gd name="T43" fmla="*/ 0 h 65"/>
                  <a:gd name="T44" fmla="*/ 33 w 41"/>
                  <a:gd name="T45" fmla="*/ 0 h 65"/>
                  <a:gd name="T46" fmla="*/ 37 w 41"/>
                  <a:gd name="T47" fmla="*/ 3 h 65"/>
                  <a:gd name="T48" fmla="*/ 39 w 41"/>
                  <a:gd name="T49" fmla="*/ 6 h 65"/>
                  <a:gd name="T50" fmla="*/ 41 w 41"/>
                  <a:gd name="T51" fmla="*/ 10 h 65"/>
                  <a:gd name="T52" fmla="*/ 41 w 41"/>
                  <a:gd name="T53" fmla="*/ 16 h 65"/>
                  <a:gd name="T54" fmla="*/ 41 w 41"/>
                  <a:gd name="T55" fmla="*/ 27 h 65"/>
                  <a:gd name="T56" fmla="*/ 37 w 41"/>
                  <a:gd name="T57" fmla="*/ 40 h 65"/>
                  <a:gd name="T58" fmla="*/ 37 w 41"/>
                  <a:gd name="T59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1" h="65">
                    <a:moveTo>
                      <a:pt x="37" y="40"/>
                    </a:moveTo>
                    <a:lnTo>
                      <a:pt x="37" y="40"/>
                    </a:lnTo>
                    <a:lnTo>
                      <a:pt x="31" y="52"/>
                    </a:lnTo>
                    <a:lnTo>
                      <a:pt x="23" y="59"/>
                    </a:lnTo>
                    <a:lnTo>
                      <a:pt x="19" y="62"/>
                    </a:lnTo>
                    <a:lnTo>
                      <a:pt x="16" y="64"/>
                    </a:lnTo>
                    <a:lnTo>
                      <a:pt x="12" y="65"/>
                    </a:lnTo>
                    <a:lnTo>
                      <a:pt x="8" y="64"/>
                    </a:lnTo>
                    <a:lnTo>
                      <a:pt x="8" y="64"/>
                    </a:lnTo>
                    <a:lnTo>
                      <a:pt x="6" y="61"/>
                    </a:lnTo>
                    <a:lnTo>
                      <a:pt x="3" y="58"/>
                    </a:lnTo>
                    <a:lnTo>
                      <a:pt x="2" y="54"/>
                    </a:lnTo>
                    <a:lnTo>
                      <a:pt x="0" y="48"/>
                    </a:lnTo>
                    <a:lnTo>
                      <a:pt x="2" y="37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12" y="13"/>
                    </a:lnTo>
                    <a:lnTo>
                      <a:pt x="18" y="4"/>
                    </a:lnTo>
                    <a:lnTo>
                      <a:pt x="23" y="1"/>
                    </a:lnTo>
                    <a:lnTo>
                      <a:pt x="27" y="0"/>
                    </a:lnTo>
                    <a:lnTo>
                      <a:pt x="31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7" y="3"/>
                    </a:lnTo>
                    <a:lnTo>
                      <a:pt x="39" y="6"/>
                    </a:lnTo>
                    <a:lnTo>
                      <a:pt x="41" y="10"/>
                    </a:lnTo>
                    <a:lnTo>
                      <a:pt x="41" y="16"/>
                    </a:lnTo>
                    <a:lnTo>
                      <a:pt x="41" y="27"/>
                    </a:lnTo>
                    <a:lnTo>
                      <a:pt x="37" y="40"/>
                    </a:lnTo>
                    <a:lnTo>
                      <a:pt x="37" y="40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4" name="Freeform 1016"/>
              <p:cNvSpPr>
                <a:spLocks/>
              </p:cNvSpPr>
              <p:nvPr/>
            </p:nvSpPr>
            <p:spPr bwMode="auto">
              <a:xfrm rot="380540" flipH="1">
                <a:off x="3183987" y="2664673"/>
                <a:ext cx="72731" cy="101600"/>
              </a:xfrm>
              <a:custGeom>
                <a:avLst/>
                <a:gdLst>
                  <a:gd name="T0" fmla="*/ 36 w 41"/>
                  <a:gd name="T1" fmla="*/ 40 h 64"/>
                  <a:gd name="T2" fmla="*/ 36 w 41"/>
                  <a:gd name="T3" fmla="*/ 40 h 64"/>
                  <a:gd name="T4" fmla="*/ 30 w 41"/>
                  <a:gd name="T5" fmla="*/ 51 h 64"/>
                  <a:gd name="T6" fmla="*/ 23 w 41"/>
                  <a:gd name="T7" fmla="*/ 59 h 64"/>
                  <a:gd name="T8" fmla="*/ 19 w 41"/>
                  <a:gd name="T9" fmla="*/ 62 h 64"/>
                  <a:gd name="T10" fmla="*/ 16 w 41"/>
                  <a:gd name="T11" fmla="*/ 64 h 64"/>
                  <a:gd name="T12" fmla="*/ 12 w 41"/>
                  <a:gd name="T13" fmla="*/ 64 h 64"/>
                  <a:gd name="T14" fmla="*/ 8 w 41"/>
                  <a:gd name="T15" fmla="*/ 62 h 64"/>
                  <a:gd name="T16" fmla="*/ 8 w 41"/>
                  <a:gd name="T17" fmla="*/ 62 h 64"/>
                  <a:gd name="T18" fmla="*/ 6 w 41"/>
                  <a:gd name="T19" fmla="*/ 61 h 64"/>
                  <a:gd name="T20" fmla="*/ 3 w 41"/>
                  <a:gd name="T21" fmla="*/ 58 h 64"/>
                  <a:gd name="T22" fmla="*/ 2 w 41"/>
                  <a:gd name="T23" fmla="*/ 54 h 64"/>
                  <a:gd name="T24" fmla="*/ 0 w 41"/>
                  <a:gd name="T25" fmla="*/ 48 h 64"/>
                  <a:gd name="T26" fmla="*/ 2 w 41"/>
                  <a:gd name="T27" fmla="*/ 37 h 64"/>
                  <a:gd name="T28" fmla="*/ 6 w 41"/>
                  <a:gd name="T29" fmla="*/ 24 h 64"/>
                  <a:gd name="T30" fmla="*/ 6 w 41"/>
                  <a:gd name="T31" fmla="*/ 24 h 64"/>
                  <a:gd name="T32" fmla="*/ 12 w 41"/>
                  <a:gd name="T33" fmla="*/ 13 h 64"/>
                  <a:gd name="T34" fmla="*/ 18 w 41"/>
                  <a:gd name="T35" fmla="*/ 4 h 64"/>
                  <a:gd name="T36" fmla="*/ 22 w 41"/>
                  <a:gd name="T37" fmla="*/ 3 h 64"/>
                  <a:gd name="T38" fmla="*/ 26 w 41"/>
                  <a:gd name="T39" fmla="*/ 0 h 64"/>
                  <a:gd name="T40" fmla="*/ 30 w 41"/>
                  <a:gd name="T41" fmla="*/ 0 h 64"/>
                  <a:gd name="T42" fmla="*/ 33 w 41"/>
                  <a:gd name="T43" fmla="*/ 1 h 64"/>
                  <a:gd name="T44" fmla="*/ 33 w 41"/>
                  <a:gd name="T45" fmla="*/ 1 h 64"/>
                  <a:gd name="T46" fmla="*/ 36 w 41"/>
                  <a:gd name="T47" fmla="*/ 4 h 64"/>
                  <a:gd name="T48" fmla="*/ 39 w 41"/>
                  <a:gd name="T49" fmla="*/ 7 h 64"/>
                  <a:gd name="T50" fmla="*/ 40 w 41"/>
                  <a:gd name="T51" fmla="*/ 11 h 64"/>
                  <a:gd name="T52" fmla="*/ 41 w 41"/>
                  <a:gd name="T53" fmla="*/ 16 h 64"/>
                  <a:gd name="T54" fmla="*/ 40 w 41"/>
                  <a:gd name="T55" fmla="*/ 27 h 64"/>
                  <a:gd name="T56" fmla="*/ 36 w 41"/>
                  <a:gd name="T57" fmla="*/ 40 h 64"/>
                  <a:gd name="T58" fmla="*/ 36 w 41"/>
                  <a:gd name="T59" fmla="*/ 4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1" h="64">
                    <a:moveTo>
                      <a:pt x="36" y="40"/>
                    </a:moveTo>
                    <a:lnTo>
                      <a:pt x="36" y="40"/>
                    </a:lnTo>
                    <a:lnTo>
                      <a:pt x="30" y="51"/>
                    </a:lnTo>
                    <a:lnTo>
                      <a:pt x="23" y="59"/>
                    </a:lnTo>
                    <a:lnTo>
                      <a:pt x="19" y="62"/>
                    </a:lnTo>
                    <a:lnTo>
                      <a:pt x="16" y="64"/>
                    </a:lnTo>
                    <a:lnTo>
                      <a:pt x="12" y="64"/>
                    </a:lnTo>
                    <a:lnTo>
                      <a:pt x="8" y="62"/>
                    </a:lnTo>
                    <a:lnTo>
                      <a:pt x="8" y="62"/>
                    </a:lnTo>
                    <a:lnTo>
                      <a:pt x="6" y="61"/>
                    </a:lnTo>
                    <a:lnTo>
                      <a:pt x="3" y="58"/>
                    </a:lnTo>
                    <a:lnTo>
                      <a:pt x="2" y="54"/>
                    </a:lnTo>
                    <a:lnTo>
                      <a:pt x="0" y="48"/>
                    </a:lnTo>
                    <a:lnTo>
                      <a:pt x="2" y="37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12" y="13"/>
                    </a:lnTo>
                    <a:lnTo>
                      <a:pt x="18" y="4"/>
                    </a:lnTo>
                    <a:lnTo>
                      <a:pt x="22" y="3"/>
                    </a:lnTo>
                    <a:lnTo>
                      <a:pt x="26" y="0"/>
                    </a:lnTo>
                    <a:lnTo>
                      <a:pt x="30" y="0"/>
                    </a:lnTo>
                    <a:lnTo>
                      <a:pt x="33" y="1"/>
                    </a:lnTo>
                    <a:lnTo>
                      <a:pt x="33" y="1"/>
                    </a:lnTo>
                    <a:lnTo>
                      <a:pt x="36" y="4"/>
                    </a:lnTo>
                    <a:lnTo>
                      <a:pt x="39" y="7"/>
                    </a:lnTo>
                    <a:lnTo>
                      <a:pt x="40" y="11"/>
                    </a:lnTo>
                    <a:lnTo>
                      <a:pt x="41" y="16"/>
                    </a:lnTo>
                    <a:lnTo>
                      <a:pt x="40" y="27"/>
                    </a:lnTo>
                    <a:lnTo>
                      <a:pt x="36" y="40"/>
                    </a:lnTo>
                    <a:lnTo>
                      <a:pt x="36" y="40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5" name="Freeform 1017"/>
              <p:cNvSpPr>
                <a:spLocks/>
              </p:cNvSpPr>
              <p:nvPr/>
            </p:nvSpPr>
            <p:spPr bwMode="auto">
              <a:xfrm rot="380540" flipH="1">
                <a:off x="3185678" y="2666157"/>
                <a:ext cx="67409" cy="100013"/>
              </a:xfrm>
              <a:custGeom>
                <a:avLst/>
                <a:gdLst>
                  <a:gd name="T0" fmla="*/ 34 w 38"/>
                  <a:gd name="T1" fmla="*/ 39 h 63"/>
                  <a:gd name="T2" fmla="*/ 34 w 38"/>
                  <a:gd name="T3" fmla="*/ 39 h 63"/>
                  <a:gd name="T4" fmla="*/ 28 w 38"/>
                  <a:gd name="T5" fmla="*/ 50 h 63"/>
                  <a:gd name="T6" fmla="*/ 20 w 38"/>
                  <a:gd name="T7" fmla="*/ 58 h 63"/>
                  <a:gd name="T8" fmla="*/ 17 w 38"/>
                  <a:gd name="T9" fmla="*/ 60 h 63"/>
                  <a:gd name="T10" fmla="*/ 14 w 38"/>
                  <a:gd name="T11" fmla="*/ 61 h 63"/>
                  <a:gd name="T12" fmla="*/ 10 w 38"/>
                  <a:gd name="T13" fmla="*/ 63 h 63"/>
                  <a:gd name="T14" fmla="*/ 6 w 38"/>
                  <a:gd name="T15" fmla="*/ 61 h 63"/>
                  <a:gd name="T16" fmla="*/ 6 w 38"/>
                  <a:gd name="T17" fmla="*/ 61 h 63"/>
                  <a:gd name="T18" fmla="*/ 4 w 38"/>
                  <a:gd name="T19" fmla="*/ 60 h 63"/>
                  <a:gd name="T20" fmla="*/ 1 w 38"/>
                  <a:gd name="T21" fmla="*/ 56 h 63"/>
                  <a:gd name="T22" fmla="*/ 0 w 38"/>
                  <a:gd name="T23" fmla="*/ 51 h 63"/>
                  <a:gd name="T24" fmla="*/ 0 w 38"/>
                  <a:gd name="T25" fmla="*/ 47 h 63"/>
                  <a:gd name="T26" fmla="*/ 0 w 38"/>
                  <a:gd name="T27" fmla="*/ 36 h 63"/>
                  <a:gd name="T28" fmla="*/ 4 w 38"/>
                  <a:gd name="T29" fmla="*/ 23 h 63"/>
                  <a:gd name="T30" fmla="*/ 4 w 38"/>
                  <a:gd name="T31" fmla="*/ 23 h 63"/>
                  <a:gd name="T32" fmla="*/ 10 w 38"/>
                  <a:gd name="T33" fmla="*/ 13 h 63"/>
                  <a:gd name="T34" fmla="*/ 16 w 38"/>
                  <a:gd name="T35" fmla="*/ 5 h 63"/>
                  <a:gd name="T36" fmla="*/ 20 w 38"/>
                  <a:gd name="T37" fmla="*/ 2 h 63"/>
                  <a:gd name="T38" fmla="*/ 24 w 38"/>
                  <a:gd name="T39" fmla="*/ 0 h 63"/>
                  <a:gd name="T40" fmla="*/ 28 w 38"/>
                  <a:gd name="T41" fmla="*/ 0 h 63"/>
                  <a:gd name="T42" fmla="*/ 31 w 38"/>
                  <a:gd name="T43" fmla="*/ 2 h 63"/>
                  <a:gd name="T44" fmla="*/ 31 w 38"/>
                  <a:gd name="T45" fmla="*/ 2 h 63"/>
                  <a:gd name="T46" fmla="*/ 34 w 38"/>
                  <a:gd name="T47" fmla="*/ 3 h 63"/>
                  <a:gd name="T48" fmla="*/ 35 w 38"/>
                  <a:gd name="T49" fmla="*/ 6 h 63"/>
                  <a:gd name="T50" fmla="*/ 38 w 38"/>
                  <a:gd name="T51" fmla="*/ 10 h 63"/>
                  <a:gd name="T52" fmla="*/ 38 w 38"/>
                  <a:gd name="T53" fmla="*/ 16 h 63"/>
                  <a:gd name="T54" fmla="*/ 38 w 38"/>
                  <a:gd name="T55" fmla="*/ 27 h 63"/>
                  <a:gd name="T56" fmla="*/ 34 w 38"/>
                  <a:gd name="T57" fmla="*/ 39 h 63"/>
                  <a:gd name="T58" fmla="*/ 34 w 38"/>
                  <a:gd name="T59" fmla="*/ 3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" h="63">
                    <a:moveTo>
                      <a:pt x="34" y="39"/>
                    </a:moveTo>
                    <a:lnTo>
                      <a:pt x="34" y="39"/>
                    </a:lnTo>
                    <a:lnTo>
                      <a:pt x="28" y="50"/>
                    </a:lnTo>
                    <a:lnTo>
                      <a:pt x="20" y="58"/>
                    </a:lnTo>
                    <a:lnTo>
                      <a:pt x="17" y="60"/>
                    </a:lnTo>
                    <a:lnTo>
                      <a:pt x="14" y="61"/>
                    </a:lnTo>
                    <a:lnTo>
                      <a:pt x="10" y="63"/>
                    </a:lnTo>
                    <a:lnTo>
                      <a:pt x="6" y="61"/>
                    </a:lnTo>
                    <a:lnTo>
                      <a:pt x="6" y="61"/>
                    </a:lnTo>
                    <a:lnTo>
                      <a:pt x="4" y="60"/>
                    </a:lnTo>
                    <a:lnTo>
                      <a:pt x="1" y="56"/>
                    </a:lnTo>
                    <a:lnTo>
                      <a:pt x="0" y="51"/>
                    </a:lnTo>
                    <a:lnTo>
                      <a:pt x="0" y="47"/>
                    </a:lnTo>
                    <a:lnTo>
                      <a:pt x="0" y="36"/>
                    </a:lnTo>
                    <a:lnTo>
                      <a:pt x="4" y="23"/>
                    </a:lnTo>
                    <a:lnTo>
                      <a:pt x="4" y="23"/>
                    </a:lnTo>
                    <a:lnTo>
                      <a:pt x="10" y="13"/>
                    </a:lnTo>
                    <a:lnTo>
                      <a:pt x="16" y="5"/>
                    </a:lnTo>
                    <a:lnTo>
                      <a:pt x="20" y="2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34" y="3"/>
                    </a:lnTo>
                    <a:lnTo>
                      <a:pt x="35" y="6"/>
                    </a:lnTo>
                    <a:lnTo>
                      <a:pt x="38" y="10"/>
                    </a:lnTo>
                    <a:lnTo>
                      <a:pt x="38" y="16"/>
                    </a:lnTo>
                    <a:lnTo>
                      <a:pt x="38" y="27"/>
                    </a:lnTo>
                    <a:lnTo>
                      <a:pt x="34" y="39"/>
                    </a:lnTo>
                    <a:lnTo>
                      <a:pt x="34" y="39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6" name="Freeform 1018"/>
              <p:cNvSpPr>
                <a:spLocks/>
              </p:cNvSpPr>
              <p:nvPr/>
            </p:nvSpPr>
            <p:spPr bwMode="auto">
              <a:xfrm rot="380540" flipH="1">
                <a:off x="3185678" y="2669332"/>
                <a:ext cx="67409" cy="93663"/>
              </a:xfrm>
              <a:custGeom>
                <a:avLst/>
                <a:gdLst>
                  <a:gd name="T0" fmla="*/ 33 w 38"/>
                  <a:gd name="T1" fmla="*/ 37 h 59"/>
                  <a:gd name="T2" fmla="*/ 33 w 38"/>
                  <a:gd name="T3" fmla="*/ 37 h 59"/>
                  <a:gd name="T4" fmla="*/ 28 w 38"/>
                  <a:gd name="T5" fmla="*/ 48 h 59"/>
                  <a:gd name="T6" fmla="*/ 20 w 38"/>
                  <a:gd name="T7" fmla="*/ 55 h 59"/>
                  <a:gd name="T8" fmla="*/ 16 w 38"/>
                  <a:gd name="T9" fmla="*/ 58 h 59"/>
                  <a:gd name="T10" fmla="*/ 14 w 38"/>
                  <a:gd name="T11" fmla="*/ 59 h 59"/>
                  <a:gd name="T12" fmla="*/ 10 w 38"/>
                  <a:gd name="T13" fmla="*/ 59 h 59"/>
                  <a:gd name="T14" fmla="*/ 6 w 38"/>
                  <a:gd name="T15" fmla="*/ 59 h 59"/>
                  <a:gd name="T16" fmla="*/ 6 w 38"/>
                  <a:gd name="T17" fmla="*/ 59 h 59"/>
                  <a:gd name="T18" fmla="*/ 4 w 38"/>
                  <a:gd name="T19" fmla="*/ 56 h 59"/>
                  <a:gd name="T20" fmla="*/ 2 w 38"/>
                  <a:gd name="T21" fmla="*/ 54 h 59"/>
                  <a:gd name="T22" fmla="*/ 0 w 38"/>
                  <a:gd name="T23" fmla="*/ 49 h 59"/>
                  <a:gd name="T24" fmla="*/ 0 w 38"/>
                  <a:gd name="T25" fmla="*/ 45 h 59"/>
                  <a:gd name="T26" fmla="*/ 0 w 38"/>
                  <a:gd name="T27" fmla="*/ 34 h 59"/>
                  <a:gd name="T28" fmla="*/ 4 w 38"/>
                  <a:gd name="T29" fmla="*/ 22 h 59"/>
                  <a:gd name="T30" fmla="*/ 4 w 38"/>
                  <a:gd name="T31" fmla="*/ 22 h 59"/>
                  <a:gd name="T32" fmla="*/ 10 w 38"/>
                  <a:gd name="T33" fmla="*/ 11 h 59"/>
                  <a:gd name="T34" fmla="*/ 16 w 38"/>
                  <a:gd name="T35" fmla="*/ 4 h 59"/>
                  <a:gd name="T36" fmla="*/ 20 w 38"/>
                  <a:gd name="T37" fmla="*/ 1 h 59"/>
                  <a:gd name="T38" fmla="*/ 24 w 38"/>
                  <a:gd name="T39" fmla="*/ 0 h 59"/>
                  <a:gd name="T40" fmla="*/ 28 w 38"/>
                  <a:gd name="T41" fmla="*/ 0 h 59"/>
                  <a:gd name="T42" fmla="*/ 30 w 38"/>
                  <a:gd name="T43" fmla="*/ 0 h 59"/>
                  <a:gd name="T44" fmla="*/ 30 w 38"/>
                  <a:gd name="T45" fmla="*/ 0 h 59"/>
                  <a:gd name="T46" fmla="*/ 33 w 38"/>
                  <a:gd name="T47" fmla="*/ 3 h 59"/>
                  <a:gd name="T48" fmla="*/ 35 w 38"/>
                  <a:gd name="T49" fmla="*/ 5 h 59"/>
                  <a:gd name="T50" fmla="*/ 37 w 38"/>
                  <a:gd name="T51" fmla="*/ 10 h 59"/>
                  <a:gd name="T52" fmla="*/ 38 w 38"/>
                  <a:gd name="T53" fmla="*/ 14 h 59"/>
                  <a:gd name="T54" fmla="*/ 37 w 38"/>
                  <a:gd name="T55" fmla="*/ 25 h 59"/>
                  <a:gd name="T56" fmla="*/ 33 w 38"/>
                  <a:gd name="T57" fmla="*/ 37 h 59"/>
                  <a:gd name="T58" fmla="*/ 33 w 38"/>
                  <a:gd name="T59" fmla="*/ 3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" h="59">
                    <a:moveTo>
                      <a:pt x="33" y="37"/>
                    </a:moveTo>
                    <a:lnTo>
                      <a:pt x="33" y="37"/>
                    </a:lnTo>
                    <a:lnTo>
                      <a:pt x="28" y="48"/>
                    </a:lnTo>
                    <a:lnTo>
                      <a:pt x="20" y="55"/>
                    </a:lnTo>
                    <a:lnTo>
                      <a:pt x="16" y="58"/>
                    </a:lnTo>
                    <a:lnTo>
                      <a:pt x="14" y="59"/>
                    </a:lnTo>
                    <a:lnTo>
                      <a:pt x="10" y="59"/>
                    </a:lnTo>
                    <a:lnTo>
                      <a:pt x="6" y="59"/>
                    </a:lnTo>
                    <a:lnTo>
                      <a:pt x="6" y="59"/>
                    </a:lnTo>
                    <a:lnTo>
                      <a:pt x="4" y="56"/>
                    </a:lnTo>
                    <a:lnTo>
                      <a:pt x="2" y="54"/>
                    </a:lnTo>
                    <a:lnTo>
                      <a:pt x="0" y="49"/>
                    </a:lnTo>
                    <a:lnTo>
                      <a:pt x="0" y="45"/>
                    </a:lnTo>
                    <a:lnTo>
                      <a:pt x="0" y="34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10" y="11"/>
                    </a:lnTo>
                    <a:lnTo>
                      <a:pt x="16" y="4"/>
                    </a:lnTo>
                    <a:lnTo>
                      <a:pt x="20" y="1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3" y="3"/>
                    </a:lnTo>
                    <a:lnTo>
                      <a:pt x="35" y="5"/>
                    </a:lnTo>
                    <a:lnTo>
                      <a:pt x="37" y="10"/>
                    </a:lnTo>
                    <a:lnTo>
                      <a:pt x="38" y="14"/>
                    </a:lnTo>
                    <a:lnTo>
                      <a:pt x="37" y="25"/>
                    </a:lnTo>
                    <a:lnTo>
                      <a:pt x="33" y="37"/>
                    </a:lnTo>
                    <a:lnTo>
                      <a:pt x="33" y="37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7" name="Freeform 1019"/>
              <p:cNvSpPr>
                <a:spLocks/>
              </p:cNvSpPr>
              <p:nvPr/>
            </p:nvSpPr>
            <p:spPr bwMode="auto">
              <a:xfrm rot="380540" flipH="1">
                <a:off x="3187447" y="2669430"/>
                <a:ext cx="65636" cy="93663"/>
              </a:xfrm>
              <a:custGeom>
                <a:avLst/>
                <a:gdLst>
                  <a:gd name="T0" fmla="*/ 33 w 37"/>
                  <a:gd name="T1" fmla="*/ 37 h 59"/>
                  <a:gd name="T2" fmla="*/ 33 w 37"/>
                  <a:gd name="T3" fmla="*/ 37 h 59"/>
                  <a:gd name="T4" fmla="*/ 28 w 37"/>
                  <a:gd name="T5" fmla="*/ 48 h 59"/>
                  <a:gd name="T6" fmla="*/ 20 w 37"/>
                  <a:gd name="T7" fmla="*/ 55 h 59"/>
                  <a:gd name="T8" fmla="*/ 16 w 37"/>
                  <a:gd name="T9" fmla="*/ 58 h 59"/>
                  <a:gd name="T10" fmla="*/ 14 w 37"/>
                  <a:gd name="T11" fmla="*/ 59 h 59"/>
                  <a:gd name="T12" fmla="*/ 10 w 37"/>
                  <a:gd name="T13" fmla="*/ 59 h 59"/>
                  <a:gd name="T14" fmla="*/ 7 w 37"/>
                  <a:gd name="T15" fmla="*/ 58 h 59"/>
                  <a:gd name="T16" fmla="*/ 7 w 37"/>
                  <a:gd name="T17" fmla="*/ 58 h 59"/>
                  <a:gd name="T18" fmla="*/ 4 w 37"/>
                  <a:gd name="T19" fmla="*/ 56 h 59"/>
                  <a:gd name="T20" fmla="*/ 2 w 37"/>
                  <a:gd name="T21" fmla="*/ 54 h 59"/>
                  <a:gd name="T22" fmla="*/ 1 w 37"/>
                  <a:gd name="T23" fmla="*/ 49 h 59"/>
                  <a:gd name="T24" fmla="*/ 0 w 37"/>
                  <a:gd name="T25" fmla="*/ 45 h 59"/>
                  <a:gd name="T26" fmla="*/ 1 w 37"/>
                  <a:gd name="T27" fmla="*/ 34 h 59"/>
                  <a:gd name="T28" fmla="*/ 4 w 37"/>
                  <a:gd name="T29" fmla="*/ 22 h 59"/>
                  <a:gd name="T30" fmla="*/ 4 w 37"/>
                  <a:gd name="T31" fmla="*/ 22 h 59"/>
                  <a:gd name="T32" fmla="*/ 10 w 37"/>
                  <a:gd name="T33" fmla="*/ 11 h 59"/>
                  <a:gd name="T34" fmla="*/ 16 w 37"/>
                  <a:gd name="T35" fmla="*/ 4 h 59"/>
                  <a:gd name="T36" fmla="*/ 20 w 37"/>
                  <a:gd name="T37" fmla="*/ 1 h 59"/>
                  <a:gd name="T38" fmla="*/ 24 w 37"/>
                  <a:gd name="T39" fmla="*/ 0 h 59"/>
                  <a:gd name="T40" fmla="*/ 26 w 37"/>
                  <a:gd name="T41" fmla="*/ 0 h 59"/>
                  <a:gd name="T42" fmla="*/ 30 w 37"/>
                  <a:gd name="T43" fmla="*/ 1 h 59"/>
                  <a:gd name="T44" fmla="*/ 30 w 37"/>
                  <a:gd name="T45" fmla="*/ 1 h 59"/>
                  <a:gd name="T46" fmla="*/ 33 w 37"/>
                  <a:gd name="T47" fmla="*/ 3 h 59"/>
                  <a:gd name="T48" fmla="*/ 35 w 37"/>
                  <a:gd name="T49" fmla="*/ 5 h 59"/>
                  <a:gd name="T50" fmla="*/ 37 w 37"/>
                  <a:gd name="T51" fmla="*/ 10 h 59"/>
                  <a:gd name="T52" fmla="*/ 37 w 37"/>
                  <a:gd name="T53" fmla="*/ 14 h 59"/>
                  <a:gd name="T54" fmla="*/ 37 w 37"/>
                  <a:gd name="T55" fmla="*/ 25 h 59"/>
                  <a:gd name="T56" fmla="*/ 33 w 37"/>
                  <a:gd name="T57" fmla="*/ 37 h 59"/>
                  <a:gd name="T58" fmla="*/ 33 w 37"/>
                  <a:gd name="T59" fmla="*/ 3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7" h="59">
                    <a:moveTo>
                      <a:pt x="33" y="37"/>
                    </a:moveTo>
                    <a:lnTo>
                      <a:pt x="33" y="37"/>
                    </a:lnTo>
                    <a:lnTo>
                      <a:pt x="28" y="48"/>
                    </a:lnTo>
                    <a:lnTo>
                      <a:pt x="20" y="55"/>
                    </a:lnTo>
                    <a:lnTo>
                      <a:pt x="16" y="58"/>
                    </a:lnTo>
                    <a:lnTo>
                      <a:pt x="14" y="59"/>
                    </a:lnTo>
                    <a:lnTo>
                      <a:pt x="10" y="59"/>
                    </a:lnTo>
                    <a:lnTo>
                      <a:pt x="7" y="58"/>
                    </a:lnTo>
                    <a:lnTo>
                      <a:pt x="7" y="58"/>
                    </a:lnTo>
                    <a:lnTo>
                      <a:pt x="4" y="56"/>
                    </a:lnTo>
                    <a:lnTo>
                      <a:pt x="2" y="54"/>
                    </a:lnTo>
                    <a:lnTo>
                      <a:pt x="1" y="49"/>
                    </a:lnTo>
                    <a:lnTo>
                      <a:pt x="0" y="45"/>
                    </a:lnTo>
                    <a:lnTo>
                      <a:pt x="1" y="34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10" y="11"/>
                    </a:lnTo>
                    <a:lnTo>
                      <a:pt x="16" y="4"/>
                    </a:lnTo>
                    <a:lnTo>
                      <a:pt x="20" y="1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30" y="1"/>
                    </a:lnTo>
                    <a:lnTo>
                      <a:pt x="30" y="1"/>
                    </a:lnTo>
                    <a:lnTo>
                      <a:pt x="33" y="3"/>
                    </a:lnTo>
                    <a:lnTo>
                      <a:pt x="35" y="5"/>
                    </a:lnTo>
                    <a:lnTo>
                      <a:pt x="37" y="10"/>
                    </a:lnTo>
                    <a:lnTo>
                      <a:pt x="37" y="14"/>
                    </a:lnTo>
                    <a:lnTo>
                      <a:pt x="37" y="25"/>
                    </a:lnTo>
                    <a:lnTo>
                      <a:pt x="33" y="37"/>
                    </a:lnTo>
                    <a:lnTo>
                      <a:pt x="33" y="37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8" name="Freeform 1020"/>
              <p:cNvSpPr>
                <a:spLocks/>
              </p:cNvSpPr>
              <p:nvPr/>
            </p:nvSpPr>
            <p:spPr bwMode="auto">
              <a:xfrm rot="380540" flipH="1">
                <a:off x="3187447" y="2671018"/>
                <a:ext cx="65636" cy="90488"/>
              </a:xfrm>
              <a:custGeom>
                <a:avLst/>
                <a:gdLst>
                  <a:gd name="T0" fmla="*/ 33 w 37"/>
                  <a:gd name="T1" fmla="*/ 36 h 57"/>
                  <a:gd name="T2" fmla="*/ 33 w 37"/>
                  <a:gd name="T3" fmla="*/ 36 h 57"/>
                  <a:gd name="T4" fmla="*/ 26 w 37"/>
                  <a:gd name="T5" fmla="*/ 46 h 57"/>
                  <a:gd name="T6" fmla="*/ 20 w 37"/>
                  <a:gd name="T7" fmla="*/ 54 h 57"/>
                  <a:gd name="T8" fmla="*/ 16 w 37"/>
                  <a:gd name="T9" fmla="*/ 55 h 57"/>
                  <a:gd name="T10" fmla="*/ 14 w 37"/>
                  <a:gd name="T11" fmla="*/ 57 h 57"/>
                  <a:gd name="T12" fmla="*/ 10 w 37"/>
                  <a:gd name="T13" fmla="*/ 57 h 57"/>
                  <a:gd name="T14" fmla="*/ 7 w 37"/>
                  <a:gd name="T15" fmla="*/ 57 h 57"/>
                  <a:gd name="T16" fmla="*/ 7 w 37"/>
                  <a:gd name="T17" fmla="*/ 57 h 57"/>
                  <a:gd name="T18" fmla="*/ 5 w 37"/>
                  <a:gd name="T19" fmla="*/ 54 h 57"/>
                  <a:gd name="T20" fmla="*/ 2 w 37"/>
                  <a:gd name="T21" fmla="*/ 51 h 57"/>
                  <a:gd name="T22" fmla="*/ 1 w 37"/>
                  <a:gd name="T23" fmla="*/ 48 h 57"/>
                  <a:gd name="T24" fmla="*/ 0 w 37"/>
                  <a:gd name="T25" fmla="*/ 43 h 57"/>
                  <a:gd name="T26" fmla="*/ 1 w 37"/>
                  <a:gd name="T27" fmla="*/ 33 h 57"/>
                  <a:gd name="T28" fmla="*/ 5 w 37"/>
                  <a:gd name="T29" fmla="*/ 21 h 57"/>
                  <a:gd name="T30" fmla="*/ 5 w 37"/>
                  <a:gd name="T31" fmla="*/ 21 h 57"/>
                  <a:gd name="T32" fmla="*/ 10 w 37"/>
                  <a:gd name="T33" fmla="*/ 12 h 57"/>
                  <a:gd name="T34" fmla="*/ 16 w 37"/>
                  <a:gd name="T35" fmla="*/ 4 h 57"/>
                  <a:gd name="T36" fmla="*/ 20 w 37"/>
                  <a:gd name="T37" fmla="*/ 2 h 57"/>
                  <a:gd name="T38" fmla="*/ 24 w 37"/>
                  <a:gd name="T39" fmla="*/ 0 h 57"/>
                  <a:gd name="T40" fmla="*/ 26 w 37"/>
                  <a:gd name="T41" fmla="*/ 0 h 57"/>
                  <a:gd name="T42" fmla="*/ 30 w 37"/>
                  <a:gd name="T43" fmla="*/ 0 h 57"/>
                  <a:gd name="T44" fmla="*/ 30 w 37"/>
                  <a:gd name="T45" fmla="*/ 0 h 57"/>
                  <a:gd name="T46" fmla="*/ 33 w 37"/>
                  <a:gd name="T47" fmla="*/ 3 h 57"/>
                  <a:gd name="T48" fmla="*/ 34 w 37"/>
                  <a:gd name="T49" fmla="*/ 6 h 57"/>
                  <a:gd name="T50" fmla="*/ 35 w 37"/>
                  <a:gd name="T51" fmla="*/ 10 h 57"/>
                  <a:gd name="T52" fmla="*/ 37 w 37"/>
                  <a:gd name="T53" fmla="*/ 14 h 57"/>
                  <a:gd name="T54" fmla="*/ 35 w 37"/>
                  <a:gd name="T55" fmla="*/ 24 h 57"/>
                  <a:gd name="T56" fmla="*/ 33 w 37"/>
                  <a:gd name="T57" fmla="*/ 36 h 57"/>
                  <a:gd name="T58" fmla="*/ 33 w 37"/>
                  <a:gd name="T59" fmla="*/ 3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7" h="57">
                    <a:moveTo>
                      <a:pt x="33" y="36"/>
                    </a:moveTo>
                    <a:lnTo>
                      <a:pt x="33" y="36"/>
                    </a:lnTo>
                    <a:lnTo>
                      <a:pt x="26" y="46"/>
                    </a:lnTo>
                    <a:lnTo>
                      <a:pt x="20" y="54"/>
                    </a:lnTo>
                    <a:lnTo>
                      <a:pt x="16" y="55"/>
                    </a:lnTo>
                    <a:lnTo>
                      <a:pt x="14" y="57"/>
                    </a:lnTo>
                    <a:lnTo>
                      <a:pt x="10" y="57"/>
                    </a:lnTo>
                    <a:lnTo>
                      <a:pt x="7" y="57"/>
                    </a:lnTo>
                    <a:lnTo>
                      <a:pt x="7" y="57"/>
                    </a:lnTo>
                    <a:lnTo>
                      <a:pt x="5" y="54"/>
                    </a:lnTo>
                    <a:lnTo>
                      <a:pt x="2" y="51"/>
                    </a:lnTo>
                    <a:lnTo>
                      <a:pt x="1" y="48"/>
                    </a:lnTo>
                    <a:lnTo>
                      <a:pt x="0" y="43"/>
                    </a:lnTo>
                    <a:lnTo>
                      <a:pt x="1" y="33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10" y="12"/>
                    </a:lnTo>
                    <a:lnTo>
                      <a:pt x="16" y="4"/>
                    </a:lnTo>
                    <a:lnTo>
                      <a:pt x="20" y="2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3" y="3"/>
                    </a:lnTo>
                    <a:lnTo>
                      <a:pt x="34" y="6"/>
                    </a:lnTo>
                    <a:lnTo>
                      <a:pt x="35" y="10"/>
                    </a:lnTo>
                    <a:lnTo>
                      <a:pt x="37" y="14"/>
                    </a:lnTo>
                    <a:lnTo>
                      <a:pt x="35" y="24"/>
                    </a:lnTo>
                    <a:lnTo>
                      <a:pt x="33" y="36"/>
                    </a:lnTo>
                    <a:lnTo>
                      <a:pt x="33" y="36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9" name="Freeform 1021"/>
              <p:cNvSpPr>
                <a:spLocks/>
              </p:cNvSpPr>
              <p:nvPr/>
            </p:nvSpPr>
            <p:spPr bwMode="auto">
              <a:xfrm rot="380540" flipH="1">
                <a:off x="3190814" y="2674281"/>
                <a:ext cx="60314" cy="87313"/>
              </a:xfrm>
              <a:custGeom>
                <a:avLst/>
                <a:gdLst>
                  <a:gd name="T0" fmla="*/ 30 w 34"/>
                  <a:gd name="T1" fmla="*/ 34 h 55"/>
                  <a:gd name="T2" fmla="*/ 30 w 34"/>
                  <a:gd name="T3" fmla="*/ 34 h 55"/>
                  <a:gd name="T4" fmla="*/ 25 w 34"/>
                  <a:gd name="T5" fmla="*/ 44 h 55"/>
                  <a:gd name="T6" fmla="*/ 19 w 34"/>
                  <a:gd name="T7" fmla="*/ 51 h 55"/>
                  <a:gd name="T8" fmla="*/ 15 w 34"/>
                  <a:gd name="T9" fmla="*/ 53 h 55"/>
                  <a:gd name="T10" fmla="*/ 13 w 34"/>
                  <a:gd name="T11" fmla="*/ 55 h 55"/>
                  <a:gd name="T12" fmla="*/ 9 w 34"/>
                  <a:gd name="T13" fmla="*/ 55 h 55"/>
                  <a:gd name="T14" fmla="*/ 6 w 34"/>
                  <a:gd name="T15" fmla="*/ 53 h 55"/>
                  <a:gd name="T16" fmla="*/ 6 w 34"/>
                  <a:gd name="T17" fmla="*/ 53 h 55"/>
                  <a:gd name="T18" fmla="*/ 4 w 34"/>
                  <a:gd name="T19" fmla="*/ 52 h 55"/>
                  <a:gd name="T20" fmla="*/ 1 w 34"/>
                  <a:gd name="T21" fmla="*/ 49 h 55"/>
                  <a:gd name="T22" fmla="*/ 0 w 34"/>
                  <a:gd name="T23" fmla="*/ 45 h 55"/>
                  <a:gd name="T24" fmla="*/ 0 w 34"/>
                  <a:gd name="T25" fmla="*/ 41 h 55"/>
                  <a:gd name="T26" fmla="*/ 0 w 34"/>
                  <a:gd name="T27" fmla="*/ 31 h 55"/>
                  <a:gd name="T28" fmla="*/ 4 w 34"/>
                  <a:gd name="T29" fmla="*/ 19 h 55"/>
                  <a:gd name="T30" fmla="*/ 4 w 34"/>
                  <a:gd name="T31" fmla="*/ 19 h 55"/>
                  <a:gd name="T32" fmla="*/ 9 w 34"/>
                  <a:gd name="T33" fmla="*/ 10 h 55"/>
                  <a:gd name="T34" fmla="*/ 15 w 34"/>
                  <a:gd name="T35" fmla="*/ 2 h 55"/>
                  <a:gd name="T36" fmla="*/ 19 w 34"/>
                  <a:gd name="T37" fmla="*/ 1 h 55"/>
                  <a:gd name="T38" fmla="*/ 22 w 34"/>
                  <a:gd name="T39" fmla="*/ 0 h 55"/>
                  <a:gd name="T40" fmla="*/ 25 w 34"/>
                  <a:gd name="T41" fmla="*/ 0 h 55"/>
                  <a:gd name="T42" fmla="*/ 28 w 34"/>
                  <a:gd name="T43" fmla="*/ 0 h 55"/>
                  <a:gd name="T44" fmla="*/ 28 w 34"/>
                  <a:gd name="T45" fmla="*/ 0 h 55"/>
                  <a:gd name="T46" fmla="*/ 30 w 34"/>
                  <a:gd name="T47" fmla="*/ 1 h 55"/>
                  <a:gd name="T48" fmla="*/ 33 w 34"/>
                  <a:gd name="T49" fmla="*/ 5 h 55"/>
                  <a:gd name="T50" fmla="*/ 34 w 34"/>
                  <a:gd name="T51" fmla="*/ 8 h 55"/>
                  <a:gd name="T52" fmla="*/ 34 w 34"/>
                  <a:gd name="T53" fmla="*/ 12 h 55"/>
                  <a:gd name="T54" fmla="*/ 34 w 34"/>
                  <a:gd name="T55" fmla="*/ 22 h 55"/>
                  <a:gd name="T56" fmla="*/ 30 w 34"/>
                  <a:gd name="T57" fmla="*/ 34 h 55"/>
                  <a:gd name="T58" fmla="*/ 30 w 34"/>
                  <a:gd name="T59" fmla="*/ 3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4" h="55">
                    <a:moveTo>
                      <a:pt x="30" y="34"/>
                    </a:moveTo>
                    <a:lnTo>
                      <a:pt x="30" y="34"/>
                    </a:lnTo>
                    <a:lnTo>
                      <a:pt x="25" y="44"/>
                    </a:lnTo>
                    <a:lnTo>
                      <a:pt x="19" y="51"/>
                    </a:lnTo>
                    <a:lnTo>
                      <a:pt x="15" y="53"/>
                    </a:lnTo>
                    <a:lnTo>
                      <a:pt x="13" y="55"/>
                    </a:lnTo>
                    <a:lnTo>
                      <a:pt x="9" y="55"/>
                    </a:lnTo>
                    <a:lnTo>
                      <a:pt x="6" y="53"/>
                    </a:lnTo>
                    <a:lnTo>
                      <a:pt x="6" y="53"/>
                    </a:lnTo>
                    <a:lnTo>
                      <a:pt x="4" y="52"/>
                    </a:lnTo>
                    <a:lnTo>
                      <a:pt x="1" y="49"/>
                    </a:lnTo>
                    <a:lnTo>
                      <a:pt x="0" y="45"/>
                    </a:lnTo>
                    <a:lnTo>
                      <a:pt x="0" y="41"/>
                    </a:lnTo>
                    <a:lnTo>
                      <a:pt x="0" y="31"/>
                    </a:lnTo>
                    <a:lnTo>
                      <a:pt x="4" y="19"/>
                    </a:lnTo>
                    <a:lnTo>
                      <a:pt x="4" y="19"/>
                    </a:lnTo>
                    <a:lnTo>
                      <a:pt x="9" y="10"/>
                    </a:lnTo>
                    <a:lnTo>
                      <a:pt x="15" y="2"/>
                    </a:lnTo>
                    <a:lnTo>
                      <a:pt x="19" y="1"/>
                    </a:lnTo>
                    <a:lnTo>
                      <a:pt x="22" y="0"/>
                    </a:lnTo>
                    <a:lnTo>
                      <a:pt x="25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30" y="1"/>
                    </a:lnTo>
                    <a:lnTo>
                      <a:pt x="33" y="5"/>
                    </a:lnTo>
                    <a:lnTo>
                      <a:pt x="34" y="8"/>
                    </a:lnTo>
                    <a:lnTo>
                      <a:pt x="34" y="12"/>
                    </a:lnTo>
                    <a:lnTo>
                      <a:pt x="34" y="22"/>
                    </a:lnTo>
                    <a:lnTo>
                      <a:pt x="30" y="34"/>
                    </a:lnTo>
                    <a:lnTo>
                      <a:pt x="30" y="34"/>
                    </a:lnTo>
                    <a:close/>
                  </a:path>
                </a:pathLst>
              </a:custGeom>
              <a:solidFill>
                <a:srgbClr val="FAE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0" name="Freeform 1022"/>
              <p:cNvSpPr>
                <a:spLocks/>
              </p:cNvSpPr>
              <p:nvPr/>
            </p:nvSpPr>
            <p:spPr bwMode="auto">
              <a:xfrm rot="380540" flipH="1">
                <a:off x="3190989" y="2674291"/>
                <a:ext cx="60314" cy="84138"/>
              </a:xfrm>
              <a:custGeom>
                <a:avLst/>
                <a:gdLst>
                  <a:gd name="T0" fmla="*/ 30 w 34"/>
                  <a:gd name="T1" fmla="*/ 34 h 53"/>
                  <a:gd name="T2" fmla="*/ 30 w 34"/>
                  <a:gd name="T3" fmla="*/ 34 h 53"/>
                  <a:gd name="T4" fmla="*/ 25 w 34"/>
                  <a:gd name="T5" fmla="*/ 44 h 53"/>
                  <a:gd name="T6" fmla="*/ 19 w 34"/>
                  <a:gd name="T7" fmla="*/ 51 h 53"/>
                  <a:gd name="T8" fmla="*/ 13 w 34"/>
                  <a:gd name="T9" fmla="*/ 53 h 53"/>
                  <a:gd name="T10" fmla="*/ 9 w 34"/>
                  <a:gd name="T11" fmla="*/ 53 h 53"/>
                  <a:gd name="T12" fmla="*/ 6 w 34"/>
                  <a:gd name="T13" fmla="*/ 53 h 53"/>
                  <a:gd name="T14" fmla="*/ 6 w 34"/>
                  <a:gd name="T15" fmla="*/ 53 h 53"/>
                  <a:gd name="T16" fmla="*/ 4 w 34"/>
                  <a:gd name="T17" fmla="*/ 52 h 53"/>
                  <a:gd name="T18" fmla="*/ 3 w 34"/>
                  <a:gd name="T19" fmla="*/ 49 h 53"/>
                  <a:gd name="T20" fmla="*/ 0 w 34"/>
                  <a:gd name="T21" fmla="*/ 41 h 53"/>
                  <a:gd name="T22" fmla="*/ 1 w 34"/>
                  <a:gd name="T23" fmla="*/ 31 h 53"/>
                  <a:gd name="T24" fmla="*/ 4 w 34"/>
                  <a:gd name="T25" fmla="*/ 21 h 53"/>
                  <a:gd name="T26" fmla="*/ 4 w 34"/>
                  <a:gd name="T27" fmla="*/ 21 h 53"/>
                  <a:gd name="T28" fmla="*/ 9 w 34"/>
                  <a:gd name="T29" fmla="*/ 11 h 53"/>
                  <a:gd name="T30" fmla="*/ 15 w 34"/>
                  <a:gd name="T31" fmla="*/ 4 h 53"/>
                  <a:gd name="T32" fmla="*/ 22 w 34"/>
                  <a:gd name="T33" fmla="*/ 0 h 53"/>
                  <a:gd name="T34" fmla="*/ 25 w 34"/>
                  <a:gd name="T35" fmla="*/ 0 h 53"/>
                  <a:gd name="T36" fmla="*/ 28 w 34"/>
                  <a:gd name="T37" fmla="*/ 1 h 53"/>
                  <a:gd name="T38" fmla="*/ 28 w 34"/>
                  <a:gd name="T39" fmla="*/ 1 h 53"/>
                  <a:gd name="T40" fmla="*/ 30 w 34"/>
                  <a:gd name="T41" fmla="*/ 2 h 53"/>
                  <a:gd name="T42" fmla="*/ 32 w 34"/>
                  <a:gd name="T43" fmla="*/ 5 h 53"/>
                  <a:gd name="T44" fmla="*/ 34 w 34"/>
                  <a:gd name="T45" fmla="*/ 14 h 53"/>
                  <a:gd name="T46" fmla="*/ 33 w 34"/>
                  <a:gd name="T47" fmla="*/ 22 h 53"/>
                  <a:gd name="T48" fmla="*/ 30 w 34"/>
                  <a:gd name="T49" fmla="*/ 34 h 53"/>
                  <a:gd name="T50" fmla="*/ 30 w 34"/>
                  <a:gd name="T51" fmla="*/ 34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4" h="53">
                    <a:moveTo>
                      <a:pt x="30" y="34"/>
                    </a:moveTo>
                    <a:lnTo>
                      <a:pt x="30" y="34"/>
                    </a:lnTo>
                    <a:lnTo>
                      <a:pt x="25" y="44"/>
                    </a:lnTo>
                    <a:lnTo>
                      <a:pt x="19" y="51"/>
                    </a:lnTo>
                    <a:lnTo>
                      <a:pt x="13" y="53"/>
                    </a:lnTo>
                    <a:lnTo>
                      <a:pt x="9" y="53"/>
                    </a:lnTo>
                    <a:lnTo>
                      <a:pt x="6" y="53"/>
                    </a:lnTo>
                    <a:lnTo>
                      <a:pt x="6" y="53"/>
                    </a:lnTo>
                    <a:lnTo>
                      <a:pt x="4" y="52"/>
                    </a:lnTo>
                    <a:lnTo>
                      <a:pt x="3" y="49"/>
                    </a:lnTo>
                    <a:lnTo>
                      <a:pt x="0" y="41"/>
                    </a:lnTo>
                    <a:lnTo>
                      <a:pt x="1" y="31"/>
                    </a:lnTo>
                    <a:lnTo>
                      <a:pt x="4" y="21"/>
                    </a:lnTo>
                    <a:lnTo>
                      <a:pt x="4" y="21"/>
                    </a:lnTo>
                    <a:lnTo>
                      <a:pt x="9" y="11"/>
                    </a:lnTo>
                    <a:lnTo>
                      <a:pt x="15" y="4"/>
                    </a:lnTo>
                    <a:lnTo>
                      <a:pt x="22" y="0"/>
                    </a:lnTo>
                    <a:lnTo>
                      <a:pt x="25" y="0"/>
                    </a:lnTo>
                    <a:lnTo>
                      <a:pt x="28" y="1"/>
                    </a:lnTo>
                    <a:lnTo>
                      <a:pt x="28" y="1"/>
                    </a:lnTo>
                    <a:lnTo>
                      <a:pt x="30" y="2"/>
                    </a:lnTo>
                    <a:lnTo>
                      <a:pt x="32" y="5"/>
                    </a:lnTo>
                    <a:lnTo>
                      <a:pt x="34" y="14"/>
                    </a:lnTo>
                    <a:lnTo>
                      <a:pt x="33" y="22"/>
                    </a:lnTo>
                    <a:lnTo>
                      <a:pt x="30" y="34"/>
                    </a:lnTo>
                    <a:lnTo>
                      <a:pt x="30" y="34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1" name="Freeform 1023"/>
              <p:cNvSpPr>
                <a:spLocks/>
              </p:cNvSpPr>
              <p:nvPr/>
            </p:nvSpPr>
            <p:spPr bwMode="auto">
              <a:xfrm rot="380540" flipH="1">
                <a:off x="3192670" y="2675972"/>
                <a:ext cx="58540" cy="82550"/>
              </a:xfrm>
              <a:custGeom>
                <a:avLst/>
                <a:gdLst>
                  <a:gd name="T0" fmla="*/ 29 w 33"/>
                  <a:gd name="T1" fmla="*/ 33 h 52"/>
                  <a:gd name="T2" fmla="*/ 29 w 33"/>
                  <a:gd name="T3" fmla="*/ 33 h 52"/>
                  <a:gd name="T4" fmla="*/ 24 w 33"/>
                  <a:gd name="T5" fmla="*/ 43 h 52"/>
                  <a:gd name="T6" fmla="*/ 19 w 33"/>
                  <a:gd name="T7" fmla="*/ 48 h 52"/>
                  <a:gd name="T8" fmla="*/ 13 w 33"/>
                  <a:gd name="T9" fmla="*/ 52 h 52"/>
                  <a:gd name="T10" fmla="*/ 9 w 33"/>
                  <a:gd name="T11" fmla="*/ 52 h 52"/>
                  <a:gd name="T12" fmla="*/ 6 w 33"/>
                  <a:gd name="T13" fmla="*/ 51 h 52"/>
                  <a:gd name="T14" fmla="*/ 6 w 33"/>
                  <a:gd name="T15" fmla="*/ 51 h 52"/>
                  <a:gd name="T16" fmla="*/ 4 w 33"/>
                  <a:gd name="T17" fmla="*/ 50 h 52"/>
                  <a:gd name="T18" fmla="*/ 3 w 33"/>
                  <a:gd name="T19" fmla="*/ 47 h 52"/>
                  <a:gd name="T20" fmla="*/ 0 w 33"/>
                  <a:gd name="T21" fmla="*/ 40 h 52"/>
                  <a:gd name="T22" fmla="*/ 1 w 33"/>
                  <a:gd name="T23" fmla="*/ 30 h 52"/>
                  <a:gd name="T24" fmla="*/ 4 w 33"/>
                  <a:gd name="T25" fmla="*/ 20 h 52"/>
                  <a:gd name="T26" fmla="*/ 4 w 33"/>
                  <a:gd name="T27" fmla="*/ 20 h 52"/>
                  <a:gd name="T28" fmla="*/ 9 w 33"/>
                  <a:gd name="T29" fmla="*/ 10 h 52"/>
                  <a:gd name="T30" fmla="*/ 15 w 33"/>
                  <a:gd name="T31" fmla="*/ 3 h 52"/>
                  <a:gd name="T32" fmla="*/ 22 w 33"/>
                  <a:gd name="T33" fmla="*/ 0 h 52"/>
                  <a:gd name="T34" fmla="*/ 24 w 33"/>
                  <a:gd name="T35" fmla="*/ 0 h 52"/>
                  <a:gd name="T36" fmla="*/ 28 w 33"/>
                  <a:gd name="T37" fmla="*/ 0 h 52"/>
                  <a:gd name="T38" fmla="*/ 28 w 33"/>
                  <a:gd name="T39" fmla="*/ 0 h 52"/>
                  <a:gd name="T40" fmla="*/ 29 w 33"/>
                  <a:gd name="T41" fmla="*/ 3 h 52"/>
                  <a:gd name="T42" fmla="*/ 32 w 33"/>
                  <a:gd name="T43" fmla="*/ 6 h 52"/>
                  <a:gd name="T44" fmla="*/ 33 w 33"/>
                  <a:gd name="T45" fmla="*/ 13 h 52"/>
                  <a:gd name="T46" fmla="*/ 33 w 33"/>
                  <a:gd name="T47" fmla="*/ 23 h 52"/>
                  <a:gd name="T48" fmla="*/ 29 w 33"/>
                  <a:gd name="T49" fmla="*/ 33 h 52"/>
                  <a:gd name="T50" fmla="*/ 29 w 33"/>
                  <a:gd name="T51" fmla="*/ 3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" h="52">
                    <a:moveTo>
                      <a:pt x="29" y="33"/>
                    </a:moveTo>
                    <a:lnTo>
                      <a:pt x="29" y="33"/>
                    </a:lnTo>
                    <a:lnTo>
                      <a:pt x="24" y="43"/>
                    </a:lnTo>
                    <a:lnTo>
                      <a:pt x="19" y="48"/>
                    </a:lnTo>
                    <a:lnTo>
                      <a:pt x="13" y="52"/>
                    </a:lnTo>
                    <a:lnTo>
                      <a:pt x="9" y="52"/>
                    </a:lnTo>
                    <a:lnTo>
                      <a:pt x="6" y="51"/>
                    </a:lnTo>
                    <a:lnTo>
                      <a:pt x="6" y="51"/>
                    </a:lnTo>
                    <a:lnTo>
                      <a:pt x="4" y="50"/>
                    </a:lnTo>
                    <a:lnTo>
                      <a:pt x="3" y="47"/>
                    </a:lnTo>
                    <a:lnTo>
                      <a:pt x="0" y="40"/>
                    </a:lnTo>
                    <a:lnTo>
                      <a:pt x="1" y="30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9" y="10"/>
                    </a:lnTo>
                    <a:lnTo>
                      <a:pt x="15" y="3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3" y="13"/>
                    </a:lnTo>
                    <a:lnTo>
                      <a:pt x="33" y="23"/>
                    </a:lnTo>
                    <a:lnTo>
                      <a:pt x="29" y="33"/>
                    </a:lnTo>
                    <a:lnTo>
                      <a:pt x="29" y="33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2" name="Freeform 1024"/>
              <p:cNvSpPr>
                <a:spLocks/>
              </p:cNvSpPr>
              <p:nvPr/>
            </p:nvSpPr>
            <p:spPr bwMode="auto">
              <a:xfrm rot="380540" flipH="1">
                <a:off x="3192676" y="2675874"/>
                <a:ext cx="56766" cy="82550"/>
              </a:xfrm>
              <a:custGeom>
                <a:avLst/>
                <a:gdLst>
                  <a:gd name="T0" fmla="*/ 28 w 32"/>
                  <a:gd name="T1" fmla="*/ 33 h 52"/>
                  <a:gd name="T2" fmla="*/ 28 w 32"/>
                  <a:gd name="T3" fmla="*/ 33 h 52"/>
                  <a:gd name="T4" fmla="*/ 23 w 32"/>
                  <a:gd name="T5" fmla="*/ 41 h 52"/>
                  <a:gd name="T6" fmla="*/ 17 w 32"/>
                  <a:gd name="T7" fmla="*/ 48 h 52"/>
                  <a:gd name="T8" fmla="*/ 12 w 32"/>
                  <a:gd name="T9" fmla="*/ 51 h 52"/>
                  <a:gd name="T10" fmla="*/ 8 w 32"/>
                  <a:gd name="T11" fmla="*/ 52 h 52"/>
                  <a:gd name="T12" fmla="*/ 5 w 32"/>
                  <a:gd name="T13" fmla="*/ 51 h 52"/>
                  <a:gd name="T14" fmla="*/ 5 w 32"/>
                  <a:gd name="T15" fmla="*/ 51 h 52"/>
                  <a:gd name="T16" fmla="*/ 3 w 32"/>
                  <a:gd name="T17" fmla="*/ 50 h 52"/>
                  <a:gd name="T18" fmla="*/ 2 w 32"/>
                  <a:gd name="T19" fmla="*/ 47 h 52"/>
                  <a:gd name="T20" fmla="*/ 0 w 32"/>
                  <a:gd name="T21" fmla="*/ 40 h 52"/>
                  <a:gd name="T22" fmla="*/ 0 w 32"/>
                  <a:gd name="T23" fmla="*/ 30 h 52"/>
                  <a:gd name="T24" fmla="*/ 3 w 32"/>
                  <a:gd name="T25" fmla="*/ 20 h 52"/>
                  <a:gd name="T26" fmla="*/ 3 w 32"/>
                  <a:gd name="T27" fmla="*/ 20 h 52"/>
                  <a:gd name="T28" fmla="*/ 8 w 32"/>
                  <a:gd name="T29" fmla="*/ 11 h 52"/>
                  <a:gd name="T30" fmla="*/ 14 w 32"/>
                  <a:gd name="T31" fmla="*/ 4 h 52"/>
                  <a:gd name="T32" fmla="*/ 21 w 32"/>
                  <a:gd name="T33" fmla="*/ 1 h 52"/>
                  <a:gd name="T34" fmla="*/ 23 w 32"/>
                  <a:gd name="T35" fmla="*/ 0 h 52"/>
                  <a:gd name="T36" fmla="*/ 26 w 32"/>
                  <a:gd name="T37" fmla="*/ 1 h 52"/>
                  <a:gd name="T38" fmla="*/ 26 w 32"/>
                  <a:gd name="T39" fmla="*/ 1 h 52"/>
                  <a:gd name="T40" fmla="*/ 28 w 32"/>
                  <a:gd name="T41" fmla="*/ 3 h 52"/>
                  <a:gd name="T42" fmla="*/ 29 w 32"/>
                  <a:gd name="T43" fmla="*/ 6 h 52"/>
                  <a:gd name="T44" fmla="*/ 32 w 32"/>
                  <a:gd name="T45" fmla="*/ 13 h 52"/>
                  <a:gd name="T46" fmla="*/ 31 w 32"/>
                  <a:gd name="T47" fmla="*/ 23 h 52"/>
                  <a:gd name="T48" fmla="*/ 28 w 32"/>
                  <a:gd name="T49" fmla="*/ 33 h 52"/>
                  <a:gd name="T50" fmla="*/ 28 w 32"/>
                  <a:gd name="T51" fmla="*/ 3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2" h="52">
                    <a:moveTo>
                      <a:pt x="28" y="33"/>
                    </a:moveTo>
                    <a:lnTo>
                      <a:pt x="28" y="33"/>
                    </a:lnTo>
                    <a:lnTo>
                      <a:pt x="23" y="41"/>
                    </a:lnTo>
                    <a:lnTo>
                      <a:pt x="17" y="48"/>
                    </a:lnTo>
                    <a:lnTo>
                      <a:pt x="12" y="51"/>
                    </a:lnTo>
                    <a:lnTo>
                      <a:pt x="8" y="52"/>
                    </a:lnTo>
                    <a:lnTo>
                      <a:pt x="5" y="51"/>
                    </a:lnTo>
                    <a:lnTo>
                      <a:pt x="5" y="51"/>
                    </a:lnTo>
                    <a:lnTo>
                      <a:pt x="3" y="50"/>
                    </a:lnTo>
                    <a:lnTo>
                      <a:pt x="2" y="47"/>
                    </a:lnTo>
                    <a:lnTo>
                      <a:pt x="0" y="40"/>
                    </a:lnTo>
                    <a:lnTo>
                      <a:pt x="0" y="30"/>
                    </a:lnTo>
                    <a:lnTo>
                      <a:pt x="3" y="20"/>
                    </a:lnTo>
                    <a:lnTo>
                      <a:pt x="3" y="20"/>
                    </a:lnTo>
                    <a:lnTo>
                      <a:pt x="8" y="11"/>
                    </a:lnTo>
                    <a:lnTo>
                      <a:pt x="14" y="4"/>
                    </a:lnTo>
                    <a:lnTo>
                      <a:pt x="21" y="1"/>
                    </a:lnTo>
                    <a:lnTo>
                      <a:pt x="23" y="0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28" y="3"/>
                    </a:lnTo>
                    <a:lnTo>
                      <a:pt x="29" y="6"/>
                    </a:lnTo>
                    <a:lnTo>
                      <a:pt x="32" y="13"/>
                    </a:lnTo>
                    <a:lnTo>
                      <a:pt x="31" y="23"/>
                    </a:lnTo>
                    <a:lnTo>
                      <a:pt x="28" y="33"/>
                    </a:lnTo>
                    <a:lnTo>
                      <a:pt x="28" y="33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3" name="Freeform 1025"/>
              <p:cNvSpPr>
                <a:spLocks/>
              </p:cNvSpPr>
              <p:nvPr/>
            </p:nvSpPr>
            <p:spPr bwMode="auto">
              <a:xfrm rot="380540" flipH="1">
                <a:off x="3194444" y="2677559"/>
                <a:ext cx="54992" cy="79375"/>
              </a:xfrm>
              <a:custGeom>
                <a:avLst/>
                <a:gdLst>
                  <a:gd name="T0" fmla="*/ 28 w 31"/>
                  <a:gd name="T1" fmla="*/ 32 h 50"/>
                  <a:gd name="T2" fmla="*/ 28 w 31"/>
                  <a:gd name="T3" fmla="*/ 32 h 50"/>
                  <a:gd name="T4" fmla="*/ 23 w 31"/>
                  <a:gd name="T5" fmla="*/ 40 h 50"/>
                  <a:gd name="T6" fmla="*/ 17 w 31"/>
                  <a:gd name="T7" fmla="*/ 47 h 50"/>
                  <a:gd name="T8" fmla="*/ 12 w 31"/>
                  <a:gd name="T9" fmla="*/ 50 h 50"/>
                  <a:gd name="T10" fmla="*/ 8 w 31"/>
                  <a:gd name="T11" fmla="*/ 50 h 50"/>
                  <a:gd name="T12" fmla="*/ 5 w 31"/>
                  <a:gd name="T13" fmla="*/ 50 h 50"/>
                  <a:gd name="T14" fmla="*/ 5 w 31"/>
                  <a:gd name="T15" fmla="*/ 50 h 50"/>
                  <a:gd name="T16" fmla="*/ 4 w 31"/>
                  <a:gd name="T17" fmla="*/ 47 h 50"/>
                  <a:gd name="T18" fmla="*/ 2 w 31"/>
                  <a:gd name="T19" fmla="*/ 46 h 50"/>
                  <a:gd name="T20" fmla="*/ 0 w 31"/>
                  <a:gd name="T21" fmla="*/ 37 h 50"/>
                  <a:gd name="T22" fmla="*/ 0 w 31"/>
                  <a:gd name="T23" fmla="*/ 29 h 50"/>
                  <a:gd name="T24" fmla="*/ 4 w 31"/>
                  <a:gd name="T25" fmla="*/ 19 h 50"/>
                  <a:gd name="T26" fmla="*/ 4 w 31"/>
                  <a:gd name="T27" fmla="*/ 19 h 50"/>
                  <a:gd name="T28" fmla="*/ 8 w 31"/>
                  <a:gd name="T29" fmla="*/ 10 h 50"/>
                  <a:gd name="T30" fmla="*/ 14 w 31"/>
                  <a:gd name="T31" fmla="*/ 5 h 50"/>
                  <a:gd name="T32" fmla="*/ 21 w 31"/>
                  <a:gd name="T33" fmla="*/ 0 h 50"/>
                  <a:gd name="T34" fmla="*/ 23 w 31"/>
                  <a:gd name="T35" fmla="*/ 0 h 50"/>
                  <a:gd name="T36" fmla="*/ 26 w 31"/>
                  <a:gd name="T37" fmla="*/ 2 h 50"/>
                  <a:gd name="T38" fmla="*/ 26 w 31"/>
                  <a:gd name="T39" fmla="*/ 2 h 50"/>
                  <a:gd name="T40" fmla="*/ 28 w 31"/>
                  <a:gd name="T41" fmla="*/ 3 h 50"/>
                  <a:gd name="T42" fmla="*/ 29 w 31"/>
                  <a:gd name="T43" fmla="*/ 6 h 50"/>
                  <a:gd name="T44" fmla="*/ 31 w 31"/>
                  <a:gd name="T45" fmla="*/ 13 h 50"/>
                  <a:gd name="T46" fmla="*/ 31 w 31"/>
                  <a:gd name="T47" fmla="*/ 22 h 50"/>
                  <a:gd name="T48" fmla="*/ 28 w 31"/>
                  <a:gd name="T49" fmla="*/ 32 h 50"/>
                  <a:gd name="T50" fmla="*/ 28 w 31"/>
                  <a:gd name="T51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50">
                    <a:moveTo>
                      <a:pt x="28" y="32"/>
                    </a:moveTo>
                    <a:lnTo>
                      <a:pt x="28" y="32"/>
                    </a:lnTo>
                    <a:lnTo>
                      <a:pt x="23" y="40"/>
                    </a:lnTo>
                    <a:lnTo>
                      <a:pt x="17" y="47"/>
                    </a:lnTo>
                    <a:lnTo>
                      <a:pt x="12" y="50"/>
                    </a:lnTo>
                    <a:lnTo>
                      <a:pt x="8" y="50"/>
                    </a:lnTo>
                    <a:lnTo>
                      <a:pt x="5" y="50"/>
                    </a:lnTo>
                    <a:lnTo>
                      <a:pt x="5" y="50"/>
                    </a:lnTo>
                    <a:lnTo>
                      <a:pt x="4" y="47"/>
                    </a:lnTo>
                    <a:lnTo>
                      <a:pt x="2" y="46"/>
                    </a:lnTo>
                    <a:lnTo>
                      <a:pt x="0" y="37"/>
                    </a:lnTo>
                    <a:lnTo>
                      <a:pt x="0" y="29"/>
                    </a:lnTo>
                    <a:lnTo>
                      <a:pt x="4" y="19"/>
                    </a:lnTo>
                    <a:lnTo>
                      <a:pt x="4" y="19"/>
                    </a:lnTo>
                    <a:lnTo>
                      <a:pt x="8" y="10"/>
                    </a:lnTo>
                    <a:lnTo>
                      <a:pt x="14" y="5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8" y="3"/>
                    </a:lnTo>
                    <a:lnTo>
                      <a:pt x="29" y="6"/>
                    </a:lnTo>
                    <a:lnTo>
                      <a:pt x="31" y="13"/>
                    </a:lnTo>
                    <a:lnTo>
                      <a:pt x="31" y="22"/>
                    </a:lnTo>
                    <a:lnTo>
                      <a:pt x="28" y="32"/>
                    </a:lnTo>
                    <a:lnTo>
                      <a:pt x="28" y="32"/>
                    </a:lnTo>
                    <a:close/>
                  </a:path>
                </a:pathLst>
              </a:custGeom>
              <a:solidFill>
                <a:srgbClr val="FAE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4" name="Freeform 1026"/>
              <p:cNvSpPr>
                <a:spLocks/>
              </p:cNvSpPr>
              <p:nvPr/>
            </p:nvSpPr>
            <p:spPr bwMode="auto">
              <a:xfrm rot="380540" flipH="1">
                <a:off x="3194269" y="2680724"/>
                <a:ext cx="54992" cy="76200"/>
              </a:xfrm>
              <a:custGeom>
                <a:avLst/>
                <a:gdLst>
                  <a:gd name="T0" fmla="*/ 27 w 31"/>
                  <a:gd name="T1" fmla="*/ 30 h 48"/>
                  <a:gd name="T2" fmla="*/ 27 w 31"/>
                  <a:gd name="T3" fmla="*/ 30 h 48"/>
                  <a:gd name="T4" fmla="*/ 23 w 31"/>
                  <a:gd name="T5" fmla="*/ 38 h 48"/>
                  <a:gd name="T6" fmla="*/ 17 w 31"/>
                  <a:gd name="T7" fmla="*/ 44 h 48"/>
                  <a:gd name="T8" fmla="*/ 12 w 31"/>
                  <a:gd name="T9" fmla="*/ 47 h 48"/>
                  <a:gd name="T10" fmla="*/ 9 w 31"/>
                  <a:gd name="T11" fmla="*/ 48 h 48"/>
                  <a:gd name="T12" fmla="*/ 7 w 31"/>
                  <a:gd name="T13" fmla="*/ 47 h 48"/>
                  <a:gd name="T14" fmla="*/ 7 w 31"/>
                  <a:gd name="T15" fmla="*/ 47 h 48"/>
                  <a:gd name="T16" fmla="*/ 4 w 31"/>
                  <a:gd name="T17" fmla="*/ 45 h 48"/>
                  <a:gd name="T18" fmla="*/ 3 w 31"/>
                  <a:gd name="T19" fmla="*/ 42 h 48"/>
                  <a:gd name="T20" fmla="*/ 0 w 31"/>
                  <a:gd name="T21" fmla="*/ 35 h 48"/>
                  <a:gd name="T22" fmla="*/ 2 w 31"/>
                  <a:gd name="T23" fmla="*/ 27 h 48"/>
                  <a:gd name="T24" fmla="*/ 4 w 31"/>
                  <a:gd name="T25" fmla="*/ 17 h 48"/>
                  <a:gd name="T26" fmla="*/ 4 w 31"/>
                  <a:gd name="T27" fmla="*/ 17 h 48"/>
                  <a:gd name="T28" fmla="*/ 8 w 31"/>
                  <a:gd name="T29" fmla="*/ 8 h 48"/>
                  <a:gd name="T30" fmla="*/ 14 w 31"/>
                  <a:gd name="T31" fmla="*/ 3 h 48"/>
                  <a:gd name="T32" fmla="*/ 19 w 31"/>
                  <a:gd name="T33" fmla="*/ 0 h 48"/>
                  <a:gd name="T34" fmla="*/ 22 w 31"/>
                  <a:gd name="T35" fmla="*/ 0 h 48"/>
                  <a:gd name="T36" fmla="*/ 24 w 31"/>
                  <a:gd name="T37" fmla="*/ 0 h 48"/>
                  <a:gd name="T38" fmla="*/ 24 w 31"/>
                  <a:gd name="T39" fmla="*/ 0 h 48"/>
                  <a:gd name="T40" fmla="*/ 27 w 31"/>
                  <a:gd name="T41" fmla="*/ 1 h 48"/>
                  <a:gd name="T42" fmla="*/ 28 w 31"/>
                  <a:gd name="T43" fmla="*/ 4 h 48"/>
                  <a:gd name="T44" fmla="*/ 31 w 31"/>
                  <a:gd name="T45" fmla="*/ 11 h 48"/>
                  <a:gd name="T46" fmla="*/ 29 w 31"/>
                  <a:gd name="T47" fmla="*/ 20 h 48"/>
                  <a:gd name="T48" fmla="*/ 27 w 31"/>
                  <a:gd name="T49" fmla="*/ 30 h 48"/>
                  <a:gd name="T50" fmla="*/ 27 w 31"/>
                  <a:gd name="T51" fmla="*/ 3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48">
                    <a:moveTo>
                      <a:pt x="27" y="30"/>
                    </a:moveTo>
                    <a:lnTo>
                      <a:pt x="27" y="30"/>
                    </a:lnTo>
                    <a:lnTo>
                      <a:pt x="23" y="38"/>
                    </a:lnTo>
                    <a:lnTo>
                      <a:pt x="17" y="44"/>
                    </a:lnTo>
                    <a:lnTo>
                      <a:pt x="12" y="47"/>
                    </a:lnTo>
                    <a:lnTo>
                      <a:pt x="9" y="48"/>
                    </a:lnTo>
                    <a:lnTo>
                      <a:pt x="7" y="47"/>
                    </a:lnTo>
                    <a:lnTo>
                      <a:pt x="7" y="47"/>
                    </a:lnTo>
                    <a:lnTo>
                      <a:pt x="4" y="45"/>
                    </a:lnTo>
                    <a:lnTo>
                      <a:pt x="3" y="42"/>
                    </a:lnTo>
                    <a:lnTo>
                      <a:pt x="0" y="35"/>
                    </a:lnTo>
                    <a:lnTo>
                      <a:pt x="2" y="27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8" y="8"/>
                    </a:lnTo>
                    <a:lnTo>
                      <a:pt x="14" y="3"/>
                    </a:lnTo>
                    <a:lnTo>
                      <a:pt x="19" y="0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7" y="1"/>
                    </a:lnTo>
                    <a:lnTo>
                      <a:pt x="28" y="4"/>
                    </a:lnTo>
                    <a:lnTo>
                      <a:pt x="31" y="11"/>
                    </a:lnTo>
                    <a:lnTo>
                      <a:pt x="29" y="20"/>
                    </a:lnTo>
                    <a:lnTo>
                      <a:pt x="27" y="30"/>
                    </a:lnTo>
                    <a:lnTo>
                      <a:pt x="27" y="30"/>
                    </a:lnTo>
                    <a:close/>
                  </a:path>
                </a:pathLst>
              </a:custGeom>
              <a:solidFill>
                <a:srgbClr val="FAE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5" name="Freeform 1027"/>
              <p:cNvSpPr>
                <a:spLocks/>
              </p:cNvSpPr>
              <p:nvPr/>
            </p:nvSpPr>
            <p:spPr bwMode="auto">
              <a:xfrm rot="380540" flipH="1">
                <a:off x="3197894" y="2680925"/>
                <a:ext cx="51444" cy="74613"/>
              </a:xfrm>
              <a:custGeom>
                <a:avLst/>
                <a:gdLst>
                  <a:gd name="T0" fmla="*/ 27 w 29"/>
                  <a:gd name="T1" fmla="*/ 30 h 47"/>
                  <a:gd name="T2" fmla="*/ 27 w 29"/>
                  <a:gd name="T3" fmla="*/ 30 h 47"/>
                  <a:gd name="T4" fmla="*/ 22 w 29"/>
                  <a:gd name="T5" fmla="*/ 38 h 47"/>
                  <a:gd name="T6" fmla="*/ 17 w 29"/>
                  <a:gd name="T7" fmla="*/ 44 h 47"/>
                  <a:gd name="T8" fmla="*/ 12 w 29"/>
                  <a:gd name="T9" fmla="*/ 47 h 47"/>
                  <a:gd name="T10" fmla="*/ 9 w 29"/>
                  <a:gd name="T11" fmla="*/ 47 h 47"/>
                  <a:gd name="T12" fmla="*/ 7 w 29"/>
                  <a:gd name="T13" fmla="*/ 47 h 47"/>
                  <a:gd name="T14" fmla="*/ 7 w 29"/>
                  <a:gd name="T15" fmla="*/ 47 h 47"/>
                  <a:gd name="T16" fmla="*/ 4 w 29"/>
                  <a:gd name="T17" fmla="*/ 45 h 47"/>
                  <a:gd name="T18" fmla="*/ 3 w 29"/>
                  <a:gd name="T19" fmla="*/ 42 h 47"/>
                  <a:gd name="T20" fmla="*/ 0 w 29"/>
                  <a:gd name="T21" fmla="*/ 35 h 47"/>
                  <a:gd name="T22" fmla="*/ 2 w 29"/>
                  <a:gd name="T23" fmla="*/ 27 h 47"/>
                  <a:gd name="T24" fmla="*/ 4 w 29"/>
                  <a:gd name="T25" fmla="*/ 18 h 47"/>
                  <a:gd name="T26" fmla="*/ 4 w 29"/>
                  <a:gd name="T27" fmla="*/ 18 h 47"/>
                  <a:gd name="T28" fmla="*/ 8 w 29"/>
                  <a:gd name="T29" fmla="*/ 10 h 47"/>
                  <a:gd name="T30" fmla="*/ 14 w 29"/>
                  <a:gd name="T31" fmla="*/ 4 h 47"/>
                  <a:gd name="T32" fmla="*/ 19 w 29"/>
                  <a:gd name="T33" fmla="*/ 1 h 47"/>
                  <a:gd name="T34" fmla="*/ 22 w 29"/>
                  <a:gd name="T35" fmla="*/ 0 h 47"/>
                  <a:gd name="T36" fmla="*/ 24 w 29"/>
                  <a:gd name="T37" fmla="*/ 1 h 47"/>
                  <a:gd name="T38" fmla="*/ 24 w 29"/>
                  <a:gd name="T39" fmla="*/ 1 h 47"/>
                  <a:gd name="T40" fmla="*/ 27 w 29"/>
                  <a:gd name="T41" fmla="*/ 3 h 47"/>
                  <a:gd name="T42" fmla="*/ 28 w 29"/>
                  <a:gd name="T43" fmla="*/ 6 h 47"/>
                  <a:gd name="T44" fmla="*/ 29 w 29"/>
                  <a:gd name="T45" fmla="*/ 11 h 47"/>
                  <a:gd name="T46" fmla="*/ 29 w 29"/>
                  <a:gd name="T47" fmla="*/ 20 h 47"/>
                  <a:gd name="T48" fmla="*/ 27 w 29"/>
                  <a:gd name="T49" fmla="*/ 30 h 47"/>
                  <a:gd name="T50" fmla="*/ 27 w 29"/>
                  <a:gd name="T51" fmla="*/ 3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47">
                    <a:moveTo>
                      <a:pt x="27" y="30"/>
                    </a:moveTo>
                    <a:lnTo>
                      <a:pt x="27" y="30"/>
                    </a:lnTo>
                    <a:lnTo>
                      <a:pt x="22" y="38"/>
                    </a:lnTo>
                    <a:lnTo>
                      <a:pt x="17" y="44"/>
                    </a:lnTo>
                    <a:lnTo>
                      <a:pt x="12" y="47"/>
                    </a:lnTo>
                    <a:lnTo>
                      <a:pt x="9" y="47"/>
                    </a:lnTo>
                    <a:lnTo>
                      <a:pt x="7" y="47"/>
                    </a:lnTo>
                    <a:lnTo>
                      <a:pt x="7" y="47"/>
                    </a:lnTo>
                    <a:lnTo>
                      <a:pt x="4" y="45"/>
                    </a:lnTo>
                    <a:lnTo>
                      <a:pt x="3" y="42"/>
                    </a:lnTo>
                    <a:lnTo>
                      <a:pt x="0" y="35"/>
                    </a:lnTo>
                    <a:lnTo>
                      <a:pt x="2" y="27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8" y="10"/>
                    </a:lnTo>
                    <a:lnTo>
                      <a:pt x="14" y="4"/>
                    </a:lnTo>
                    <a:lnTo>
                      <a:pt x="19" y="1"/>
                    </a:lnTo>
                    <a:lnTo>
                      <a:pt x="22" y="0"/>
                    </a:lnTo>
                    <a:lnTo>
                      <a:pt x="24" y="1"/>
                    </a:lnTo>
                    <a:lnTo>
                      <a:pt x="24" y="1"/>
                    </a:lnTo>
                    <a:lnTo>
                      <a:pt x="27" y="3"/>
                    </a:lnTo>
                    <a:lnTo>
                      <a:pt x="28" y="6"/>
                    </a:lnTo>
                    <a:lnTo>
                      <a:pt x="29" y="11"/>
                    </a:lnTo>
                    <a:lnTo>
                      <a:pt x="29" y="20"/>
                    </a:lnTo>
                    <a:lnTo>
                      <a:pt x="27" y="30"/>
                    </a:lnTo>
                    <a:lnTo>
                      <a:pt x="27" y="30"/>
                    </a:lnTo>
                    <a:close/>
                  </a:path>
                </a:pathLst>
              </a:custGeom>
              <a:solidFill>
                <a:srgbClr val="FCE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6" name="Freeform 1028"/>
              <p:cNvSpPr>
                <a:spLocks/>
              </p:cNvSpPr>
              <p:nvPr/>
            </p:nvSpPr>
            <p:spPr bwMode="auto">
              <a:xfrm rot="380540" flipH="1">
                <a:off x="3197817" y="2682312"/>
                <a:ext cx="47896" cy="73025"/>
              </a:xfrm>
              <a:custGeom>
                <a:avLst/>
                <a:gdLst>
                  <a:gd name="T0" fmla="*/ 24 w 27"/>
                  <a:gd name="T1" fmla="*/ 29 h 46"/>
                  <a:gd name="T2" fmla="*/ 24 w 27"/>
                  <a:gd name="T3" fmla="*/ 29 h 46"/>
                  <a:gd name="T4" fmla="*/ 20 w 27"/>
                  <a:gd name="T5" fmla="*/ 36 h 46"/>
                  <a:gd name="T6" fmla="*/ 15 w 27"/>
                  <a:gd name="T7" fmla="*/ 41 h 46"/>
                  <a:gd name="T8" fmla="*/ 10 w 27"/>
                  <a:gd name="T9" fmla="*/ 46 h 46"/>
                  <a:gd name="T10" fmla="*/ 7 w 27"/>
                  <a:gd name="T11" fmla="*/ 46 h 46"/>
                  <a:gd name="T12" fmla="*/ 5 w 27"/>
                  <a:gd name="T13" fmla="*/ 44 h 46"/>
                  <a:gd name="T14" fmla="*/ 5 w 27"/>
                  <a:gd name="T15" fmla="*/ 44 h 46"/>
                  <a:gd name="T16" fmla="*/ 2 w 27"/>
                  <a:gd name="T17" fmla="*/ 43 h 46"/>
                  <a:gd name="T18" fmla="*/ 1 w 27"/>
                  <a:gd name="T19" fmla="*/ 40 h 46"/>
                  <a:gd name="T20" fmla="*/ 0 w 27"/>
                  <a:gd name="T21" fmla="*/ 34 h 46"/>
                  <a:gd name="T22" fmla="*/ 0 w 27"/>
                  <a:gd name="T23" fmla="*/ 26 h 46"/>
                  <a:gd name="T24" fmla="*/ 2 w 27"/>
                  <a:gd name="T25" fmla="*/ 17 h 46"/>
                  <a:gd name="T26" fmla="*/ 2 w 27"/>
                  <a:gd name="T27" fmla="*/ 17 h 46"/>
                  <a:gd name="T28" fmla="*/ 7 w 27"/>
                  <a:gd name="T29" fmla="*/ 9 h 46"/>
                  <a:gd name="T30" fmla="*/ 12 w 27"/>
                  <a:gd name="T31" fmla="*/ 3 h 46"/>
                  <a:gd name="T32" fmla="*/ 17 w 27"/>
                  <a:gd name="T33" fmla="*/ 0 h 46"/>
                  <a:gd name="T34" fmla="*/ 20 w 27"/>
                  <a:gd name="T35" fmla="*/ 0 h 46"/>
                  <a:gd name="T36" fmla="*/ 22 w 27"/>
                  <a:gd name="T37" fmla="*/ 2 h 46"/>
                  <a:gd name="T38" fmla="*/ 22 w 27"/>
                  <a:gd name="T39" fmla="*/ 2 h 46"/>
                  <a:gd name="T40" fmla="*/ 24 w 27"/>
                  <a:gd name="T41" fmla="*/ 3 h 46"/>
                  <a:gd name="T42" fmla="*/ 26 w 27"/>
                  <a:gd name="T43" fmla="*/ 5 h 46"/>
                  <a:gd name="T44" fmla="*/ 27 w 27"/>
                  <a:gd name="T45" fmla="*/ 12 h 46"/>
                  <a:gd name="T46" fmla="*/ 26 w 27"/>
                  <a:gd name="T47" fmla="*/ 20 h 46"/>
                  <a:gd name="T48" fmla="*/ 24 w 27"/>
                  <a:gd name="T49" fmla="*/ 29 h 46"/>
                  <a:gd name="T50" fmla="*/ 24 w 27"/>
                  <a:gd name="T51" fmla="*/ 2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" h="46">
                    <a:moveTo>
                      <a:pt x="24" y="29"/>
                    </a:moveTo>
                    <a:lnTo>
                      <a:pt x="24" y="29"/>
                    </a:lnTo>
                    <a:lnTo>
                      <a:pt x="20" y="36"/>
                    </a:lnTo>
                    <a:lnTo>
                      <a:pt x="15" y="41"/>
                    </a:lnTo>
                    <a:lnTo>
                      <a:pt x="10" y="46"/>
                    </a:lnTo>
                    <a:lnTo>
                      <a:pt x="7" y="46"/>
                    </a:lnTo>
                    <a:lnTo>
                      <a:pt x="5" y="44"/>
                    </a:lnTo>
                    <a:lnTo>
                      <a:pt x="5" y="44"/>
                    </a:lnTo>
                    <a:lnTo>
                      <a:pt x="2" y="43"/>
                    </a:lnTo>
                    <a:lnTo>
                      <a:pt x="1" y="40"/>
                    </a:lnTo>
                    <a:lnTo>
                      <a:pt x="0" y="34"/>
                    </a:lnTo>
                    <a:lnTo>
                      <a:pt x="0" y="26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7" y="9"/>
                    </a:lnTo>
                    <a:lnTo>
                      <a:pt x="12" y="3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4" y="3"/>
                    </a:lnTo>
                    <a:lnTo>
                      <a:pt x="26" y="5"/>
                    </a:lnTo>
                    <a:lnTo>
                      <a:pt x="27" y="12"/>
                    </a:lnTo>
                    <a:lnTo>
                      <a:pt x="26" y="20"/>
                    </a:lnTo>
                    <a:lnTo>
                      <a:pt x="24" y="29"/>
                    </a:lnTo>
                    <a:lnTo>
                      <a:pt x="24" y="29"/>
                    </a:lnTo>
                    <a:close/>
                  </a:path>
                </a:pathLst>
              </a:custGeom>
              <a:solidFill>
                <a:srgbClr val="FCE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7" name="Freeform 1029"/>
              <p:cNvSpPr>
                <a:spLocks/>
              </p:cNvSpPr>
              <p:nvPr/>
            </p:nvSpPr>
            <p:spPr bwMode="auto">
              <a:xfrm rot="380540" flipH="1">
                <a:off x="3199585" y="2685585"/>
                <a:ext cx="46122" cy="66675"/>
              </a:xfrm>
              <a:custGeom>
                <a:avLst/>
                <a:gdLst>
                  <a:gd name="T0" fmla="*/ 24 w 26"/>
                  <a:gd name="T1" fmla="*/ 27 h 42"/>
                  <a:gd name="T2" fmla="*/ 24 w 26"/>
                  <a:gd name="T3" fmla="*/ 27 h 42"/>
                  <a:gd name="T4" fmla="*/ 20 w 26"/>
                  <a:gd name="T5" fmla="*/ 34 h 42"/>
                  <a:gd name="T6" fmla="*/ 15 w 26"/>
                  <a:gd name="T7" fmla="*/ 39 h 42"/>
                  <a:gd name="T8" fmla="*/ 10 w 26"/>
                  <a:gd name="T9" fmla="*/ 42 h 42"/>
                  <a:gd name="T10" fmla="*/ 7 w 26"/>
                  <a:gd name="T11" fmla="*/ 42 h 42"/>
                  <a:gd name="T12" fmla="*/ 5 w 26"/>
                  <a:gd name="T13" fmla="*/ 42 h 42"/>
                  <a:gd name="T14" fmla="*/ 5 w 26"/>
                  <a:gd name="T15" fmla="*/ 42 h 42"/>
                  <a:gd name="T16" fmla="*/ 2 w 26"/>
                  <a:gd name="T17" fmla="*/ 41 h 42"/>
                  <a:gd name="T18" fmla="*/ 1 w 26"/>
                  <a:gd name="T19" fmla="*/ 38 h 42"/>
                  <a:gd name="T20" fmla="*/ 0 w 26"/>
                  <a:gd name="T21" fmla="*/ 32 h 42"/>
                  <a:gd name="T22" fmla="*/ 0 w 26"/>
                  <a:gd name="T23" fmla="*/ 24 h 42"/>
                  <a:gd name="T24" fmla="*/ 2 w 26"/>
                  <a:gd name="T25" fmla="*/ 15 h 42"/>
                  <a:gd name="T26" fmla="*/ 2 w 26"/>
                  <a:gd name="T27" fmla="*/ 15 h 42"/>
                  <a:gd name="T28" fmla="*/ 7 w 26"/>
                  <a:gd name="T29" fmla="*/ 8 h 42"/>
                  <a:gd name="T30" fmla="*/ 12 w 26"/>
                  <a:gd name="T31" fmla="*/ 3 h 42"/>
                  <a:gd name="T32" fmla="*/ 17 w 26"/>
                  <a:gd name="T33" fmla="*/ 0 h 42"/>
                  <a:gd name="T34" fmla="*/ 20 w 26"/>
                  <a:gd name="T35" fmla="*/ 0 h 42"/>
                  <a:gd name="T36" fmla="*/ 21 w 26"/>
                  <a:gd name="T37" fmla="*/ 0 h 42"/>
                  <a:gd name="T38" fmla="*/ 21 w 26"/>
                  <a:gd name="T39" fmla="*/ 0 h 42"/>
                  <a:gd name="T40" fmla="*/ 24 w 26"/>
                  <a:gd name="T41" fmla="*/ 1 h 42"/>
                  <a:gd name="T42" fmla="*/ 25 w 26"/>
                  <a:gd name="T43" fmla="*/ 4 h 42"/>
                  <a:gd name="T44" fmla="*/ 26 w 26"/>
                  <a:gd name="T45" fmla="*/ 10 h 42"/>
                  <a:gd name="T46" fmla="*/ 26 w 26"/>
                  <a:gd name="T47" fmla="*/ 18 h 42"/>
                  <a:gd name="T48" fmla="*/ 24 w 26"/>
                  <a:gd name="T49" fmla="*/ 27 h 42"/>
                  <a:gd name="T50" fmla="*/ 24 w 26"/>
                  <a:gd name="T51" fmla="*/ 2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" h="42">
                    <a:moveTo>
                      <a:pt x="24" y="27"/>
                    </a:moveTo>
                    <a:lnTo>
                      <a:pt x="24" y="27"/>
                    </a:lnTo>
                    <a:lnTo>
                      <a:pt x="20" y="34"/>
                    </a:lnTo>
                    <a:lnTo>
                      <a:pt x="15" y="39"/>
                    </a:lnTo>
                    <a:lnTo>
                      <a:pt x="10" y="42"/>
                    </a:lnTo>
                    <a:lnTo>
                      <a:pt x="7" y="42"/>
                    </a:lnTo>
                    <a:lnTo>
                      <a:pt x="5" y="42"/>
                    </a:lnTo>
                    <a:lnTo>
                      <a:pt x="5" y="42"/>
                    </a:lnTo>
                    <a:lnTo>
                      <a:pt x="2" y="41"/>
                    </a:lnTo>
                    <a:lnTo>
                      <a:pt x="1" y="38"/>
                    </a:lnTo>
                    <a:lnTo>
                      <a:pt x="0" y="32"/>
                    </a:lnTo>
                    <a:lnTo>
                      <a:pt x="0" y="24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7" y="8"/>
                    </a:lnTo>
                    <a:lnTo>
                      <a:pt x="12" y="3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24" y="1"/>
                    </a:lnTo>
                    <a:lnTo>
                      <a:pt x="25" y="4"/>
                    </a:lnTo>
                    <a:lnTo>
                      <a:pt x="26" y="10"/>
                    </a:lnTo>
                    <a:lnTo>
                      <a:pt x="26" y="18"/>
                    </a:lnTo>
                    <a:lnTo>
                      <a:pt x="24" y="27"/>
                    </a:lnTo>
                    <a:lnTo>
                      <a:pt x="24" y="27"/>
                    </a:lnTo>
                    <a:close/>
                  </a:path>
                </a:pathLst>
              </a:custGeom>
              <a:solidFill>
                <a:srgbClr val="FCE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8" name="Freeform 1030"/>
              <p:cNvSpPr>
                <a:spLocks/>
              </p:cNvSpPr>
              <p:nvPr/>
            </p:nvSpPr>
            <p:spPr bwMode="auto">
              <a:xfrm rot="380540" flipH="1">
                <a:off x="3199585" y="2685585"/>
                <a:ext cx="46122" cy="66675"/>
              </a:xfrm>
              <a:custGeom>
                <a:avLst/>
                <a:gdLst>
                  <a:gd name="T0" fmla="*/ 24 w 26"/>
                  <a:gd name="T1" fmla="*/ 27 h 42"/>
                  <a:gd name="T2" fmla="*/ 24 w 26"/>
                  <a:gd name="T3" fmla="*/ 27 h 42"/>
                  <a:gd name="T4" fmla="*/ 19 w 26"/>
                  <a:gd name="T5" fmla="*/ 34 h 42"/>
                  <a:gd name="T6" fmla="*/ 15 w 26"/>
                  <a:gd name="T7" fmla="*/ 39 h 42"/>
                  <a:gd name="T8" fmla="*/ 10 w 26"/>
                  <a:gd name="T9" fmla="*/ 42 h 42"/>
                  <a:gd name="T10" fmla="*/ 7 w 26"/>
                  <a:gd name="T11" fmla="*/ 42 h 42"/>
                  <a:gd name="T12" fmla="*/ 5 w 26"/>
                  <a:gd name="T13" fmla="*/ 41 h 42"/>
                  <a:gd name="T14" fmla="*/ 5 w 26"/>
                  <a:gd name="T15" fmla="*/ 41 h 42"/>
                  <a:gd name="T16" fmla="*/ 3 w 26"/>
                  <a:gd name="T17" fmla="*/ 39 h 42"/>
                  <a:gd name="T18" fmla="*/ 1 w 26"/>
                  <a:gd name="T19" fmla="*/ 38 h 42"/>
                  <a:gd name="T20" fmla="*/ 0 w 26"/>
                  <a:gd name="T21" fmla="*/ 32 h 42"/>
                  <a:gd name="T22" fmla="*/ 1 w 26"/>
                  <a:gd name="T23" fmla="*/ 24 h 42"/>
                  <a:gd name="T24" fmla="*/ 3 w 26"/>
                  <a:gd name="T25" fmla="*/ 15 h 42"/>
                  <a:gd name="T26" fmla="*/ 3 w 26"/>
                  <a:gd name="T27" fmla="*/ 15 h 42"/>
                  <a:gd name="T28" fmla="*/ 7 w 26"/>
                  <a:gd name="T29" fmla="*/ 8 h 42"/>
                  <a:gd name="T30" fmla="*/ 12 w 26"/>
                  <a:gd name="T31" fmla="*/ 3 h 42"/>
                  <a:gd name="T32" fmla="*/ 16 w 26"/>
                  <a:gd name="T33" fmla="*/ 1 h 42"/>
                  <a:gd name="T34" fmla="*/ 19 w 26"/>
                  <a:gd name="T35" fmla="*/ 0 h 42"/>
                  <a:gd name="T36" fmla="*/ 21 w 26"/>
                  <a:gd name="T37" fmla="*/ 1 h 42"/>
                  <a:gd name="T38" fmla="*/ 21 w 26"/>
                  <a:gd name="T39" fmla="*/ 1 h 42"/>
                  <a:gd name="T40" fmla="*/ 24 w 26"/>
                  <a:gd name="T41" fmla="*/ 3 h 42"/>
                  <a:gd name="T42" fmla="*/ 25 w 26"/>
                  <a:gd name="T43" fmla="*/ 4 h 42"/>
                  <a:gd name="T44" fmla="*/ 26 w 26"/>
                  <a:gd name="T45" fmla="*/ 11 h 42"/>
                  <a:gd name="T46" fmla="*/ 26 w 26"/>
                  <a:gd name="T47" fmla="*/ 18 h 42"/>
                  <a:gd name="T48" fmla="*/ 24 w 26"/>
                  <a:gd name="T49" fmla="*/ 27 h 42"/>
                  <a:gd name="T50" fmla="*/ 24 w 26"/>
                  <a:gd name="T51" fmla="*/ 2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" h="42">
                    <a:moveTo>
                      <a:pt x="24" y="27"/>
                    </a:moveTo>
                    <a:lnTo>
                      <a:pt x="24" y="27"/>
                    </a:lnTo>
                    <a:lnTo>
                      <a:pt x="19" y="34"/>
                    </a:lnTo>
                    <a:lnTo>
                      <a:pt x="15" y="39"/>
                    </a:lnTo>
                    <a:lnTo>
                      <a:pt x="10" y="42"/>
                    </a:lnTo>
                    <a:lnTo>
                      <a:pt x="7" y="42"/>
                    </a:lnTo>
                    <a:lnTo>
                      <a:pt x="5" y="41"/>
                    </a:lnTo>
                    <a:lnTo>
                      <a:pt x="5" y="41"/>
                    </a:lnTo>
                    <a:lnTo>
                      <a:pt x="3" y="39"/>
                    </a:lnTo>
                    <a:lnTo>
                      <a:pt x="1" y="38"/>
                    </a:lnTo>
                    <a:lnTo>
                      <a:pt x="0" y="32"/>
                    </a:lnTo>
                    <a:lnTo>
                      <a:pt x="1" y="24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7" y="8"/>
                    </a:lnTo>
                    <a:lnTo>
                      <a:pt x="12" y="3"/>
                    </a:lnTo>
                    <a:lnTo>
                      <a:pt x="16" y="1"/>
                    </a:lnTo>
                    <a:lnTo>
                      <a:pt x="19" y="0"/>
                    </a:lnTo>
                    <a:lnTo>
                      <a:pt x="21" y="1"/>
                    </a:lnTo>
                    <a:lnTo>
                      <a:pt x="21" y="1"/>
                    </a:lnTo>
                    <a:lnTo>
                      <a:pt x="24" y="3"/>
                    </a:lnTo>
                    <a:lnTo>
                      <a:pt x="25" y="4"/>
                    </a:lnTo>
                    <a:lnTo>
                      <a:pt x="26" y="11"/>
                    </a:lnTo>
                    <a:lnTo>
                      <a:pt x="26" y="18"/>
                    </a:lnTo>
                    <a:lnTo>
                      <a:pt x="24" y="27"/>
                    </a:lnTo>
                    <a:lnTo>
                      <a:pt x="24" y="27"/>
                    </a:lnTo>
                    <a:close/>
                  </a:path>
                </a:pathLst>
              </a:custGeom>
              <a:solidFill>
                <a:srgbClr val="FCE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9" name="Freeform 1031"/>
              <p:cNvSpPr>
                <a:spLocks/>
              </p:cNvSpPr>
              <p:nvPr/>
            </p:nvSpPr>
            <p:spPr bwMode="auto">
              <a:xfrm rot="380540" flipH="1">
                <a:off x="3201359" y="2687172"/>
                <a:ext cx="42574" cy="63500"/>
              </a:xfrm>
              <a:custGeom>
                <a:avLst/>
                <a:gdLst>
                  <a:gd name="T0" fmla="*/ 21 w 24"/>
                  <a:gd name="T1" fmla="*/ 26 h 40"/>
                  <a:gd name="T2" fmla="*/ 21 w 24"/>
                  <a:gd name="T3" fmla="*/ 26 h 40"/>
                  <a:gd name="T4" fmla="*/ 18 w 24"/>
                  <a:gd name="T5" fmla="*/ 33 h 40"/>
                  <a:gd name="T6" fmla="*/ 14 w 24"/>
                  <a:gd name="T7" fmla="*/ 37 h 40"/>
                  <a:gd name="T8" fmla="*/ 9 w 24"/>
                  <a:gd name="T9" fmla="*/ 40 h 40"/>
                  <a:gd name="T10" fmla="*/ 4 w 24"/>
                  <a:gd name="T11" fmla="*/ 40 h 40"/>
                  <a:gd name="T12" fmla="*/ 4 w 24"/>
                  <a:gd name="T13" fmla="*/ 40 h 40"/>
                  <a:gd name="T14" fmla="*/ 1 w 24"/>
                  <a:gd name="T15" fmla="*/ 36 h 40"/>
                  <a:gd name="T16" fmla="*/ 0 w 24"/>
                  <a:gd name="T17" fmla="*/ 30 h 40"/>
                  <a:gd name="T18" fmla="*/ 0 w 24"/>
                  <a:gd name="T19" fmla="*/ 23 h 40"/>
                  <a:gd name="T20" fmla="*/ 2 w 24"/>
                  <a:gd name="T21" fmla="*/ 16 h 40"/>
                  <a:gd name="T22" fmla="*/ 2 w 24"/>
                  <a:gd name="T23" fmla="*/ 16 h 40"/>
                  <a:gd name="T24" fmla="*/ 6 w 24"/>
                  <a:gd name="T25" fmla="*/ 9 h 40"/>
                  <a:gd name="T26" fmla="*/ 10 w 24"/>
                  <a:gd name="T27" fmla="*/ 3 h 40"/>
                  <a:gd name="T28" fmla="*/ 15 w 24"/>
                  <a:gd name="T29" fmla="*/ 0 h 40"/>
                  <a:gd name="T30" fmla="*/ 20 w 24"/>
                  <a:gd name="T31" fmla="*/ 0 h 40"/>
                  <a:gd name="T32" fmla="*/ 20 w 24"/>
                  <a:gd name="T33" fmla="*/ 0 h 40"/>
                  <a:gd name="T34" fmla="*/ 23 w 24"/>
                  <a:gd name="T35" fmla="*/ 4 h 40"/>
                  <a:gd name="T36" fmla="*/ 24 w 24"/>
                  <a:gd name="T37" fmla="*/ 10 h 40"/>
                  <a:gd name="T38" fmla="*/ 24 w 24"/>
                  <a:gd name="T39" fmla="*/ 17 h 40"/>
                  <a:gd name="T40" fmla="*/ 21 w 24"/>
                  <a:gd name="T41" fmla="*/ 26 h 40"/>
                  <a:gd name="T42" fmla="*/ 21 w 24"/>
                  <a:gd name="T4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40">
                    <a:moveTo>
                      <a:pt x="21" y="26"/>
                    </a:moveTo>
                    <a:lnTo>
                      <a:pt x="21" y="26"/>
                    </a:lnTo>
                    <a:lnTo>
                      <a:pt x="18" y="33"/>
                    </a:lnTo>
                    <a:lnTo>
                      <a:pt x="14" y="37"/>
                    </a:lnTo>
                    <a:lnTo>
                      <a:pt x="9" y="40"/>
                    </a:lnTo>
                    <a:lnTo>
                      <a:pt x="4" y="40"/>
                    </a:lnTo>
                    <a:lnTo>
                      <a:pt x="4" y="40"/>
                    </a:lnTo>
                    <a:lnTo>
                      <a:pt x="1" y="36"/>
                    </a:lnTo>
                    <a:lnTo>
                      <a:pt x="0" y="30"/>
                    </a:lnTo>
                    <a:lnTo>
                      <a:pt x="0" y="23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9"/>
                    </a:lnTo>
                    <a:lnTo>
                      <a:pt x="10" y="3"/>
                    </a:lnTo>
                    <a:lnTo>
                      <a:pt x="15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3" y="4"/>
                    </a:lnTo>
                    <a:lnTo>
                      <a:pt x="24" y="10"/>
                    </a:lnTo>
                    <a:lnTo>
                      <a:pt x="24" y="17"/>
                    </a:lnTo>
                    <a:lnTo>
                      <a:pt x="21" y="26"/>
                    </a:lnTo>
                    <a:lnTo>
                      <a:pt x="21" y="26"/>
                    </a:lnTo>
                    <a:close/>
                  </a:path>
                </a:pathLst>
              </a:custGeom>
              <a:solidFill>
                <a:srgbClr val="FFE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0" name="Freeform 1032"/>
              <p:cNvSpPr>
                <a:spLocks/>
              </p:cNvSpPr>
              <p:nvPr/>
            </p:nvSpPr>
            <p:spPr bwMode="auto">
              <a:xfrm rot="380540" flipH="1">
                <a:off x="3201184" y="2690338"/>
                <a:ext cx="42574" cy="60325"/>
              </a:xfrm>
              <a:custGeom>
                <a:avLst/>
                <a:gdLst>
                  <a:gd name="T0" fmla="*/ 21 w 24"/>
                  <a:gd name="T1" fmla="*/ 24 h 38"/>
                  <a:gd name="T2" fmla="*/ 21 w 24"/>
                  <a:gd name="T3" fmla="*/ 24 h 38"/>
                  <a:gd name="T4" fmla="*/ 18 w 24"/>
                  <a:gd name="T5" fmla="*/ 31 h 38"/>
                  <a:gd name="T6" fmla="*/ 12 w 24"/>
                  <a:gd name="T7" fmla="*/ 35 h 38"/>
                  <a:gd name="T8" fmla="*/ 9 w 24"/>
                  <a:gd name="T9" fmla="*/ 38 h 38"/>
                  <a:gd name="T10" fmla="*/ 4 w 24"/>
                  <a:gd name="T11" fmla="*/ 36 h 38"/>
                  <a:gd name="T12" fmla="*/ 4 w 24"/>
                  <a:gd name="T13" fmla="*/ 36 h 38"/>
                  <a:gd name="T14" fmla="*/ 1 w 24"/>
                  <a:gd name="T15" fmla="*/ 34 h 38"/>
                  <a:gd name="T16" fmla="*/ 0 w 24"/>
                  <a:gd name="T17" fmla="*/ 28 h 38"/>
                  <a:gd name="T18" fmla="*/ 0 w 24"/>
                  <a:gd name="T19" fmla="*/ 21 h 38"/>
                  <a:gd name="T20" fmla="*/ 2 w 24"/>
                  <a:gd name="T21" fmla="*/ 14 h 38"/>
                  <a:gd name="T22" fmla="*/ 2 w 24"/>
                  <a:gd name="T23" fmla="*/ 14 h 38"/>
                  <a:gd name="T24" fmla="*/ 6 w 24"/>
                  <a:gd name="T25" fmla="*/ 7 h 38"/>
                  <a:gd name="T26" fmla="*/ 10 w 24"/>
                  <a:gd name="T27" fmla="*/ 2 h 38"/>
                  <a:gd name="T28" fmla="*/ 15 w 24"/>
                  <a:gd name="T29" fmla="*/ 0 h 38"/>
                  <a:gd name="T30" fmla="*/ 19 w 24"/>
                  <a:gd name="T31" fmla="*/ 0 h 38"/>
                  <a:gd name="T32" fmla="*/ 19 w 24"/>
                  <a:gd name="T33" fmla="*/ 0 h 38"/>
                  <a:gd name="T34" fmla="*/ 23 w 24"/>
                  <a:gd name="T35" fmla="*/ 2 h 38"/>
                  <a:gd name="T36" fmla="*/ 24 w 24"/>
                  <a:gd name="T37" fmla="*/ 8 h 38"/>
                  <a:gd name="T38" fmla="*/ 24 w 24"/>
                  <a:gd name="T39" fmla="*/ 15 h 38"/>
                  <a:gd name="T40" fmla="*/ 21 w 24"/>
                  <a:gd name="T41" fmla="*/ 24 h 38"/>
                  <a:gd name="T42" fmla="*/ 21 w 24"/>
                  <a:gd name="T43" fmla="*/ 2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38">
                    <a:moveTo>
                      <a:pt x="21" y="24"/>
                    </a:moveTo>
                    <a:lnTo>
                      <a:pt x="21" y="24"/>
                    </a:lnTo>
                    <a:lnTo>
                      <a:pt x="18" y="31"/>
                    </a:lnTo>
                    <a:lnTo>
                      <a:pt x="12" y="35"/>
                    </a:lnTo>
                    <a:lnTo>
                      <a:pt x="9" y="38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1" y="34"/>
                    </a:lnTo>
                    <a:lnTo>
                      <a:pt x="0" y="28"/>
                    </a:lnTo>
                    <a:lnTo>
                      <a:pt x="0" y="21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6" y="7"/>
                    </a:lnTo>
                    <a:lnTo>
                      <a:pt x="10" y="2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3" y="2"/>
                    </a:lnTo>
                    <a:lnTo>
                      <a:pt x="24" y="8"/>
                    </a:lnTo>
                    <a:lnTo>
                      <a:pt x="24" y="15"/>
                    </a:lnTo>
                    <a:lnTo>
                      <a:pt x="21" y="24"/>
                    </a:lnTo>
                    <a:lnTo>
                      <a:pt x="21" y="24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1" name="Freeform 1033"/>
              <p:cNvSpPr>
                <a:spLocks/>
              </p:cNvSpPr>
              <p:nvPr/>
            </p:nvSpPr>
            <p:spPr bwMode="auto">
              <a:xfrm rot="380540" flipH="1">
                <a:off x="2694675" y="2513290"/>
                <a:ext cx="106436" cy="153988"/>
              </a:xfrm>
              <a:custGeom>
                <a:avLst/>
                <a:gdLst>
                  <a:gd name="T0" fmla="*/ 46 w 60"/>
                  <a:gd name="T1" fmla="*/ 38 h 97"/>
                  <a:gd name="T2" fmla="*/ 46 w 60"/>
                  <a:gd name="T3" fmla="*/ 38 h 97"/>
                  <a:gd name="T4" fmla="*/ 51 w 60"/>
                  <a:gd name="T5" fmla="*/ 48 h 97"/>
                  <a:gd name="T6" fmla="*/ 55 w 60"/>
                  <a:gd name="T7" fmla="*/ 56 h 97"/>
                  <a:gd name="T8" fmla="*/ 58 w 60"/>
                  <a:gd name="T9" fmla="*/ 66 h 97"/>
                  <a:gd name="T10" fmla="*/ 60 w 60"/>
                  <a:gd name="T11" fmla="*/ 75 h 97"/>
                  <a:gd name="T12" fmla="*/ 60 w 60"/>
                  <a:gd name="T13" fmla="*/ 82 h 97"/>
                  <a:gd name="T14" fmla="*/ 60 w 60"/>
                  <a:gd name="T15" fmla="*/ 87 h 97"/>
                  <a:gd name="T16" fmla="*/ 59 w 60"/>
                  <a:gd name="T17" fmla="*/ 93 h 97"/>
                  <a:gd name="T18" fmla="*/ 56 w 60"/>
                  <a:gd name="T19" fmla="*/ 96 h 97"/>
                  <a:gd name="T20" fmla="*/ 56 w 60"/>
                  <a:gd name="T21" fmla="*/ 96 h 97"/>
                  <a:gd name="T22" fmla="*/ 52 w 60"/>
                  <a:gd name="T23" fmla="*/ 97 h 97"/>
                  <a:gd name="T24" fmla="*/ 47 w 60"/>
                  <a:gd name="T25" fmla="*/ 96 h 97"/>
                  <a:gd name="T26" fmla="*/ 42 w 60"/>
                  <a:gd name="T27" fmla="*/ 93 h 97"/>
                  <a:gd name="T28" fmla="*/ 37 w 60"/>
                  <a:gd name="T29" fmla="*/ 89 h 97"/>
                  <a:gd name="T30" fmla="*/ 31 w 60"/>
                  <a:gd name="T31" fmla="*/ 83 h 97"/>
                  <a:gd name="T32" fmla="*/ 26 w 60"/>
                  <a:gd name="T33" fmla="*/ 76 h 97"/>
                  <a:gd name="T34" fmla="*/ 19 w 60"/>
                  <a:gd name="T35" fmla="*/ 68 h 97"/>
                  <a:gd name="T36" fmla="*/ 14 w 60"/>
                  <a:gd name="T37" fmla="*/ 59 h 97"/>
                  <a:gd name="T38" fmla="*/ 14 w 60"/>
                  <a:gd name="T39" fmla="*/ 59 h 97"/>
                  <a:gd name="T40" fmla="*/ 9 w 60"/>
                  <a:gd name="T41" fmla="*/ 49 h 97"/>
                  <a:gd name="T42" fmla="*/ 5 w 60"/>
                  <a:gd name="T43" fmla="*/ 39 h 97"/>
                  <a:gd name="T44" fmla="*/ 3 w 60"/>
                  <a:gd name="T45" fmla="*/ 31 h 97"/>
                  <a:gd name="T46" fmla="*/ 0 w 60"/>
                  <a:gd name="T47" fmla="*/ 22 h 97"/>
                  <a:gd name="T48" fmla="*/ 0 w 60"/>
                  <a:gd name="T49" fmla="*/ 14 h 97"/>
                  <a:gd name="T50" fmla="*/ 0 w 60"/>
                  <a:gd name="T51" fmla="*/ 8 h 97"/>
                  <a:gd name="T52" fmla="*/ 2 w 60"/>
                  <a:gd name="T53" fmla="*/ 4 h 97"/>
                  <a:gd name="T54" fmla="*/ 4 w 60"/>
                  <a:gd name="T55" fmla="*/ 0 h 97"/>
                  <a:gd name="T56" fmla="*/ 4 w 60"/>
                  <a:gd name="T57" fmla="*/ 0 h 97"/>
                  <a:gd name="T58" fmla="*/ 8 w 60"/>
                  <a:gd name="T59" fmla="*/ 0 h 97"/>
                  <a:gd name="T60" fmla="*/ 12 w 60"/>
                  <a:gd name="T61" fmla="*/ 0 h 97"/>
                  <a:gd name="T62" fmla="*/ 17 w 60"/>
                  <a:gd name="T63" fmla="*/ 3 h 97"/>
                  <a:gd name="T64" fmla="*/ 23 w 60"/>
                  <a:gd name="T65" fmla="*/ 7 h 97"/>
                  <a:gd name="T66" fmla="*/ 28 w 60"/>
                  <a:gd name="T67" fmla="*/ 12 h 97"/>
                  <a:gd name="T68" fmla="*/ 35 w 60"/>
                  <a:gd name="T69" fmla="*/ 20 h 97"/>
                  <a:gd name="T70" fmla="*/ 40 w 60"/>
                  <a:gd name="T71" fmla="*/ 28 h 97"/>
                  <a:gd name="T72" fmla="*/ 46 w 60"/>
                  <a:gd name="T73" fmla="*/ 38 h 97"/>
                  <a:gd name="T74" fmla="*/ 46 w 60"/>
                  <a:gd name="T75" fmla="*/ 3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0" h="97">
                    <a:moveTo>
                      <a:pt x="46" y="38"/>
                    </a:moveTo>
                    <a:lnTo>
                      <a:pt x="46" y="38"/>
                    </a:lnTo>
                    <a:lnTo>
                      <a:pt x="51" y="48"/>
                    </a:lnTo>
                    <a:lnTo>
                      <a:pt x="55" y="56"/>
                    </a:lnTo>
                    <a:lnTo>
                      <a:pt x="58" y="66"/>
                    </a:lnTo>
                    <a:lnTo>
                      <a:pt x="60" y="75"/>
                    </a:lnTo>
                    <a:lnTo>
                      <a:pt x="60" y="82"/>
                    </a:lnTo>
                    <a:lnTo>
                      <a:pt x="60" y="87"/>
                    </a:lnTo>
                    <a:lnTo>
                      <a:pt x="59" y="93"/>
                    </a:lnTo>
                    <a:lnTo>
                      <a:pt x="56" y="96"/>
                    </a:lnTo>
                    <a:lnTo>
                      <a:pt x="56" y="96"/>
                    </a:lnTo>
                    <a:lnTo>
                      <a:pt x="52" y="97"/>
                    </a:lnTo>
                    <a:lnTo>
                      <a:pt x="47" y="96"/>
                    </a:lnTo>
                    <a:lnTo>
                      <a:pt x="42" y="93"/>
                    </a:lnTo>
                    <a:lnTo>
                      <a:pt x="37" y="89"/>
                    </a:lnTo>
                    <a:lnTo>
                      <a:pt x="31" y="83"/>
                    </a:lnTo>
                    <a:lnTo>
                      <a:pt x="26" y="76"/>
                    </a:lnTo>
                    <a:lnTo>
                      <a:pt x="19" y="68"/>
                    </a:lnTo>
                    <a:lnTo>
                      <a:pt x="14" y="59"/>
                    </a:lnTo>
                    <a:lnTo>
                      <a:pt x="14" y="59"/>
                    </a:lnTo>
                    <a:lnTo>
                      <a:pt x="9" y="49"/>
                    </a:lnTo>
                    <a:lnTo>
                      <a:pt x="5" y="39"/>
                    </a:lnTo>
                    <a:lnTo>
                      <a:pt x="3" y="31"/>
                    </a:lnTo>
                    <a:lnTo>
                      <a:pt x="0" y="22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7" y="3"/>
                    </a:lnTo>
                    <a:lnTo>
                      <a:pt x="23" y="7"/>
                    </a:lnTo>
                    <a:lnTo>
                      <a:pt x="28" y="12"/>
                    </a:lnTo>
                    <a:lnTo>
                      <a:pt x="35" y="20"/>
                    </a:lnTo>
                    <a:lnTo>
                      <a:pt x="40" y="28"/>
                    </a:lnTo>
                    <a:lnTo>
                      <a:pt x="46" y="38"/>
                    </a:lnTo>
                    <a:lnTo>
                      <a:pt x="46" y="38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2" name="Freeform 1034"/>
              <p:cNvSpPr>
                <a:spLocks/>
              </p:cNvSpPr>
              <p:nvPr/>
            </p:nvSpPr>
            <p:spPr bwMode="auto">
              <a:xfrm rot="380540" flipH="1">
                <a:off x="2694763" y="2513295"/>
                <a:ext cx="106436" cy="152400"/>
              </a:xfrm>
              <a:custGeom>
                <a:avLst/>
                <a:gdLst>
                  <a:gd name="T0" fmla="*/ 46 w 60"/>
                  <a:gd name="T1" fmla="*/ 38 h 96"/>
                  <a:gd name="T2" fmla="*/ 46 w 60"/>
                  <a:gd name="T3" fmla="*/ 38 h 96"/>
                  <a:gd name="T4" fmla="*/ 55 w 60"/>
                  <a:gd name="T5" fmla="*/ 56 h 96"/>
                  <a:gd name="T6" fmla="*/ 58 w 60"/>
                  <a:gd name="T7" fmla="*/ 65 h 96"/>
                  <a:gd name="T8" fmla="*/ 59 w 60"/>
                  <a:gd name="T9" fmla="*/ 73 h 96"/>
                  <a:gd name="T10" fmla="*/ 60 w 60"/>
                  <a:gd name="T11" fmla="*/ 80 h 96"/>
                  <a:gd name="T12" fmla="*/ 60 w 60"/>
                  <a:gd name="T13" fmla="*/ 87 h 96"/>
                  <a:gd name="T14" fmla="*/ 59 w 60"/>
                  <a:gd name="T15" fmla="*/ 92 h 96"/>
                  <a:gd name="T16" fmla="*/ 56 w 60"/>
                  <a:gd name="T17" fmla="*/ 95 h 96"/>
                  <a:gd name="T18" fmla="*/ 56 w 60"/>
                  <a:gd name="T19" fmla="*/ 95 h 96"/>
                  <a:gd name="T20" fmla="*/ 52 w 60"/>
                  <a:gd name="T21" fmla="*/ 96 h 96"/>
                  <a:gd name="T22" fmla="*/ 47 w 60"/>
                  <a:gd name="T23" fmla="*/ 95 h 96"/>
                  <a:gd name="T24" fmla="*/ 42 w 60"/>
                  <a:gd name="T25" fmla="*/ 93 h 96"/>
                  <a:gd name="T26" fmla="*/ 37 w 60"/>
                  <a:gd name="T27" fmla="*/ 89 h 96"/>
                  <a:gd name="T28" fmla="*/ 32 w 60"/>
                  <a:gd name="T29" fmla="*/ 83 h 96"/>
                  <a:gd name="T30" fmla="*/ 26 w 60"/>
                  <a:gd name="T31" fmla="*/ 76 h 96"/>
                  <a:gd name="T32" fmla="*/ 14 w 60"/>
                  <a:gd name="T33" fmla="*/ 58 h 96"/>
                  <a:gd name="T34" fmla="*/ 14 w 60"/>
                  <a:gd name="T35" fmla="*/ 58 h 96"/>
                  <a:gd name="T36" fmla="*/ 7 w 60"/>
                  <a:gd name="T37" fmla="*/ 39 h 96"/>
                  <a:gd name="T38" fmla="*/ 3 w 60"/>
                  <a:gd name="T39" fmla="*/ 31 h 96"/>
                  <a:gd name="T40" fmla="*/ 2 w 60"/>
                  <a:gd name="T41" fmla="*/ 22 h 96"/>
                  <a:gd name="T42" fmla="*/ 0 w 60"/>
                  <a:gd name="T43" fmla="*/ 15 h 96"/>
                  <a:gd name="T44" fmla="*/ 0 w 60"/>
                  <a:gd name="T45" fmla="*/ 10 h 96"/>
                  <a:gd name="T46" fmla="*/ 3 w 60"/>
                  <a:gd name="T47" fmla="*/ 4 h 96"/>
                  <a:gd name="T48" fmla="*/ 5 w 60"/>
                  <a:gd name="T49" fmla="*/ 1 h 96"/>
                  <a:gd name="T50" fmla="*/ 5 w 60"/>
                  <a:gd name="T51" fmla="*/ 1 h 96"/>
                  <a:gd name="T52" fmla="*/ 8 w 60"/>
                  <a:gd name="T53" fmla="*/ 0 h 96"/>
                  <a:gd name="T54" fmla="*/ 13 w 60"/>
                  <a:gd name="T55" fmla="*/ 1 h 96"/>
                  <a:gd name="T56" fmla="*/ 18 w 60"/>
                  <a:gd name="T57" fmla="*/ 4 h 96"/>
                  <a:gd name="T58" fmla="*/ 23 w 60"/>
                  <a:gd name="T59" fmla="*/ 8 h 96"/>
                  <a:gd name="T60" fmla="*/ 28 w 60"/>
                  <a:gd name="T61" fmla="*/ 14 h 96"/>
                  <a:gd name="T62" fmla="*/ 35 w 60"/>
                  <a:gd name="T63" fmla="*/ 20 h 96"/>
                  <a:gd name="T64" fmla="*/ 46 w 60"/>
                  <a:gd name="T65" fmla="*/ 38 h 96"/>
                  <a:gd name="T66" fmla="*/ 46 w 60"/>
                  <a:gd name="T67" fmla="*/ 3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0" h="96">
                    <a:moveTo>
                      <a:pt x="46" y="38"/>
                    </a:moveTo>
                    <a:lnTo>
                      <a:pt x="46" y="38"/>
                    </a:lnTo>
                    <a:lnTo>
                      <a:pt x="55" y="56"/>
                    </a:lnTo>
                    <a:lnTo>
                      <a:pt x="58" y="65"/>
                    </a:lnTo>
                    <a:lnTo>
                      <a:pt x="59" y="73"/>
                    </a:lnTo>
                    <a:lnTo>
                      <a:pt x="60" y="80"/>
                    </a:lnTo>
                    <a:lnTo>
                      <a:pt x="60" y="87"/>
                    </a:lnTo>
                    <a:lnTo>
                      <a:pt x="59" y="92"/>
                    </a:lnTo>
                    <a:lnTo>
                      <a:pt x="56" y="95"/>
                    </a:lnTo>
                    <a:lnTo>
                      <a:pt x="56" y="95"/>
                    </a:lnTo>
                    <a:lnTo>
                      <a:pt x="52" y="96"/>
                    </a:lnTo>
                    <a:lnTo>
                      <a:pt x="47" y="95"/>
                    </a:lnTo>
                    <a:lnTo>
                      <a:pt x="42" y="93"/>
                    </a:lnTo>
                    <a:lnTo>
                      <a:pt x="37" y="89"/>
                    </a:lnTo>
                    <a:lnTo>
                      <a:pt x="32" y="83"/>
                    </a:lnTo>
                    <a:lnTo>
                      <a:pt x="26" y="76"/>
                    </a:lnTo>
                    <a:lnTo>
                      <a:pt x="14" y="58"/>
                    </a:lnTo>
                    <a:lnTo>
                      <a:pt x="14" y="58"/>
                    </a:lnTo>
                    <a:lnTo>
                      <a:pt x="7" y="39"/>
                    </a:lnTo>
                    <a:lnTo>
                      <a:pt x="3" y="31"/>
                    </a:lnTo>
                    <a:lnTo>
                      <a:pt x="2" y="22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3" y="4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8" y="0"/>
                    </a:lnTo>
                    <a:lnTo>
                      <a:pt x="13" y="1"/>
                    </a:lnTo>
                    <a:lnTo>
                      <a:pt x="18" y="4"/>
                    </a:lnTo>
                    <a:lnTo>
                      <a:pt x="23" y="8"/>
                    </a:lnTo>
                    <a:lnTo>
                      <a:pt x="28" y="14"/>
                    </a:lnTo>
                    <a:lnTo>
                      <a:pt x="35" y="20"/>
                    </a:lnTo>
                    <a:lnTo>
                      <a:pt x="46" y="38"/>
                    </a:lnTo>
                    <a:lnTo>
                      <a:pt x="46" y="38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3" name="Freeform 1035"/>
              <p:cNvSpPr>
                <a:spLocks/>
              </p:cNvSpPr>
              <p:nvPr/>
            </p:nvSpPr>
            <p:spPr bwMode="auto">
              <a:xfrm rot="380540" flipH="1">
                <a:off x="2694774" y="2514686"/>
                <a:ext cx="102888" cy="149225"/>
              </a:xfrm>
              <a:custGeom>
                <a:avLst/>
                <a:gdLst>
                  <a:gd name="T0" fmla="*/ 44 w 58"/>
                  <a:gd name="T1" fmla="*/ 37 h 94"/>
                  <a:gd name="T2" fmla="*/ 44 w 58"/>
                  <a:gd name="T3" fmla="*/ 37 h 94"/>
                  <a:gd name="T4" fmla="*/ 52 w 58"/>
                  <a:gd name="T5" fmla="*/ 55 h 94"/>
                  <a:gd name="T6" fmla="*/ 56 w 58"/>
                  <a:gd name="T7" fmla="*/ 64 h 94"/>
                  <a:gd name="T8" fmla="*/ 57 w 58"/>
                  <a:gd name="T9" fmla="*/ 72 h 94"/>
                  <a:gd name="T10" fmla="*/ 58 w 58"/>
                  <a:gd name="T11" fmla="*/ 79 h 94"/>
                  <a:gd name="T12" fmla="*/ 57 w 58"/>
                  <a:gd name="T13" fmla="*/ 85 h 94"/>
                  <a:gd name="T14" fmla="*/ 56 w 58"/>
                  <a:gd name="T15" fmla="*/ 89 h 94"/>
                  <a:gd name="T16" fmla="*/ 53 w 58"/>
                  <a:gd name="T17" fmla="*/ 92 h 94"/>
                  <a:gd name="T18" fmla="*/ 53 w 58"/>
                  <a:gd name="T19" fmla="*/ 92 h 94"/>
                  <a:gd name="T20" fmla="*/ 50 w 58"/>
                  <a:gd name="T21" fmla="*/ 94 h 94"/>
                  <a:gd name="T22" fmla="*/ 45 w 58"/>
                  <a:gd name="T23" fmla="*/ 94 h 94"/>
                  <a:gd name="T24" fmla="*/ 40 w 58"/>
                  <a:gd name="T25" fmla="*/ 91 h 94"/>
                  <a:gd name="T26" fmla="*/ 35 w 58"/>
                  <a:gd name="T27" fmla="*/ 86 h 94"/>
                  <a:gd name="T28" fmla="*/ 30 w 58"/>
                  <a:gd name="T29" fmla="*/ 81 h 94"/>
                  <a:gd name="T30" fmla="*/ 24 w 58"/>
                  <a:gd name="T31" fmla="*/ 74 h 94"/>
                  <a:gd name="T32" fmla="*/ 14 w 58"/>
                  <a:gd name="T33" fmla="*/ 57 h 94"/>
                  <a:gd name="T34" fmla="*/ 14 w 58"/>
                  <a:gd name="T35" fmla="*/ 57 h 94"/>
                  <a:gd name="T36" fmla="*/ 5 w 58"/>
                  <a:gd name="T37" fmla="*/ 38 h 94"/>
                  <a:gd name="T38" fmla="*/ 2 w 58"/>
                  <a:gd name="T39" fmla="*/ 30 h 94"/>
                  <a:gd name="T40" fmla="*/ 0 w 58"/>
                  <a:gd name="T41" fmla="*/ 21 h 94"/>
                  <a:gd name="T42" fmla="*/ 0 w 58"/>
                  <a:gd name="T43" fmla="*/ 14 h 94"/>
                  <a:gd name="T44" fmla="*/ 0 w 58"/>
                  <a:gd name="T45" fmla="*/ 9 h 94"/>
                  <a:gd name="T46" fmla="*/ 1 w 58"/>
                  <a:gd name="T47" fmla="*/ 4 h 94"/>
                  <a:gd name="T48" fmla="*/ 3 w 58"/>
                  <a:gd name="T49" fmla="*/ 2 h 94"/>
                  <a:gd name="T50" fmla="*/ 3 w 58"/>
                  <a:gd name="T51" fmla="*/ 2 h 94"/>
                  <a:gd name="T52" fmla="*/ 7 w 58"/>
                  <a:gd name="T53" fmla="*/ 0 h 94"/>
                  <a:gd name="T54" fmla="*/ 11 w 58"/>
                  <a:gd name="T55" fmla="*/ 0 h 94"/>
                  <a:gd name="T56" fmla="*/ 16 w 58"/>
                  <a:gd name="T57" fmla="*/ 3 h 94"/>
                  <a:gd name="T58" fmla="*/ 21 w 58"/>
                  <a:gd name="T59" fmla="*/ 7 h 94"/>
                  <a:gd name="T60" fmla="*/ 28 w 58"/>
                  <a:gd name="T61" fmla="*/ 13 h 94"/>
                  <a:gd name="T62" fmla="*/ 33 w 58"/>
                  <a:gd name="T63" fmla="*/ 20 h 94"/>
                  <a:gd name="T64" fmla="*/ 44 w 58"/>
                  <a:gd name="T65" fmla="*/ 37 h 94"/>
                  <a:gd name="T66" fmla="*/ 44 w 58"/>
                  <a:gd name="T67" fmla="*/ 3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8" h="94">
                    <a:moveTo>
                      <a:pt x="44" y="37"/>
                    </a:moveTo>
                    <a:lnTo>
                      <a:pt x="44" y="37"/>
                    </a:lnTo>
                    <a:lnTo>
                      <a:pt x="52" y="55"/>
                    </a:lnTo>
                    <a:lnTo>
                      <a:pt x="56" y="64"/>
                    </a:lnTo>
                    <a:lnTo>
                      <a:pt x="57" y="72"/>
                    </a:lnTo>
                    <a:lnTo>
                      <a:pt x="58" y="79"/>
                    </a:lnTo>
                    <a:lnTo>
                      <a:pt x="57" y="85"/>
                    </a:lnTo>
                    <a:lnTo>
                      <a:pt x="56" y="89"/>
                    </a:lnTo>
                    <a:lnTo>
                      <a:pt x="53" y="92"/>
                    </a:lnTo>
                    <a:lnTo>
                      <a:pt x="53" y="92"/>
                    </a:lnTo>
                    <a:lnTo>
                      <a:pt x="50" y="94"/>
                    </a:lnTo>
                    <a:lnTo>
                      <a:pt x="45" y="94"/>
                    </a:lnTo>
                    <a:lnTo>
                      <a:pt x="40" y="91"/>
                    </a:lnTo>
                    <a:lnTo>
                      <a:pt x="35" y="86"/>
                    </a:lnTo>
                    <a:lnTo>
                      <a:pt x="30" y="81"/>
                    </a:lnTo>
                    <a:lnTo>
                      <a:pt x="24" y="74"/>
                    </a:lnTo>
                    <a:lnTo>
                      <a:pt x="14" y="57"/>
                    </a:lnTo>
                    <a:lnTo>
                      <a:pt x="14" y="57"/>
                    </a:lnTo>
                    <a:lnTo>
                      <a:pt x="5" y="38"/>
                    </a:lnTo>
                    <a:lnTo>
                      <a:pt x="2" y="30"/>
                    </a:lnTo>
                    <a:lnTo>
                      <a:pt x="0" y="21"/>
                    </a:lnTo>
                    <a:lnTo>
                      <a:pt x="0" y="14"/>
                    </a:lnTo>
                    <a:lnTo>
                      <a:pt x="0" y="9"/>
                    </a:lnTo>
                    <a:lnTo>
                      <a:pt x="1" y="4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7" y="0"/>
                    </a:lnTo>
                    <a:lnTo>
                      <a:pt x="11" y="0"/>
                    </a:lnTo>
                    <a:lnTo>
                      <a:pt x="16" y="3"/>
                    </a:lnTo>
                    <a:lnTo>
                      <a:pt x="21" y="7"/>
                    </a:lnTo>
                    <a:lnTo>
                      <a:pt x="28" y="13"/>
                    </a:lnTo>
                    <a:lnTo>
                      <a:pt x="33" y="20"/>
                    </a:lnTo>
                    <a:lnTo>
                      <a:pt x="44" y="37"/>
                    </a:lnTo>
                    <a:lnTo>
                      <a:pt x="44" y="37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4" name="Freeform 1036"/>
              <p:cNvSpPr>
                <a:spLocks/>
              </p:cNvSpPr>
              <p:nvPr/>
            </p:nvSpPr>
            <p:spPr bwMode="auto">
              <a:xfrm rot="380540" flipH="1">
                <a:off x="2696367" y="2517949"/>
                <a:ext cx="101114" cy="146050"/>
              </a:xfrm>
              <a:custGeom>
                <a:avLst/>
                <a:gdLst>
                  <a:gd name="T0" fmla="*/ 44 w 57"/>
                  <a:gd name="T1" fmla="*/ 35 h 92"/>
                  <a:gd name="T2" fmla="*/ 44 w 57"/>
                  <a:gd name="T3" fmla="*/ 35 h 92"/>
                  <a:gd name="T4" fmla="*/ 52 w 57"/>
                  <a:gd name="T5" fmla="*/ 53 h 92"/>
                  <a:gd name="T6" fmla="*/ 57 w 57"/>
                  <a:gd name="T7" fmla="*/ 69 h 92"/>
                  <a:gd name="T8" fmla="*/ 57 w 57"/>
                  <a:gd name="T9" fmla="*/ 76 h 92"/>
                  <a:gd name="T10" fmla="*/ 57 w 57"/>
                  <a:gd name="T11" fmla="*/ 82 h 92"/>
                  <a:gd name="T12" fmla="*/ 56 w 57"/>
                  <a:gd name="T13" fmla="*/ 87 h 92"/>
                  <a:gd name="T14" fmla="*/ 53 w 57"/>
                  <a:gd name="T15" fmla="*/ 90 h 92"/>
                  <a:gd name="T16" fmla="*/ 53 w 57"/>
                  <a:gd name="T17" fmla="*/ 90 h 92"/>
                  <a:gd name="T18" fmla="*/ 49 w 57"/>
                  <a:gd name="T19" fmla="*/ 92 h 92"/>
                  <a:gd name="T20" fmla="*/ 45 w 57"/>
                  <a:gd name="T21" fmla="*/ 90 h 92"/>
                  <a:gd name="T22" fmla="*/ 40 w 57"/>
                  <a:gd name="T23" fmla="*/ 87 h 92"/>
                  <a:gd name="T24" fmla="*/ 35 w 57"/>
                  <a:gd name="T25" fmla="*/ 83 h 92"/>
                  <a:gd name="T26" fmla="*/ 25 w 57"/>
                  <a:gd name="T27" fmla="*/ 72 h 92"/>
                  <a:gd name="T28" fmla="*/ 14 w 57"/>
                  <a:gd name="T29" fmla="*/ 55 h 92"/>
                  <a:gd name="T30" fmla="*/ 14 w 57"/>
                  <a:gd name="T31" fmla="*/ 55 h 92"/>
                  <a:gd name="T32" fmla="*/ 6 w 57"/>
                  <a:gd name="T33" fmla="*/ 36 h 92"/>
                  <a:gd name="T34" fmla="*/ 1 w 57"/>
                  <a:gd name="T35" fmla="*/ 21 h 92"/>
                  <a:gd name="T36" fmla="*/ 0 w 57"/>
                  <a:gd name="T37" fmla="*/ 14 h 92"/>
                  <a:gd name="T38" fmla="*/ 1 w 57"/>
                  <a:gd name="T39" fmla="*/ 8 h 92"/>
                  <a:gd name="T40" fmla="*/ 2 w 57"/>
                  <a:gd name="T41" fmla="*/ 2 h 92"/>
                  <a:gd name="T42" fmla="*/ 5 w 57"/>
                  <a:gd name="T43" fmla="*/ 0 h 92"/>
                  <a:gd name="T44" fmla="*/ 5 w 57"/>
                  <a:gd name="T45" fmla="*/ 0 h 92"/>
                  <a:gd name="T46" fmla="*/ 7 w 57"/>
                  <a:gd name="T47" fmla="*/ 0 h 92"/>
                  <a:gd name="T48" fmla="*/ 12 w 57"/>
                  <a:gd name="T49" fmla="*/ 0 h 92"/>
                  <a:gd name="T50" fmla="*/ 17 w 57"/>
                  <a:gd name="T51" fmla="*/ 2 h 92"/>
                  <a:gd name="T52" fmla="*/ 22 w 57"/>
                  <a:gd name="T53" fmla="*/ 7 h 92"/>
                  <a:gd name="T54" fmla="*/ 33 w 57"/>
                  <a:gd name="T55" fmla="*/ 18 h 92"/>
                  <a:gd name="T56" fmla="*/ 44 w 57"/>
                  <a:gd name="T57" fmla="*/ 35 h 92"/>
                  <a:gd name="T58" fmla="*/ 44 w 57"/>
                  <a:gd name="T59" fmla="*/ 3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7" h="92">
                    <a:moveTo>
                      <a:pt x="44" y="35"/>
                    </a:moveTo>
                    <a:lnTo>
                      <a:pt x="44" y="35"/>
                    </a:lnTo>
                    <a:lnTo>
                      <a:pt x="52" y="53"/>
                    </a:lnTo>
                    <a:lnTo>
                      <a:pt x="57" y="69"/>
                    </a:lnTo>
                    <a:lnTo>
                      <a:pt x="57" y="76"/>
                    </a:lnTo>
                    <a:lnTo>
                      <a:pt x="57" y="82"/>
                    </a:lnTo>
                    <a:lnTo>
                      <a:pt x="56" y="87"/>
                    </a:lnTo>
                    <a:lnTo>
                      <a:pt x="53" y="90"/>
                    </a:lnTo>
                    <a:lnTo>
                      <a:pt x="53" y="90"/>
                    </a:lnTo>
                    <a:lnTo>
                      <a:pt x="49" y="92"/>
                    </a:lnTo>
                    <a:lnTo>
                      <a:pt x="45" y="90"/>
                    </a:lnTo>
                    <a:lnTo>
                      <a:pt x="40" y="87"/>
                    </a:lnTo>
                    <a:lnTo>
                      <a:pt x="35" y="83"/>
                    </a:lnTo>
                    <a:lnTo>
                      <a:pt x="25" y="72"/>
                    </a:lnTo>
                    <a:lnTo>
                      <a:pt x="14" y="55"/>
                    </a:lnTo>
                    <a:lnTo>
                      <a:pt x="14" y="55"/>
                    </a:lnTo>
                    <a:lnTo>
                      <a:pt x="6" y="36"/>
                    </a:lnTo>
                    <a:lnTo>
                      <a:pt x="1" y="21"/>
                    </a:lnTo>
                    <a:lnTo>
                      <a:pt x="0" y="14"/>
                    </a:lnTo>
                    <a:lnTo>
                      <a:pt x="1" y="8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7" y="2"/>
                    </a:lnTo>
                    <a:lnTo>
                      <a:pt x="22" y="7"/>
                    </a:lnTo>
                    <a:lnTo>
                      <a:pt x="33" y="18"/>
                    </a:lnTo>
                    <a:lnTo>
                      <a:pt x="44" y="35"/>
                    </a:lnTo>
                    <a:lnTo>
                      <a:pt x="44" y="35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5" name="Freeform 1037"/>
              <p:cNvSpPr>
                <a:spLocks/>
              </p:cNvSpPr>
              <p:nvPr/>
            </p:nvSpPr>
            <p:spPr bwMode="auto">
              <a:xfrm rot="380540" flipH="1">
                <a:off x="2696548" y="2517861"/>
                <a:ext cx="99340" cy="142875"/>
              </a:xfrm>
              <a:custGeom>
                <a:avLst/>
                <a:gdLst>
                  <a:gd name="T0" fmla="*/ 43 w 56"/>
                  <a:gd name="T1" fmla="*/ 35 h 90"/>
                  <a:gd name="T2" fmla="*/ 43 w 56"/>
                  <a:gd name="T3" fmla="*/ 35 h 90"/>
                  <a:gd name="T4" fmla="*/ 51 w 56"/>
                  <a:gd name="T5" fmla="*/ 53 h 90"/>
                  <a:gd name="T6" fmla="*/ 55 w 56"/>
                  <a:gd name="T7" fmla="*/ 69 h 90"/>
                  <a:gd name="T8" fmla="*/ 56 w 56"/>
                  <a:gd name="T9" fmla="*/ 76 h 90"/>
                  <a:gd name="T10" fmla="*/ 56 w 56"/>
                  <a:gd name="T11" fmla="*/ 82 h 90"/>
                  <a:gd name="T12" fmla="*/ 55 w 56"/>
                  <a:gd name="T13" fmla="*/ 86 h 90"/>
                  <a:gd name="T14" fmla="*/ 52 w 56"/>
                  <a:gd name="T15" fmla="*/ 89 h 90"/>
                  <a:gd name="T16" fmla="*/ 52 w 56"/>
                  <a:gd name="T17" fmla="*/ 89 h 90"/>
                  <a:gd name="T18" fmla="*/ 48 w 56"/>
                  <a:gd name="T19" fmla="*/ 90 h 90"/>
                  <a:gd name="T20" fmla="*/ 44 w 56"/>
                  <a:gd name="T21" fmla="*/ 89 h 90"/>
                  <a:gd name="T22" fmla="*/ 39 w 56"/>
                  <a:gd name="T23" fmla="*/ 87 h 90"/>
                  <a:gd name="T24" fmla="*/ 34 w 56"/>
                  <a:gd name="T25" fmla="*/ 83 h 90"/>
                  <a:gd name="T26" fmla="*/ 24 w 56"/>
                  <a:gd name="T27" fmla="*/ 70 h 90"/>
                  <a:gd name="T28" fmla="*/ 14 w 56"/>
                  <a:gd name="T29" fmla="*/ 55 h 90"/>
                  <a:gd name="T30" fmla="*/ 14 w 56"/>
                  <a:gd name="T31" fmla="*/ 55 h 90"/>
                  <a:gd name="T32" fmla="*/ 5 w 56"/>
                  <a:gd name="T33" fmla="*/ 36 h 90"/>
                  <a:gd name="T34" fmla="*/ 1 w 56"/>
                  <a:gd name="T35" fmla="*/ 21 h 90"/>
                  <a:gd name="T36" fmla="*/ 0 w 56"/>
                  <a:gd name="T37" fmla="*/ 14 h 90"/>
                  <a:gd name="T38" fmla="*/ 0 w 56"/>
                  <a:gd name="T39" fmla="*/ 8 h 90"/>
                  <a:gd name="T40" fmla="*/ 1 w 56"/>
                  <a:gd name="T41" fmla="*/ 4 h 90"/>
                  <a:gd name="T42" fmla="*/ 4 w 56"/>
                  <a:gd name="T43" fmla="*/ 1 h 90"/>
                  <a:gd name="T44" fmla="*/ 4 w 56"/>
                  <a:gd name="T45" fmla="*/ 1 h 90"/>
                  <a:gd name="T46" fmla="*/ 8 w 56"/>
                  <a:gd name="T47" fmla="*/ 0 h 90"/>
                  <a:gd name="T48" fmla="*/ 11 w 56"/>
                  <a:gd name="T49" fmla="*/ 1 h 90"/>
                  <a:gd name="T50" fmla="*/ 16 w 56"/>
                  <a:gd name="T51" fmla="*/ 2 h 90"/>
                  <a:gd name="T52" fmla="*/ 21 w 56"/>
                  <a:gd name="T53" fmla="*/ 7 h 90"/>
                  <a:gd name="T54" fmla="*/ 32 w 56"/>
                  <a:gd name="T55" fmla="*/ 19 h 90"/>
                  <a:gd name="T56" fmla="*/ 43 w 56"/>
                  <a:gd name="T57" fmla="*/ 35 h 90"/>
                  <a:gd name="T58" fmla="*/ 43 w 56"/>
                  <a:gd name="T59" fmla="*/ 3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6" h="90">
                    <a:moveTo>
                      <a:pt x="43" y="35"/>
                    </a:moveTo>
                    <a:lnTo>
                      <a:pt x="43" y="35"/>
                    </a:lnTo>
                    <a:lnTo>
                      <a:pt x="51" y="53"/>
                    </a:lnTo>
                    <a:lnTo>
                      <a:pt x="55" y="69"/>
                    </a:lnTo>
                    <a:lnTo>
                      <a:pt x="56" y="76"/>
                    </a:lnTo>
                    <a:lnTo>
                      <a:pt x="56" y="82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2" y="89"/>
                    </a:lnTo>
                    <a:lnTo>
                      <a:pt x="48" y="90"/>
                    </a:lnTo>
                    <a:lnTo>
                      <a:pt x="44" y="89"/>
                    </a:lnTo>
                    <a:lnTo>
                      <a:pt x="39" y="87"/>
                    </a:lnTo>
                    <a:lnTo>
                      <a:pt x="34" y="83"/>
                    </a:lnTo>
                    <a:lnTo>
                      <a:pt x="24" y="70"/>
                    </a:lnTo>
                    <a:lnTo>
                      <a:pt x="14" y="55"/>
                    </a:lnTo>
                    <a:lnTo>
                      <a:pt x="14" y="55"/>
                    </a:lnTo>
                    <a:lnTo>
                      <a:pt x="5" y="36"/>
                    </a:lnTo>
                    <a:lnTo>
                      <a:pt x="1" y="21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1" y="4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8" y="0"/>
                    </a:lnTo>
                    <a:lnTo>
                      <a:pt x="11" y="1"/>
                    </a:lnTo>
                    <a:lnTo>
                      <a:pt x="16" y="2"/>
                    </a:lnTo>
                    <a:lnTo>
                      <a:pt x="21" y="7"/>
                    </a:lnTo>
                    <a:lnTo>
                      <a:pt x="32" y="19"/>
                    </a:lnTo>
                    <a:lnTo>
                      <a:pt x="43" y="35"/>
                    </a:lnTo>
                    <a:lnTo>
                      <a:pt x="43" y="35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6" name="Freeform 1038"/>
              <p:cNvSpPr>
                <a:spLocks/>
              </p:cNvSpPr>
              <p:nvPr/>
            </p:nvSpPr>
            <p:spPr bwMode="auto">
              <a:xfrm rot="380540" flipH="1">
                <a:off x="2696553" y="2519351"/>
                <a:ext cx="97566" cy="139700"/>
              </a:xfrm>
              <a:custGeom>
                <a:avLst/>
                <a:gdLst>
                  <a:gd name="T0" fmla="*/ 41 w 55"/>
                  <a:gd name="T1" fmla="*/ 34 h 88"/>
                  <a:gd name="T2" fmla="*/ 41 w 55"/>
                  <a:gd name="T3" fmla="*/ 34 h 88"/>
                  <a:gd name="T4" fmla="*/ 50 w 55"/>
                  <a:gd name="T5" fmla="*/ 52 h 88"/>
                  <a:gd name="T6" fmla="*/ 54 w 55"/>
                  <a:gd name="T7" fmla="*/ 68 h 88"/>
                  <a:gd name="T8" fmla="*/ 55 w 55"/>
                  <a:gd name="T9" fmla="*/ 74 h 88"/>
                  <a:gd name="T10" fmla="*/ 55 w 55"/>
                  <a:gd name="T11" fmla="*/ 79 h 88"/>
                  <a:gd name="T12" fmla="*/ 54 w 55"/>
                  <a:gd name="T13" fmla="*/ 83 h 88"/>
                  <a:gd name="T14" fmla="*/ 51 w 55"/>
                  <a:gd name="T15" fmla="*/ 86 h 88"/>
                  <a:gd name="T16" fmla="*/ 51 w 55"/>
                  <a:gd name="T17" fmla="*/ 86 h 88"/>
                  <a:gd name="T18" fmla="*/ 47 w 55"/>
                  <a:gd name="T19" fmla="*/ 88 h 88"/>
                  <a:gd name="T20" fmla="*/ 43 w 55"/>
                  <a:gd name="T21" fmla="*/ 88 h 88"/>
                  <a:gd name="T22" fmla="*/ 38 w 55"/>
                  <a:gd name="T23" fmla="*/ 85 h 88"/>
                  <a:gd name="T24" fmla="*/ 33 w 55"/>
                  <a:gd name="T25" fmla="*/ 81 h 88"/>
                  <a:gd name="T26" fmla="*/ 23 w 55"/>
                  <a:gd name="T27" fmla="*/ 69 h 88"/>
                  <a:gd name="T28" fmla="*/ 13 w 55"/>
                  <a:gd name="T29" fmla="*/ 54 h 88"/>
                  <a:gd name="T30" fmla="*/ 13 w 55"/>
                  <a:gd name="T31" fmla="*/ 54 h 88"/>
                  <a:gd name="T32" fmla="*/ 5 w 55"/>
                  <a:gd name="T33" fmla="*/ 35 h 88"/>
                  <a:gd name="T34" fmla="*/ 0 w 55"/>
                  <a:gd name="T35" fmla="*/ 20 h 88"/>
                  <a:gd name="T36" fmla="*/ 0 w 55"/>
                  <a:gd name="T37" fmla="*/ 14 h 88"/>
                  <a:gd name="T38" fmla="*/ 0 w 55"/>
                  <a:gd name="T39" fmla="*/ 8 h 88"/>
                  <a:gd name="T40" fmla="*/ 1 w 55"/>
                  <a:gd name="T41" fmla="*/ 4 h 88"/>
                  <a:gd name="T42" fmla="*/ 4 w 55"/>
                  <a:gd name="T43" fmla="*/ 1 h 88"/>
                  <a:gd name="T44" fmla="*/ 4 w 55"/>
                  <a:gd name="T45" fmla="*/ 1 h 88"/>
                  <a:gd name="T46" fmla="*/ 8 w 55"/>
                  <a:gd name="T47" fmla="*/ 0 h 88"/>
                  <a:gd name="T48" fmla="*/ 12 w 55"/>
                  <a:gd name="T49" fmla="*/ 0 h 88"/>
                  <a:gd name="T50" fmla="*/ 15 w 55"/>
                  <a:gd name="T51" fmla="*/ 3 h 88"/>
                  <a:gd name="T52" fmla="*/ 20 w 55"/>
                  <a:gd name="T53" fmla="*/ 7 h 88"/>
                  <a:gd name="T54" fmla="*/ 31 w 55"/>
                  <a:gd name="T55" fmla="*/ 18 h 88"/>
                  <a:gd name="T56" fmla="*/ 41 w 55"/>
                  <a:gd name="T57" fmla="*/ 34 h 88"/>
                  <a:gd name="T58" fmla="*/ 41 w 55"/>
                  <a:gd name="T59" fmla="*/ 3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5" h="88">
                    <a:moveTo>
                      <a:pt x="41" y="34"/>
                    </a:moveTo>
                    <a:lnTo>
                      <a:pt x="41" y="34"/>
                    </a:lnTo>
                    <a:lnTo>
                      <a:pt x="50" y="52"/>
                    </a:lnTo>
                    <a:lnTo>
                      <a:pt x="54" y="68"/>
                    </a:lnTo>
                    <a:lnTo>
                      <a:pt x="55" y="74"/>
                    </a:lnTo>
                    <a:lnTo>
                      <a:pt x="55" y="79"/>
                    </a:lnTo>
                    <a:lnTo>
                      <a:pt x="54" y="83"/>
                    </a:lnTo>
                    <a:lnTo>
                      <a:pt x="51" y="86"/>
                    </a:lnTo>
                    <a:lnTo>
                      <a:pt x="51" y="86"/>
                    </a:lnTo>
                    <a:lnTo>
                      <a:pt x="47" y="88"/>
                    </a:lnTo>
                    <a:lnTo>
                      <a:pt x="43" y="88"/>
                    </a:lnTo>
                    <a:lnTo>
                      <a:pt x="38" y="85"/>
                    </a:lnTo>
                    <a:lnTo>
                      <a:pt x="33" y="81"/>
                    </a:lnTo>
                    <a:lnTo>
                      <a:pt x="23" y="69"/>
                    </a:lnTo>
                    <a:lnTo>
                      <a:pt x="13" y="54"/>
                    </a:lnTo>
                    <a:lnTo>
                      <a:pt x="13" y="54"/>
                    </a:lnTo>
                    <a:lnTo>
                      <a:pt x="5" y="35"/>
                    </a:lnTo>
                    <a:lnTo>
                      <a:pt x="0" y="20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1" y="4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5" y="3"/>
                    </a:lnTo>
                    <a:lnTo>
                      <a:pt x="20" y="7"/>
                    </a:lnTo>
                    <a:lnTo>
                      <a:pt x="31" y="18"/>
                    </a:lnTo>
                    <a:lnTo>
                      <a:pt x="41" y="34"/>
                    </a:lnTo>
                    <a:lnTo>
                      <a:pt x="41" y="34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7" name="Freeform 1039"/>
              <p:cNvSpPr>
                <a:spLocks/>
              </p:cNvSpPr>
              <p:nvPr/>
            </p:nvSpPr>
            <p:spPr bwMode="auto">
              <a:xfrm rot="380540" flipH="1">
                <a:off x="2698409" y="2521041"/>
                <a:ext cx="95792" cy="134938"/>
              </a:xfrm>
              <a:custGeom>
                <a:avLst/>
                <a:gdLst>
                  <a:gd name="T0" fmla="*/ 41 w 54"/>
                  <a:gd name="T1" fmla="*/ 33 h 85"/>
                  <a:gd name="T2" fmla="*/ 41 w 54"/>
                  <a:gd name="T3" fmla="*/ 33 h 85"/>
                  <a:gd name="T4" fmla="*/ 50 w 54"/>
                  <a:gd name="T5" fmla="*/ 50 h 85"/>
                  <a:gd name="T6" fmla="*/ 54 w 54"/>
                  <a:gd name="T7" fmla="*/ 65 h 85"/>
                  <a:gd name="T8" fmla="*/ 54 w 54"/>
                  <a:gd name="T9" fmla="*/ 73 h 85"/>
                  <a:gd name="T10" fmla="*/ 54 w 54"/>
                  <a:gd name="T11" fmla="*/ 78 h 85"/>
                  <a:gd name="T12" fmla="*/ 52 w 54"/>
                  <a:gd name="T13" fmla="*/ 82 h 85"/>
                  <a:gd name="T14" fmla="*/ 50 w 54"/>
                  <a:gd name="T15" fmla="*/ 85 h 85"/>
                  <a:gd name="T16" fmla="*/ 50 w 54"/>
                  <a:gd name="T17" fmla="*/ 85 h 85"/>
                  <a:gd name="T18" fmla="*/ 47 w 54"/>
                  <a:gd name="T19" fmla="*/ 85 h 85"/>
                  <a:gd name="T20" fmla="*/ 43 w 54"/>
                  <a:gd name="T21" fmla="*/ 85 h 85"/>
                  <a:gd name="T22" fmla="*/ 38 w 54"/>
                  <a:gd name="T23" fmla="*/ 82 h 85"/>
                  <a:gd name="T24" fmla="*/ 33 w 54"/>
                  <a:gd name="T25" fmla="*/ 80 h 85"/>
                  <a:gd name="T26" fmla="*/ 23 w 54"/>
                  <a:gd name="T27" fmla="*/ 68 h 85"/>
                  <a:gd name="T28" fmla="*/ 14 w 54"/>
                  <a:gd name="T29" fmla="*/ 53 h 85"/>
                  <a:gd name="T30" fmla="*/ 14 w 54"/>
                  <a:gd name="T31" fmla="*/ 53 h 85"/>
                  <a:gd name="T32" fmla="*/ 5 w 54"/>
                  <a:gd name="T33" fmla="*/ 36 h 85"/>
                  <a:gd name="T34" fmla="*/ 1 w 54"/>
                  <a:gd name="T35" fmla="*/ 20 h 85"/>
                  <a:gd name="T36" fmla="*/ 0 w 54"/>
                  <a:gd name="T37" fmla="*/ 13 h 85"/>
                  <a:gd name="T38" fmla="*/ 1 w 54"/>
                  <a:gd name="T39" fmla="*/ 7 h 85"/>
                  <a:gd name="T40" fmla="*/ 3 w 54"/>
                  <a:gd name="T41" fmla="*/ 3 h 85"/>
                  <a:gd name="T42" fmla="*/ 4 w 54"/>
                  <a:gd name="T43" fmla="*/ 0 h 85"/>
                  <a:gd name="T44" fmla="*/ 4 w 54"/>
                  <a:gd name="T45" fmla="*/ 0 h 85"/>
                  <a:gd name="T46" fmla="*/ 8 w 54"/>
                  <a:gd name="T47" fmla="*/ 0 h 85"/>
                  <a:gd name="T48" fmla="*/ 12 w 54"/>
                  <a:gd name="T49" fmla="*/ 0 h 85"/>
                  <a:gd name="T50" fmla="*/ 17 w 54"/>
                  <a:gd name="T51" fmla="*/ 3 h 85"/>
                  <a:gd name="T52" fmla="*/ 20 w 54"/>
                  <a:gd name="T53" fmla="*/ 6 h 85"/>
                  <a:gd name="T54" fmla="*/ 32 w 54"/>
                  <a:gd name="T55" fmla="*/ 17 h 85"/>
                  <a:gd name="T56" fmla="*/ 41 w 54"/>
                  <a:gd name="T57" fmla="*/ 33 h 85"/>
                  <a:gd name="T58" fmla="*/ 41 w 54"/>
                  <a:gd name="T59" fmla="*/ 3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4" h="85">
                    <a:moveTo>
                      <a:pt x="41" y="33"/>
                    </a:moveTo>
                    <a:lnTo>
                      <a:pt x="41" y="33"/>
                    </a:lnTo>
                    <a:lnTo>
                      <a:pt x="50" y="50"/>
                    </a:lnTo>
                    <a:lnTo>
                      <a:pt x="54" y="65"/>
                    </a:lnTo>
                    <a:lnTo>
                      <a:pt x="54" y="73"/>
                    </a:lnTo>
                    <a:lnTo>
                      <a:pt x="54" y="78"/>
                    </a:lnTo>
                    <a:lnTo>
                      <a:pt x="52" y="82"/>
                    </a:lnTo>
                    <a:lnTo>
                      <a:pt x="50" y="85"/>
                    </a:lnTo>
                    <a:lnTo>
                      <a:pt x="50" y="85"/>
                    </a:lnTo>
                    <a:lnTo>
                      <a:pt x="47" y="85"/>
                    </a:lnTo>
                    <a:lnTo>
                      <a:pt x="43" y="85"/>
                    </a:lnTo>
                    <a:lnTo>
                      <a:pt x="38" y="82"/>
                    </a:lnTo>
                    <a:lnTo>
                      <a:pt x="33" y="80"/>
                    </a:lnTo>
                    <a:lnTo>
                      <a:pt x="23" y="68"/>
                    </a:lnTo>
                    <a:lnTo>
                      <a:pt x="14" y="53"/>
                    </a:lnTo>
                    <a:lnTo>
                      <a:pt x="14" y="53"/>
                    </a:lnTo>
                    <a:lnTo>
                      <a:pt x="5" y="36"/>
                    </a:lnTo>
                    <a:lnTo>
                      <a:pt x="1" y="20"/>
                    </a:lnTo>
                    <a:lnTo>
                      <a:pt x="0" y="13"/>
                    </a:lnTo>
                    <a:lnTo>
                      <a:pt x="1" y="7"/>
                    </a:lnTo>
                    <a:lnTo>
                      <a:pt x="3" y="3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7" y="3"/>
                    </a:lnTo>
                    <a:lnTo>
                      <a:pt x="20" y="6"/>
                    </a:lnTo>
                    <a:lnTo>
                      <a:pt x="32" y="17"/>
                    </a:lnTo>
                    <a:lnTo>
                      <a:pt x="41" y="33"/>
                    </a:lnTo>
                    <a:lnTo>
                      <a:pt x="41" y="33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8" name="Freeform 1040"/>
              <p:cNvSpPr>
                <a:spLocks/>
              </p:cNvSpPr>
              <p:nvPr/>
            </p:nvSpPr>
            <p:spPr bwMode="auto">
              <a:xfrm rot="380540" flipH="1">
                <a:off x="2698415" y="2520943"/>
                <a:ext cx="94019" cy="134938"/>
              </a:xfrm>
              <a:custGeom>
                <a:avLst/>
                <a:gdLst>
                  <a:gd name="T0" fmla="*/ 40 w 53"/>
                  <a:gd name="T1" fmla="*/ 33 h 85"/>
                  <a:gd name="T2" fmla="*/ 40 w 53"/>
                  <a:gd name="T3" fmla="*/ 33 h 85"/>
                  <a:gd name="T4" fmla="*/ 47 w 53"/>
                  <a:gd name="T5" fmla="*/ 50 h 85"/>
                  <a:gd name="T6" fmla="*/ 53 w 53"/>
                  <a:gd name="T7" fmla="*/ 65 h 85"/>
                  <a:gd name="T8" fmla="*/ 53 w 53"/>
                  <a:gd name="T9" fmla="*/ 71 h 85"/>
                  <a:gd name="T10" fmla="*/ 53 w 53"/>
                  <a:gd name="T11" fmla="*/ 77 h 85"/>
                  <a:gd name="T12" fmla="*/ 51 w 53"/>
                  <a:gd name="T13" fmla="*/ 81 h 85"/>
                  <a:gd name="T14" fmla="*/ 49 w 53"/>
                  <a:gd name="T15" fmla="*/ 84 h 85"/>
                  <a:gd name="T16" fmla="*/ 49 w 53"/>
                  <a:gd name="T17" fmla="*/ 84 h 85"/>
                  <a:gd name="T18" fmla="*/ 46 w 53"/>
                  <a:gd name="T19" fmla="*/ 85 h 85"/>
                  <a:gd name="T20" fmla="*/ 42 w 53"/>
                  <a:gd name="T21" fmla="*/ 84 h 85"/>
                  <a:gd name="T22" fmla="*/ 37 w 53"/>
                  <a:gd name="T23" fmla="*/ 82 h 85"/>
                  <a:gd name="T24" fmla="*/ 33 w 53"/>
                  <a:gd name="T25" fmla="*/ 78 h 85"/>
                  <a:gd name="T26" fmla="*/ 23 w 53"/>
                  <a:gd name="T27" fmla="*/ 67 h 85"/>
                  <a:gd name="T28" fmla="*/ 13 w 53"/>
                  <a:gd name="T29" fmla="*/ 51 h 85"/>
                  <a:gd name="T30" fmla="*/ 13 w 53"/>
                  <a:gd name="T31" fmla="*/ 51 h 85"/>
                  <a:gd name="T32" fmla="*/ 6 w 53"/>
                  <a:gd name="T33" fmla="*/ 36 h 85"/>
                  <a:gd name="T34" fmla="*/ 2 w 53"/>
                  <a:gd name="T35" fmla="*/ 20 h 85"/>
                  <a:gd name="T36" fmla="*/ 0 w 53"/>
                  <a:gd name="T37" fmla="*/ 13 h 85"/>
                  <a:gd name="T38" fmla="*/ 0 w 53"/>
                  <a:gd name="T39" fmla="*/ 9 h 85"/>
                  <a:gd name="T40" fmla="*/ 2 w 53"/>
                  <a:gd name="T41" fmla="*/ 5 h 85"/>
                  <a:gd name="T42" fmla="*/ 4 w 53"/>
                  <a:gd name="T43" fmla="*/ 2 h 85"/>
                  <a:gd name="T44" fmla="*/ 4 w 53"/>
                  <a:gd name="T45" fmla="*/ 2 h 85"/>
                  <a:gd name="T46" fmla="*/ 8 w 53"/>
                  <a:gd name="T47" fmla="*/ 0 h 85"/>
                  <a:gd name="T48" fmla="*/ 12 w 53"/>
                  <a:gd name="T49" fmla="*/ 2 h 85"/>
                  <a:gd name="T50" fmla="*/ 16 w 53"/>
                  <a:gd name="T51" fmla="*/ 3 h 85"/>
                  <a:gd name="T52" fmla="*/ 21 w 53"/>
                  <a:gd name="T53" fmla="*/ 7 h 85"/>
                  <a:gd name="T54" fmla="*/ 31 w 53"/>
                  <a:gd name="T55" fmla="*/ 19 h 85"/>
                  <a:gd name="T56" fmla="*/ 40 w 53"/>
                  <a:gd name="T57" fmla="*/ 33 h 85"/>
                  <a:gd name="T58" fmla="*/ 40 w 53"/>
                  <a:gd name="T59" fmla="*/ 3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85">
                    <a:moveTo>
                      <a:pt x="40" y="33"/>
                    </a:moveTo>
                    <a:lnTo>
                      <a:pt x="40" y="33"/>
                    </a:lnTo>
                    <a:lnTo>
                      <a:pt x="47" y="50"/>
                    </a:lnTo>
                    <a:lnTo>
                      <a:pt x="53" y="65"/>
                    </a:lnTo>
                    <a:lnTo>
                      <a:pt x="53" y="71"/>
                    </a:lnTo>
                    <a:lnTo>
                      <a:pt x="53" y="77"/>
                    </a:lnTo>
                    <a:lnTo>
                      <a:pt x="51" y="81"/>
                    </a:lnTo>
                    <a:lnTo>
                      <a:pt x="49" y="84"/>
                    </a:lnTo>
                    <a:lnTo>
                      <a:pt x="49" y="84"/>
                    </a:lnTo>
                    <a:lnTo>
                      <a:pt x="46" y="85"/>
                    </a:lnTo>
                    <a:lnTo>
                      <a:pt x="42" y="84"/>
                    </a:lnTo>
                    <a:lnTo>
                      <a:pt x="37" y="82"/>
                    </a:lnTo>
                    <a:lnTo>
                      <a:pt x="33" y="78"/>
                    </a:lnTo>
                    <a:lnTo>
                      <a:pt x="23" y="67"/>
                    </a:lnTo>
                    <a:lnTo>
                      <a:pt x="13" y="51"/>
                    </a:lnTo>
                    <a:lnTo>
                      <a:pt x="13" y="51"/>
                    </a:lnTo>
                    <a:lnTo>
                      <a:pt x="6" y="36"/>
                    </a:lnTo>
                    <a:lnTo>
                      <a:pt x="2" y="20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5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12" y="2"/>
                    </a:lnTo>
                    <a:lnTo>
                      <a:pt x="16" y="3"/>
                    </a:lnTo>
                    <a:lnTo>
                      <a:pt x="21" y="7"/>
                    </a:lnTo>
                    <a:lnTo>
                      <a:pt x="31" y="19"/>
                    </a:lnTo>
                    <a:lnTo>
                      <a:pt x="40" y="33"/>
                    </a:lnTo>
                    <a:lnTo>
                      <a:pt x="40" y="33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9" name="Freeform 1041"/>
              <p:cNvSpPr>
                <a:spLocks/>
              </p:cNvSpPr>
              <p:nvPr/>
            </p:nvSpPr>
            <p:spPr bwMode="auto">
              <a:xfrm rot="380540" flipH="1">
                <a:off x="2698338" y="2523917"/>
                <a:ext cx="90471" cy="130175"/>
              </a:xfrm>
              <a:custGeom>
                <a:avLst/>
                <a:gdLst>
                  <a:gd name="T0" fmla="*/ 38 w 51"/>
                  <a:gd name="T1" fmla="*/ 32 h 82"/>
                  <a:gd name="T2" fmla="*/ 38 w 51"/>
                  <a:gd name="T3" fmla="*/ 32 h 82"/>
                  <a:gd name="T4" fmla="*/ 45 w 51"/>
                  <a:gd name="T5" fmla="*/ 48 h 82"/>
                  <a:gd name="T6" fmla="*/ 49 w 51"/>
                  <a:gd name="T7" fmla="*/ 62 h 82"/>
                  <a:gd name="T8" fmla="*/ 51 w 51"/>
                  <a:gd name="T9" fmla="*/ 69 h 82"/>
                  <a:gd name="T10" fmla="*/ 51 w 51"/>
                  <a:gd name="T11" fmla="*/ 75 h 82"/>
                  <a:gd name="T12" fmla="*/ 49 w 51"/>
                  <a:gd name="T13" fmla="*/ 78 h 82"/>
                  <a:gd name="T14" fmla="*/ 47 w 51"/>
                  <a:gd name="T15" fmla="*/ 80 h 82"/>
                  <a:gd name="T16" fmla="*/ 47 w 51"/>
                  <a:gd name="T17" fmla="*/ 80 h 82"/>
                  <a:gd name="T18" fmla="*/ 44 w 51"/>
                  <a:gd name="T19" fmla="*/ 82 h 82"/>
                  <a:gd name="T20" fmla="*/ 40 w 51"/>
                  <a:gd name="T21" fmla="*/ 80 h 82"/>
                  <a:gd name="T22" fmla="*/ 35 w 51"/>
                  <a:gd name="T23" fmla="*/ 79 h 82"/>
                  <a:gd name="T24" fmla="*/ 31 w 51"/>
                  <a:gd name="T25" fmla="*/ 75 h 82"/>
                  <a:gd name="T26" fmla="*/ 21 w 51"/>
                  <a:gd name="T27" fmla="*/ 65 h 82"/>
                  <a:gd name="T28" fmla="*/ 11 w 51"/>
                  <a:gd name="T29" fmla="*/ 49 h 82"/>
                  <a:gd name="T30" fmla="*/ 11 w 51"/>
                  <a:gd name="T31" fmla="*/ 49 h 82"/>
                  <a:gd name="T32" fmla="*/ 5 w 51"/>
                  <a:gd name="T33" fmla="*/ 34 h 82"/>
                  <a:gd name="T34" fmla="*/ 0 w 51"/>
                  <a:gd name="T35" fmla="*/ 18 h 82"/>
                  <a:gd name="T36" fmla="*/ 0 w 51"/>
                  <a:gd name="T37" fmla="*/ 13 h 82"/>
                  <a:gd name="T38" fmla="*/ 0 w 51"/>
                  <a:gd name="T39" fmla="*/ 7 h 82"/>
                  <a:gd name="T40" fmla="*/ 1 w 51"/>
                  <a:gd name="T41" fmla="*/ 3 h 82"/>
                  <a:gd name="T42" fmla="*/ 4 w 51"/>
                  <a:gd name="T43" fmla="*/ 1 h 82"/>
                  <a:gd name="T44" fmla="*/ 4 w 51"/>
                  <a:gd name="T45" fmla="*/ 1 h 82"/>
                  <a:gd name="T46" fmla="*/ 6 w 51"/>
                  <a:gd name="T47" fmla="*/ 0 h 82"/>
                  <a:gd name="T48" fmla="*/ 10 w 51"/>
                  <a:gd name="T49" fmla="*/ 0 h 82"/>
                  <a:gd name="T50" fmla="*/ 14 w 51"/>
                  <a:gd name="T51" fmla="*/ 3 h 82"/>
                  <a:gd name="T52" fmla="*/ 19 w 51"/>
                  <a:gd name="T53" fmla="*/ 5 h 82"/>
                  <a:gd name="T54" fmla="*/ 29 w 51"/>
                  <a:gd name="T55" fmla="*/ 17 h 82"/>
                  <a:gd name="T56" fmla="*/ 38 w 51"/>
                  <a:gd name="T57" fmla="*/ 32 h 82"/>
                  <a:gd name="T58" fmla="*/ 38 w 51"/>
                  <a:gd name="T59" fmla="*/ 3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1" h="82">
                    <a:moveTo>
                      <a:pt x="38" y="32"/>
                    </a:moveTo>
                    <a:lnTo>
                      <a:pt x="38" y="32"/>
                    </a:lnTo>
                    <a:lnTo>
                      <a:pt x="45" y="48"/>
                    </a:lnTo>
                    <a:lnTo>
                      <a:pt x="49" y="62"/>
                    </a:lnTo>
                    <a:lnTo>
                      <a:pt x="51" y="69"/>
                    </a:lnTo>
                    <a:lnTo>
                      <a:pt x="51" y="75"/>
                    </a:lnTo>
                    <a:lnTo>
                      <a:pt x="49" y="78"/>
                    </a:lnTo>
                    <a:lnTo>
                      <a:pt x="47" y="80"/>
                    </a:lnTo>
                    <a:lnTo>
                      <a:pt x="47" y="80"/>
                    </a:lnTo>
                    <a:lnTo>
                      <a:pt x="44" y="82"/>
                    </a:lnTo>
                    <a:lnTo>
                      <a:pt x="40" y="80"/>
                    </a:lnTo>
                    <a:lnTo>
                      <a:pt x="35" y="79"/>
                    </a:lnTo>
                    <a:lnTo>
                      <a:pt x="31" y="75"/>
                    </a:lnTo>
                    <a:lnTo>
                      <a:pt x="21" y="65"/>
                    </a:lnTo>
                    <a:lnTo>
                      <a:pt x="11" y="49"/>
                    </a:lnTo>
                    <a:lnTo>
                      <a:pt x="11" y="49"/>
                    </a:lnTo>
                    <a:lnTo>
                      <a:pt x="5" y="34"/>
                    </a:lnTo>
                    <a:lnTo>
                      <a:pt x="0" y="18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4" y="3"/>
                    </a:lnTo>
                    <a:lnTo>
                      <a:pt x="19" y="5"/>
                    </a:lnTo>
                    <a:lnTo>
                      <a:pt x="29" y="17"/>
                    </a:lnTo>
                    <a:lnTo>
                      <a:pt x="38" y="32"/>
                    </a:lnTo>
                    <a:lnTo>
                      <a:pt x="38" y="32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0" name="Freeform 1042"/>
              <p:cNvSpPr>
                <a:spLocks/>
              </p:cNvSpPr>
              <p:nvPr/>
            </p:nvSpPr>
            <p:spPr bwMode="auto">
              <a:xfrm rot="380540" flipH="1">
                <a:off x="2698513" y="2523927"/>
                <a:ext cx="90471" cy="127000"/>
              </a:xfrm>
              <a:custGeom>
                <a:avLst/>
                <a:gdLst>
                  <a:gd name="T0" fmla="*/ 38 w 51"/>
                  <a:gd name="T1" fmla="*/ 32 h 80"/>
                  <a:gd name="T2" fmla="*/ 38 w 51"/>
                  <a:gd name="T3" fmla="*/ 32 h 80"/>
                  <a:gd name="T4" fmla="*/ 45 w 51"/>
                  <a:gd name="T5" fmla="*/ 48 h 80"/>
                  <a:gd name="T6" fmla="*/ 49 w 51"/>
                  <a:gd name="T7" fmla="*/ 62 h 80"/>
                  <a:gd name="T8" fmla="*/ 51 w 51"/>
                  <a:gd name="T9" fmla="*/ 68 h 80"/>
                  <a:gd name="T10" fmla="*/ 49 w 51"/>
                  <a:gd name="T11" fmla="*/ 73 h 80"/>
                  <a:gd name="T12" fmla="*/ 48 w 51"/>
                  <a:gd name="T13" fmla="*/ 78 h 80"/>
                  <a:gd name="T14" fmla="*/ 47 w 51"/>
                  <a:gd name="T15" fmla="*/ 80 h 80"/>
                  <a:gd name="T16" fmla="*/ 47 w 51"/>
                  <a:gd name="T17" fmla="*/ 80 h 80"/>
                  <a:gd name="T18" fmla="*/ 43 w 51"/>
                  <a:gd name="T19" fmla="*/ 80 h 80"/>
                  <a:gd name="T20" fmla="*/ 39 w 51"/>
                  <a:gd name="T21" fmla="*/ 80 h 80"/>
                  <a:gd name="T22" fmla="*/ 35 w 51"/>
                  <a:gd name="T23" fmla="*/ 78 h 80"/>
                  <a:gd name="T24" fmla="*/ 31 w 51"/>
                  <a:gd name="T25" fmla="*/ 75 h 80"/>
                  <a:gd name="T26" fmla="*/ 21 w 51"/>
                  <a:gd name="T27" fmla="*/ 63 h 80"/>
                  <a:gd name="T28" fmla="*/ 12 w 51"/>
                  <a:gd name="T29" fmla="*/ 49 h 80"/>
                  <a:gd name="T30" fmla="*/ 12 w 51"/>
                  <a:gd name="T31" fmla="*/ 49 h 80"/>
                  <a:gd name="T32" fmla="*/ 5 w 51"/>
                  <a:gd name="T33" fmla="*/ 34 h 80"/>
                  <a:gd name="T34" fmla="*/ 1 w 51"/>
                  <a:gd name="T35" fmla="*/ 20 h 80"/>
                  <a:gd name="T36" fmla="*/ 0 w 51"/>
                  <a:gd name="T37" fmla="*/ 13 h 80"/>
                  <a:gd name="T38" fmla="*/ 1 w 51"/>
                  <a:gd name="T39" fmla="*/ 8 h 80"/>
                  <a:gd name="T40" fmla="*/ 2 w 51"/>
                  <a:gd name="T41" fmla="*/ 4 h 80"/>
                  <a:gd name="T42" fmla="*/ 4 w 51"/>
                  <a:gd name="T43" fmla="*/ 1 h 80"/>
                  <a:gd name="T44" fmla="*/ 4 w 51"/>
                  <a:gd name="T45" fmla="*/ 1 h 80"/>
                  <a:gd name="T46" fmla="*/ 7 w 51"/>
                  <a:gd name="T47" fmla="*/ 0 h 80"/>
                  <a:gd name="T48" fmla="*/ 11 w 51"/>
                  <a:gd name="T49" fmla="*/ 1 h 80"/>
                  <a:gd name="T50" fmla="*/ 15 w 51"/>
                  <a:gd name="T51" fmla="*/ 3 h 80"/>
                  <a:gd name="T52" fmla="*/ 19 w 51"/>
                  <a:gd name="T53" fmla="*/ 7 h 80"/>
                  <a:gd name="T54" fmla="*/ 29 w 51"/>
                  <a:gd name="T55" fmla="*/ 17 h 80"/>
                  <a:gd name="T56" fmla="*/ 38 w 51"/>
                  <a:gd name="T57" fmla="*/ 32 h 80"/>
                  <a:gd name="T58" fmla="*/ 38 w 51"/>
                  <a:gd name="T59" fmla="*/ 3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1" h="80">
                    <a:moveTo>
                      <a:pt x="38" y="32"/>
                    </a:moveTo>
                    <a:lnTo>
                      <a:pt x="38" y="32"/>
                    </a:lnTo>
                    <a:lnTo>
                      <a:pt x="45" y="48"/>
                    </a:lnTo>
                    <a:lnTo>
                      <a:pt x="49" y="62"/>
                    </a:lnTo>
                    <a:lnTo>
                      <a:pt x="51" y="68"/>
                    </a:lnTo>
                    <a:lnTo>
                      <a:pt x="49" y="73"/>
                    </a:lnTo>
                    <a:lnTo>
                      <a:pt x="48" y="78"/>
                    </a:lnTo>
                    <a:lnTo>
                      <a:pt x="47" y="80"/>
                    </a:lnTo>
                    <a:lnTo>
                      <a:pt x="47" y="80"/>
                    </a:lnTo>
                    <a:lnTo>
                      <a:pt x="43" y="80"/>
                    </a:lnTo>
                    <a:lnTo>
                      <a:pt x="39" y="80"/>
                    </a:lnTo>
                    <a:lnTo>
                      <a:pt x="35" y="78"/>
                    </a:lnTo>
                    <a:lnTo>
                      <a:pt x="31" y="75"/>
                    </a:lnTo>
                    <a:lnTo>
                      <a:pt x="21" y="63"/>
                    </a:lnTo>
                    <a:lnTo>
                      <a:pt x="12" y="49"/>
                    </a:lnTo>
                    <a:lnTo>
                      <a:pt x="12" y="49"/>
                    </a:lnTo>
                    <a:lnTo>
                      <a:pt x="5" y="34"/>
                    </a:lnTo>
                    <a:lnTo>
                      <a:pt x="1" y="20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2" y="4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7" y="0"/>
                    </a:lnTo>
                    <a:lnTo>
                      <a:pt x="11" y="1"/>
                    </a:lnTo>
                    <a:lnTo>
                      <a:pt x="15" y="3"/>
                    </a:lnTo>
                    <a:lnTo>
                      <a:pt x="19" y="7"/>
                    </a:lnTo>
                    <a:lnTo>
                      <a:pt x="29" y="17"/>
                    </a:lnTo>
                    <a:lnTo>
                      <a:pt x="38" y="32"/>
                    </a:lnTo>
                    <a:lnTo>
                      <a:pt x="38" y="32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1" name="Freeform 1043"/>
              <p:cNvSpPr>
                <a:spLocks/>
              </p:cNvSpPr>
              <p:nvPr/>
            </p:nvSpPr>
            <p:spPr bwMode="auto">
              <a:xfrm rot="380540" flipH="1">
                <a:off x="2702056" y="2525612"/>
                <a:ext cx="85149" cy="123825"/>
              </a:xfrm>
              <a:custGeom>
                <a:avLst/>
                <a:gdLst>
                  <a:gd name="T0" fmla="*/ 37 w 48"/>
                  <a:gd name="T1" fmla="*/ 31 h 78"/>
                  <a:gd name="T2" fmla="*/ 37 w 48"/>
                  <a:gd name="T3" fmla="*/ 31 h 78"/>
                  <a:gd name="T4" fmla="*/ 44 w 48"/>
                  <a:gd name="T5" fmla="*/ 47 h 78"/>
                  <a:gd name="T6" fmla="*/ 48 w 48"/>
                  <a:gd name="T7" fmla="*/ 61 h 78"/>
                  <a:gd name="T8" fmla="*/ 48 w 48"/>
                  <a:gd name="T9" fmla="*/ 67 h 78"/>
                  <a:gd name="T10" fmla="*/ 48 w 48"/>
                  <a:gd name="T11" fmla="*/ 71 h 78"/>
                  <a:gd name="T12" fmla="*/ 47 w 48"/>
                  <a:gd name="T13" fmla="*/ 75 h 78"/>
                  <a:gd name="T14" fmla="*/ 46 w 48"/>
                  <a:gd name="T15" fmla="*/ 78 h 78"/>
                  <a:gd name="T16" fmla="*/ 46 w 48"/>
                  <a:gd name="T17" fmla="*/ 78 h 78"/>
                  <a:gd name="T18" fmla="*/ 42 w 48"/>
                  <a:gd name="T19" fmla="*/ 78 h 78"/>
                  <a:gd name="T20" fmla="*/ 38 w 48"/>
                  <a:gd name="T21" fmla="*/ 78 h 78"/>
                  <a:gd name="T22" fmla="*/ 34 w 48"/>
                  <a:gd name="T23" fmla="*/ 77 h 78"/>
                  <a:gd name="T24" fmla="*/ 30 w 48"/>
                  <a:gd name="T25" fmla="*/ 72 h 78"/>
                  <a:gd name="T26" fmla="*/ 20 w 48"/>
                  <a:gd name="T27" fmla="*/ 62 h 78"/>
                  <a:gd name="T28" fmla="*/ 11 w 48"/>
                  <a:gd name="T29" fmla="*/ 48 h 78"/>
                  <a:gd name="T30" fmla="*/ 11 w 48"/>
                  <a:gd name="T31" fmla="*/ 48 h 78"/>
                  <a:gd name="T32" fmla="*/ 5 w 48"/>
                  <a:gd name="T33" fmla="*/ 33 h 78"/>
                  <a:gd name="T34" fmla="*/ 1 w 48"/>
                  <a:gd name="T35" fmla="*/ 19 h 78"/>
                  <a:gd name="T36" fmla="*/ 0 w 48"/>
                  <a:gd name="T37" fmla="*/ 13 h 78"/>
                  <a:gd name="T38" fmla="*/ 0 w 48"/>
                  <a:gd name="T39" fmla="*/ 7 h 78"/>
                  <a:gd name="T40" fmla="*/ 1 w 48"/>
                  <a:gd name="T41" fmla="*/ 4 h 78"/>
                  <a:gd name="T42" fmla="*/ 4 w 48"/>
                  <a:gd name="T43" fmla="*/ 2 h 78"/>
                  <a:gd name="T44" fmla="*/ 4 w 48"/>
                  <a:gd name="T45" fmla="*/ 2 h 78"/>
                  <a:gd name="T46" fmla="*/ 6 w 48"/>
                  <a:gd name="T47" fmla="*/ 0 h 78"/>
                  <a:gd name="T48" fmla="*/ 10 w 48"/>
                  <a:gd name="T49" fmla="*/ 2 h 78"/>
                  <a:gd name="T50" fmla="*/ 14 w 48"/>
                  <a:gd name="T51" fmla="*/ 3 h 78"/>
                  <a:gd name="T52" fmla="*/ 19 w 48"/>
                  <a:gd name="T53" fmla="*/ 6 h 78"/>
                  <a:gd name="T54" fmla="*/ 28 w 48"/>
                  <a:gd name="T55" fmla="*/ 17 h 78"/>
                  <a:gd name="T56" fmla="*/ 37 w 48"/>
                  <a:gd name="T57" fmla="*/ 31 h 78"/>
                  <a:gd name="T58" fmla="*/ 37 w 48"/>
                  <a:gd name="T59" fmla="*/ 3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78">
                    <a:moveTo>
                      <a:pt x="37" y="31"/>
                    </a:moveTo>
                    <a:lnTo>
                      <a:pt x="37" y="31"/>
                    </a:lnTo>
                    <a:lnTo>
                      <a:pt x="44" y="47"/>
                    </a:lnTo>
                    <a:lnTo>
                      <a:pt x="48" y="61"/>
                    </a:lnTo>
                    <a:lnTo>
                      <a:pt x="48" y="67"/>
                    </a:lnTo>
                    <a:lnTo>
                      <a:pt x="48" y="71"/>
                    </a:lnTo>
                    <a:lnTo>
                      <a:pt x="47" y="75"/>
                    </a:lnTo>
                    <a:lnTo>
                      <a:pt x="46" y="78"/>
                    </a:lnTo>
                    <a:lnTo>
                      <a:pt x="46" y="78"/>
                    </a:lnTo>
                    <a:lnTo>
                      <a:pt x="42" y="78"/>
                    </a:lnTo>
                    <a:lnTo>
                      <a:pt x="38" y="78"/>
                    </a:lnTo>
                    <a:lnTo>
                      <a:pt x="34" y="77"/>
                    </a:lnTo>
                    <a:lnTo>
                      <a:pt x="30" y="72"/>
                    </a:lnTo>
                    <a:lnTo>
                      <a:pt x="20" y="62"/>
                    </a:lnTo>
                    <a:lnTo>
                      <a:pt x="11" y="48"/>
                    </a:lnTo>
                    <a:lnTo>
                      <a:pt x="11" y="48"/>
                    </a:lnTo>
                    <a:lnTo>
                      <a:pt x="5" y="33"/>
                    </a:lnTo>
                    <a:lnTo>
                      <a:pt x="1" y="19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1" y="4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6" y="0"/>
                    </a:lnTo>
                    <a:lnTo>
                      <a:pt x="10" y="2"/>
                    </a:lnTo>
                    <a:lnTo>
                      <a:pt x="14" y="3"/>
                    </a:lnTo>
                    <a:lnTo>
                      <a:pt x="19" y="6"/>
                    </a:lnTo>
                    <a:lnTo>
                      <a:pt x="28" y="17"/>
                    </a:lnTo>
                    <a:lnTo>
                      <a:pt x="37" y="31"/>
                    </a:lnTo>
                    <a:lnTo>
                      <a:pt x="37" y="31"/>
                    </a:lnTo>
                    <a:close/>
                  </a:path>
                </a:pathLst>
              </a:custGeom>
              <a:solidFill>
                <a:srgbClr val="FAE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2" name="Freeform 1044"/>
              <p:cNvSpPr>
                <a:spLocks/>
              </p:cNvSpPr>
              <p:nvPr/>
            </p:nvSpPr>
            <p:spPr bwMode="auto">
              <a:xfrm rot="380540" flipH="1">
                <a:off x="2701886" y="2528680"/>
                <a:ext cx="83375" cy="120650"/>
              </a:xfrm>
              <a:custGeom>
                <a:avLst/>
                <a:gdLst>
                  <a:gd name="T0" fmla="*/ 36 w 47"/>
                  <a:gd name="T1" fmla="*/ 29 h 76"/>
                  <a:gd name="T2" fmla="*/ 36 w 47"/>
                  <a:gd name="T3" fmla="*/ 29 h 76"/>
                  <a:gd name="T4" fmla="*/ 43 w 47"/>
                  <a:gd name="T5" fmla="*/ 45 h 76"/>
                  <a:gd name="T6" fmla="*/ 46 w 47"/>
                  <a:gd name="T7" fmla="*/ 58 h 76"/>
                  <a:gd name="T8" fmla="*/ 47 w 47"/>
                  <a:gd name="T9" fmla="*/ 63 h 76"/>
                  <a:gd name="T10" fmla="*/ 47 w 47"/>
                  <a:gd name="T11" fmla="*/ 69 h 76"/>
                  <a:gd name="T12" fmla="*/ 46 w 47"/>
                  <a:gd name="T13" fmla="*/ 72 h 76"/>
                  <a:gd name="T14" fmla="*/ 43 w 47"/>
                  <a:gd name="T15" fmla="*/ 75 h 76"/>
                  <a:gd name="T16" fmla="*/ 43 w 47"/>
                  <a:gd name="T17" fmla="*/ 75 h 76"/>
                  <a:gd name="T18" fmla="*/ 41 w 47"/>
                  <a:gd name="T19" fmla="*/ 76 h 76"/>
                  <a:gd name="T20" fmla="*/ 37 w 47"/>
                  <a:gd name="T21" fmla="*/ 75 h 76"/>
                  <a:gd name="T22" fmla="*/ 33 w 47"/>
                  <a:gd name="T23" fmla="*/ 73 h 76"/>
                  <a:gd name="T24" fmla="*/ 29 w 47"/>
                  <a:gd name="T25" fmla="*/ 70 h 76"/>
                  <a:gd name="T26" fmla="*/ 21 w 47"/>
                  <a:gd name="T27" fmla="*/ 59 h 76"/>
                  <a:gd name="T28" fmla="*/ 12 w 47"/>
                  <a:gd name="T29" fmla="*/ 46 h 76"/>
                  <a:gd name="T30" fmla="*/ 12 w 47"/>
                  <a:gd name="T31" fmla="*/ 46 h 76"/>
                  <a:gd name="T32" fmla="*/ 4 w 47"/>
                  <a:gd name="T33" fmla="*/ 31 h 76"/>
                  <a:gd name="T34" fmla="*/ 0 w 47"/>
                  <a:gd name="T35" fmla="*/ 17 h 76"/>
                  <a:gd name="T36" fmla="*/ 0 w 47"/>
                  <a:gd name="T37" fmla="*/ 11 h 76"/>
                  <a:gd name="T38" fmla="*/ 0 w 47"/>
                  <a:gd name="T39" fmla="*/ 7 h 76"/>
                  <a:gd name="T40" fmla="*/ 2 w 47"/>
                  <a:gd name="T41" fmla="*/ 2 h 76"/>
                  <a:gd name="T42" fmla="*/ 3 w 47"/>
                  <a:gd name="T43" fmla="*/ 0 h 76"/>
                  <a:gd name="T44" fmla="*/ 3 w 47"/>
                  <a:gd name="T45" fmla="*/ 0 h 76"/>
                  <a:gd name="T46" fmla="*/ 7 w 47"/>
                  <a:gd name="T47" fmla="*/ 0 h 76"/>
                  <a:gd name="T48" fmla="*/ 9 w 47"/>
                  <a:gd name="T49" fmla="*/ 0 h 76"/>
                  <a:gd name="T50" fmla="*/ 14 w 47"/>
                  <a:gd name="T51" fmla="*/ 2 h 76"/>
                  <a:gd name="T52" fmla="*/ 18 w 47"/>
                  <a:gd name="T53" fmla="*/ 5 h 76"/>
                  <a:gd name="T54" fmla="*/ 27 w 47"/>
                  <a:gd name="T55" fmla="*/ 15 h 76"/>
                  <a:gd name="T56" fmla="*/ 36 w 47"/>
                  <a:gd name="T57" fmla="*/ 29 h 76"/>
                  <a:gd name="T58" fmla="*/ 36 w 47"/>
                  <a:gd name="T59" fmla="*/ 2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7" h="76">
                    <a:moveTo>
                      <a:pt x="36" y="29"/>
                    </a:moveTo>
                    <a:lnTo>
                      <a:pt x="36" y="29"/>
                    </a:lnTo>
                    <a:lnTo>
                      <a:pt x="43" y="45"/>
                    </a:lnTo>
                    <a:lnTo>
                      <a:pt x="46" y="58"/>
                    </a:lnTo>
                    <a:lnTo>
                      <a:pt x="47" y="63"/>
                    </a:lnTo>
                    <a:lnTo>
                      <a:pt x="47" y="69"/>
                    </a:lnTo>
                    <a:lnTo>
                      <a:pt x="46" y="72"/>
                    </a:lnTo>
                    <a:lnTo>
                      <a:pt x="43" y="75"/>
                    </a:lnTo>
                    <a:lnTo>
                      <a:pt x="43" y="75"/>
                    </a:lnTo>
                    <a:lnTo>
                      <a:pt x="41" y="76"/>
                    </a:lnTo>
                    <a:lnTo>
                      <a:pt x="37" y="75"/>
                    </a:lnTo>
                    <a:lnTo>
                      <a:pt x="33" y="73"/>
                    </a:lnTo>
                    <a:lnTo>
                      <a:pt x="29" y="70"/>
                    </a:lnTo>
                    <a:lnTo>
                      <a:pt x="21" y="59"/>
                    </a:lnTo>
                    <a:lnTo>
                      <a:pt x="12" y="46"/>
                    </a:lnTo>
                    <a:lnTo>
                      <a:pt x="12" y="46"/>
                    </a:lnTo>
                    <a:lnTo>
                      <a:pt x="4" y="3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2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14" y="2"/>
                    </a:lnTo>
                    <a:lnTo>
                      <a:pt x="18" y="5"/>
                    </a:lnTo>
                    <a:lnTo>
                      <a:pt x="27" y="15"/>
                    </a:lnTo>
                    <a:lnTo>
                      <a:pt x="36" y="29"/>
                    </a:lnTo>
                    <a:lnTo>
                      <a:pt x="36" y="29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3" name="Freeform 1045"/>
              <p:cNvSpPr>
                <a:spLocks/>
              </p:cNvSpPr>
              <p:nvPr/>
            </p:nvSpPr>
            <p:spPr bwMode="auto">
              <a:xfrm rot="380540" flipH="1">
                <a:off x="2701974" y="2528684"/>
                <a:ext cx="83375" cy="119063"/>
              </a:xfrm>
              <a:custGeom>
                <a:avLst/>
                <a:gdLst>
                  <a:gd name="T0" fmla="*/ 36 w 47"/>
                  <a:gd name="T1" fmla="*/ 29 h 75"/>
                  <a:gd name="T2" fmla="*/ 36 w 47"/>
                  <a:gd name="T3" fmla="*/ 29 h 75"/>
                  <a:gd name="T4" fmla="*/ 42 w 47"/>
                  <a:gd name="T5" fmla="*/ 43 h 75"/>
                  <a:gd name="T6" fmla="*/ 46 w 47"/>
                  <a:gd name="T7" fmla="*/ 58 h 75"/>
                  <a:gd name="T8" fmla="*/ 47 w 47"/>
                  <a:gd name="T9" fmla="*/ 63 h 75"/>
                  <a:gd name="T10" fmla="*/ 47 w 47"/>
                  <a:gd name="T11" fmla="*/ 68 h 75"/>
                  <a:gd name="T12" fmla="*/ 46 w 47"/>
                  <a:gd name="T13" fmla="*/ 72 h 75"/>
                  <a:gd name="T14" fmla="*/ 43 w 47"/>
                  <a:gd name="T15" fmla="*/ 73 h 75"/>
                  <a:gd name="T16" fmla="*/ 43 w 47"/>
                  <a:gd name="T17" fmla="*/ 73 h 75"/>
                  <a:gd name="T18" fmla="*/ 41 w 47"/>
                  <a:gd name="T19" fmla="*/ 75 h 75"/>
                  <a:gd name="T20" fmla="*/ 37 w 47"/>
                  <a:gd name="T21" fmla="*/ 75 h 75"/>
                  <a:gd name="T22" fmla="*/ 33 w 47"/>
                  <a:gd name="T23" fmla="*/ 72 h 75"/>
                  <a:gd name="T24" fmla="*/ 29 w 47"/>
                  <a:gd name="T25" fmla="*/ 69 h 75"/>
                  <a:gd name="T26" fmla="*/ 21 w 47"/>
                  <a:gd name="T27" fmla="*/ 59 h 75"/>
                  <a:gd name="T28" fmla="*/ 12 w 47"/>
                  <a:gd name="T29" fmla="*/ 45 h 75"/>
                  <a:gd name="T30" fmla="*/ 12 w 47"/>
                  <a:gd name="T31" fmla="*/ 45 h 75"/>
                  <a:gd name="T32" fmla="*/ 5 w 47"/>
                  <a:gd name="T33" fmla="*/ 31 h 75"/>
                  <a:gd name="T34" fmla="*/ 2 w 47"/>
                  <a:gd name="T35" fmla="*/ 18 h 75"/>
                  <a:gd name="T36" fmla="*/ 0 w 47"/>
                  <a:gd name="T37" fmla="*/ 12 h 75"/>
                  <a:gd name="T38" fmla="*/ 2 w 47"/>
                  <a:gd name="T39" fmla="*/ 7 h 75"/>
                  <a:gd name="T40" fmla="*/ 2 w 47"/>
                  <a:gd name="T41" fmla="*/ 4 h 75"/>
                  <a:gd name="T42" fmla="*/ 4 w 47"/>
                  <a:gd name="T43" fmla="*/ 1 h 75"/>
                  <a:gd name="T44" fmla="*/ 4 w 47"/>
                  <a:gd name="T45" fmla="*/ 1 h 75"/>
                  <a:gd name="T46" fmla="*/ 7 w 47"/>
                  <a:gd name="T47" fmla="*/ 0 h 75"/>
                  <a:gd name="T48" fmla="*/ 10 w 47"/>
                  <a:gd name="T49" fmla="*/ 1 h 75"/>
                  <a:gd name="T50" fmla="*/ 14 w 47"/>
                  <a:gd name="T51" fmla="*/ 2 h 75"/>
                  <a:gd name="T52" fmla="*/ 18 w 47"/>
                  <a:gd name="T53" fmla="*/ 7 h 75"/>
                  <a:gd name="T54" fmla="*/ 27 w 47"/>
                  <a:gd name="T55" fmla="*/ 17 h 75"/>
                  <a:gd name="T56" fmla="*/ 36 w 47"/>
                  <a:gd name="T57" fmla="*/ 29 h 75"/>
                  <a:gd name="T58" fmla="*/ 36 w 47"/>
                  <a:gd name="T59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7" h="75">
                    <a:moveTo>
                      <a:pt x="36" y="29"/>
                    </a:moveTo>
                    <a:lnTo>
                      <a:pt x="36" y="29"/>
                    </a:lnTo>
                    <a:lnTo>
                      <a:pt x="42" y="43"/>
                    </a:lnTo>
                    <a:lnTo>
                      <a:pt x="46" y="58"/>
                    </a:lnTo>
                    <a:lnTo>
                      <a:pt x="47" y="63"/>
                    </a:lnTo>
                    <a:lnTo>
                      <a:pt x="47" y="68"/>
                    </a:lnTo>
                    <a:lnTo>
                      <a:pt x="46" y="72"/>
                    </a:lnTo>
                    <a:lnTo>
                      <a:pt x="43" y="73"/>
                    </a:lnTo>
                    <a:lnTo>
                      <a:pt x="43" y="73"/>
                    </a:lnTo>
                    <a:lnTo>
                      <a:pt x="41" y="75"/>
                    </a:lnTo>
                    <a:lnTo>
                      <a:pt x="37" y="75"/>
                    </a:lnTo>
                    <a:lnTo>
                      <a:pt x="33" y="72"/>
                    </a:lnTo>
                    <a:lnTo>
                      <a:pt x="29" y="69"/>
                    </a:lnTo>
                    <a:lnTo>
                      <a:pt x="21" y="59"/>
                    </a:lnTo>
                    <a:lnTo>
                      <a:pt x="12" y="45"/>
                    </a:lnTo>
                    <a:lnTo>
                      <a:pt x="12" y="45"/>
                    </a:lnTo>
                    <a:lnTo>
                      <a:pt x="5" y="31"/>
                    </a:lnTo>
                    <a:lnTo>
                      <a:pt x="2" y="18"/>
                    </a:lnTo>
                    <a:lnTo>
                      <a:pt x="0" y="12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7" y="0"/>
                    </a:lnTo>
                    <a:lnTo>
                      <a:pt x="10" y="1"/>
                    </a:lnTo>
                    <a:lnTo>
                      <a:pt x="14" y="2"/>
                    </a:lnTo>
                    <a:lnTo>
                      <a:pt x="18" y="7"/>
                    </a:lnTo>
                    <a:lnTo>
                      <a:pt x="27" y="17"/>
                    </a:lnTo>
                    <a:lnTo>
                      <a:pt x="36" y="29"/>
                    </a:lnTo>
                    <a:lnTo>
                      <a:pt x="36" y="29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4" name="Freeform 1046"/>
              <p:cNvSpPr>
                <a:spLocks/>
              </p:cNvSpPr>
              <p:nvPr/>
            </p:nvSpPr>
            <p:spPr bwMode="auto">
              <a:xfrm rot="380540" flipH="1">
                <a:off x="2703841" y="2530179"/>
                <a:ext cx="78053" cy="114300"/>
              </a:xfrm>
              <a:custGeom>
                <a:avLst/>
                <a:gdLst>
                  <a:gd name="T0" fmla="*/ 34 w 44"/>
                  <a:gd name="T1" fmla="*/ 28 h 72"/>
                  <a:gd name="T2" fmla="*/ 34 w 44"/>
                  <a:gd name="T3" fmla="*/ 28 h 72"/>
                  <a:gd name="T4" fmla="*/ 40 w 44"/>
                  <a:gd name="T5" fmla="*/ 42 h 72"/>
                  <a:gd name="T6" fmla="*/ 44 w 44"/>
                  <a:gd name="T7" fmla="*/ 55 h 72"/>
                  <a:gd name="T8" fmla="*/ 44 w 44"/>
                  <a:gd name="T9" fmla="*/ 61 h 72"/>
                  <a:gd name="T10" fmla="*/ 44 w 44"/>
                  <a:gd name="T11" fmla="*/ 67 h 72"/>
                  <a:gd name="T12" fmla="*/ 43 w 44"/>
                  <a:gd name="T13" fmla="*/ 69 h 72"/>
                  <a:gd name="T14" fmla="*/ 41 w 44"/>
                  <a:gd name="T15" fmla="*/ 72 h 72"/>
                  <a:gd name="T16" fmla="*/ 41 w 44"/>
                  <a:gd name="T17" fmla="*/ 72 h 72"/>
                  <a:gd name="T18" fmla="*/ 39 w 44"/>
                  <a:gd name="T19" fmla="*/ 72 h 72"/>
                  <a:gd name="T20" fmla="*/ 35 w 44"/>
                  <a:gd name="T21" fmla="*/ 72 h 72"/>
                  <a:gd name="T22" fmla="*/ 31 w 44"/>
                  <a:gd name="T23" fmla="*/ 71 h 72"/>
                  <a:gd name="T24" fmla="*/ 27 w 44"/>
                  <a:gd name="T25" fmla="*/ 67 h 72"/>
                  <a:gd name="T26" fmla="*/ 19 w 44"/>
                  <a:gd name="T27" fmla="*/ 58 h 72"/>
                  <a:gd name="T28" fmla="*/ 11 w 44"/>
                  <a:gd name="T29" fmla="*/ 44 h 72"/>
                  <a:gd name="T30" fmla="*/ 11 w 44"/>
                  <a:gd name="T31" fmla="*/ 44 h 72"/>
                  <a:gd name="T32" fmla="*/ 3 w 44"/>
                  <a:gd name="T33" fmla="*/ 30 h 72"/>
                  <a:gd name="T34" fmla="*/ 1 w 44"/>
                  <a:gd name="T35" fmla="*/ 17 h 72"/>
                  <a:gd name="T36" fmla="*/ 0 w 44"/>
                  <a:gd name="T37" fmla="*/ 11 h 72"/>
                  <a:gd name="T38" fmla="*/ 0 w 44"/>
                  <a:gd name="T39" fmla="*/ 7 h 72"/>
                  <a:gd name="T40" fmla="*/ 1 w 44"/>
                  <a:gd name="T41" fmla="*/ 3 h 72"/>
                  <a:gd name="T42" fmla="*/ 3 w 44"/>
                  <a:gd name="T43" fmla="*/ 1 h 72"/>
                  <a:gd name="T44" fmla="*/ 3 w 44"/>
                  <a:gd name="T45" fmla="*/ 1 h 72"/>
                  <a:gd name="T46" fmla="*/ 6 w 44"/>
                  <a:gd name="T47" fmla="*/ 0 h 72"/>
                  <a:gd name="T48" fmla="*/ 8 w 44"/>
                  <a:gd name="T49" fmla="*/ 1 h 72"/>
                  <a:gd name="T50" fmla="*/ 12 w 44"/>
                  <a:gd name="T51" fmla="*/ 3 h 72"/>
                  <a:gd name="T52" fmla="*/ 17 w 44"/>
                  <a:gd name="T53" fmla="*/ 6 h 72"/>
                  <a:gd name="T54" fmla="*/ 25 w 44"/>
                  <a:gd name="T55" fmla="*/ 16 h 72"/>
                  <a:gd name="T56" fmla="*/ 34 w 44"/>
                  <a:gd name="T57" fmla="*/ 28 h 72"/>
                  <a:gd name="T58" fmla="*/ 34 w 44"/>
                  <a:gd name="T59" fmla="*/ 28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4" h="72">
                    <a:moveTo>
                      <a:pt x="34" y="28"/>
                    </a:moveTo>
                    <a:lnTo>
                      <a:pt x="34" y="28"/>
                    </a:lnTo>
                    <a:lnTo>
                      <a:pt x="40" y="42"/>
                    </a:lnTo>
                    <a:lnTo>
                      <a:pt x="44" y="55"/>
                    </a:lnTo>
                    <a:lnTo>
                      <a:pt x="44" y="61"/>
                    </a:lnTo>
                    <a:lnTo>
                      <a:pt x="44" y="67"/>
                    </a:lnTo>
                    <a:lnTo>
                      <a:pt x="43" y="69"/>
                    </a:lnTo>
                    <a:lnTo>
                      <a:pt x="41" y="72"/>
                    </a:lnTo>
                    <a:lnTo>
                      <a:pt x="41" y="72"/>
                    </a:lnTo>
                    <a:lnTo>
                      <a:pt x="39" y="72"/>
                    </a:lnTo>
                    <a:lnTo>
                      <a:pt x="35" y="72"/>
                    </a:lnTo>
                    <a:lnTo>
                      <a:pt x="31" y="71"/>
                    </a:lnTo>
                    <a:lnTo>
                      <a:pt x="27" y="67"/>
                    </a:lnTo>
                    <a:lnTo>
                      <a:pt x="19" y="58"/>
                    </a:lnTo>
                    <a:lnTo>
                      <a:pt x="11" y="44"/>
                    </a:lnTo>
                    <a:lnTo>
                      <a:pt x="11" y="44"/>
                    </a:lnTo>
                    <a:lnTo>
                      <a:pt x="3" y="30"/>
                    </a:lnTo>
                    <a:lnTo>
                      <a:pt x="1" y="17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12" y="3"/>
                    </a:lnTo>
                    <a:lnTo>
                      <a:pt x="17" y="6"/>
                    </a:lnTo>
                    <a:lnTo>
                      <a:pt x="25" y="16"/>
                    </a:lnTo>
                    <a:lnTo>
                      <a:pt x="34" y="28"/>
                    </a:lnTo>
                    <a:lnTo>
                      <a:pt x="34" y="28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5" name="Freeform 1047"/>
              <p:cNvSpPr>
                <a:spLocks/>
              </p:cNvSpPr>
              <p:nvPr/>
            </p:nvSpPr>
            <p:spPr bwMode="auto">
              <a:xfrm rot="380540" flipH="1">
                <a:off x="2703758" y="2531664"/>
                <a:ext cx="76279" cy="112713"/>
              </a:xfrm>
              <a:custGeom>
                <a:avLst/>
                <a:gdLst>
                  <a:gd name="T0" fmla="*/ 33 w 43"/>
                  <a:gd name="T1" fmla="*/ 27 h 71"/>
                  <a:gd name="T2" fmla="*/ 33 w 43"/>
                  <a:gd name="T3" fmla="*/ 27 h 71"/>
                  <a:gd name="T4" fmla="*/ 39 w 43"/>
                  <a:gd name="T5" fmla="*/ 41 h 71"/>
                  <a:gd name="T6" fmla="*/ 43 w 43"/>
                  <a:gd name="T7" fmla="*/ 54 h 71"/>
                  <a:gd name="T8" fmla="*/ 43 w 43"/>
                  <a:gd name="T9" fmla="*/ 60 h 71"/>
                  <a:gd name="T10" fmla="*/ 43 w 43"/>
                  <a:gd name="T11" fmla="*/ 64 h 71"/>
                  <a:gd name="T12" fmla="*/ 42 w 43"/>
                  <a:gd name="T13" fmla="*/ 67 h 71"/>
                  <a:gd name="T14" fmla="*/ 40 w 43"/>
                  <a:gd name="T15" fmla="*/ 70 h 71"/>
                  <a:gd name="T16" fmla="*/ 40 w 43"/>
                  <a:gd name="T17" fmla="*/ 70 h 71"/>
                  <a:gd name="T18" fmla="*/ 38 w 43"/>
                  <a:gd name="T19" fmla="*/ 71 h 71"/>
                  <a:gd name="T20" fmla="*/ 34 w 43"/>
                  <a:gd name="T21" fmla="*/ 70 h 71"/>
                  <a:gd name="T22" fmla="*/ 30 w 43"/>
                  <a:gd name="T23" fmla="*/ 68 h 71"/>
                  <a:gd name="T24" fmla="*/ 26 w 43"/>
                  <a:gd name="T25" fmla="*/ 66 h 71"/>
                  <a:gd name="T26" fmla="*/ 18 w 43"/>
                  <a:gd name="T27" fmla="*/ 56 h 71"/>
                  <a:gd name="T28" fmla="*/ 10 w 43"/>
                  <a:gd name="T29" fmla="*/ 43 h 71"/>
                  <a:gd name="T30" fmla="*/ 10 w 43"/>
                  <a:gd name="T31" fmla="*/ 43 h 71"/>
                  <a:gd name="T32" fmla="*/ 4 w 43"/>
                  <a:gd name="T33" fmla="*/ 29 h 71"/>
                  <a:gd name="T34" fmla="*/ 0 w 43"/>
                  <a:gd name="T35" fmla="*/ 16 h 71"/>
                  <a:gd name="T36" fmla="*/ 0 w 43"/>
                  <a:gd name="T37" fmla="*/ 12 h 71"/>
                  <a:gd name="T38" fmla="*/ 0 w 43"/>
                  <a:gd name="T39" fmla="*/ 6 h 71"/>
                  <a:gd name="T40" fmla="*/ 1 w 43"/>
                  <a:gd name="T41" fmla="*/ 3 h 71"/>
                  <a:gd name="T42" fmla="*/ 2 w 43"/>
                  <a:gd name="T43" fmla="*/ 0 h 71"/>
                  <a:gd name="T44" fmla="*/ 2 w 43"/>
                  <a:gd name="T45" fmla="*/ 0 h 71"/>
                  <a:gd name="T46" fmla="*/ 5 w 43"/>
                  <a:gd name="T47" fmla="*/ 0 h 71"/>
                  <a:gd name="T48" fmla="*/ 9 w 43"/>
                  <a:gd name="T49" fmla="*/ 0 h 71"/>
                  <a:gd name="T50" fmla="*/ 12 w 43"/>
                  <a:gd name="T51" fmla="*/ 3 h 71"/>
                  <a:gd name="T52" fmla="*/ 16 w 43"/>
                  <a:gd name="T53" fmla="*/ 6 h 71"/>
                  <a:gd name="T54" fmla="*/ 24 w 43"/>
                  <a:gd name="T55" fmla="*/ 15 h 71"/>
                  <a:gd name="T56" fmla="*/ 33 w 43"/>
                  <a:gd name="T57" fmla="*/ 27 h 71"/>
                  <a:gd name="T58" fmla="*/ 33 w 43"/>
                  <a:gd name="T59" fmla="*/ 2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71">
                    <a:moveTo>
                      <a:pt x="33" y="27"/>
                    </a:moveTo>
                    <a:lnTo>
                      <a:pt x="33" y="27"/>
                    </a:lnTo>
                    <a:lnTo>
                      <a:pt x="39" y="41"/>
                    </a:lnTo>
                    <a:lnTo>
                      <a:pt x="43" y="54"/>
                    </a:lnTo>
                    <a:lnTo>
                      <a:pt x="43" y="60"/>
                    </a:lnTo>
                    <a:lnTo>
                      <a:pt x="43" y="64"/>
                    </a:lnTo>
                    <a:lnTo>
                      <a:pt x="42" y="67"/>
                    </a:lnTo>
                    <a:lnTo>
                      <a:pt x="40" y="70"/>
                    </a:lnTo>
                    <a:lnTo>
                      <a:pt x="40" y="70"/>
                    </a:lnTo>
                    <a:lnTo>
                      <a:pt x="38" y="71"/>
                    </a:lnTo>
                    <a:lnTo>
                      <a:pt x="34" y="70"/>
                    </a:lnTo>
                    <a:lnTo>
                      <a:pt x="30" y="68"/>
                    </a:lnTo>
                    <a:lnTo>
                      <a:pt x="26" y="66"/>
                    </a:lnTo>
                    <a:lnTo>
                      <a:pt x="18" y="56"/>
                    </a:lnTo>
                    <a:lnTo>
                      <a:pt x="10" y="43"/>
                    </a:lnTo>
                    <a:lnTo>
                      <a:pt x="10" y="43"/>
                    </a:lnTo>
                    <a:lnTo>
                      <a:pt x="4" y="29"/>
                    </a:lnTo>
                    <a:lnTo>
                      <a:pt x="0" y="16"/>
                    </a:lnTo>
                    <a:lnTo>
                      <a:pt x="0" y="12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12" y="3"/>
                    </a:lnTo>
                    <a:lnTo>
                      <a:pt x="16" y="6"/>
                    </a:lnTo>
                    <a:lnTo>
                      <a:pt x="24" y="15"/>
                    </a:lnTo>
                    <a:lnTo>
                      <a:pt x="33" y="27"/>
                    </a:lnTo>
                    <a:lnTo>
                      <a:pt x="33" y="27"/>
                    </a:lnTo>
                    <a:close/>
                  </a:path>
                </a:pathLst>
              </a:custGeom>
              <a:solidFill>
                <a:srgbClr val="FAE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6" name="Freeform 1048"/>
              <p:cNvSpPr>
                <a:spLocks/>
              </p:cNvSpPr>
              <p:nvPr/>
            </p:nvSpPr>
            <p:spPr bwMode="auto">
              <a:xfrm rot="380540" flipH="1">
                <a:off x="2703851" y="2531570"/>
                <a:ext cx="74505" cy="111125"/>
              </a:xfrm>
              <a:custGeom>
                <a:avLst/>
                <a:gdLst>
                  <a:gd name="T0" fmla="*/ 32 w 42"/>
                  <a:gd name="T1" fmla="*/ 27 h 70"/>
                  <a:gd name="T2" fmla="*/ 32 w 42"/>
                  <a:gd name="T3" fmla="*/ 27 h 70"/>
                  <a:gd name="T4" fmla="*/ 38 w 42"/>
                  <a:gd name="T5" fmla="*/ 41 h 70"/>
                  <a:gd name="T6" fmla="*/ 41 w 42"/>
                  <a:gd name="T7" fmla="*/ 54 h 70"/>
                  <a:gd name="T8" fmla="*/ 42 w 42"/>
                  <a:gd name="T9" fmla="*/ 63 h 70"/>
                  <a:gd name="T10" fmla="*/ 41 w 42"/>
                  <a:gd name="T11" fmla="*/ 67 h 70"/>
                  <a:gd name="T12" fmla="*/ 38 w 42"/>
                  <a:gd name="T13" fmla="*/ 68 h 70"/>
                  <a:gd name="T14" fmla="*/ 38 w 42"/>
                  <a:gd name="T15" fmla="*/ 68 h 70"/>
                  <a:gd name="T16" fmla="*/ 36 w 42"/>
                  <a:gd name="T17" fmla="*/ 70 h 70"/>
                  <a:gd name="T18" fmla="*/ 33 w 42"/>
                  <a:gd name="T19" fmla="*/ 70 h 70"/>
                  <a:gd name="T20" fmla="*/ 25 w 42"/>
                  <a:gd name="T21" fmla="*/ 64 h 70"/>
                  <a:gd name="T22" fmla="*/ 18 w 42"/>
                  <a:gd name="T23" fmla="*/ 56 h 70"/>
                  <a:gd name="T24" fmla="*/ 9 w 42"/>
                  <a:gd name="T25" fmla="*/ 43 h 70"/>
                  <a:gd name="T26" fmla="*/ 9 w 42"/>
                  <a:gd name="T27" fmla="*/ 43 h 70"/>
                  <a:gd name="T28" fmla="*/ 3 w 42"/>
                  <a:gd name="T29" fmla="*/ 29 h 70"/>
                  <a:gd name="T30" fmla="*/ 0 w 42"/>
                  <a:gd name="T31" fmla="*/ 17 h 70"/>
                  <a:gd name="T32" fmla="*/ 0 w 42"/>
                  <a:gd name="T33" fmla="*/ 8 h 70"/>
                  <a:gd name="T34" fmla="*/ 0 w 42"/>
                  <a:gd name="T35" fmla="*/ 5 h 70"/>
                  <a:gd name="T36" fmla="*/ 3 w 42"/>
                  <a:gd name="T37" fmla="*/ 2 h 70"/>
                  <a:gd name="T38" fmla="*/ 3 w 42"/>
                  <a:gd name="T39" fmla="*/ 2 h 70"/>
                  <a:gd name="T40" fmla="*/ 5 w 42"/>
                  <a:gd name="T41" fmla="*/ 0 h 70"/>
                  <a:gd name="T42" fmla="*/ 8 w 42"/>
                  <a:gd name="T43" fmla="*/ 2 h 70"/>
                  <a:gd name="T44" fmla="*/ 15 w 42"/>
                  <a:gd name="T45" fmla="*/ 6 h 70"/>
                  <a:gd name="T46" fmla="*/ 24 w 42"/>
                  <a:gd name="T47" fmla="*/ 16 h 70"/>
                  <a:gd name="T48" fmla="*/ 32 w 42"/>
                  <a:gd name="T49" fmla="*/ 27 h 70"/>
                  <a:gd name="T50" fmla="*/ 32 w 42"/>
                  <a:gd name="T51" fmla="*/ 2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2" h="70">
                    <a:moveTo>
                      <a:pt x="32" y="27"/>
                    </a:moveTo>
                    <a:lnTo>
                      <a:pt x="32" y="27"/>
                    </a:lnTo>
                    <a:lnTo>
                      <a:pt x="38" y="41"/>
                    </a:lnTo>
                    <a:lnTo>
                      <a:pt x="41" y="54"/>
                    </a:lnTo>
                    <a:lnTo>
                      <a:pt x="42" y="63"/>
                    </a:lnTo>
                    <a:lnTo>
                      <a:pt x="41" y="67"/>
                    </a:lnTo>
                    <a:lnTo>
                      <a:pt x="38" y="68"/>
                    </a:lnTo>
                    <a:lnTo>
                      <a:pt x="38" y="68"/>
                    </a:lnTo>
                    <a:lnTo>
                      <a:pt x="36" y="70"/>
                    </a:lnTo>
                    <a:lnTo>
                      <a:pt x="33" y="70"/>
                    </a:lnTo>
                    <a:lnTo>
                      <a:pt x="25" y="64"/>
                    </a:lnTo>
                    <a:lnTo>
                      <a:pt x="18" y="56"/>
                    </a:lnTo>
                    <a:lnTo>
                      <a:pt x="9" y="43"/>
                    </a:lnTo>
                    <a:lnTo>
                      <a:pt x="9" y="43"/>
                    </a:lnTo>
                    <a:lnTo>
                      <a:pt x="3" y="29"/>
                    </a:lnTo>
                    <a:lnTo>
                      <a:pt x="0" y="17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2"/>
                    </a:lnTo>
                    <a:lnTo>
                      <a:pt x="15" y="6"/>
                    </a:lnTo>
                    <a:lnTo>
                      <a:pt x="24" y="16"/>
                    </a:lnTo>
                    <a:lnTo>
                      <a:pt x="32" y="27"/>
                    </a:lnTo>
                    <a:lnTo>
                      <a:pt x="32" y="27"/>
                    </a:lnTo>
                    <a:close/>
                  </a:path>
                </a:pathLst>
              </a:custGeom>
              <a:solidFill>
                <a:srgbClr val="FAE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7" name="Freeform 1049"/>
              <p:cNvSpPr>
                <a:spLocks/>
              </p:cNvSpPr>
              <p:nvPr/>
            </p:nvSpPr>
            <p:spPr bwMode="auto">
              <a:xfrm rot="380540" flipH="1">
                <a:off x="2705620" y="2534843"/>
                <a:ext cx="72731" cy="104775"/>
              </a:xfrm>
              <a:custGeom>
                <a:avLst/>
                <a:gdLst>
                  <a:gd name="T0" fmla="*/ 32 w 41"/>
                  <a:gd name="T1" fmla="*/ 27 h 66"/>
                  <a:gd name="T2" fmla="*/ 32 w 41"/>
                  <a:gd name="T3" fmla="*/ 27 h 66"/>
                  <a:gd name="T4" fmla="*/ 37 w 41"/>
                  <a:gd name="T5" fmla="*/ 39 h 66"/>
                  <a:gd name="T6" fmla="*/ 41 w 41"/>
                  <a:gd name="T7" fmla="*/ 51 h 66"/>
                  <a:gd name="T8" fmla="*/ 41 w 41"/>
                  <a:gd name="T9" fmla="*/ 61 h 66"/>
                  <a:gd name="T10" fmla="*/ 41 w 41"/>
                  <a:gd name="T11" fmla="*/ 64 h 66"/>
                  <a:gd name="T12" fmla="*/ 38 w 41"/>
                  <a:gd name="T13" fmla="*/ 66 h 66"/>
                  <a:gd name="T14" fmla="*/ 38 w 41"/>
                  <a:gd name="T15" fmla="*/ 66 h 66"/>
                  <a:gd name="T16" fmla="*/ 36 w 41"/>
                  <a:gd name="T17" fmla="*/ 66 h 66"/>
                  <a:gd name="T18" fmla="*/ 33 w 41"/>
                  <a:gd name="T19" fmla="*/ 66 h 66"/>
                  <a:gd name="T20" fmla="*/ 25 w 41"/>
                  <a:gd name="T21" fmla="*/ 62 h 66"/>
                  <a:gd name="T22" fmla="*/ 18 w 41"/>
                  <a:gd name="T23" fmla="*/ 52 h 66"/>
                  <a:gd name="T24" fmla="*/ 10 w 41"/>
                  <a:gd name="T25" fmla="*/ 41 h 66"/>
                  <a:gd name="T26" fmla="*/ 10 w 41"/>
                  <a:gd name="T27" fmla="*/ 41 h 66"/>
                  <a:gd name="T28" fmla="*/ 4 w 41"/>
                  <a:gd name="T29" fmla="*/ 27 h 66"/>
                  <a:gd name="T30" fmla="*/ 0 w 41"/>
                  <a:gd name="T31" fmla="*/ 15 h 66"/>
                  <a:gd name="T32" fmla="*/ 0 w 41"/>
                  <a:gd name="T33" fmla="*/ 6 h 66"/>
                  <a:gd name="T34" fmla="*/ 1 w 41"/>
                  <a:gd name="T35" fmla="*/ 3 h 66"/>
                  <a:gd name="T36" fmla="*/ 3 w 41"/>
                  <a:gd name="T37" fmla="*/ 1 h 66"/>
                  <a:gd name="T38" fmla="*/ 3 w 41"/>
                  <a:gd name="T39" fmla="*/ 1 h 66"/>
                  <a:gd name="T40" fmla="*/ 5 w 41"/>
                  <a:gd name="T41" fmla="*/ 0 h 66"/>
                  <a:gd name="T42" fmla="*/ 9 w 41"/>
                  <a:gd name="T43" fmla="*/ 0 h 66"/>
                  <a:gd name="T44" fmla="*/ 15 w 41"/>
                  <a:gd name="T45" fmla="*/ 6 h 66"/>
                  <a:gd name="T46" fmla="*/ 24 w 41"/>
                  <a:gd name="T47" fmla="*/ 14 h 66"/>
                  <a:gd name="T48" fmla="*/ 32 w 41"/>
                  <a:gd name="T49" fmla="*/ 27 h 66"/>
                  <a:gd name="T50" fmla="*/ 32 w 41"/>
                  <a:gd name="T51" fmla="*/ 2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1" h="66">
                    <a:moveTo>
                      <a:pt x="32" y="27"/>
                    </a:moveTo>
                    <a:lnTo>
                      <a:pt x="32" y="27"/>
                    </a:lnTo>
                    <a:lnTo>
                      <a:pt x="37" y="39"/>
                    </a:lnTo>
                    <a:lnTo>
                      <a:pt x="41" y="51"/>
                    </a:lnTo>
                    <a:lnTo>
                      <a:pt x="41" y="61"/>
                    </a:lnTo>
                    <a:lnTo>
                      <a:pt x="41" y="64"/>
                    </a:lnTo>
                    <a:lnTo>
                      <a:pt x="38" y="66"/>
                    </a:lnTo>
                    <a:lnTo>
                      <a:pt x="38" y="66"/>
                    </a:lnTo>
                    <a:lnTo>
                      <a:pt x="36" y="66"/>
                    </a:lnTo>
                    <a:lnTo>
                      <a:pt x="33" y="66"/>
                    </a:lnTo>
                    <a:lnTo>
                      <a:pt x="25" y="62"/>
                    </a:lnTo>
                    <a:lnTo>
                      <a:pt x="18" y="52"/>
                    </a:lnTo>
                    <a:lnTo>
                      <a:pt x="10" y="41"/>
                    </a:lnTo>
                    <a:lnTo>
                      <a:pt x="10" y="41"/>
                    </a:lnTo>
                    <a:lnTo>
                      <a:pt x="4" y="27"/>
                    </a:lnTo>
                    <a:lnTo>
                      <a:pt x="0" y="15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15" y="6"/>
                    </a:lnTo>
                    <a:lnTo>
                      <a:pt x="24" y="14"/>
                    </a:lnTo>
                    <a:lnTo>
                      <a:pt x="32" y="27"/>
                    </a:lnTo>
                    <a:lnTo>
                      <a:pt x="32" y="27"/>
                    </a:lnTo>
                    <a:close/>
                  </a:path>
                </a:pathLst>
              </a:custGeom>
              <a:solidFill>
                <a:srgbClr val="FCE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8" name="Freeform 1050"/>
              <p:cNvSpPr>
                <a:spLocks/>
              </p:cNvSpPr>
              <p:nvPr/>
            </p:nvSpPr>
            <p:spPr bwMode="auto">
              <a:xfrm rot="380540" flipH="1">
                <a:off x="2705625" y="2536333"/>
                <a:ext cx="70957" cy="101600"/>
              </a:xfrm>
              <a:custGeom>
                <a:avLst/>
                <a:gdLst>
                  <a:gd name="T0" fmla="*/ 31 w 40"/>
                  <a:gd name="T1" fmla="*/ 26 h 64"/>
                  <a:gd name="T2" fmla="*/ 31 w 40"/>
                  <a:gd name="T3" fmla="*/ 26 h 64"/>
                  <a:gd name="T4" fmla="*/ 36 w 40"/>
                  <a:gd name="T5" fmla="*/ 38 h 64"/>
                  <a:gd name="T6" fmla="*/ 40 w 40"/>
                  <a:gd name="T7" fmla="*/ 50 h 64"/>
                  <a:gd name="T8" fmla="*/ 40 w 40"/>
                  <a:gd name="T9" fmla="*/ 58 h 64"/>
                  <a:gd name="T10" fmla="*/ 38 w 40"/>
                  <a:gd name="T11" fmla="*/ 61 h 64"/>
                  <a:gd name="T12" fmla="*/ 37 w 40"/>
                  <a:gd name="T13" fmla="*/ 64 h 64"/>
                  <a:gd name="T14" fmla="*/ 37 w 40"/>
                  <a:gd name="T15" fmla="*/ 64 h 64"/>
                  <a:gd name="T16" fmla="*/ 35 w 40"/>
                  <a:gd name="T17" fmla="*/ 64 h 64"/>
                  <a:gd name="T18" fmla="*/ 32 w 40"/>
                  <a:gd name="T19" fmla="*/ 64 h 64"/>
                  <a:gd name="T20" fmla="*/ 24 w 40"/>
                  <a:gd name="T21" fmla="*/ 60 h 64"/>
                  <a:gd name="T22" fmla="*/ 17 w 40"/>
                  <a:gd name="T23" fmla="*/ 51 h 64"/>
                  <a:gd name="T24" fmla="*/ 9 w 40"/>
                  <a:gd name="T25" fmla="*/ 40 h 64"/>
                  <a:gd name="T26" fmla="*/ 9 w 40"/>
                  <a:gd name="T27" fmla="*/ 40 h 64"/>
                  <a:gd name="T28" fmla="*/ 4 w 40"/>
                  <a:gd name="T29" fmla="*/ 27 h 64"/>
                  <a:gd name="T30" fmla="*/ 0 w 40"/>
                  <a:gd name="T31" fmla="*/ 14 h 64"/>
                  <a:gd name="T32" fmla="*/ 0 w 40"/>
                  <a:gd name="T33" fmla="*/ 6 h 64"/>
                  <a:gd name="T34" fmla="*/ 2 w 40"/>
                  <a:gd name="T35" fmla="*/ 3 h 64"/>
                  <a:gd name="T36" fmla="*/ 3 w 40"/>
                  <a:gd name="T37" fmla="*/ 0 h 64"/>
                  <a:gd name="T38" fmla="*/ 3 w 40"/>
                  <a:gd name="T39" fmla="*/ 0 h 64"/>
                  <a:gd name="T40" fmla="*/ 5 w 40"/>
                  <a:gd name="T41" fmla="*/ 0 h 64"/>
                  <a:gd name="T42" fmla="*/ 8 w 40"/>
                  <a:gd name="T43" fmla="*/ 0 h 64"/>
                  <a:gd name="T44" fmla="*/ 16 w 40"/>
                  <a:gd name="T45" fmla="*/ 5 h 64"/>
                  <a:gd name="T46" fmla="*/ 23 w 40"/>
                  <a:gd name="T47" fmla="*/ 13 h 64"/>
                  <a:gd name="T48" fmla="*/ 31 w 40"/>
                  <a:gd name="T49" fmla="*/ 26 h 64"/>
                  <a:gd name="T50" fmla="*/ 31 w 40"/>
                  <a:gd name="T51" fmla="*/ 26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0" h="64">
                    <a:moveTo>
                      <a:pt x="31" y="26"/>
                    </a:moveTo>
                    <a:lnTo>
                      <a:pt x="31" y="26"/>
                    </a:lnTo>
                    <a:lnTo>
                      <a:pt x="36" y="38"/>
                    </a:lnTo>
                    <a:lnTo>
                      <a:pt x="40" y="50"/>
                    </a:lnTo>
                    <a:lnTo>
                      <a:pt x="40" y="58"/>
                    </a:lnTo>
                    <a:lnTo>
                      <a:pt x="38" y="61"/>
                    </a:lnTo>
                    <a:lnTo>
                      <a:pt x="37" y="64"/>
                    </a:lnTo>
                    <a:lnTo>
                      <a:pt x="37" y="64"/>
                    </a:lnTo>
                    <a:lnTo>
                      <a:pt x="35" y="64"/>
                    </a:lnTo>
                    <a:lnTo>
                      <a:pt x="32" y="64"/>
                    </a:lnTo>
                    <a:lnTo>
                      <a:pt x="24" y="60"/>
                    </a:lnTo>
                    <a:lnTo>
                      <a:pt x="17" y="51"/>
                    </a:lnTo>
                    <a:lnTo>
                      <a:pt x="9" y="40"/>
                    </a:lnTo>
                    <a:lnTo>
                      <a:pt x="9" y="40"/>
                    </a:lnTo>
                    <a:lnTo>
                      <a:pt x="4" y="27"/>
                    </a:lnTo>
                    <a:lnTo>
                      <a:pt x="0" y="14"/>
                    </a:lnTo>
                    <a:lnTo>
                      <a:pt x="0" y="6"/>
                    </a:lnTo>
                    <a:lnTo>
                      <a:pt x="2" y="3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16" y="5"/>
                    </a:lnTo>
                    <a:lnTo>
                      <a:pt x="23" y="13"/>
                    </a:lnTo>
                    <a:lnTo>
                      <a:pt x="31" y="26"/>
                    </a:lnTo>
                    <a:lnTo>
                      <a:pt x="31" y="26"/>
                    </a:lnTo>
                    <a:close/>
                  </a:path>
                </a:pathLst>
              </a:custGeom>
              <a:solidFill>
                <a:srgbClr val="FCE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9" name="Freeform 1051"/>
              <p:cNvSpPr>
                <a:spLocks/>
              </p:cNvSpPr>
              <p:nvPr/>
            </p:nvSpPr>
            <p:spPr bwMode="auto">
              <a:xfrm rot="380540" flipH="1">
                <a:off x="2705625" y="2536333"/>
                <a:ext cx="70957" cy="101600"/>
              </a:xfrm>
              <a:custGeom>
                <a:avLst/>
                <a:gdLst>
                  <a:gd name="T0" fmla="*/ 31 w 40"/>
                  <a:gd name="T1" fmla="*/ 26 h 64"/>
                  <a:gd name="T2" fmla="*/ 31 w 40"/>
                  <a:gd name="T3" fmla="*/ 26 h 64"/>
                  <a:gd name="T4" fmla="*/ 36 w 40"/>
                  <a:gd name="T5" fmla="*/ 38 h 64"/>
                  <a:gd name="T6" fmla="*/ 40 w 40"/>
                  <a:gd name="T7" fmla="*/ 48 h 64"/>
                  <a:gd name="T8" fmla="*/ 40 w 40"/>
                  <a:gd name="T9" fmla="*/ 58 h 64"/>
                  <a:gd name="T10" fmla="*/ 38 w 40"/>
                  <a:gd name="T11" fmla="*/ 61 h 64"/>
                  <a:gd name="T12" fmla="*/ 37 w 40"/>
                  <a:gd name="T13" fmla="*/ 63 h 64"/>
                  <a:gd name="T14" fmla="*/ 37 w 40"/>
                  <a:gd name="T15" fmla="*/ 63 h 64"/>
                  <a:gd name="T16" fmla="*/ 35 w 40"/>
                  <a:gd name="T17" fmla="*/ 64 h 64"/>
                  <a:gd name="T18" fmla="*/ 32 w 40"/>
                  <a:gd name="T19" fmla="*/ 63 h 64"/>
                  <a:gd name="T20" fmla="*/ 24 w 40"/>
                  <a:gd name="T21" fmla="*/ 58 h 64"/>
                  <a:gd name="T22" fmla="*/ 17 w 40"/>
                  <a:gd name="T23" fmla="*/ 50 h 64"/>
                  <a:gd name="T24" fmla="*/ 10 w 40"/>
                  <a:gd name="T25" fmla="*/ 38 h 64"/>
                  <a:gd name="T26" fmla="*/ 10 w 40"/>
                  <a:gd name="T27" fmla="*/ 38 h 64"/>
                  <a:gd name="T28" fmla="*/ 4 w 40"/>
                  <a:gd name="T29" fmla="*/ 27 h 64"/>
                  <a:gd name="T30" fmla="*/ 2 w 40"/>
                  <a:gd name="T31" fmla="*/ 16 h 64"/>
                  <a:gd name="T32" fmla="*/ 0 w 40"/>
                  <a:gd name="T33" fmla="*/ 7 h 64"/>
                  <a:gd name="T34" fmla="*/ 2 w 40"/>
                  <a:gd name="T35" fmla="*/ 3 h 64"/>
                  <a:gd name="T36" fmla="*/ 4 w 40"/>
                  <a:gd name="T37" fmla="*/ 2 h 64"/>
                  <a:gd name="T38" fmla="*/ 4 w 40"/>
                  <a:gd name="T39" fmla="*/ 2 h 64"/>
                  <a:gd name="T40" fmla="*/ 5 w 40"/>
                  <a:gd name="T41" fmla="*/ 0 h 64"/>
                  <a:gd name="T42" fmla="*/ 9 w 40"/>
                  <a:gd name="T43" fmla="*/ 2 h 64"/>
                  <a:gd name="T44" fmla="*/ 16 w 40"/>
                  <a:gd name="T45" fmla="*/ 6 h 64"/>
                  <a:gd name="T46" fmla="*/ 23 w 40"/>
                  <a:gd name="T47" fmla="*/ 14 h 64"/>
                  <a:gd name="T48" fmla="*/ 31 w 40"/>
                  <a:gd name="T49" fmla="*/ 26 h 64"/>
                  <a:gd name="T50" fmla="*/ 31 w 40"/>
                  <a:gd name="T51" fmla="*/ 26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0" h="64">
                    <a:moveTo>
                      <a:pt x="31" y="26"/>
                    </a:moveTo>
                    <a:lnTo>
                      <a:pt x="31" y="26"/>
                    </a:lnTo>
                    <a:lnTo>
                      <a:pt x="36" y="38"/>
                    </a:lnTo>
                    <a:lnTo>
                      <a:pt x="40" y="48"/>
                    </a:lnTo>
                    <a:lnTo>
                      <a:pt x="40" y="58"/>
                    </a:lnTo>
                    <a:lnTo>
                      <a:pt x="38" y="61"/>
                    </a:lnTo>
                    <a:lnTo>
                      <a:pt x="37" y="63"/>
                    </a:lnTo>
                    <a:lnTo>
                      <a:pt x="37" y="63"/>
                    </a:lnTo>
                    <a:lnTo>
                      <a:pt x="35" y="64"/>
                    </a:lnTo>
                    <a:lnTo>
                      <a:pt x="32" y="63"/>
                    </a:lnTo>
                    <a:lnTo>
                      <a:pt x="24" y="58"/>
                    </a:lnTo>
                    <a:lnTo>
                      <a:pt x="17" y="50"/>
                    </a:lnTo>
                    <a:lnTo>
                      <a:pt x="10" y="38"/>
                    </a:lnTo>
                    <a:lnTo>
                      <a:pt x="10" y="38"/>
                    </a:lnTo>
                    <a:lnTo>
                      <a:pt x="4" y="27"/>
                    </a:lnTo>
                    <a:lnTo>
                      <a:pt x="2" y="16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5" y="0"/>
                    </a:lnTo>
                    <a:lnTo>
                      <a:pt x="9" y="2"/>
                    </a:lnTo>
                    <a:lnTo>
                      <a:pt x="16" y="6"/>
                    </a:lnTo>
                    <a:lnTo>
                      <a:pt x="23" y="14"/>
                    </a:lnTo>
                    <a:lnTo>
                      <a:pt x="31" y="26"/>
                    </a:lnTo>
                    <a:lnTo>
                      <a:pt x="31" y="26"/>
                    </a:lnTo>
                    <a:close/>
                  </a:path>
                </a:pathLst>
              </a:custGeom>
              <a:solidFill>
                <a:srgbClr val="FCE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0" name="Freeform 1052"/>
              <p:cNvSpPr>
                <a:spLocks/>
              </p:cNvSpPr>
              <p:nvPr/>
            </p:nvSpPr>
            <p:spPr bwMode="auto">
              <a:xfrm rot="380540" flipH="1">
                <a:off x="2705549" y="2539307"/>
                <a:ext cx="67409" cy="96838"/>
              </a:xfrm>
              <a:custGeom>
                <a:avLst/>
                <a:gdLst>
                  <a:gd name="T0" fmla="*/ 29 w 38"/>
                  <a:gd name="T1" fmla="*/ 24 h 61"/>
                  <a:gd name="T2" fmla="*/ 29 w 38"/>
                  <a:gd name="T3" fmla="*/ 24 h 61"/>
                  <a:gd name="T4" fmla="*/ 34 w 38"/>
                  <a:gd name="T5" fmla="*/ 35 h 61"/>
                  <a:gd name="T6" fmla="*/ 36 w 38"/>
                  <a:gd name="T7" fmla="*/ 46 h 61"/>
                  <a:gd name="T8" fmla="*/ 38 w 38"/>
                  <a:gd name="T9" fmla="*/ 55 h 61"/>
                  <a:gd name="T10" fmla="*/ 36 w 38"/>
                  <a:gd name="T11" fmla="*/ 58 h 61"/>
                  <a:gd name="T12" fmla="*/ 35 w 38"/>
                  <a:gd name="T13" fmla="*/ 61 h 61"/>
                  <a:gd name="T14" fmla="*/ 35 w 38"/>
                  <a:gd name="T15" fmla="*/ 61 h 61"/>
                  <a:gd name="T16" fmla="*/ 33 w 38"/>
                  <a:gd name="T17" fmla="*/ 61 h 61"/>
                  <a:gd name="T18" fmla="*/ 30 w 38"/>
                  <a:gd name="T19" fmla="*/ 61 h 61"/>
                  <a:gd name="T20" fmla="*/ 22 w 38"/>
                  <a:gd name="T21" fmla="*/ 56 h 61"/>
                  <a:gd name="T22" fmla="*/ 16 w 38"/>
                  <a:gd name="T23" fmla="*/ 48 h 61"/>
                  <a:gd name="T24" fmla="*/ 8 w 38"/>
                  <a:gd name="T25" fmla="*/ 36 h 61"/>
                  <a:gd name="T26" fmla="*/ 8 w 38"/>
                  <a:gd name="T27" fmla="*/ 36 h 61"/>
                  <a:gd name="T28" fmla="*/ 3 w 38"/>
                  <a:gd name="T29" fmla="*/ 25 h 61"/>
                  <a:gd name="T30" fmla="*/ 0 w 38"/>
                  <a:gd name="T31" fmla="*/ 14 h 61"/>
                  <a:gd name="T32" fmla="*/ 0 w 38"/>
                  <a:gd name="T33" fmla="*/ 5 h 61"/>
                  <a:gd name="T34" fmla="*/ 1 w 38"/>
                  <a:gd name="T35" fmla="*/ 3 h 61"/>
                  <a:gd name="T36" fmla="*/ 2 w 38"/>
                  <a:gd name="T37" fmla="*/ 1 h 61"/>
                  <a:gd name="T38" fmla="*/ 2 w 38"/>
                  <a:gd name="T39" fmla="*/ 1 h 61"/>
                  <a:gd name="T40" fmla="*/ 5 w 38"/>
                  <a:gd name="T41" fmla="*/ 0 h 61"/>
                  <a:gd name="T42" fmla="*/ 7 w 38"/>
                  <a:gd name="T43" fmla="*/ 0 h 61"/>
                  <a:gd name="T44" fmla="*/ 14 w 38"/>
                  <a:gd name="T45" fmla="*/ 4 h 61"/>
                  <a:gd name="T46" fmla="*/ 21 w 38"/>
                  <a:gd name="T47" fmla="*/ 12 h 61"/>
                  <a:gd name="T48" fmla="*/ 29 w 38"/>
                  <a:gd name="T49" fmla="*/ 24 h 61"/>
                  <a:gd name="T50" fmla="*/ 29 w 38"/>
                  <a:gd name="T51" fmla="*/ 2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8" h="61">
                    <a:moveTo>
                      <a:pt x="29" y="24"/>
                    </a:moveTo>
                    <a:lnTo>
                      <a:pt x="29" y="24"/>
                    </a:lnTo>
                    <a:lnTo>
                      <a:pt x="34" y="35"/>
                    </a:lnTo>
                    <a:lnTo>
                      <a:pt x="36" y="46"/>
                    </a:lnTo>
                    <a:lnTo>
                      <a:pt x="38" y="55"/>
                    </a:lnTo>
                    <a:lnTo>
                      <a:pt x="36" y="58"/>
                    </a:lnTo>
                    <a:lnTo>
                      <a:pt x="35" y="61"/>
                    </a:lnTo>
                    <a:lnTo>
                      <a:pt x="35" y="61"/>
                    </a:lnTo>
                    <a:lnTo>
                      <a:pt x="33" y="61"/>
                    </a:lnTo>
                    <a:lnTo>
                      <a:pt x="30" y="61"/>
                    </a:lnTo>
                    <a:lnTo>
                      <a:pt x="22" y="56"/>
                    </a:lnTo>
                    <a:lnTo>
                      <a:pt x="16" y="48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3" y="25"/>
                    </a:lnTo>
                    <a:lnTo>
                      <a:pt x="0" y="14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14" y="4"/>
                    </a:lnTo>
                    <a:lnTo>
                      <a:pt x="21" y="12"/>
                    </a:lnTo>
                    <a:lnTo>
                      <a:pt x="29" y="24"/>
                    </a:lnTo>
                    <a:lnTo>
                      <a:pt x="29" y="24"/>
                    </a:lnTo>
                    <a:close/>
                  </a:path>
                </a:pathLst>
              </a:custGeom>
              <a:solidFill>
                <a:srgbClr val="FCE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1" name="Freeform 1053"/>
              <p:cNvSpPr>
                <a:spLocks/>
              </p:cNvSpPr>
              <p:nvPr/>
            </p:nvSpPr>
            <p:spPr bwMode="auto">
              <a:xfrm rot="380540" flipH="1">
                <a:off x="2709179" y="2540997"/>
                <a:ext cx="62088" cy="92075"/>
              </a:xfrm>
              <a:custGeom>
                <a:avLst/>
                <a:gdLst>
                  <a:gd name="T0" fmla="*/ 27 w 35"/>
                  <a:gd name="T1" fmla="*/ 23 h 58"/>
                  <a:gd name="T2" fmla="*/ 27 w 35"/>
                  <a:gd name="T3" fmla="*/ 23 h 58"/>
                  <a:gd name="T4" fmla="*/ 33 w 35"/>
                  <a:gd name="T5" fmla="*/ 34 h 58"/>
                  <a:gd name="T6" fmla="*/ 35 w 35"/>
                  <a:gd name="T7" fmla="*/ 45 h 58"/>
                  <a:gd name="T8" fmla="*/ 35 w 35"/>
                  <a:gd name="T9" fmla="*/ 52 h 58"/>
                  <a:gd name="T10" fmla="*/ 35 w 35"/>
                  <a:gd name="T11" fmla="*/ 55 h 58"/>
                  <a:gd name="T12" fmla="*/ 33 w 35"/>
                  <a:gd name="T13" fmla="*/ 58 h 58"/>
                  <a:gd name="T14" fmla="*/ 33 w 35"/>
                  <a:gd name="T15" fmla="*/ 58 h 58"/>
                  <a:gd name="T16" fmla="*/ 32 w 35"/>
                  <a:gd name="T17" fmla="*/ 58 h 58"/>
                  <a:gd name="T18" fmla="*/ 28 w 35"/>
                  <a:gd name="T19" fmla="*/ 58 h 58"/>
                  <a:gd name="T20" fmla="*/ 21 w 35"/>
                  <a:gd name="T21" fmla="*/ 54 h 58"/>
                  <a:gd name="T22" fmla="*/ 15 w 35"/>
                  <a:gd name="T23" fmla="*/ 47 h 58"/>
                  <a:gd name="T24" fmla="*/ 9 w 35"/>
                  <a:gd name="T25" fmla="*/ 35 h 58"/>
                  <a:gd name="T26" fmla="*/ 9 w 35"/>
                  <a:gd name="T27" fmla="*/ 35 h 58"/>
                  <a:gd name="T28" fmla="*/ 2 w 35"/>
                  <a:gd name="T29" fmla="*/ 24 h 58"/>
                  <a:gd name="T30" fmla="*/ 0 w 35"/>
                  <a:gd name="T31" fmla="*/ 13 h 58"/>
                  <a:gd name="T32" fmla="*/ 0 w 35"/>
                  <a:gd name="T33" fmla="*/ 6 h 58"/>
                  <a:gd name="T34" fmla="*/ 0 w 35"/>
                  <a:gd name="T35" fmla="*/ 3 h 58"/>
                  <a:gd name="T36" fmla="*/ 2 w 35"/>
                  <a:gd name="T37" fmla="*/ 0 h 58"/>
                  <a:gd name="T38" fmla="*/ 2 w 35"/>
                  <a:gd name="T39" fmla="*/ 0 h 58"/>
                  <a:gd name="T40" fmla="*/ 4 w 35"/>
                  <a:gd name="T41" fmla="*/ 0 h 58"/>
                  <a:gd name="T42" fmla="*/ 7 w 35"/>
                  <a:gd name="T43" fmla="*/ 0 h 58"/>
                  <a:gd name="T44" fmla="*/ 14 w 35"/>
                  <a:gd name="T45" fmla="*/ 4 h 58"/>
                  <a:gd name="T46" fmla="*/ 20 w 35"/>
                  <a:gd name="T47" fmla="*/ 11 h 58"/>
                  <a:gd name="T48" fmla="*/ 27 w 35"/>
                  <a:gd name="T49" fmla="*/ 23 h 58"/>
                  <a:gd name="T50" fmla="*/ 27 w 35"/>
                  <a:gd name="T51" fmla="*/ 2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" h="58">
                    <a:moveTo>
                      <a:pt x="27" y="23"/>
                    </a:moveTo>
                    <a:lnTo>
                      <a:pt x="27" y="23"/>
                    </a:lnTo>
                    <a:lnTo>
                      <a:pt x="33" y="34"/>
                    </a:lnTo>
                    <a:lnTo>
                      <a:pt x="35" y="45"/>
                    </a:lnTo>
                    <a:lnTo>
                      <a:pt x="35" y="52"/>
                    </a:lnTo>
                    <a:lnTo>
                      <a:pt x="35" y="55"/>
                    </a:lnTo>
                    <a:lnTo>
                      <a:pt x="33" y="58"/>
                    </a:lnTo>
                    <a:lnTo>
                      <a:pt x="33" y="58"/>
                    </a:lnTo>
                    <a:lnTo>
                      <a:pt x="32" y="58"/>
                    </a:lnTo>
                    <a:lnTo>
                      <a:pt x="28" y="58"/>
                    </a:lnTo>
                    <a:lnTo>
                      <a:pt x="21" y="54"/>
                    </a:lnTo>
                    <a:lnTo>
                      <a:pt x="15" y="47"/>
                    </a:lnTo>
                    <a:lnTo>
                      <a:pt x="9" y="35"/>
                    </a:lnTo>
                    <a:lnTo>
                      <a:pt x="9" y="35"/>
                    </a:lnTo>
                    <a:lnTo>
                      <a:pt x="2" y="24"/>
                    </a:lnTo>
                    <a:lnTo>
                      <a:pt x="0" y="13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14" y="4"/>
                    </a:lnTo>
                    <a:lnTo>
                      <a:pt x="20" y="11"/>
                    </a:lnTo>
                    <a:lnTo>
                      <a:pt x="27" y="23"/>
                    </a:lnTo>
                    <a:lnTo>
                      <a:pt x="27" y="23"/>
                    </a:lnTo>
                    <a:close/>
                  </a:path>
                </a:pathLst>
              </a:custGeom>
              <a:solidFill>
                <a:srgbClr val="FFE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2" name="Freeform 1054"/>
              <p:cNvSpPr>
                <a:spLocks/>
              </p:cNvSpPr>
              <p:nvPr/>
            </p:nvSpPr>
            <p:spPr bwMode="auto">
              <a:xfrm rot="380540" flipH="1">
                <a:off x="2709179" y="2540997"/>
                <a:ext cx="62088" cy="92075"/>
              </a:xfrm>
              <a:custGeom>
                <a:avLst/>
                <a:gdLst>
                  <a:gd name="T0" fmla="*/ 27 w 35"/>
                  <a:gd name="T1" fmla="*/ 23 h 58"/>
                  <a:gd name="T2" fmla="*/ 27 w 35"/>
                  <a:gd name="T3" fmla="*/ 23 h 58"/>
                  <a:gd name="T4" fmla="*/ 32 w 35"/>
                  <a:gd name="T5" fmla="*/ 34 h 58"/>
                  <a:gd name="T6" fmla="*/ 35 w 35"/>
                  <a:gd name="T7" fmla="*/ 44 h 58"/>
                  <a:gd name="T8" fmla="*/ 35 w 35"/>
                  <a:gd name="T9" fmla="*/ 52 h 58"/>
                  <a:gd name="T10" fmla="*/ 34 w 35"/>
                  <a:gd name="T11" fmla="*/ 55 h 58"/>
                  <a:gd name="T12" fmla="*/ 33 w 35"/>
                  <a:gd name="T13" fmla="*/ 57 h 58"/>
                  <a:gd name="T14" fmla="*/ 33 w 35"/>
                  <a:gd name="T15" fmla="*/ 57 h 58"/>
                  <a:gd name="T16" fmla="*/ 30 w 35"/>
                  <a:gd name="T17" fmla="*/ 58 h 58"/>
                  <a:gd name="T18" fmla="*/ 28 w 35"/>
                  <a:gd name="T19" fmla="*/ 57 h 58"/>
                  <a:gd name="T20" fmla="*/ 21 w 35"/>
                  <a:gd name="T21" fmla="*/ 52 h 58"/>
                  <a:gd name="T22" fmla="*/ 15 w 35"/>
                  <a:gd name="T23" fmla="*/ 45 h 58"/>
                  <a:gd name="T24" fmla="*/ 9 w 35"/>
                  <a:gd name="T25" fmla="*/ 35 h 58"/>
                  <a:gd name="T26" fmla="*/ 9 w 35"/>
                  <a:gd name="T27" fmla="*/ 35 h 58"/>
                  <a:gd name="T28" fmla="*/ 4 w 35"/>
                  <a:gd name="T29" fmla="*/ 24 h 58"/>
                  <a:gd name="T30" fmla="*/ 1 w 35"/>
                  <a:gd name="T31" fmla="*/ 14 h 58"/>
                  <a:gd name="T32" fmla="*/ 0 w 35"/>
                  <a:gd name="T33" fmla="*/ 6 h 58"/>
                  <a:gd name="T34" fmla="*/ 1 w 35"/>
                  <a:gd name="T35" fmla="*/ 3 h 58"/>
                  <a:gd name="T36" fmla="*/ 2 w 35"/>
                  <a:gd name="T37" fmla="*/ 2 h 58"/>
                  <a:gd name="T38" fmla="*/ 2 w 35"/>
                  <a:gd name="T39" fmla="*/ 2 h 58"/>
                  <a:gd name="T40" fmla="*/ 5 w 35"/>
                  <a:gd name="T41" fmla="*/ 0 h 58"/>
                  <a:gd name="T42" fmla="*/ 7 w 35"/>
                  <a:gd name="T43" fmla="*/ 2 h 58"/>
                  <a:gd name="T44" fmla="*/ 14 w 35"/>
                  <a:gd name="T45" fmla="*/ 6 h 58"/>
                  <a:gd name="T46" fmla="*/ 20 w 35"/>
                  <a:gd name="T47" fmla="*/ 13 h 58"/>
                  <a:gd name="T48" fmla="*/ 27 w 35"/>
                  <a:gd name="T49" fmla="*/ 23 h 58"/>
                  <a:gd name="T50" fmla="*/ 27 w 35"/>
                  <a:gd name="T51" fmla="*/ 2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" h="58">
                    <a:moveTo>
                      <a:pt x="27" y="23"/>
                    </a:moveTo>
                    <a:lnTo>
                      <a:pt x="27" y="23"/>
                    </a:lnTo>
                    <a:lnTo>
                      <a:pt x="32" y="34"/>
                    </a:lnTo>
                    <a:lnTo>
                      <a:pt x="35" y="44"/>
                    </a:lnTo>
                    <a:lnTo>
                      <a:pt x="35" y="52"/>
                    </a:lnTo>
                    <a:lnTo>
                      <a:pt x="34" y="55"/>
                    </a:lnTo>
                    <a:lnTo>
                      <a:pt x="33" y="57"/>
                    </a:lnTo>
                    <a:lnTo>
                      <a:pt x="33" y="57"/>
                    </a:lnTo>
                    <a:lnTo>
                      <a:pt x="30" y="58"/>
                    </a:lnTo>
                    <a:lnTo>
                      <a:pt x="28" y="57"/>
                    </a:lnTo>
                    <a:lnTo>
                      <a:pt x="21" y="52"/>
                    </a:lnTo>
                    <a:lnTo>
                      <a:pt x="15" y="45"/>
                    </a:lnTo>
                    <a:lnTo>
                      <a:pt x="9" y="35"/>
                    </a:lnTo>
                    <a:lnTo>
                      <a:pt x="9" y="35"/>
                    </a:lnTo>
                    <a:lnTo>
                      <a:pt x="4" y="24"/>
                    </a:lnTo>
                    <a:lnTo>
                      <a:pt x="1" y="14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7" y="2"/>
                    </a:lnTo>
                    <a:lnTo>
                      <a:pt x="14" y="6"/>
                    </a:lnTo>
                    <a:lnTo>
                      <a:pt x="20" y="13"/>
                    </a:lnTo>
                    <a:lnTo>
                      <a:pt x="27" y="23"/>
                    </a:lnTo>
                    <a:lnTo>
                      <a:pt x="27" y="23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3" name="Freeform 1056"/>
              <p:cNvSpPr>
                <a:spLocks/>
              </p:cNvSpPr>
              <p:nvPr/>
            </p:nvSpPr>
            <p:spPr bwMode="auto">
              <a:xfrm rot="380540" flipH="1">
                <a:off x="2854738" y="2619435"/>
                <a:ext cx="235933" cy="55563"/>
              </a:xfrm>
              <a:custGeom>
                <a:avLst/>
                <a:gdLst>
                  <a:gd name="T0" fmla="*/ 124 w 133"/>
                  <a:gd name="T1" fmla="*/ 19 h 35"/>
                  <a:gd name="T2" fmla="*/ 124 w 133"/>
                  <a:gd name="T3" fmla="*/ 19 h 35"/>
                  <a:gd name="T4" fmla="*/ 131 w 133"/>
                  <a:gd name="T5" fmla="*/ 27 h 35"/>
                  <a:gd name="T6" fmla="*/ 133 w 133"/>
                  <a:gd name="T7" fmla="*/ 31 h 35"/>
                  <a:gd name="T8" fmla="*/ 132 w 133"/>
                  <a:gd name="T9" fmla="*/ 32 h 35"/>
                  <a:gd name="T10" fmla="*/ 131 w 133"/>
                  <a:gd name="T11" fmla="*/ 32 h 35"/>
                  <a:gd name="T12" fmla="*/ 122 w 133"/>
                  <a:gd name="T13" fmla="*/ 32 h 35"/>
                  <a:gd name="T14" fmla="*/ 122 w 133"/>
                  <a:gd name="T15" fmla="*/ 32 h 35"/>
                  <a:gd name="T16" fmla="*/ 117 w 133"/>
                  <a:gd name="T17" fmla="*/ 29 h 35"/>
                  <a:gd name="T18" fmla="*/ 112 w 133"/>
                  <a:gd name="T19" fmla="*/ 27 h 35"/>
                  <a:gd name="T20" fmla="*/ 99 w 133"/>
                  <a:gd name="T21" fmla="*/ 24 h 35"/>
                  <a:gd name="T22" fmla="*/ 84 w 133"/>
                  <a:gd name="T23" fmla="*/ 22 h 35"/>
                  <a:gd name="T24" fmla="*/ 67 w 133"/>
                  <a:gd name="T25" fmla="*/ 24 h 35"/>
                  <a:gd name="T26" fmla="*/ 49 w 133"/>
                  <a:gd name="T27" fmla="*/ 25 h 35"/>
                  <a:gd name="T28" fmla="*/ 32 w 133"/>
                  <a:gd name="T29" fmla="*/ 28 h 35"/>
                  <a:gd name="T30" fmla="*/ 0 w 133"/>
                  <a:gd name="T31" fmla="*/ 35 h 35"/>
                  <a:gd name="T32" fmla="*/ 0 w 133"/>
                  <a:gd name="T33" fmla="*/ 35 h 35"/>
                  <a:gd name="T34" fmla="*/ 0 w 133"/>
                  <a:gd name="T35" fmla="*/ 35 h 35"/>
                  <a:gd name="T36" fmla="*/ 0 w 133"/>
                  <a:gd name="T37" fmla="*/ 34 h 35"/>
                  <a:gd name="T38" fmla="*/ 8 w 133"/>
                  <a:gd name="T39" fmla="*/ 27 h 35"/>
                  <a:gd name="T40" fmla="*/ 22 w 133"/>
                  <a:gd name="T41" fmla="*/ 18 h 35"/>
                  <a:gd name="T42" fmla="*/ 38 w 133"/>
                  <a:gd name="T43" fmla="*/ 8 h 35"/>
                  <a:gd name="T44" fmla="*/ 48 w 133"/>
                  <a:gd name="T45" fmla="*/ 5 h 35"/>
                  <a:gd name="T46" fmla="*/ 60 w 133"/>
                  <a:gd name="T47" fmla="*/ 2 h 35"/>
                  <a:gd name="T48" fmla="*/ 70 w 133"/>
                  <a:gd name="T49" fmla="*/ 1 h 35"/>
                  <a:gd name="T50" fmla="*/ 81 w 133"/>
                  <a:gd name="T51" fmla="*/ 0 h 35"/>
                  <a:gd name="T52" fmla="*/ 93 w 133"/>
                  <a:gd name="T53" fmla="*/ 1 h 35"/>
                  <a:gd name="T54" fmla="*/ 104 w 133"/>
                  <a:gd name="T55" fmla="*/ 5 h 35"/>
                  <a:gd name="T56" fmla="*/ 114 w 133"/>
                  <a:gd name="T57" fmla="*/ 11 h 35"/>
                  <a:gd name="T58" fmla="*/ 124 w 133"/>
                  <a:gd name="T59" fmla="*/ 19 h 35"/>
                  <a:gd name="T60" fmla="*/ 124 w 133"/>
                  <a:gd name="T61" fmla="*/ 1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3" h="35">
                    <a:moveTo>
                      <a:pt x="124" y="19"/>
                    </a:moveTo>
                    <a:lnTo>
                      <a:pt x="124" y="19"/>
                    </a:lnTo>
                    <a:lnTo>
                      <a:pt x="131" y="27"/>
                    </a:lnTo>
                    <a:lnTo>
                      <a:pt x="133" y="31"/>
                    </a:lnTo>
                    <a:lnTo>
                      <a:pt x="132" y="32"/>
                    </a:lnTo>
                    <a:lnTo>
                      <a:pt x="131" y="32"/>
                    </a:lnTo>
                    <a:lnTo>
                      <a:pt x="122" y="32"/>
                    </a:lnTo>
                    <a:lnTo>
                      <a:pt x="122" y="32"/>
                    </a:lnTo>
                    <a:lnTo>
                      <a:pt x="117" y="29"/>
                    </a:lnTo>
                    <a:lnTo>
                      <a:pt x="112" y="27"/>
                    </a:lnTo>
                    <a:lnTo>
                      <a:pt x="99" y="24"/>
                    </a:lnTo>
                    <a:lnTo>
                      <a:pt x="84" y="22"/>
                    </a:lnTo>
                    <a:lnTo>
                      <a:pt x="67" y="24"/>
                    </a:lnTo>
                    <a:lnTo>
                      <a:pt x="49" y="25"/>
                    </a:lnTo>
                    <a:lnTo>
                      <a:pt x="32" y="28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0" y="34"/>
                    </a:lnTo>
                    <a:lnTo>
                      <a:pt x="8" y="27"/>
                    </a:lnTo>
                    <a:lnTo>
                      <a:pt x="22" y="18"/>
                    </a:lnTo>
                    <a:lnTo>
                      <a:pt x="38" y="8"/>
                    </a:lnTo>
                    <a:lnTo>
                      <a:pt x="48" y="5"/>
                    </a:lnTo>
                    <a:lnTo>
                      <a:pt x="60" y="2"/>
                    </a:lnTo>
                    <a:lnTo>
                      <a:pt x="70" y="1"/>
                    </a:lnTo>
                    <a:lnTo>
                      <a:pt x="81" y="0"/>
                    </a:lnTo>
                    <a:lnTo>
                      <a:pt x="93" y="1"/>
                    </a:lnTo>
                    <a:lnTo>
                      <a:pt x="104" y="5"/>
                    </a:lnTo>
                    <a:lnTo>
                      <a:pt x="114" y="11"/>
                    </a:lnTo>
                    <a:lnTo>
                      <a:pt x="124" y="19"/>
                    </a:lnTo>
                    <a:lnTo>
                      <a:pt x="124" y="19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4" name="Freeform 1057"/>
              <p:cNvSpPr>
                <a:spLocks/>
              </p:cNvSpPr>
              <p:nvPr/>
            </p:nvSpPr>
            <p:spPr bwMode="auto">
              <a:xfrm rot="380540" flipH="1">
                <a:off x="2858379" y="2619342"/>
                <a:ext cx="227064" cy="53975"/>
              </a:xfrm>
              <a:custGeom>
                <a:avLst/>
                <a:gdLst>
                  <a:gd name="T0" fmla="*/ 120 w 128"/>
                  <a:gd name="T1" fmla="*/ 19 h 34"/>
                  <a:gd name="T2" fmla="*/ 120 w 128"/>
                  <a:gd name="T3" fmla="*/ 19 h 34"/>
                  <a:gd name="T4" fmla="*/ 127 w 128"/>
                  <a:gd name="T5" fmla="*/ 25 h 34"/>
                  <a:gd name="T6" fmla="*/ 128 w 128"/>
                  <a:gd name="T7" fmla="*/ 29 h 34"/>
                  <a:gd name="T8" fmla="*/ 128 w 128"/>
                  <a:gd name="T9" fmla="*/ 31 h 34"/>
                  <a:gd name="T10" fmla="*/ 127 w 128"/>
                  <a:gd name="T11" fmla="*/ 32 h 34"/>
                  <a:gd name="T12" fmla="*/ 118 w 128"/>
                  <a:gd name="T13" fmla="*/ 31 h 34"/>
                  <a:gd name="T14" fmla="*/ 118 w 128"/>
                  <a:gd name="T15" fmla="*/ 31 h 34"/>
                  <a:gd name="T16" fmla="*/ 114 w 128"/>
                  <a:gd name="T17" fmla="*/ 28 h 34"/>
                  <a:gd name="T18" fmla="*/ 109 w 128"/>
                  <a:gd name="T19" fmla="*/ 25 h 34"/>
                  <a:gd name="T20" fmla="*/ 96 w 128"/>
                  <a:gd name="T21" fmla="*/ 22 h 34"/>
                  <a:gd name="T22" fmla="*/ 81 w 128"/>
                  <a:gd name="T23" fmla="*/ 22 h 34"/>
                  <a:gd name="T24" fmla="*/ 64 w 128"/>
                  <a:gd name="T25" fmla="*/ 22 h 34"/>
                  <a:gd name="T26" fmla="*/ 48 w 128"/>
                  <a:gd name="T27" fmla="*/ 25 h 34"/>
                  <a:gd name="T28" fmla="*/ 30 w 128"/>
                  <a:gd name="T29" fmla="*/ 27 h 34"/>
                  <a:gd name="T30" fmla="*/ 1 w 128"/>
                  <a:gd name="T31" fmla="*/ 34 h 34"/>
                  <a:gd name="T32" fmla="*/ 1 w 128"/>
                  <a:gd name="T33" fmla="*/ 34 h 34"/>
                  <a:gd name="T34" fmla="*/ 0 w 128"/>
                  <a:gd name="T35" fmla="*/ 34 h 34"/>
                  <a:gd name="T36" fmla="*/ 0 w 128"/>
                  <a:gd name="T37" fmla="*/ 32 h 34"/>
                  <a:gd name="T38" fmla="*/ 7 w 128"/>
                  <a:gd name="T39" fmla="*/ 25 h 34"/>
                  <a:gd name="T40" fmla="*/ 20 w 128"/>
                  <a:gd name="T41" fmla="*/ 17 h 34"/>
                  <a:gd name="T42" fmla="*/ 38 w 128"/>
                  <a:gd name="T43" fmla="*/ 8 h 34"/>
                  <a:gd name="T44" fmla="*/ 46 w 128"/>
                  <a:gd name="T45" fmla="*/ 5 h 34"/>
                  <a:gd name="T46" fmla="*/ 57 w 128"/>
                  <a:gd name="T47" fmla="*/ 2 h 34"/>
                  <a:gd name="T48" fmla="*/ 68 w 128"/>
                  <a:gd name="T49" fmla="*/ 1 h 34"/>
                  <a:gd name="T50" fmla="*/ 78 w 128"/>
                  <a:gd name="T51" fmla="*/ 0 h 34"/>
                  <a:gd name="T52" fmla="*/ 90 w 128"/>
                  <a:gd name="T53" fmla="*/ 1 h 34"/>
                  <a:gd name="T54" fmla="*/ 100 w 128"/>
                  <a:gd name="T55" fmla="*/ 5 h 34"/>
                  <a:gd name="T56" fmla="*/ 110 w 128"/>
                  <a:gd name="T57" fmla="*/ 11 h 34"/>
                  <a:gd name="T58" fmla="*/ 120 w 128"/>
                  <a:gd name="T59" fmla="*/ 19 h 34"/>
                  <a:gd name="T60" fmla="*/ 120 w 128"/>
                  <a:gd name="T61" fmla="*/ 1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8" h="34">
                    <a:moveTo>
                      <a:pt x="120" y="19"/>
                    </a:moveTo>
                    <a:lnTo>
                      <a:pt x="120" y="19"/>
                    </a:lnTo>
                    <a:lnTo>
                      <a:pt x="127" y="25"/>
                    </a:lnTo>
                    <a:lnTo>
                      <a:pt x="128" y="29"/>
                    </a:lnTo>
                    <a:lnTo>
                      <a:pt x="128" y="31"/>
                    </a:lnTo>
                    <a:lnTo>
                      <a:pt x="127" y="32"/>
                    </a:lnTo>
                    <a:lnTo>
                      <a:pt x="118" y="31"/>
                    </a:lnTo>
                    <a:lnTo>
                      <a:pt x="118" y="31"/>
                    </a:lnTo>
                    <a:lnTo>
                      <a:pt x="114" y="28"/>
                    </a:lnTo>
                    <a:lnTo>
                      <a:pt x="109" y="25"/>
                    </a:lnTo>
                    <a:lnTo>
                      <a:pt x="96" y="22"/>
                    </a:lnTo>
                    <a:lnTo>
                      <a:pt x="81" y="22"/>
                    </a:lnTo>
                    <a:lnTo>
                      <a:pt x="64" y="22"/>
                    </a:lnTo>
                    <a:lnTo>
                      <a:pt x="48" y="25"/>
                    </a:lnTo>
                    <a:lnTo>
                      <a:pt x="30" y="27"/>
                    </a:lnTo>
                    <a:lnTo>
                      <a:pt x="1" y="34"/>
                    </a:lnTo>
                    <a:lnTo>
                      <a:pt x="1" y="34"/>
                    </a:lnTo>
                    <a:lnTo>
                      <a:pt x="0" y="34"/>
                    </a:lnTo>
                    <a:lnTo>
                      <a:pt x="0" y="32"/>
                    </a:lnTo>
                    <a:lnTo>
                      <a:pt x="7" y="25"/>
                    </a:lnTo>
                    <a:lnTo>
                      <a:pt x="20" y="17"/>
                    </a:lnTo>
                    <a:lnTo>
                      <a:pt x="38" y="8"/>
                    </a:lnTo>
                    <a:lnTo>
                      <a:pt x="46" y="5"/>
                    </a:lnTo>
                    <a:lnTo>
                      <a:pt x="57" y="2"/>
                    </a:lnTo>
                    <a:lnTo>
                      <a:pt x="68" y="1"/>
                    </a:lnTo>
                    <a:lnTo>
                      <a:pt x="78" y="0"/>
                    </a:lnTo>
                    <a:lnTo>
                      <a:pt x="90" y="1"/>
                    </a:lnTo>
                    <a:lnTo>
                      <a:pt x="100" y="5"/>
                    </a:lnTo>
                    <a:lnTo>
                      <a:pt x="110" y="11"/>
                    </a:lnTo>
                    <a:lnTo>
                      <a:pt x="120" y="19"/>
                    </a:lnTo>
                    <a:lnTo>
                      <a:pt x="120" y="19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5" name="Freeform 1058"/>
              <p:cNvSpPr>
                <a:spLocks/>
              </p:cNvSpPr>
              <p:nvPr/>
            </p:nvSpPr>
            <p:spPr bwMode="auto">
              <a:xfrm rot="380540" flipH="1">
                <a:off x="2860158" y="2619244"/>
                <a:ext cx="221742" cy="53975"/>
              </a:xfrm>
              <a:custGeom>
                <a:avLst/>
                <a:gdLst>
                  <a:gd name="T0" fmla="*/ 117 w 125"/>
                  <a:gd name="T1" fmla="*/ 18 h 34"/>
                  <a:gd name="T2" fmla="*/ 117 w 125"/>
                  <a:gd name="T3" fmla="*/ 18 h 34"/>
                  <a:gd name="T4" fmla="*/ 123 w 125"/>
                  <a:gd name="T5" fmla="*/ 25 h 34"/>
                  <a:gd name="T6" fmla="*/ 125 w 125"/>
                  <a:gd name="T7" fmla="*/ 29 h 34"/>
                  <a:gd name="T8" fmla="*/ 125 w 125"/>
                  <a:gd name="T9" fmla="*/ 31 h 34"/>
                  <a:gd name="T10" fmla="*/ 122 w 125"/>
                  <a:gd name="T11" fmla="*/ 31 h 34"/>
                  <a:gd name="T12" fmla="*/ 114 w 125"/>
                  <a:gd name="T13" fmla="*/ 29 h 34"/>
                  <a:gd name="T14" fmla="*/ 114 w 125"/>
                  <a:gd name="T15" fmla="*/ 29 h 34"/>
                  <a:gd name="T16" fmla="*/ 111 w 125"/>
                  <a:gd name="T17" fmla="*/ 27 h 34"/>
                  <a:gd name="T18" fmla="*/ 105 w 125"/>
                  <a:gd name="T19" fmla="*/ 25 h 34"/>
                  <a:gd name="T20" fmla="*/ 94 w 125"/>
                  <a:gd name="T21" fmla="*/ 22 h 34"/>
                  <a:gd name="T22" fmla="*/ 80 w 125"/>
                  <a:gd name="T23" fmla="*/ 21 h 34"/>
                  <a:gd name="T24" fmla="*/ 64 w 125"/>
                  <a:gd name="T25" fmla="*/ 22 h 34"/>
                  <a:gd name="T26" fmla="*/ 47 w 125"/>
                  <a:gd name="T27" fmla="*/ 24 h 34"/>
                  <a:gd name="T28" fmla="*/ 31 w 125"/>
                  <a:gd name="T29" fmla="*/ 27 h 34"/>
                  <a:gd name="T30" fmla="*/ 1 w 125"/>
                  <a:gd name="T31" fmla="*/ 34 h 34"/>
                  <a:gd name="T32" fmla="*/ 1 w 125"/>
                  <a:gd name="T33" fmla="*/ 34 h 34"/>
                  <a:gd name="T34" fmla="*/ 0 w 125"/>
                  <a:gd name="T35" fmla="*/ 32 h 34"/>
                  <a:gd name="T36" fmla="*/ 1 w 125"/>
                  <a:gd name="T37" fmla="*/ 31 h 34"/>
                  <a:gd name="T38" fmla="*/ 8 w 125"/>
                  <a:gd name="T39" fmla="*/ 25 h 34"/>
                  <a:gd name="T40" fmla="*/ 20 w 125"/>
                  <a:gd name="T41" fmla="*/ 17 h 34"/>
                  <a:gd name="T42" fmla="*/ 37 w 125"/>
                  <a:gd name="T43" fmla="*/ 8 h 34"/>
                  <a:gd name="T44" fmla="*/ 46 w 125"/>
                  <a:gd name="T45" fmla="*/ 5 h 34"/>
                  <a:gd name="T46" fmla="*/ 56 w 125"/>
                  <a:gd name="T47" fmla="*/ 2 h 34"/>
                  <a:gd name="T48" fmla="*/ 66 w 125"/>
                  <a:gd name="T49" fmla="*/ 1 h 34"/>
                  <a:gd name="T50" fmla="*/ 78 w 125"/>
                  <a:gd name="T51" fmla="*/ 0 h 34"/>
                  <a:gd name="T52" fmla="*/ 88 w 125"/>
                  <a:gd name="T53" fmla="*/ 1 h 34"/>
                  <a:gd name="T54" fmla="*/ 98 w 125"/>
                  <a:gd name="T55" fmla="*/ 5 h 34"/>
                  <a:gd name="T56" fmla="*/ 108 w 125"/>
                  <a:gd name="T57" fmla="*/ 11 h 34"/>
                  <a:gd name="T58" fmla="*/ 117 w 125"/>
                  <a:gd name="T59" fmla="*/ 18 h 34"/>
                  <a:gd name="T60" fmla="*/ 117 w 125"/>
                  <a:gd name="T61" fmla="*/ 1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5" h="34">
                    <a:moveTo>
                      <a:pt x="117" y="18"/>
                    </a:moveTo>
                    <a:lnTo>
                      <a:pt x="117" y="18"/>
                    </a:lnTo>
                    <a:lnTo>
                      <a:pt x="123" y="25"/>
                    </a:lnTo>
                    <a:lnTo>
                      <a:pt x="125" y="29"/>
                    </a:lnTo>
                    <a:lnTo>
                      <a:pt x="125" y="31"/>
                    </a:lnTo>
                    <a:lnTo>
                      <a:pt x="122" y="31"/>
                    </a:lnTo>
                    <a:lnTo>
                      <a:pt x="114" y="29"/>
                    </a:lnTo>
                    <a:lnTo>
                      <a:pt x="114" y="29"/>
                    </a:lnTo>
                    <a:lnTo>
                      <a:pt x="111" y="27"/>
                    </a:lnTo>
                    <a:lnTo>
                      <a:pt x="105" y="25"/>
                    </a:lnTo>
                    <a:lnTo>
                      <a:pt x="94" y="22"/>
                    </a:lnTo>
                    <a:lnTo>
                      <a:pt x="80" y="21"/>
                    </a:lnTo>
                    <a:lnTo>
                      <a:pt x="64" y="22"/>
                    </a:lnTo>
                    <a:lnTo>
                      <a:pt x="47" y="24"/>
                    </a:lnTo>
                    <a:lnTo>
                      <a:pt x="31" y="27"/>
                    </a:lnTo>
                    <a:lnTo>
                      <a:pt x="1" y="34"/>
                    </a:lnTo>
                    <a:lnTo>
                      <a:pt x="1" y="34"/>
                    </a:lnTo>
                    <a:lnTo>
                      <a:pt x="0" y="32"/>
                    </a:lnTo>
                    <a:lnTo>
                      <a:pt x="1" y="31"/>
                    </a:lnTo>
                    <a:lnTo>
                      <a:pt x="8" y="25"/>
                    </a:lnTo>
                    <a:lnTo>
                      <a:pt x="20" y="17"/>
                    </a:lnTo>
                    <a:lnTo>
                      <a:pt x="37" y="8"/>
                    </a:lnTo>
                    <a:lnTo>
                      <a:pt x="46" y="5"/>
                    </a:lnTo>
                    <a:lnTo>
                      <a:pt x="56" y="2"/>
                    </a:lnTo>
                    <a:lnTo>
                      <a:pt x="66" y="1"/>
                    </a:lnTo>
                    <a:lnTo>
                      <a:pt x="78" y="0"/>
                    </a:lnTo>
                    <a:lnTo>
                      <a:pt x="88" y="1"/>
                    </a:lnTo>
                    <a:lnTo>
                      <a:pt x="98" y="5"/>
                    </a:lnTo>
                    <a:lnTo>
                      <a:pt x="108" y="11"/>
                    </a:lnTo>
                    <a:lnTo>
                      <a:pt x="117" y="18"/>
                    </a:lnTo>
                    <a:lnTo>
                      <a:pt x="117" y="18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6" name="Freeform 1059"/>
              <p:cNvSpPr>
                <a:spLocks/>
              </p:cNvSpPr>
              <p:nvPr/>
            </p:nvSpPr>
            <p:spPr bwMode="auto">
              <a:xfrm rot="380540" flipH="1">
                <a:off x="2863799" y="2620738"/>
                <a:ext cx="212872" cy="49213"/>
              </a:xfrm>
              <a:custGeom>
                <a:avLst/>
                <a:gdLst>
                  <a:gd name="T0" fmla="*/ 113 w 120"/>
                  <a:gd name="T1" fmla="*/ 17 h 31"/>
                  <a:gd name="T2" fmla="*/ 113 w 120"/>
                  <a:gd name="T3" fmla="*/ 17 h 31"/>
                  <a:gd name="T4" fmla="*/ 119 w 120"/>
                  <a:gd name="T5" fmla="*/ 23 h 31"/>
                  <a:gd name="T6" fmla="*/ 120 w 120"/>
                  <a:gd name="T7" fmla="*/ 27 h 31"/>
                  <a:gd name="T8" fmla="*/ 120 w 120"/>
                  <a:gd name="T9" fmla="*/ 28 h 31"/>
                  <a:gd name="T10" fmla="*/ 118 w 120"/>
                  <a:gd name="T11" fmla="*/ 28 h 31"/>
                  <a:gd name="T12" fmla="*/ 110 w 120"/>
                  <a:gd name="T13" fmla="*/ 28 h 31"/>
                  <a:gd name="T14" fmla="*/ 110 w 120"/>
                  <a:gd name="T15" fmla="*/ 28 h 31"/>
                  <a:gd name="T16" fmla="*/ 106 w 120"/>
                  <a:gd name="T17" fmla="*/ 26 h 31"/>
                  <a:gd name="T18" fmla="*/ 102 w 120"/>
                  <a:gd name="T19" fmla="*/ 23 h 31"/>
                  <a:gd name="T20" fmla="*/ 91 w 120"/>
                  <a:gd name="T21" fmla="*/ 21 h 31"/>
                  <a:gd name="T22" fmla="*/ 77 w 120"/>
                  <a:gd name="T23" fmla="*/ 20 h 31"/>
                  <a:gd name="T24" fmla="*/ 61 w 120"/>
                  <a:gd name="T25" fmla="*/ 20 h 31"/>
                  <a:gd name="T26" fmla="*/ 45 w 120"/>
                  <a:gd name="T27" fmla="*/ 23 h 31"/>
                  <a:gd name="T28" fmla="*/ 29 w 120"/>
                  <a:gd name="T29" fmla="*/ 24 h 31"/>
                  <a:gd name="T30" fmla="*/ 1 w 120"/>
                  <a:gd name="T31" fmla="*/ 31 h 31"/>
                  <a:gd name="T32" fmla="*/ 1 w 120"/>
                  <a:gd name="T33" fmla="*/ 31 h 31"/>
                  <a:gd name="T34" fmla="*/ 0 w 120"/>
                  <a:gd name="T35" fmla="*/ 31 h 31"/>
                  <a:gd name="T36" fmla="*/ 1 w 120"/>
                  <a:gd name="T37" fmla="*/ 30 h 31"/>
                  <a:gd name="T38" fmla="*/ 7 w 120"/>
                  <a:gd name="T39" fmla="*/ 23 h 31"/>
                  <a:gd name="T40" fmla="*/ 19 w 120"/>
                  <a:gd name="T41" fmla="*/ 16 h 31"/>
                  <a:gd name="T42" fmla="*/ 35 w 120"/>
                  <a:gd name="T43" fmla="*/ 7 h 31"/>
                  <a:gd name="T44" fmla="*/ 44 w 120"/>
                  <a:gd name="T45" fmla="*/ 4 h 31"/>
                  <a:gd name="T46" fmla="*/ 54 w 120"/>
                  <a:gd name="T47" fmla="*/ 1 h 31"/>
                  <a:gd name="T48" fmla="*/ 64 w 120"/>
                  <a:gd name="T49" fmla="*/ 0 h 31"/>
                  <a:gd name="T50" fmla="*/ 75 w 120"/>
                  <a:gd name="T51" fmla="*/ 0 h 31"/>
                  <a:gd name="T52" fmla="*/ 85 w 120"/>
                  <a:gd name="T53" fmla="*/ 0 h 31"/>
                  <a:gd name="T54" fmla="*/ 94 w 120"/>
                  <a:gd name="T55" fmla="*/ 4 h 31"/>
                  <a:gd name="T56" fmla="*/ 104 w 120"/>
                  <a:gd name="T57" fmla="*/ 9 h 31"/>
                  <a:gd name="T58" fmla="*/ 113 w 120"/>
                  <a:gd name="T59" fmla="*/ 17 h 31"/>
                  <a:gd name="T60" fmla="*/ 113 w 120"/>
                  <a:gd name="T6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0" h="31">
                    <a:moveTo>
                      <a:pt x="113" y="17"/>
                    </a:moveTo>
                    <a:lnTo>
                      <a:pt x="113" y="17"/>
                    </a:lnTo>
                    <a:lnTo>
                      <a:pt x="119" y="23"/>
                    </a:lnTo>
                    <a:lnTo>
                      <a:pt x="120" y="27"/>
                    </a:lnTo>
                    <a:lnTo>
                      <a:pt x="120" y="28"/>
                    </a:lnTo>
                    <a:lnTo>
                      <a:pt x="118" y="28"/>
                    </a:lnTo>
                    <a:lnTo>
                      <a:pt x="110" y="28"/>
                    </a:lnTo>
                    <a:lnTo>
                      <a:pt x="110" y="28"/>
                    </a:lnTo>
                    <a:lnTo>
                      <a:pt x="106" y="26"/>
                    </a:lnTo>
                    <a:lnTo>
                      <a:pt x="102" y="23"/>
                    </a:lnTo>
                    <a:lnTo>
                      <a:pt x="91" y="21"/>
                    </a:lnTo>
                    <a:lnTo>
                      <a:pt x="77" y="20"/>
                    </a:lnTo>
                    <a:lnTo>
                      <a:pt x="61" y="20"/>
                    </a:lnTo>
                    <a:lnTo>
                      <a:pt x="45" y="23"/>
                    </a:lnTo>
                    <a:lnTo>
                      <a:pt x="29" y="24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0" y="31"/>
                    </a:lnTo>
                    <a:lnTo>
                      <a:pt x="1" y="30"/>
                    </a:lnTo>
                    <a:lnTo>
                      <a:pt x="7" y="23"/>
                    </a:lnTo>
                    <a:lnTo>
                      <a:pt x="19" y="16"/>
                    </a:lnTo>
                    <a:lnTo>
                      <a:pt x="35" y="7"/>
                    </a:lnTo>
                    <a:lnTo>
                      <a:pt x="44" y="4"/>
                    </a:lnTo>
                    <a:lnTo>
                      <a:pt x="54" y="1"/>
                    </a:lnTo>
                    <a:lnTo>
                      <a:pt x="64" y="0"/>
                    </a:lnTo>
                    <a:lnTo>
                      <a:pt x="75" y="0"/>
                    </a:lnTo>
                    <a:lnTo>
                      <a:pt x="85" y="0"/>
                    </a:lnTo>
                    <a:lnTo>
                      <a:pt x="94" y="4"/>
                    </a:lnTo>
                    <a:lnTo>
                      <a:pt x="104" y="9"/>
                    </a:lnTo>
                    <a:lnTo>
                      <a:pt x="113" y="17"/>
                    </a:lnTo>
                    <a:lnTo>
                      <a:pt x="113" y="17"/>
                    </a:lnTo>
                    <a:close/>
                  </a:path>
                </a:pathLst>
              </a:custGeom>
              <a:solidFill>
                <a:srgbClr val="F5D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7" name="Freeform 1060"/>
              <p:cNvSpPr>
                <a:spLocks/>
              </p:cNvSpPr>
              <p:nvPr/>
            </p:nvSpPr>
            <p:spPr bwMode="auto">
              <a:xfrm rot="380540" flipH="1">
                <a:off x="2865666" y="2620645"/>
                <a:ext cx="207550" cy="47625"/>
              </a:xfrm>
              <a:custGeom>
                <a:avLst/>
                <a:gdLst>
                  <a:gd name="T0" fmla="*/ 109 w 117"/>
                  <a:gd name="T1" fmla="*/ 16 h 30"/>
                  <a:gd name="T2" fmla="*/ 109 w 117"/>
                  <a:gd name="T3" fmla="*/ 16 h 30"/>
                  <a:gd name="T4" fmla="*/ 114 w 117"/>
                  <a:gd name="T5" fmla="*/ 23 h 30"/>
                  <a:gd name="T6" fmla="*/ 117 w 117"/>
                  <a:gd name="T7" fmla="*/ 26 h 30"/>
                  <a:gd name="T8" fmla="*/ 117 w 117"/>
                  <a:gd name="T9" fmla="*/ 27 h 30"/>
                  <a:gd name="T10" fmla="*/ 114 w 117"/>
                  <a:gd name="T11" fmla="*/ 28 h 30"/>
                  <a:gd name="T12" fmla="*/ 107 w 117"/>
                  <a:gd name="T13" fmla="*/ 27 h 30"/>
                  <a:gd name="T14" fmla="*/ 107 w 117"/>
                  <a:gd name="T15" fmla="*/ 27 h 30"/>
                  <a:gd name="T16" fmla="*/ 103 w 117"/>
                  <a:gd name="T17" fmla="*/ 24 h 30"/>
                  <a:gd name="T18" fmla="*/ 99 w 117"/>
                  <a:gd name="T19" fmla="*/ 23 h 30"/>
                  <a:gd name="T20" fmla="*/ 88 w 117"/>
                  <a:gd name="T21" fmla="*/ 20 h 30"/>
                  <a:gd name="T22" fmla="*/ 75 w 117"/>
                  <a:gd name="T23" fmla="*/ 20 h 30"/>
                  <a:gd name="T24" fmla="*/ 60 w 117"/>
                  <a:gd name="T25" fmla="*/ 20 h 30"/>
                  <a:gd name="T26" fmla="*/ 45 w 117"/>
                  <a:gd name="T27" fmla="*/ 21 h 30"/>
                  <a:gd name="T28" fmla="*/ 29 w 117"/>
                  <a:gd name="T29" fmla="*/ 24 h 30"/>
                  <a:gd name="T30" fmla="*/ 1 w 117"/>
                  <a:gd name="T31" fmla="*/ 30 h 30"/>
                  <a:gd name="T32" fmla="*/ 1 w 117"/>
                  <a:gd name="T33" fmla="*/ 30 h 30"/>
                  <a:gd name="T34" fmla="*/ 0 w 117"/>
                  <a:gd name="T35" fmla="*/ 30 h 30"/>
                  <a:gd name="T36" fmla="*/ 1 w 117"/>
                  <a:gd name="T37" fmla="*/ 28 h 30"/>
                  <a:gd name="T38" fmla="*/ 8 w 117"/>
                  <a:gd name="T39" fmla="*/ 23 h 30"/>
                  <a:gd name="T40" fmla="*/ 19 w 117"/>
                  <a:gd name="T41" fmla="*/ 14 h 30"/>
                  <a:gd name="T42" fmla="*/ 34 w 117"/>
                  <a:gd name="T43" fmla="*/ 7 h 30"/>
                  <a:gd name="T44" fmla="*/ 43 w 117"/>
                  <a:gd name="T45" fmla="*/ 4 h 30"/>
                  <a:gd name="T46" fmla="*/ 53 w 117"/>
                  <a:gd name="T47" fmla="*/ 1 h 30"/>
                  <a:gd name="T48" fmla="*/ 62 w 117"/>
                  <a:gd name="T49" fmla="*/ 0 h 30"/>
                  <a:gd name="T50" fmla="*/ 73 w 117"/>
                  <a:gd name="T51" fmla="*/ 0 h 30"/>
                  <a:gd name="T52" fmla="*/ 83 w 117"/>
                  <a:gd name="T53" fmla="*/ 0 h 30"/>
                  <a:gd name="T54" fmla="*/ 92 w 117"/>
                  <a:gd name="T55" fmla="*/ 4 h 30"/>
                  <a:gd name="T56" fmla="*/ 100 w 117"/>
                  <a:gd name="T57" fmla="*/ 9 h 30"/>
                  <a:gd name="T58" fmla="*/ 109 w 117"/>
                  <a:gd name="T59" fmla="*/ 16 h 30"/>
                  <a:gd name="T60" fmla="*/ 109 w 117"/>
                  <a:gd name="T61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17" h="30">
                    <a:moveTo>
                      <a:pt x="109" y="16"/>
                    </a:moveTo>
                    <a:lnTo>
                      <a:pt x="109" y="16"/>
                    </a:lnTo>
                    <a:lnTo>
                      <a:pt x="114" y="23"/>
                    </a:lnTo>
                    <a:lnTo>
                      <a:pt x="117" y="26"/>
                    </a:lnTo>
                    <a:lnTo>
                      <a:pt x="117" y="27"/>
                    </a:lnTo>
                    <a:lnTo>
                      <a:pt x="114" y="28"/>
                    </a:lnTo>
                    <a:lnTo>
                      <a:pt x="107" y="27"/>
                    </a:lnTo>
                    <a:lnTo>
                      <a:pt x="107" y="27"/>
                    </a:lnTo>
                    <a:lnTo>
                      <a:pt x="103" y="24"/>
                    </a:lnTo>
                    <a:lnTo>
                      <a:pt x="99" y="23"/>
                    </a:lnTo>
                    <a:lnTo>
                      <a:pt x="88" y="20"/>
                    </a:lnTo>
                    <a:lnTo>
                      <a:pt x="75" y="20"/>
                    </a:lnTo>
                    <a:lnTo>
                      <a:pt x="60" y="20"/>
                    </a:lnTo>
                    <a:lnTo>
                      <a:pt x="45" y="21"/>
                    </a:lnTo>
                    <a:lnTo>
                      <a:pt x="29" y="24"/>
                    </a:lnTo>
                    <a:lnTo>
                      <a:pt x="1" y="30"/>
                    </a:lnTo>
                    <a:lnTo>
                      <a:pt x="1" y="30"/>
                    </a:lnTo>
                    <a:lnTo>
                      <a:pt x="0" y="30"/>
                    </a:lnTo>
                    <a:lnTo>
                      <a:pt x="1" y="28"/>
                    </a:lnTo>
                    <a:lnTo>
                      <a:pt x="8" y="23"/>
                    </a:lnTo>
                    <a:lnTo>
                      <a:pt x="19" y="14"/>
                    </a:lnTo>
                    <a:lnTo>
                      <a:pt x="34" y="7"/>
                    </a:lnTo>
                    <a:lnTo>
                      <a:pt x="43" y="4"/>
                    </a:lnTo>
                    <a:lnTo>
                      <a:pt x="53" y="1"/>
                    </a:lnTo>
                    <a:lnTo>
                      <a:pt x="62" y="0"/>
                    </a:lnTo>
                    <a:lnTo>
                      <a:pt x="73" y="0"/>
                    </a:lnTo>
                    <a:lnTo>
                      <a:pt x="83" y="0"/>
                    </a:lnTo>
                    <a:lnTo>
                      <a:pt x="92" y="4"/>
                    </a:lnTo>
                    <a:lnTo>
                      <a:pt x="100" y="9"/>
                    </a:lnTo>
                    <a:lnTo>
                      <a:pt x="109" y="16"/>
                    </a:lnTo>
                    <a:lnTo>
                      <a:pt x="109" y="16"/>
                    </a:lnTo>
                    <a:close/>
                  </a:path>
                </a:pathLst>
              </a:custGeom>
              <a:solidFill>
                <a:srgbClr val="F5D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8" name="Freeform 1061"/>
              <p:cNvSpPr>
                <a:spLocks/>
              </p:cNvSpPr>
              <p:nvPr/>
            </p:nvSpPr>
            <p:spPr bwMode="auto">
              <a:xfrm rot="380540" flipH="1">
                <a:off x="2867626" y="2620459"/>
                <a:ext cx="200455" cy="44450"/>
              </a:xfrm>
              <a:custGeom>
                <a:avLst/>
                <a:gdLst>
                  <a:gd name="T0" fmla="*/ 105 w 113"/>
                  <a:gd name="T1" fmla="*/ 16 h 28"/>
                  <a:gd name="T2" fmla="*/ 105 w 113"/>
                  <a:gd name="T3" fmla="*/ 16 h 28"/>
                  <a:gd name="T4" fmla="*/ 110 w 113"/>
                  <a:gd name="T5" fmla="*/ 21 h 28"/>
                  <a:gd name="T6" fmla="*/ 113 w 113"/>
                  <a:gd name="T7" fmla="*/ 26 h 28"/>
                  <a:gd name="T8" fmla="*/ 113 w 113"/>
                  <a:gd name="T9" fmla="*/ 27 h 28"/>
                  <a:gd name="T10" fmla="*/ 110 w 113"/>
                  <a:gd name="T11" fmla="*/ 27 h 28"/>
                  <a:gd name="T12" fmla="*/ 103 w 113"/>
                  <a:gd name="T13" fmla="*/ 27 h 28"/>
                  <a:gd name="T14" fmla="*/ 103 w 113"/>
                  <a:gd name="T15" fmla="*/ 27 h 28"/>
                  <a:gd name="T16" fmla="*/ 100 w 113"/>
                  <a:gd name="T17" fmla="*/ 24 h 28"/>
                  <a:gd name="T18" fmla="*/ 95 w 113"/>
                  <a:gd name="T19" fmla="*/ 21 h 28"/>
                  <a:gd name="T20" fmla="*/ 85 w 113"/>
                  <a:gd name="T21" fmla="*/ 20 h 28"/>
                  <a:gd name="T22" fmla="*/ 72 w 113"/>
                  <a:gd name="T23" fmla="*/ 18 h 28"/>
                  <a:gd name="T24" fmla="*/ 57 w 113"/>
                  <a:gd name="T25" fmla="*/ 18 h 28"/>
                  <a:gd name="T26" fmla="*/ 28 w 113"/>
                  <a:gd name="T27" fmla="*/ 23 h 28"/>
                  <a:gd name="T28" fmla="*/ 1 w 113"/>
                  <a:gd name="T29" fmla="*/ 28 h 28"/>
                  <a:gd name="T30" fmla="*/ 1 w 113"/>
                  <a:gd name="T31" fmla="*/ 28 h 28"/>
                  <a:gd name="T32" fmla="*/ 0 w 113"/>
                  <a:gd name="T33" fmla="*/ 28 h 28"/>
                  <a:gd name="T34" fmla="*/ 1 w 113"/>
                  <a:gd name="T35" fmla="*/ 27 h 28"/>
                  <a:gd name="T36" fmla="*/ 7 w 113"/>
                  <a:gd name="T37" fmla="*/ 21 h 28"/>
                  <a:gd name="T38" fmla="*/ 19 w 113"/>
                  <a:gd name="T39" fmla="*/ 14 h 28"/>
                  <a:gd name="T40" fmla="*/ 34 w 113"/>
                  <a:gd name="T41" fmla="*/ 7 h 28"/>
                  <a:gd name="T42" fmla="*/ 42 w 113"/>
                  <a:gd name="T43" fmla="*/ 4 h 28"/>
                  <a:gd name="T44" fmla="*/ 50 w 113"/>
                  <a:gd name="T45" fmla="*/ 1 h 28"/>
                  <a:gd name="T46" fmla="*/ 61 w 113"/>
                  <a:gd name="T47" fmla="*/ 0 h 28"/>
                  <a:gd name="T48" fmla="*/ 70 w 113"/>
                  <a:gd name="T49" fmla="*/ 0 h 28"/>
                  <a:gd name="T50" fmla="*/ 78 w 113"/>
                  <a:gd name="T51" fmla="*/ 1 h 28"/>
                  <a:gd name="T52" fmla="*/ 89 w 113"/>
                  <a:gd name="T53" fmla="*/ 4 h 28"/>
                  <a:gd name="T54" fmla="*/ 97 w 113"/>
                  <a:gd name="T55" fmla="*/ 9 h 28"/>
                  <a:gd name="T56" fmla="*/ 105 w 113"/>
                  <a:gd name="T57" fmla="*/ 16 h 28"/>
                  <a:gd name="T58" fmla="*/ 105 w 113"/>
                  <a:gd name="T59" fmla="*/ 1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3" h="28">
                    <a:moveTo>
                      <a:pt x="105" y="16"/>
                    </a:moveTo>
                    <a:lnTo>
                      <a:pt x="105" y="16"/>
                    </a:lnTo>
                    <a:lnTo>
                      <a:pt x="110" y="21"/>
                    </a:lnTo>
                    <a:lnTo>
                      <a:pt x="113" y="26"/>
                    </a:lnTo>
                    <a:lnTo>
                      <a:pt x="113" y="27"/>
                    </a:lnTo>
                    <a:lnTo>
                      <a:pt x="110" y="27"/>
                    </a:lnTo>
                    <a:lnTo>
                      <a:pt x="103" y="27"/>
                    </a:lnTo>
                    <a:lnTo>
                      <a:pt x="103" y="27"/>
                    </a:lnTo>
                    <a:lnTo>
                      <a:pt x="100" y="24"/>
                    </a:lnTo>
                    <a:lnTo>
                      <a:pt x="95" y="21"/>
                    </a:lnTo>
                    <a:lnTo>
                      <a:pt x="85" y="20"/>
                    </a:lnTo>
                    <a:lnTo>
                      <a:pt x="72" y="18"/>
                    </a:lnTo>
                    <a:lnTo>
                      <a:pt x="57" y="18"/>
                    </a:lnTo>
                    <a:lnTo>
                      <a:pt x="28" y="23"/>
                    </a:lnTo>
                    <a:lnTo>
                      <a:pt x="1" y="28"/>
                    </a:lnTo>
                    <a:lnTo>
                      <a:pt x="1" y="28"/>
                    </a:lnTo>
                    <a:lnTo>
                      <a:pt x="0" y="28"/>
                    </a:lnTo>
                    <a:lnTo>
                      <a:pt x="1" y="27"/>
                    </a:lnTo>
                    <a:lnTo>
                      <a:pt x="7" y="21"/>
                    </a:lnTo>
                    <a:lnTo>
                      <a:pt x="19" y="14"/>
                    </a:lnTo>
                    <a:lnTo>
                      <a:pt x="34" y="7"/>
                    </a:lnTo>
                    <a:lnTo>
                      <a:pt x="42" y="4"/>
                    </a:lnTo>
                    <a:lnTo>
                      <a:pt x="50" y="1"/>
                    </a:lnTo>
                    <a:lnTo>
                      <a:pt x="61" y="0"/>
                    </a:lnTo>
                    <a:lnTo>
                      <a:pt x="70" y="0"/>
                    </a:lnTo>
                    <a:lnTo>
                      <a:pt x="78" y="1"/>
                    </a:lnTo>
                    <a:lnTo>
                      <a:pt x="89" y="4"/>
                    </a:lnTo>
                    <a:lnTo>
                      <a:pt x="97" y="9"/>
                    </a:lnTo>
                    <a:lnTo>
                      <a:pt x="105" y="16"/>
                    </a:lnTo>
                    <a:lnTo>
                      <a:pt x="105" y="16"/>
                    </a:lnTo>
                    <a:close/>
                  </a:path>
                </a:pathLst>
              </a:custGeom>
              <a:solidFill>
                <a:srgbClr val="F5E2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9" name="Freeform 1062"/>
              <p:cNvSpPr>
                <a:spLocks/>
              </p:cNvSpPr>
              <p:nvPr/>
            </p:nvSpPr>
            <p:spPr bwMode="auto">
              <a:xfrm rot="380540" flipH="1">
                <a:off x="2871180" y="2620361"/>
                <a:ext cx="191585" cy="44450"/>
              </a:xfrm>
              <a:custGeom>
                <a:avLst/>
                <a:gdLst>
                  <a:gd name="T0" fmla="*/ 101 w 108"/>
                  <a:gd name="T1" fmla="*/ 16 h 28"/>
                  <a:gd name="T2" fmla="*/ 101 w 108"/>
                  <a:gd name="T3" fmla="*/ 16 h 28"/>
                  <a:gd name="T4" fmla="*/ 106 w 108"/>
                  <a:gd name="T5" fmla="*/ 21 h 28"/>
                  <a:gd name="T6" fmla="*/ 108 w 108"/>
                  <a:gd name="T7" fmla="*/ 24 h 28"/>
                  <a:gd name="T8" fmla="*/ 108 w 108"/>
                  <a:gd name="T9" fmla="*/ 26 h 28"/>
                  <a:gd name="T10" fmla="*/ 106 w 108"/>
                  <a:gd name="T11" fmla="*/ 26 h 28"/>
                  <a:gd name="T12" fmla="*/ 100 w 108"/>
                  <a:gd name="T13" fmla="*/ 26 h 28"/>
                  <a:gd name="T14" fmla="*/ 100 w 108"/>
                  <a:gd name="T15" fmla="*/ 26 h 28"/>
                  <a:gd name="T16" fmla="*/ 96 w 108"/>
                  <a:gd name="T17" fmla="*/ 23 h 28"/>
                  <a:gd name="T18" fmla="*/ 92 w 108"/>
                  <a:gd name="T19" fmla="*/ 21 h 28"/>
                  <a:gd name="T20" fmla="*/ 82 w 108"/>
                  <a:gd name="T21" fmla="*/ 18 h 28"/>
                  <a:gd name="T22" fmla="*/ 69 w 108"/>
                  <a:gd name="T23" fmla="*/ 18 h 28"/>
                  <a:gd name="T24" fmla="*/ 55 w 108"/>
                  <a:gd name="T25" fmla="*/ 18 h 28"/>
                  <a:gd name="T26" fmla="*/ 26 w 108"/>
                  <a:gd name="T27" fmla="*/ 23 h 28"/>
                  <a:gd name="T28" fmla="*/ 0 w 108"/>
                  <a:gd name="T29" fmla="*/ 28 h 28"/>
                  <a:gd name="T30" fmla="*/ 0 w 108"/>
                  <a:gd name="T31" fmla="*/ 28 h 28"/>
                  <a:gd name="T32" fmla="*/ 0 w 108"/>
                  <a:gd name="T33" fmla="*/ 28 h 28"/>
                  <a:gd name="T34" fmla="*/ 0 w 108"/>
                  <a:gd name="T35" fmla="*/ 27 h 28"/>
                  <a:gd name="T36" fmla="*/ 7 w 108"/>
                  <a:gd name="T37" fmla="*/ 21 h 28"/>
                  <a:gd name="T38" fmla="*/ 17 w 108"/>
                  <a:gd name="T39" fmla="*/ 14 h 28"/>
                  <a:gd name="T40" fmla="*/ 32 w 108"/>
                  <a:gd name="T41" fmla="*/ 7 h 28"/>
                  <a:gd name="T42" fmla="*/ 40 w 108"/>
                  <a:gd name="T43" fmla="*/ 3 h 28"/>
                  <a:gd name="T44" fmla="*/ 49 w 108"/>
                  <a:gd name="T45" fmla="*/ 1 h 28"/>
                  <a:gd name="T46" fmla="*/ 58 w 108"/>
                  <a:gd name="T47" fmla="*/ 0 h 28"/>
                  <a:gd name="T48" fmla="*/ 67 w 108"/>
                  <a:gd name="T49" fmla="*/ 0 h 28"/>
                  <a:gd name="T50" fmla="*/ 75 w 108"/>
                  <a:gd name="T51" fmla="*/ 1 h 28"/>
                  <a:gd name="T52" fmla="*/ 84 w 108"/>
                  <a:gd name="T53" fmla="*/ 4 h 28"/>
                  <a:gd name="T54" fmla="*/ 93 w 108"/>
                  <a:gd name="T55" fmla="*/ 9 h 28"/>
                  <a:gd name="T56" fmla="*/ 101 w 108"/>
                  <a:gd name="T57" fmla="*/ 16 h 28"/>
                  <a:gd name="T58" fmla="*/ 101 w 108"/>
                  <a:gd name="T59" fmla="*/ 1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8" h="28">
                    <a:moveTo>
                      <a:pt x="101" y="16"/>
                    </a:moveTo>
                    <a:lnTo>
                      <a:pt x="101" y="16"/>
                    </a:lnTo>
                    <a:lnTo>
                      <a:pt x="106" y="21"/>
                    </a:lnTo>
                    <a:lnTo>
                      <a:pt x="108" y="24"/>
                    </a:lnTo>
                    <a:lnTo>
                      <a:pt x="108" y="26"/>
                    </a:lnTo>
                    <a:lnTo>
                      <a:pt x="106" y="26"/>
                    </a:lnTo>
                    <a:lnTo>
                      <a:pt x="100" y="26"/>
                    </a:lnTo>
                    <a:lnTo>
                      <a:pt x="100" y="26"/>
                    </a:lnTo>
                    <a:lnTo>
                      <a:pt x="96" y="23"/>
                    </a:lnTo>
                    <a:lnTo>
                      <a:pt x="92" y="21"/>
                    </a:lnTo>
                    <a:lnTo>
                      <a:pt x="82" y="18"/>
                    </a:lnTo>
                    <a:lnTo>
                      <a:pt x="69" y="18"/>
                    </a:lnTo>
                    <a:lnTo>
                      <a:pt x="55" y="18"/>
                    </a:lnTo>
                    <a:lnTo>
                      <a:pt x="26" y="23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7"/>
                    </a:lnTo>
                    <a:lnTo>
                      <a:pt x="7" y="21"/>
                    </a:lnTo>
                    <a:lnTo>
                      <a:pt x="17" y="14"/>
                    </a:lnTo>
                    <a:lnTo>
                      <a:pt x="32" y="7"/>
                    </a:lnTo>
                    <a:lnTo>
                      <a:pt x="40" y="3"/>
                    </a:lnTo>
                    <a:lnTo>
                      <a:pt x="49" y="1"/>
                    </a:lnTo>
                    <a:lnTo>
                      <a:pt x="58" y="0"/>
                    </a:lnTo>
                    <a:lnTo>
                      <a:pt x="67" y="0"/>
                    </a:lnTo>
                    <a:lnTo>
                      <a:pt x="75" y="1"/>
                    </a:lnTo>
                    <a:lnTo>
                      <a:pt x="84" y="4"/>
                    </a:lnTo>
                    <a:lnTo>
                      <a:pt x="93" y="9"/>
                    </a:lnTo>
                    <a:lnTo>
                      <a:pt x="101" y="16"/>
                    </a:lnTo>
                    <a:lnTo>
                      <a:pt x="101" y="16"/>
                    </a:lnTo>
                    <a:close/>
                  </a:path>
                </a:pathLst>
              </a:custGeom>
              <a:solidFill>
                <a:srgbClr val="F7E5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0" name="Freeform 1063"/>
              <p:cNvSpPr>
                <a:spLocks/>
              </p:cNvSpPr>
              <p:nvPr/>
            </p:nvSpPr>
            <p:spPr bwMode="auto">
              <a:xfrm rot="380540" flipH="1">
                <a:off x="2873052" y="2620170"/>
                <a:ext cx="184489" cy="42863"/>
              </a:xfrm>
              <a:custGeom>
                <a:avLst/>
                <a:gdLst>
                  <a:gd name="T0" fmla="*/ 98 w 104"/>
                  <a:gd name="T1" fmla="*/ 14 h 27"/>
                  <a:gd name="T2" fmla="*/ 98 w 104"/>
                  <a:gd name="T3" fmla="*/ 14 h 27"/>
                  <a:gd name="T4" fmla="*/ 102 w 104"/>
                  <a:gd name="T5" fmla="*/ 20 h 27"/>
                  <a:gd name="T6" fmla="*/ 104 w 104"/>
                  <a:gd name="T7" fmla="*/ 24 h 27"/>
                  <a:gd name="T8" fmla="*/ 103 w 104"/>
                  <a:gd name="T9" fmla="*/ 24 h 27"/>
                  <a:gd name="T10" fmla="*/ 102 w 104"/>
                  <a:gd name="T11" fmla="*/ 26 h 27"/>
                  <a:gd name="T12" fmla="*/ 95 w 104"/>
                  <a:gd name="T13" fmla="*/ 24 h 27"/>
                  <a:gd name="T14" fmla="*/ 95 w 104"/>
                  <a:gd name="T15" fmla="*/ 24 h 27"/>
                  <a:gd name="T16" fmla="*/ 91 w 104"/>
                  <a:gd name="T17" fmla="*/ 23 h 27"/>
                  <a:gd name="T18" fmla="*/ 88 w 104"/>
                  <a:gd name="T19" fmla="*/ 20 h 27"/>
                  <a:gd name="T20" fmla="*/ 77 w 104"/>
                  <a:gd name="T21" fmla="*/ 18 h 27"/>
                  <a:gd name="T22" fmla="*/ 66 w 104"/>
                  <a:gd name="T23" fmla="*/ 17 h 27"/>
                  <a:gd name="T24" fmla="*/ 52 w 104"/>
                  <a:gd name="T25" fmla="*/ 18 h 27"/>
                  <a:gd name="T26" fmla="*/ 25 w 104"/>
                  <a:gd name="T27" fmla="*/ 21 h 27"/>
                  <a:gd name="T28" fmla="*/ 1 w 104"/>
                  <a:gd name="T29" fmla="*/ 27 h 27"/>
                  <a:gd name="T30" fmla="*/ 1 w 104"/>
                  <a:gd name="T31" fmla="*/ 27 h 27"/>
                  <a:gd name="T32" fmla="*/ 0 w 104"/>
                  <a:gd name="T33" fmla="*/ 27 h 27"/>
                  <a:gd name="T34" fmla="*/ 0 w 104"/>
                  <a:gd name="T35" fmla="*/ 26 h 27"/>
                  <a:gd name="T36" fmla="*/ 6 w 104"/>
                  <a:gd name="T37" fmla="*/ 20 h 27"/>
                  <a:gd name="T38" fmla="*/ 17 w 104"/>
                  <a:gd name="T39" fmla="*/ 13 h 27"/>
                  <a:gd name="T40" fmla="*/ 30 w 104"/>
                  <a:gd name="T41" fmla="*/ 6 h 27"/>
                  <a:gd name="T42" fmla="*/ 47 w 104"/>
                  <a:gd name="T43" fmla="*/ 1 h 27"/>
                  <a:gd name="T44" fmla="*/ 55 w 104"/>
                  <a:gd name="T45" fmla="*/ 0 h 27"/>
                  <a:gd name="T46" fmla="*/ 64 w 104"/>
                  <a:gd name="T47" fmla="*/ 0 h 27"/>
                  <a:gd name="T48" fmla="*/ 72 w 104"/>
                  <a:gd name="T49" fmla="*/ 1 h 27"/>
                  <a:gd name="T50" fmla="*/ 81 w 104"/>
                  <a:gd name="T51" fmla="*/ 3 h 27"/>
                  <a:gd name="T52" fmla="*/ 89 w 104"/>
                  <a:gd name="T53" fmla="*/ 9 h 27"/>
                  <a:gd name="T54" fmla="*/ 98 w 104"/>
                  <a:gd name="T55" fmla="*/ 14 h 27"/>
                  <a:gd name="T56" fmla="*/ 98 w 104"/>
                  <a:gd name="T57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4" h="27">
                    <a:moveTo>
                      <a:pt x="98" y="14"/>
                    </a:moveTo>
                    <a:lnTo>
                      <a:pt x="98" y="14"/>
                    </a:lnTo>
                    <a:lnTo>
                      <a:pt x="102" y="20"/>
                    </a:lnTo>
                    <a:lnTo>
                      <a:pt x="104" y="24"/>
                    </a:lnTo>
                    <a:lnTo>
                      <a:pt x="103" y="24"/>
                    </a:lnTo>
                    <a:lnTo>
                      <a:pt x="102" y="26"/>
                    </a:lnTo>
                    <a:lnTo>
                      <a:pt x="95" y="24"/>
                    </a:lnTo>
                    <a:lnTo>
                      <a:pt x="95" y="24"/>
                    </a:lnTo>
                    <a:lnTo>
                      <a:pt x="91" y="23"/>
                    </a:lnTo>
                    <a:lnTo>
                      <a:pt x="88" y="20"/>
                    </a:lnTo>
                    <a:lnTo>
                      <a:pt x="77" y="18"/>
                    </a:lnTo>
                    <a:lnTo>
                      <a:pt x="66" y="17"/>
                    </a:lnTo>
                    <a:lnTo>
                      <a:pt x="52" y="18"/>
                    </a:lnTo>
                    <a:lnTo>
                      <a:pt x="25" y="21"/>
                    </a:lnTo>
                    <a:lnTo>
                      <a:pt x="1" y="27"/>
                    </a:lnTo>
                    <a:lnTo>
                      <a:pt x="1" y="27"/>
                    </a:lnTo>
                    <a:lnTo>
                      <a:pt x="0" y="27"/>
                    </a:lnTo>
                    <a:lnTo>
                      <a:pt x="0" y="26"/>
                    </a:lnTo>
                    <a:lnTo>
                      <a:pt x="6" y="20"/>
                    </a:lnTo>
                    <a:lnTo>
                      <a:pt x="17" y="13"/>
                    </a:lnTo>
                    <a:lnTo>
                      <a:pt x="30" y="6"/>
                    </a:lnTo>
                    <a:lnTo>
                      <a:pt x="47" y="1"/>
                    </a:lnTo>
                    <a:lnTo>
                      <a:pt x="55" y="0"/>
                    </a:lnTo>
                    <a:lnTo>
                      <a:pt x="64" y="0"/>
                    </a:lnTo>
                    <a:lnTo>
                      <a:pt x="72" y="1"/>
                    </a:lnTo>
                    <a:lnTo>
                      <a:pt x="81" y="3"/>
                    </a:lnTo>
                    <a:lnTo>
                      <a:pt x="89" y="9"/>
                    </a:lnTo>
                    <a:lnTo>
                      <a:pt x="98" y="14"/>
                    </a:lnTo>
                    <a:lnTo>
                      <a:pt x="98" y="14"/>
                    </a:lnTo>
                    <a:close/>
                  </a:path>
                </a:pathLst>
              </a:custGeom>
              <a:solidFill>
                <a:srgbClr val="F7E5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1" name="Freeform 1064"/>
              <p:cNvSpPr>
                <a:spLocks/>
              </p:cNvSpPr>
              <p:nvPr/>
            </p:nvSpPr>
            <p:spPr bwMode="auto">
              <a:xfrm rot="380540" flipH="1">
                <a:off x="2874925" y="2619979"/>
                <a:ext cx="177393" cy="41275"/>
              </a:xfrm>
              <a:custGeom>
                <a:avLst/>
                <a:gdLst>
                  <a:gd name="T0" fmla="*/ 94 w 100"/>
                  <a:gd name="T1" fmla="*/ 14 h 26"/>
                  <a:gd name="T2" fmla="*/ 94 w 100"/>
                  <a:gd name="T3" fmla="*/ 14 h 26"/>
                  <a:gd name="T4" fmla="*/ 97 w 100"/>
                  <a:gd name="T5" fmla="*/ 20 h 26"/>
                  <a:gd name="T6" fmla="*/ 100 w 100"/>
                  <a:gd name="T7" fmla="*/ 23 h 26"/>
                  <a:gd name="T8" fmla="*/ 99 w 100"/>
                  <a:gd name="T9" fmla="*/ 24 h 26"/>
                  <a:gd name="T10" fmla="*/ 97 w 100"/>
                  <a:gd name="T11" fmla="*/ 24 h 26"/>
                  <a:gd name="T12" fmla="*/ 91 w 100"/>
                  <a:gd name="T13" fmla="*/ 24 h 26"/>
                  <a:gd name="T14" fmla="*/ 91 w 100"/>
                  <a:gd name="T15" fmla="*/ 24 h 26"/>
                  <a:gd name="T16" fmla="*/ 85 w 100"/>
                  <a:gd name="T17" fmla="*/ 20 h 26"/>
                  <a:gd name="T18" fmla="*/ 74 w 100"/>
                  <a:gd name="T19" fmla="*/ 17 h 26"/>
                  <a:gd name="T20" fmla="*/ 63 w 100"/>
                  <a:gd name="T21" fmla="*/ 17 h 26"/>
                  <a:gd name="T22" fmla="*/ 50 w 100"/>
                  <a:gd name="T23" fmla="*/ 17 h 26"/>
                  <a:gd name="T24" fmla="*/ 24 w 100"/>
                  <a:gd name="T25" fmla="*/ 21 h 26"/>
                  <a:gd name="T26" fmla="*/ 1 w 100"/>
                  <a:gd name="T27" fmla="*/ 26 h 26"/>
                  <a:gd name="T28" fmla="*/ 1 w 100"/>
                  <a:gd name="T29" fmla="*/ 26 h 26"/>
                  <a:gd name="T30" fmla="*/ 0 w 100"/>
                  <a:gd name="T31" fmla="*/ 26 h 26"/>
                  <a:gd name="T32" fmla="*/ 1 w 100"/>
                  <a:gd name="T33" fmla="*/ 24 h 26"/>
                  <a:gd name="T34" fmla="*/ 6 w 100"/>
                  <a:gd name="T35" fmla="*/ 20 h 26"/>
                  <a:gd name="T36" fmla="*/ 16 w 100"/>
                  <a:gd name="T37" fmla="*/ 13 h 26"/>
                  <a:gd name="T38" fmla="*/ 29 w 100"/>
                  <a:gd name="T39" fmla="*/ 6 h 26"/>
                  <a:gd name="T40" fmla="*/ 44 w 100"/>
                  <a:gd name="T41" fmla="*/ 1 h 26"/>
                  <a:gd name="T42" fmla="*/ 53 w 100"/>
                  <a:gd name="T43" fmla="*/ 0 h 26"/>
                  <a:gd name="T44" fmla="*/ 61 w 100"/>
                  <a:gd name="T45" fmla="*/ 0 h 26"/>
                  <a:gd name="T46" fmla="*/ 69 w 100"/>
                  <a:gd name="T47" fmla="*/ 1 h 26"/>
                  <a:gd name="T48" fmla="*/ 77 w 100"/>
                  <a:gd name="T49" fmla="*/ 3 h 26"/>
                  <a:gd name="T50" fmla="*/ 86 w 100"/>
                  <a:gd name="T51" fmla="*/ 9 h 26"/>
                  <a:gd name="T52" fmla="*/ 94 w 100"/>
                  <a:gd name="T53" fmla="*/ 14 h 26"/>
                  <a:gd name="T54" fmla="*/ 94 w 100"/>
                  <a:gd name="T5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0" h="26">
                    <a:moveTo>
                      <a:pt x="94" y="14"/>
                    </a:moveTo>
                    <a:lnTo>
                      <a:pt x="94" y="14"/>
                    </a:lnTo>
                    <a:lnTo>
                      <a:pt x="97" y="20"/>
                    </a:lnTo>
                    <a:lnTo>
                      <a:pt x="100" y="23"/>
                    </a:lnTo>
                    <a:lnTo>
                      <a:pt x="99" y="24"/>
                    </a:lnTo>
                    <a:lnTo>
                      <a:pt x="97" y="24"/>
                    </a:lnTo>
                    <a:lnTo>
                      <a:pt x="91" y="24"/>
                    </a:lnTo>
                    <a:lnTo>
                      <a:pt x="91" y="24"/>
                    </a:lnTo>
                    <a:lnTo>
                      <a:pt x="85" y="20"/>
                    </a:lnTo>
                    <a:lnTo>
                      <a:pt x="74" y="17"/>
                    </a:lnTo>
                    <a:lnTo>
                      <a:pt x="63" y="17"/>
                    </a:lnTo>
                    <a:lnTo>
                      <a:pt x="50" y="17"/>
                    </a:lnTo>
                    <a:lnTo>
                      <a:pt x="24" y="21"/>
                    </a:lnTo>
                    <a:lnTo>
                      <a:pt x="1" y="26"/>
                    </a:lnTo>
                    <a:lnTo>
                      <a:pt x="1" y="26"/>
                    </a:lnTo>
                    <a:lnTo>
                      <a:pt x="0" y="26"/>
                    </a:lnTo>
                    <a:lnTo>
                      <a:pt x="1" y="24"/>
                    </a:lnTo>
                    <a:lnTo>
                      <a:pt x="6" y="20"/>
                    </a:lnTo>
                    <a:lnTo>
                      <a:pt x="16" y="13"/>
                    </a:lnTo>
                    <a:lnTo>
                      <a:pt x="29" y="6"/>
                    </a:lnTo>
                    <a:lnTo>
                      <a:pt x="44" y="1"/>
                    </a:lnTo>
                    <a:lnTo>
                      <a:pt x="53" y="0"/>
                    </a:lnTo>
                    <a:lnTo>
                      <a:pt x="61" y="0"/>
                    </a:lnTo>
                    <a:lnTo>
                      <a:pt x="69" y="1"/>
                    </a:lnTo>
                    <a:lnTo>
                      <a:pt x="77" y="3"/>
                    </a:lnTo>
                    <a:lnTo>
                      <a:pt x="86" y="9"/>
                    </a:lnTo>
                    <a:lnTo>
                      <a:pt x="94" y="14"/>
                    </a:lnTo>
                    <a:lnTo>
                      <a:pt x="94" y="14"/>
                    </a:lnTo>
                    <a:close/>
                  </a:path>
                </a:pathLst>
              </a:custGeom>
              <a:solidFill>
                <a:srgbClr val="F7E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2" name="Freeform 1065"/>
              <p:cNvSpPr>
                <a:spLocks/>
              </p:cNvSpPr>
              <p:nvPr/>
            </p:nvSpPr>
            <p:spPr bwMode="auto">
              <a:xfrm rot="380540" flipH="1">
                <a:off x="2876704" y="2619881"/>
                <a:ext cx="172072" cy="41275"/>
              </a:xfrm>
              <a:custGeom>
                <a:avLst/>
                <a:gdLst>
                  <a:gd name="T0" fmla="*/ 90 w 97"/>
                  <a:gd name="T1" fmla="*/ 14 h 26"/>
                  <a:gd name="T2" fmla="*/ 90 w 97"/>
                  <a:gd name="T3" fmla="*/ 14 h 26"/>
                  <a:gd name="T4" fmla="*/ 94 w 97"/>
                  <a:gd name="T5" fmla="*/ 18 h 26"/>
                  <a:gd name="T6" fmla="*/ 97 w 97"/>
                  <a:gd name="T7" fmla="*/ 21 h 26"/>
                  <a:gd name="T8" fmla="*/ 95 w 97"/>
                  <a:gd name="T9" fmla="*/ 23 h 26"/>
                  <a:gd name="T10" fmla="*/ 94 w 97"/>
                  <a:gd name="T11" fmla="*/ 23 h 26"/>
                  <a:gd name="T12" fmla="*/ 88 w 97"/>
                  <a:gd name="T13" fmla="*/ 23 h 26"/>
                  <a:gd name="T14" fmla="*/ 88 w 97"/>
                  <a:gd name="T15" fmla="*/ 23 h 26"/>
                  <a:gd name="T16" fmla="*/ 81 w 97"/>
                  <a:gd name="T17" fmla="*/ 18 h 26"/>
                  <a:gd name="T18" fmla="*/ 72 w 97"/>
                  <a:gd name="T19" fmla="*/ 17 h 26"/>
                  <a:gd name="T20" fmla="*/ 61 w 97"/>
                  <a:gd name="T21" fmla="*/ 16 h 26"/>
                  <a:gd name="T22" fmla="*/ 50 w 97"/>
                  <a:gd name="T23" fmla="*/ 17 h 26"/>
                  <a:gd name="T24" fmla="*/ 23 w 97"/>
                  <a:gd name="T25" fmla="*/ 20 h 26"/>
                  <a:gd name="T26" fmla="*/ 1 w 97"/>
                  <a:gd name="T27" fmla="*/ 26 h 26"/>
                  <a:gd name="T28" fmla="*/ 1 w 97"/>
                  <a:gd name="T29" fmla="*/ 26 h 26"/>
                  <a:gd name="T30" fmla="*/ 0 w 97"/>
                  <a:gd name="T31" fmla="*/ 24 h 26"/>
                  <a:gd name="T32" fmla="*/ 1 w 97"/>
                  <a:gd name="T33" fmla="*/ 24 h 26"/>
                  <a:gd name="T34" fmla="*/ 6 w 97"/>
                  <a:gd name="T35" fmla="*/ 18 h 26"/>
                  <a:gd name="T36" fmla="*/ 15 w 97"/>
                  <a:gd name="T37" fmla="*/ 13 h 26"/>
                  <a:gd name="T38" fmla="*/ 28 w 97"/>
                  <a:gd name="T39" fmla="*/ 6 h 26"/>
                  <a:gd name="T40" fmla="*/ 43 w 97"/>
                  <a:gd name="T41" fmla="*/ 1 h 26"/>
                  <a:gd name="T42" fmla="*/ 51 w 97"/>
                  <a:gd name="T43" fmla="*/ 0 h 26"/>
                  <a:gd name="T44" fmla="*/ 60 w 97"/>
                  <a:gd name="T45" fmla="*/ 0 h 26"/>
                  <a:gd name="T46" fmla="*/ 67 w 97"/>
                  <a:gd name="T47" fmla="*/ 1 h 26"/>
                  <a:gd name="T48" fmla="*/ 75 w 97"/>
                  <a:gd name="T49" fmla="*/ 3 h 26"/>
                  <a:gd name="T50" fmla="*/ 83 w 97"/>
                  <a:gd name="T51" fmla="*/ 7 h 26"/>
                  <a:gd name="T52" fmla="*/ 90 w 97"/>
                  <a:gd name="T53" fmla="*/ 14 h 26"/>
                  <a:gd name="T54" fmla="*/ 90 w 97"/>
                  <a:gd name="T5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7" h="26">
                    <a:moveTo>
                      <a:pt x="90" y="14"/>
                    </a:moveTo>
                    <a:lnTo>
                      <a:pt x="90" y="14"/>
                    </a:lnTo>
                    <a:lnTo>
                      <a:pt x="94" y="18"/>
                    </a:lnTo>
                    <a:lnTo>
                      <a:pt x="97" y="21"/>
                    </a:lnTo>
                    <a:lnTo>
                      <a:pt x="95" y="23"/>
                    </a:lnTo>
                    <a:lnTo>
                      <a:pt x="94" y="23"/>
                    </a:lnTo>
                    <a:lnTo>
                      <a:pt x="88" y="23"/>
                    </a:lnTo>
                    <a:lnTo>
                      <a:pt x="88" y="23"/>
                    </a:lnTo>
                    <a:lnTo>
                      <a:pt x="81" y="18"/>
                    </a:lnTo>
                    <a:lnTo>
                      <a:pt x="72" y="17"/>
                    </a:lnTo>
                    <a:lnTo>
                      <a:pt x="61" y="16"/>
                    </a:lnTo>
                    <a:lnTo>
                      <a:pt x="50" y="17"/>
                    </a:lnTo>
                    <a:lnTo>
                      <a:pt x="23" y="20"/>
                    </a:lnTo>
                    <a:lnTo>
                      <a:pt x="1" y="26"/>
                    </a:lnTo>
                    <a:lnTo>
                      <a:pt x="1" y="26"/>
                    </a:lnTo>
                    <a:lnTo>
                      <a:pt x="0" y="24"/>
                    </a:lnTo>
                    <a:lnTo>
                      <a:pt x="1" y="24"/>
                    </a:lnTo>
                    <a:lnTo>
                      <a:pt x="6" y="18"/>
                    </a:lnTo>
                    <a:lnTo>
                      <a:pt x="15" y="13"/>
                    </a:lnTo>
                    <a:lnTo>
                      <a:pt x="28" y="6"/>
                    </a:lnTo>
                    <a:lnTo>
                      <a:pt x="43" y="1"/>
                    </a:lnTo>
                    <a:lnTo>
                      <a:pt x="51" y="0"/>
                    </a:lnTo>
                    <a:lnTo>
                      <a:pt x="60" y="0"/>
                    </a:lnTo>
                    <a:lnTo>
                      <a:pt x="67" y="1"/>
                    </a:lnTo>
                    <a:lnTo>
                      <a:pt x="75" y="3"/>
                    </a:lnTo>
                    <a:lnTo>
                      <a:pt x="83" y="7"/>
                    </a:lnTo>
                    <a:lnTo>
                      <a:pt x="90" y="14"/>
                    </a:lnTo>
                    <a:lnTo>
                      <a:pt x="90" y="14"/>
                    </a:lnTo>
                    <a:close/>
                  </a:path>
                </a:pathLst>
              </a:custGeom>
              <a:solidFill>
                <a:srgbClr val="F7E9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3" name="Freeform 1066"/>
              <p:cNvSpPr>
                <a:spLocks/>
              </p:cNvSpPr>
              <p:nvPr/>
            </p:nvSpPr>
            <p:spPr bwMode="auto">
              <a:xfrm rot="380540" flipH="1">
                <a:off x="2882201" y="2619891"/>
                <a:ext cx="161428" cy="38100"/>
              </a:xfrm>
              <a:custGeom>
                <a:avLst/>
                <a:gdLst>
                  <a:gd name="T0" fmla="*/ 86 w 91"/>
                  <a:gd name="T1" fmla="*/ 13 h 24"/>
                  <a:gd name="T2" fmla="*/ 86 w 91"/>
                  <a:gd name="T3" fmla="*/ 13 h 24"/>
                  <a:gd name="T4" fmla="*/ 90 w 91"/>
                  <a:gd name="T5" fmla="*/ 18 h 24"/>
                  <a:gd name="T6" fmla="*/ 91 w 91"/>
                  <a:gd name="T7" fmla="*/ 21 h 24"/>
                  <a:gd name="T8" fmla="*/ 91 w 91"/>
                  <a:gd name="T9" fmla="*/ 21 h 24"/>
                  <a:gd name="T10" fmla="*/ 90 w 91"/>
                  <a:gd name="T11" fmla="*/ 23 h 24"/>
                  <a:gd name="T12" fmla="*/ 83 w 91"/>
                  <a:gd name="T13" fmla="*/ 21 h 24"/>
                  <a:gd name="T14" fmla="*/ 83 w 91"/>
                  <a:gd name="T15" fmla="*/ 21 h 24"/>
                  <a:gd name="T16" fmla="*/ 77 w 91"/>
                  <a:gd name="T17" fmla="*/ 18 h 24"/>
                  <a:gd name="T18" fmla="*/ 68 w 91"/>
                  <a:gd name="T19" fmla="*/ 16 h 24"/>
                  <a:gd name="T20" fmla="*/ 58 w 91"/>
                  <a:gd name="T21" fmla="*/ 16 h 24"/>
                  <a:gd name="T22" fmla="*/ 47 w 91"/>
                  <a:gd name="T23" fmla="*/ 16 h 24"/>
                  <a:gd name="T24" fmla="*/ 22 w 91"/>
                  <a:gd name="T25" fmla="*/ 18 h 24"/>
                  <a:gd name="T26" fmla="*/ 1 w 91"/>
                  <a:gd name="T27" fmla="*/ 24 h 24"/>
                  <a:gd name="T28" fmla="*/ 1 w 91"/>
                  <a:gd name="T29" fmla="*/ 24 h 24"/>
                  <a:gd name="T30" fmla="*/ 0 w 91"/>
                  <a:gd name="T31" fmla="*/ 24 h 24"/>
                  <a:gd name="T32" fmla="*/ 1 w 91"/>
                  <a:gd name="T33" fmla="*/ 23 h 24"/>
                  <a:gd name="T34" fmla="*/ 6 w 91"/>
                  <a:gd name="T35" fmla="*/ 18 h 24"/>
                  <a:gd name="T36" fmla="*/ 15 w 91"/>
                  <a:gd name="T37" fmla="*/ 11 h 24"/>
                  <a:gd name="T38" fmla="*/ 28 w 91"/>
                  <a:gd name="T39" fmla="*/ 6 h 24"/>
                  <a:gd name="T40" fmla="*/ 42 w 91"/>
                  <a:gd name="T41" fmla="*/ 1 h 24"/>
                  <a:gd name="T42" fmla="*/ 49 w 91"/>
                  <a:gd name="T43" fmla="*/ 0 h 24"/>
                  <a:gd name="T44" fmla="*/ 57 w 91"/>
                  <a:gd name="T45" fmla="*/ 0 h 24"/>
                  <a:gd name="T46" fmla="*/ 64 w 91"/>
                  <a:gd name="T47" fmla="*/ 1 h 24"/>
                  <a:gd name="T48" fmla="*/ 72 w 91"/>
                  <a:gd name="T49" fmla="*/ 3 h 24"/>
                  <a:gd name="T50" fmla="*/ 78 w 91"/>
                  <a:gd name="T51" fmla="*/ 7 h 24"/>
                  <a:gd name="T52" fmla="*/ 86 w 91"/>
                  <a:gd name="T53" fmla="*/ 13 h 24"/>
                  <a:gd name="T54" fmla="*/ 86 w 91"/>
                  <a:gd name="T55" fmla="*/ 1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1" h="24">
                    <a:moveTo>
                      <a:pt x="86" y="13"/>
                    </a:moveTo>
                    <a:lnTo>
                      <a:pt x="86" y="13"/>
                    </a:lnTo>
                    <a:lnTo>
                      <a:pt x="90" y="18"/>
                    </a:lnTo>
                    <a:lnTo>
                      <a:pt x="91" y="21"/>
                    </a:lnTo>
                    <a:lnTo>
                      <a:pt x="91" y="21"/>
                    </a:lnTo>
                    <a:lnTo>
                      <a:pt x="90" y="23"/>
                    </a:lnTo>
                    <a:lnTo>
                      <a:pt x="83" y="21"/>
                    </a:lnTo>
                    <a:lnTo>
                      <a:pt x="83" y="21"/>
                    </a:lnTo>
                    <a:lnTo>
                      <a:pt x="77" y="18"/>
                    </a:lnTo>
                    <a:lnTo>
                      <a:pt x="68" y="16"/>
                    </a:lnTo>
                    <a:lnTo>
                      <a:pt x="58" y="16"/>
                    </a:lnTo>
                    <a:lnTo>
                      <a:pt x="47" y="16"/>
                    </a:lnTo>
                    <a:lnTo>
                      <a:pt x="22" y="18"/>
                    </a:lnTo>
                    <a:lnTo>
                      <a:pt x="1" y="24"/>
                    </a:lnTo>
                    <a:lnTo>
                      <a:pt x="1" y="24"/>
                    </a:lnTo>
                    <a:lnTo>
                      <a:pt x="0" y="24"/>
                    </a:lnTo>
                    <a:lnTo>
                      <a:pt x="1" y="23"/>
                    </a:lnTo>
                    <a:lnTo>
                      <a:pt x="6" y="18"/>
                    </a:lnTo>
                    <a:lnTo>
                      <a:pt x="15" y="11"/>
                    </a:lnTo>
                    <a:lnTo>
                      <a:pt x="28" y="6"/>
                    </a:lnTo>
                    <a:lnTo>
                      <a:pt x="42" y="1"/>
                    </a:lnTo>
                    <a:lnTo>
                      <a:pt x="49" y="0"/>
                    </a:lnTo>
                    <a:lnTo>
                      <a:pt x="57" y="0"/>
                    </a:lnTo>
                    <a:lnTo>
                      <a:pt x="64" y="1"/>
                    </a:lnTo>
                    <a:lnTo>
                      <a:pt x="72" y="3"/>
                    </a:lnTo>
                    <a:lnTo>
                      <a:pt x="78" y="7"/>
                    </a:lnTo>
                    <a:lnTo>
                      <a:pt x="86" y="13"/>
                    </a:lnTo>
                    <a:lnTo>
                      <a:pt x="86" y="13"/>
                    </a:lnTo>
                    <a:close/>
                  </a:path>
                </a:pathLst>
              </a:custGeom>
              <a:solidFill>
                <a:srgbClr val="FAE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4" name="Freeform 1067"/>
              <p:cNvSpPr>
                <a:spLocks/>
              </p:cNvSpPr>
              <p:nvPr/>
            </p:nvSpPr>
            <p:spPr bwMode="auto">
              <a:xfrm rot="380540" flipH="1">
                <a:off x="2884074" y="2619700"/>
                <a:ext cx="154332" cy="36513"/>
              </a:xfrm>
              <a:custGeom>
                <a:avLst/>
                <a:gdLst>
                  <a:gd name="T0" fmla="*/ 82 w 87"/>
                  <a:gd name="T1" fmla="*/ 13 h 23"/>
                  <a:gd name="T2" fmla="*/ 82 w 87"/>
                  <a:gd name="T3" fmla="*/ 13 h 23"/>
                  <a:gd name="T4" fmla="*/ 86 w 87"/>
                  <a:gd name="T5" fmla="*/ 17 h 23"/>
                  <a:gd name="T6" fmla="*/ 87 w 87"/>
                  <a:gd name="T7" fmla="*/ 20 h 23"/>
                  <a:gd name="T8" fmla="*/ 87 w 87"/>
                  <a:gd name="T9" fmla="*/ 21 h 23"/>
                  <a:gd name="T10" fmla="*/ 86 w 87"/>
                  <a:gd name="T11" fmla="*/ 21 h 23"/>
                  <a:gd name="T12" fmla="*/ 79 w 87"/>
                  <a:gd name="T13" fmla="*/ 21 h 23"/>
                  <a:gd name="T14" fmla="*/ 79 w 87"/>
                  <a:gd name="T15" fmla="*/ 21 h 23"/>
                  <a:gd name="T16" fmla="*/ 74 w 87"/>
                  <a:gd name="T17" fmla="*/ 17 h 23"/>
                  <a:gd name="T18" fmla="*/ 65 w 87"/>
                  <a:gd name="T19" fmla="*/ 16 h 23"/>
                  <a:gd name="T20" fmla="*/ 55 w 87"/>
                  <a:gd name="T21" fmla="*/ 14 h 23"/>
                  <a:gd name="T22" fmla="*/ 45 w 87"/>
                  <a:gd name="T23" fmla="*/ 16 h 23"/>
                  <a:gd name="T24" fmla="*/ 21 w 87"/>
                  <a:gd name="T25" fmla="*/ 18 h 23"/>
                  <a:gd name="T26" fmla="*/ 0 w 87"/>
                  <a:gd name="T27" fmla="*/ 23 h 23"/>
                  <a:gd name="T28" fmla="*/ 0 w 87"/>
                  <a:gd name="T29" fmla="*/ 23 h 23"/>
                  <a:gd name="T30" fmla="*/ 0 w 87"/>
                  <a:gd name="T31" fmla="*/ 23 h 23"/>
                  <a:gd name="T32" fmla="*/ 0 w 87"/>
                  <a:gd name="T33" fmla="*/ 21 h 23"/>
                  <a:gd name="T34" fmla="*/ 6 w 87"/>
                  <a:gd name="T35" fmla="*/ 17 h 23"/>
                  <a:gd name="T36" fmla="*/ 14 w 87"/>
                  <a:gd name="T37" fmla="*/ 11 h 23"/>
                  <a:gd name="T38" fmla="*/ 26 w 87"/>
                  <a:gd name="T39" fmla="*/ 6 h 23"/>
                  <a:gd name="T40" fmla="*/ 39 w 87"/>
                  <a:gd name="T41" fmla="*/ 1 h 23"/>
                  <a:gd name="T42" fmla="*/ 46 w 87"/>
                  <a:gd name="T43" fmla="*/ 0 h 23"/>
                  <a:gd name="T44" fmla="*/ 54 w 87"/>
                  <a:gd name="T45" fmla="*/ 0 h 23"/>
                  <a:gd name="T46" fmla="*/ 61 w 87"/>
                  <a:gd name="T47" fmla="*/ 1 h 23"/>
                  <a:gd name="T48" fmla="*/ 68 w 87"/>
                  <a:gd name="T49" fmla="*/ 3 h 23"/>
                  <a:gd name="T50" fmla="*/ 75 w 87"/>
                  <a:gd name="T51" fmla="*/ 7 h 23"/>
                  <a:gd name="T52" fmla="*/ 82 w 87"/>
                  <a:gd name="T53" fmla="*/ 13 h 23"/>
                  <a:gd name="T54" fmla="*/ 82 w 87"/>
                  <a:gd name="T55" fmla="*/ 1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7" h="23">
                    <a:moveTo>
                      <a:pt x="82" y="13"/>
                    </a:moveTo>
                    <a:lnTo>
                      <a:pt x="82" y="13"/>
                    </a:lnTo>
                    <a:lnTo>
                      <a:pt x="86" y="17"/>
                    </a:lnTo>
                    <a:lnTo>
                      <a:pt x="87" y="20"/>
                    </a:lnTo>
                    <a:lnTo>
                      <a:pt x="87" y="21"/>
                    </a:lnTo>
                    <a:lnTo>
                      <a:pt x="86" y="21"/>
                    </a:lnTo>
                    <a:lnTo>
                      <a:pt x="79" y="21"/>
                    </a:lnTo>
                    <a:lnTo>
                      <a:pt x="79" y="21"/>
                    </a:lnTo>
                    <a:lnTo>
                      <a:pt x="74" y="17"/>
                    </a:lnTo>
                    <a:lnTo>
                      <a:pt x="65" y="16"/>
                    </a:lnTo>
                    <a:lnTo>
                      <a:pt x="55" y="14"/>
                    </a:lnTo>
                    <a:lnTo>
                      <a:pt x="45" y="16"/>
                    </a:lnTo>
                    <a:lnTo>
                      <a:pt x="21" y="18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6" y="17"/>
                    </a:lnTo>
                    <a:lnTo>
                      <a:pt x="14" y="11"/>
                    </a:lnTo>
                    <a:lnTo>
                      <a:pt x="26" y="6"/>
                    </a:lnTo>
                    <a:lnTo>
                      <a:pt x="39" y="1"/>
                    </a:lnTo>
                    <a:lnTo>
                      <a:pt x="46" y="0"/>
                    </a:lnTo>
                    <a:lnTo>
                      <a:pt x="54" y="0"/>
                    </a:lnTo>
                    <a:lnTo>
                      <a:pt x="61" y="1"/>
                    </a:lnTo>
                    <a:lnTo>
                      <a:pt x="68" y="3"/>
                    </a:lnTo>
                    <a:lnTo>
                      <a:pt x="75" y="7"/>
                    </a:lnTo>
                    <a:lnTo>
                      <a:pt x="82" y="13"/>
                    </a:lnTo>
                    <a:lnTo>
                      <a:pt x="82" y="13"/>
                    </a:lnTo>
                    <a:close/>
                  </a:path>
                </a:pathLst>
              </a:custGeom>
              <a:solidFill>
                <a:srgbClr val="FAEE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5" name="Freeform 1068"/>
              <p:cNvSpPr>
                <a:spLocks/>
              </p:cNvSpPr>
              <p:nvPr/>
            </p:nvSpPr>
            <p:spPr bwMode="auto">
              <a:xfrm rot="380540" flipH="1">
                <a:off x="2886034" y="2619513"/>
                <a:ext cx="147237" cy="33338"/>
              </a:xfrm>
              <a:custGeom>
                <a:avLst/>
                <a:gdLst>
                  <a:gd name="T0" fmla="*/ 77 w 83"/>
                  <a:gd name="T1" fmla="*/ 13 h 21"/>
                  <a:gd name="T2" fmla="*/ 77 w 83"/>
                  <a:gd name="T3" fmla="*/ 13 h 21"/>
                  <a:gd name="T4" fmla="*/ 81 w 83"/>
                  <a:gd name="T5" fmla="*/ 16 h 21"/>
                  <a:gd name="T6" fmla="*/ 83 w 83"/>
                  <a:gd name="T7" fmla="*/ 20 h 21"/>
                  <a:gd name="T8" fmla="*/ 83 w 83"/>
                  <a:gd name="T9" fmla="*/ 20 h 21"/>
                  <a:gd name="T10" fmla="*/ 81 w 83"/>
                  <a:gd name="T11" fmla="*/ 20 h 21"/>
                  <a:gd name="T12" fmla="*/ 76 w 83"/>
                  <a:gd name="T13" fmla="*/ 20 h 21"/>
                  <a:gd name="T14" fmla="*/ 76 w 83"/>
                  <a:gd name="T15" fmla="*/ 20 h 21"/>
                  <a:gd name="T16" fmla="*/ 70 w 83"/>
                  <a:gd name="T17" fmla="*/ 17 h 21"/>
                  <a:gd name="T18" fmla="*/ 62 w 83"/>
                  <a:gd name="T19" fmla="*/ 14 h 21"/>
                  <a:gd name="T20" fmla="*/ 52 w 83"/>
                  <a:gd name="T21" fmla="*/ 14 h 21"/>
                  <a:gd name="T22" fmla="*/ 42 w 83"/>
                  <a:gd name="T23" fmla="*/ 14 h 21"/>
                  <a:gd name="T24" fmla="*/ 20 w 83"/>
                  <a:gd name="T25" fmla="*/ 17 h 21"/>
                  <a:gd name="T26" fmla="*/ 0 w 83"/>
                  <a:gd name="T27" fmla="*/ 21 h 21"/>
                  <a:gd name="T28" fmla="*/ 0 w 83"/>
                  <a:gd name="T29" fmla="*/ 21 h 21"/>
                  <a:gd name="T30" fmla="*/ 0 w 83"/>
                  <a:gd name="T31" fmla="*/ 21 h 21"/>
                  <a:gd name="T32" fmla="*/ 0 w 83"/>
                  <a:gd name="T33" fmla="*/ 21 h 21"/>
                  <a:gd name="T34" fmla="*/ 5 w 83"/>
                  <a:gd name="T35" fmla="*/ 17 h 21"/>
                  <a:gd name="T36" fmla="*/ 13 w 83"/>
                  <a:gd name="T37" fmla="*/ 11 h 21"/>
                  <a:gd name="T38" fmla="*/ 24 w 83"/>
                  <a:gd name="T39" fmla="*/ 6 h 21"/>
                  <a:gd name="T40" fmla="*/ 37 w 83"/>
                  <a:gd name="T41" fmla="*/ 1 h 21"/>
                  <a:gd name="T42" fmla="*/ 44 w 83"/>
                  <a:gd name="T43" fmla="*/ 0 h 21"/>
                  <a:gd name="T44" fmla="*/ 51 w 83"/>
                  <a:gd name="T45" fmla="*/ 0 h 21"/>
                  <a:gd name="T46" fmla="*/ 58 w 83"/>
                  <a:gd name="T47" fmla="*/ 1 h 21"/>
                  <a:gd name="T48" fmla="*/ 65 w 83"/>
                  <a:gd name="T49" fmla="*/ 3 h 21"/>
                  <a:gd name="T50" fmla="*/ 71 w 83"/>
                  <a:gd name="T51" fmla="*/ 7 h 21"/>
                  <a:gd name="T52" fmla="*/ 77 w 83"/>
                  <a:gd name="T53" fmla="*/ 13 h 21"/>
                  <a:gd name="T54" fmla="*/ 77 w 83"/>
                  <a:gd name="T55" fmla="*/ 1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3" h="21">
                    <a:moveTo>
                      <a:pt x="77" y="13"/>
                    </a:moveTo>
                    <a:lnTo>
                      <a:pt x="77" y="13"/>
                    </a:lnTo>
                    <a:lnTo>
                      <a:pt x="81" y="16"/>
                    </a:lnTo>
                    <a:lnTo>
                      <a:pt x="83" y="20"/>
                    </a:lnTo>
                    <a:lnTo>
                      <a:pt x="83" y="20"/>
                    </a:lnTo>
                    <a:lnTo>
                      <a:pt x="81" y="20"/>
                    </a:lnTo>
                    <a:lnTo>
                      <a:pt x="76" y="20"/>
                    </a:lnTo>
                    <a:lnTo>
                      <a:pt x="76" y="20"/>
                    </a:lnTo>
                    <a:lnTo>
                      <a:pt x="70" y="17"/>
                    </a:lnTo>
                    <a:lnTo>
                      <a:pt x="62" y="14"/>
                    </a:lnTo>
                    <a:lnTo>
                      <a:pt x="52" y="14"/>
                    </a:lnTo>
                    <a:lnTo>
                      <a:pt x="42" y="14"/>
                    </a:lnTo>
                    <a:lnTo>
                      <a:pt x="20" y="17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5" y="17"/>
                    </a:lnTo>
                    <a:lnTo>
                      <a:pt x="13" y="11"/>
                    </a:lnTo>
                    <a:lnTo>
                      <a:pt x="24" y="6"/>
                    </a:lnTo>
                    <a:lnTo>
                      <a:pt x="37" y="1"/>
                    </a:lnTo>
                    <a:lnTo>
                      <a:pt x="44" y="0"/>
                    </a:lnTo>
                    <a:lnTo>
                      <a:pt x="51" y="0"/>
                    </a:lnTo>
                    <a:lnTo>
                      <a:pt x="58" y="1"/>
                    </a:lnTo>
                    <a:lnTo>
                      <a:pt x="65" y="3"/>
                    </a:lnTo>
                    <a:lnTo>
                      <a:pt x="71" y="7"/>
                    </a:lnTo>
                    <a:lnTo>
                      <a:pt x="77" y="13"/>
                    </a:lnTo>
                    <a:lnTo>
                      <a:pt x="77" y="13"/>
                    </a:lnTo>
                    <a:close/>
                  </a:path>
                </a:pathLst>
              </a:custGeom>
              <a:solidFill>
                <a:srgbClr val="FAEE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6" name="Freeform 1069"/>
              <p:cNvSpPr>
                <a:spLocks/>
              </p:cNvSpPr>
              <p:nvPr/>
            </p:nvSpPr>
            <p:spPr bwMode="auto">
              <a:xfrm rot="380540" flipH="1">
                <a:off x="2889587" y="2619415"/>
                <a:ext cx="138367" cy="33338"/>
              </a:xfrm>
              <a:custGeom>
                <a:avLst/>
                <a:gdLst>
                  <a:gd name="T0" fmla="*/ 73 w 78"/>
                  <a:gd name="T1" fmla="*/ 11 h 21"/>
                  <a:gd name="T2" fmla="*/ 73 w 78"/>
                  <a:gd name="T3" fmla="*/ 11 h 21"/>
                  <a:gd name="T4" fmla="*/ 77 w 78"/>
                  <a:gd name="T5" fmla="*/ 16 h 21"/>
                  <a:gd name="T6" fmla="*/ 78 w 78"/>
                  <a:gd name="T7" fmla="*/ 18 h 21"/>
                  <a:gd name="T8" fmla="*/ 78 w 78"/>
                  <a:gd name="T9" fmla="*/ 20 h 21"/>
                  <a:gd name="T10" fmla="*/ 77 w 78"/>
                  <a:gd name="T11" fmla="*/ 20 h 21"/>
                  <a:gd name="T12" fmla="*/ 72 w 78"/>
                  <a:gd name="T13" fmla="*/ 18 h 21"/>
                  <a:gd name="T14" fmla="*/ 72 w 78"/>
                  <a:gd name="T15" fmla="*/ 18 h 21"/>
                  <a:gd name="T16" fmla="*/ 66 w 78"/>
                  <a:gd name="T17" fmla="*/ 16 h 21"/>
                  <a:gd name="T18" fmla="*/ 59 w 78"/>
                  <a:gd name="T19" fmla="*/ 14 h 21"/>
                  <a:gd name="T20" fmla="*/ 49 w 78"/>
                  <a:gd name="T21" fmla="*/ 14 h 21"/>
                  <a:gd name="T22" fmla="*/ 40 w 78"/>
                  <a:gd name="T23" fmla="*/ 14 h 21"/>
                  <a:gd name="T24" fmla="*/ 19 w 78"/>
                  <a:gd name="T25" fmla="*/ 17 h 21"/>
                  <a:gd name="T26" fmla="*/ 0 w 78"/>
                  <a:gd name="T27" fmla="*/ 21 h 21"/>
                  <a:gd name="T28" fmla="*/ 0 w 78"/>
                  <a:gd name="T29" fmla="*/ 21 h 21"/>
                  <a:gd name="T30" fmla="*/ 0 w 78"/>
                  <a:gd name="T31" fmla="*/ 21 h 21"/>
                  <a:gd name="T32" fmla="*/ 0 w 78"/>
                  <a:gd name="T33" fmla="*/ 20 h 21"/>
                  <a:gd name="T34" fmla="*/ 5 w 78"/>
                  <a:gd name="T35" fmla="*/ 16 h 21"/>
                  <a:gd name="T36" fmla="*/ 12 w 78"/>
                  <a:gd name="T37" fmla="*/ 10 h 21"/>
                  <a:gd name="T38" fmla="*/ 22 w 78"/>
                  <a:gd name="T39" fmla="*/ 6 h 21"/>
                  <a:gd name="T40" fmla="*/ 35 w 78"/>
                  <a:gd name="T41" fmla="*/ 1 h 21"/>
                  <a:gd name="T42" fmla="*/ 41 w 78"/>
                  <a:gd name="T43" fmla="*/ 0 h 21"/>
                  <a:gd name="T44" fmla="*/ 48 w 78"/>
                  <a:gd name="T45" fmla="*/ 0 h 21"/>
                  <a:gd name="T46" fmla="*/ 54 w 78"/>
                  <a:gd name="T47" fmla="*/ 1 h 21"/>
                  <a:gd name="T48" fmla="*/ 62 w 78"/>
                  <a:gd name="T49" fmla="*/ 3 h 21"/>
                  <a:gd name="T50" fmla="*/ 67 w 78"/>
                  <a:gd name="T51" fmla="*/ 7 h 21"/>
                  <a:gd name="T52" fmla="*/ 73 w 78"/>
                  <a:gd name="T53" fmla="*/ 11 h 21"/>
                  <a:gd name="T54" fmla="*/ 73 w 78"/>
                  <a:gd name="T55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8" h="21">
                    <a:moveTo>
                      <a:pt x="73" y="11"/>
                    </a:moveTo>
                    <a:lnTo>
                      <a:pt x="73" y="11"/>
                    </a:lnTo>
                    <a:lnTo>
                      <a:pt x="77" y="16"/>
                    </a:lnTo>
                    <a:lnTo>
                      <a:pt x="78" y="18"/>
                    </a:lnTo>
                    <a:lnTo>
                      <a:pt x="78" y="20"/>
                    </a:lnTo>
                    <a:lnTo>
                      <a:pt x="77" y="20"/>
                    </a:lnTo>
                    <a:lnTo>
                      <a:pt x="72" y="18"/>
                    </a:lnTo>
                    <a:lnTo>
                      <a:pt x="72" y="18"/>
                    </a:lnTo>
                    <a:lnTo>
                      <a:pt x="66" y="16"/>
                    </a:lnTo>
                    <a:lnTo>
                      <a:pt x="59" y="14"/>
                    </a:lnTo>
                    <a:lnTo>
                      <a:pt x="49" y="14"/>
                    </a:lnTo>
                    <a:lnTo>
                      <a:pt x="40" y="14"/>
                    </a:lnTo>
                    <a:lnTo>
                      <a:pt x="19" y="17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0"/>
                    </a:lnTo>
                    <a:lnTo>
                      <a:pt x="5" y="16"/>
                    </a:lnTo>
                    <a:lnTo>
                      <a:pt x="12" y="10"/>
                    </a:lnTo>
                    <a:lnTo>
                      <a:pt x="22" y="6"/>
                    </a:lnTo>
                    <a:lnTo>
                      <a:pt x="35" y="1"/>
                    </a:lnTo>
                    <a:lnTo>
                      <a:pt x="41" y="0"/>
                    </a:lnTo>
                    <a:lnTo>
                      <a:pt x="48" y="0"/>
                    </a:lnTo>
                    <a:lnTo>
                      <a:pt x="54" y="1"/>
                    </a:lnTo>
                    <a:lnTo>
                      <a:pt x="62" y="3"/>
                    </a:lnTo>
                    <a:lnTo>
                      <a:pt x="67" y="7"/>
                    </a:lnTo>
                    <a:lnTo>
                      <a:pt x="73" y="11"/>
                    </a:lnTo>
                    <a:lnTo>
                      <a:pt x="73" y="11"/>
                    </a:lnTo>
                    <a:close/>
                  </a:path>
                </a:pathLst>
              </a:custGeom>
              <a:solidFill>
                <a:srgbClr val="FAF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7" name="Freeform 1070"/>
              <p:cNvSpPr>
                <a:spLocks/>
              </p:cNvSpPr>
              <p:nvPr/>
            </p:nvSpPr>
            <p:spPr bwMode="auto">
              <a:xfrm rot="380540" flipH="1">
                <a:off x="2891454" y="2619322"/>
                <a:ext cx="133045" cy="31750"/>
              </a:xfrm>
              <a:custGeom>
                <a:avLst/>
                <a:gdLst>
                  <a:gd name="T0" fmla="*/ 70 w 75"/>
                  <a:gd name="T1" fmla="*/ 11 h 20"/>
                  <a:gd name="T2" fmla="*/ 70 w 75"/>
                  <a:gd name="T3" fmla="*/ 11 h 20"/>
                  <a:gd name="T4" fmla="*/ 74 w 75"/>
                  <a:gd name="T5" fmla="*/ 14 h 20"/>
                  <a:gd name="T6" fmla="*/ 75 w 75"/>
                  <a:gd name="T7" fmla="*/ 17 h 20"/>
                  <a:gd name="T8" fmla="*/ 75 w 75"/>
                  <a:gd name="T9" fmla="*/ 18 h 20"/>
                  <a:gd name="T10" fmla="*/ 74 w 75"/>
                  <a:gd name="T11" fmla="*/ 18 h 20"/>
                  <a:gd name="T12" fmla="*/ 69 w 75"/>
                  <a:gd name="T13" fmla="*/ 18 h 20"/>
                  <a:gd name="T14" fmla="*/ 69 w 75"/>
                  <a:gd name="T15" fmla="*/ 18 h 20"/>
                  <a:gd name="T16" fmla="*/ 64 w 75"/>
                  <a:gd name="T17" fmla="*/ 16 h 20"/>
                  <a:gd name="T18" fmla="*/ 56 w 75"/>
                  <a:gd name="T19" fmla="*/ 14 h 20"/>
                  <a:gd name="T20" fmla="*/ 48 w 75"/>
                  <a:gd name="T21" fmla="*/ 13 h 20"/>
                  <a:gd name="T22" fmla="*/ 38 w 75"/>
                  <a:gd name="T23" fmla="*/ 13 h 20"/>
                  <a:gd name="T24" fmla="*/ 18 w 75"/>
                  <a:gd name="T25" fmla="*/ 16 h 20"/>
                  <a:gd name="T26" fmla="*/ 1 w 75"/>
                  <a:gd name="T27" fmla="*/ 20 h 20"/>
                  <a:gd name="T28" fmla="*/ 1 w 75"/>
                  <a:gd name="T29" fmla="*/ 20 h 20"/>
                  <a:gd name="T30" fmla="*/ 0 w 75"/>
                  <a:gd name="T31" fmla="*/ 20 h 20"/>
                  <a:gd name="T32" fmla="*/ 0 w 75"/>
                  <a:gd name="T33" fmla="*/ 18 h 20"/>
                  <a:gd name="T34" fmla="*/ 5 w 75"/>
                  <a:gd name="T35" fmla="*/ 16 h 20"/>
                  <a:gd name="T36" fmla="*/ 13 w 75"/>
                  <a:gd name="T37" fmla="*/ 10 h 20"/>
                  <a:gd name="T38" fmla="*/ 22 w 75"/>
                  <a:gd name="T39" fmla="*/ 6 h 20"/>
                  <a:gd name="T40" fmla="*/ 34 w 75"/>
                  <a:gd name="T41" fmla="*/ 1 h 20"/>
                  <a:gd name="T42" fmla="*/ 39 w 75"/>
                  <a:gd name="T43" fmla="*/ 0 h 20"/>
                  <a:gd name="T44" fmla="*/ 46 w 75"/>
                  <a:gd name="T45" fmla="*/ 0 h 20"/>
                  <a:gd name="T46" fmla="*/ 52 w 75"/>
                  <a:gd name="T47" fmla="*/ 1 h 20"/>
                  <a:gd name="T48" fmla="*/ 58 w 75"/>
                  <a:gd name="T49" fmla="*/ 3 h 20"/>
                  <a:gd name="T50" fmla="*/ 65 w 75"/>
                  <a:gd name="T51" fmla="*/ 6 h 20"/>
                  <a:gd name="T52" fmla="*/ 70 w 75"/>
                  <a:gd name="T53" fmla="*/ 11 h 20"/>
                  <a:gd name="T54" fmla="*/ 70 w 75"/>
                  <a:gd name="T55" fmla="*/ 1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5" h="20">
                    <a:moveTo>
                      <a:pt x="70" y="11"/>
                    </a:moveTo>
                    <a:lnTo>
                      <a:pt x="70" y="11"/>
                    </a:lnTo>
                    <a:lnTo>
                      <a:pt x="74" y="14"/>
                    </a:lnTo>
                    <a:lnTo>
                      <a:pt x="75" y="17"/>
                    </a:lnTo>
                    <a:lnTo>
                      <a:pt x="75" y="18"/>
                    </a:lnTo>
                    <a:lnTo>
                      <a:pt x="74" y="18"/>
                    </a:lnTo>
                    <a:lnTo>
                      <a:pt x="69" y="18"/>
                    </a:lnTo>
                    <a:lnTo>
                      <a:pt x="69" y="18"/>
                    </a:lnTo>
                    <a:lnTo>
                      <a:pt x="64" y="16"/>
                    </a:lnTo>
                    <a:lnTo>
                      <a:pt x="56" y="14"/>
                    </a:lnTo>
                    <a:lnTo>
                      <a:pt x="48" y="13"/>
                    </a:lnTo>
                    <a:lnTo>
                      <a:pt x="38" y="13"/>
                    </a:lnTo>
                    <a:lnTo>
                      <a:pt x="18" y="16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0" y="20"/>
                    </a:lnTo>
                    <a:lnTo>
                      <a:pt x="0" y="18"/>
                    </a:lnTo>
                    <a:lnTo>
                      <a:pt x="5" y="16"/>
                    </a:lnTo>
                    <a:lnTo>
                      <a:pt x="13" y="10"/>
                    </a:lnTo>
                    <a:lnTo>
                      <a:pt x="22" y="6"/>
                    </a:lnTo>
                    <a:lnTo>
                      <a:pt x="34" y="1"/>
                    </a:lnTo>
                    <a:lnTo>
                      <a:pt x="39" y="0"/>
                    </a:lnTo>
                    <a:lnTo>
                      <a:pt x="46" y="0"/>
                    </a:lnTo>
                    <a:lnTo>
                      <a:pt x="52" y="1"/>
                    </a:lnTo>
                    <a:lnTo>
                      <a:pt x="58" y="3"/>
                    </a:lnTo>
                    <a:lnTo>
                      <a:pt x="65" y="6"/>
                    </a:lnTo>
                    <a:lnTo>
                      <a:pt x="70" y="11"/>
                    </a:lnTo>
                    <a:lnTo>
                      <a:pt x="70" y="11"/>
                    </a:lnTo>
                    <a:close/>
                  </a:path>
                </a:pathLst>
              </a:custGeom>
              <a:solidFill>
                <a:srgbClr val="FAF3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8" name="Freeform 1071"/>
              <p:cNvSpPr>
                <a:spLocks/>
              </p:cNvSpPr>
              <p:nvPr/>
            </p:nvSpPr>
            <p:spPr bwMode="auto">
              <a:xfrm rot="380540" flipH="1">
                <a:off x="2893414" y="2619136"/>
                <a:ext cx="125949" cy="28575"/>
              </a:xfrm>
              <a:custGeom>
                <a:avLst/>
                <a:gdLst>
                  <a:gd name="T0" fmla="*/ 66 w 71"/>
                  <a:gd name="T1" fmla="*/ 10 h 18"/>
                  <a:gd name="T2" fmla="*/ 66 w 71"/>
                  <a:gd name="T3" fmla="*/ 10 h 18"/>
                  <a:gd name="T4" fmla="*/ 69 w 71"/>
                  <a:gd name="T5" fmla="*/ 14 h 18"/>
                  <a:gd name="T6" fmla="*/ 71 w 71"/>
                  <a:gd name="T7" fmla="*/ 17 h 18"/>
                  <a:gd name="T8" fmla="*/ 69 w 71"/>
                  <a:gd name="T9" fmla="*/ 17 h 18"/>
                  <a:gd name="T10" fmla="*/ 64 w 71"/>
                  <a:gd name="T11" fmla="*/ 17 h 18"/>
                  <a:gd name="T12" fmla="*/ 64 w 71"/>
                  <a:gd name="T13" fmla="*/ 17 h 18"/>
                  <a:gd name="T14" fmla="*/ 59 w 71"/>
                  <a:gd name="T15" fmla="*/ 14 h 18"/>
                  <a:gd name="T16" fmla="*/ 53 w 71"/>
                  <a:gd name="T17" fmla="*/ 13 h 18"/>
                  <a:gd name="T18" fmla="*/ 45 w 71"/>
                  <a:gd name="T19" fmla="*/ 13 h 18"/>
                  <a:gd name="T20" fmla="*/ 36 w 71"/>
                  <a:gd name="T21" fmla="*/ 13 h 18"/>
                  <a:gd name="T22" fmla="*/ 17 w 71"/>
                  <a:gd name="T23" fmla="*/ 16 h 18"/>
                  <a:gd name="T24" fmla="*/ 1 w 71"/>
                  <a:gd name="T25" fmla="*/ 18 h 18"/>
                  <a:gd name="T26" fmla="*/ 1 w 71"/>
                  <a:gd name="T27" fmla="*/ 18 h 18"/>
                  <a:gd name="T28" fmla="*/ 0 w 71"/>
                  <a:gd name="T29" fmla="*/ 18 h 18"/>
                  <a:gd name="T30" fmla="*/ 1 w 71"/>
                  <a:gd name="T31" fmla="*/ 18 h 18"/>
                  <a:gd name="T32" fmla="*/ 5 w 71"/>
                  <a:gd name="T33" fmla="*/ 14 h 18"/>
                  <a:gd name="T34" fmla="*/ 11 w 71"/>
                  <a:gd name="T35" fmla="*/ 10 h 18"/>
                  <a:gd name="T36" fmla="*/ 21 w 71"/>
                  <a:gd name="T37" fmla="*/ 4 h 18"/>
                  <a:gd name="T38" fmla="*/ 31 w 71"/>
                  <a:gd name="T39" fmla="*/ 1 h 18"/>
                  <a:gd name="T40" fmla="*/ 43 w 71"/>
                  <a:gd name="T41" fmla="*/ 0 h 18"/>
                  <a:gd name="T42" fmla="*/ 49 w 71"/>
                  <a:gd name="T43" fmla="*/ 1 h 18"/>
                  <a:gd name="T44" fmla="*/ 55 w 71"/>
                  <a:gd name="T45" fmla="*/ 3 h 18"/>
                  <a:gd name="T46" fmla="*/ 61 w 71"/>
                  <a:gd name="T47" fmla="*/ 6 h 18"/>
                  <a:gd name="T48" fmla="*/ 66 w 71"/>
                  <a:gd name="T49" fmla="*/ 10 h 18"/>
                  <a:gd name="T50" fmla="*/ 66 w 71"/>
                  <a:gd name="T51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1" h="18">
                    <a:moveTo>
                      <a:pt x="66" y="10"/>
                    </a:moveTo>
                    <a:lnTo>
                      <a:pt x="66" y="10"/>
                    </a:lnTo>
                    <a:lnTo>
                      <a:pt x="69" y="14"/>
                    </a:lnTo>
                    <a:lnTo>
                      <a:pt x="71" y="17"/>
                    </a:lnTo>
                    <a:lnTo>
                      <a:pt x="69" y="17"/>
                    </a:lnTo>
                    <a:lnTo>
                      <a:pt x="64" y="17"/>
                    </a:lnTo>
                    <a:lnTo>
                      <a:pt x="64" y="17"/>
                    </a:lnTo>
                    <a:lnTo>
                      <a:pt x="59" y="14"/>
                    </a:lnTo>
                    <a:lnTo>
                      <a:pt x="53" y="13"/>
                    </a:lnTo>
                    <a:lnTo>
                      <a:pt x="45" y="13"/>
                    </a:lnTo>
                    <a:lnTo>
                      <a:pt x="36" y="13"/>
                    </a:lnTo>
                    <a:lnTo>
                      <a:pt x="17" y="16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0" y="18"/>
                    </a:lnTo>
                    <a:lnTo>
                      <a:pt x="1" y="18"/>
                    </a:lnTo>
                    <a:lnTo>
                      <a:pt x="5" y="14"/>
                    </a:lnTo>
                    <a:lnTo>
                      <a:pt x="11" y="10"/>
                    </a:lnTo>
                    <a:lnTo>
                      <a:pt x="21" y="4"/>
                    </a:lnTo>
                    <a:lnTo>
                      <a:pt x="31" y="1"/>
                    </a:lnTo>
                    <a:lnTo>
                      <a:pt x="43" y="0"/>
                    </a:lnTo>
                    <a:lnTo>
                      <a:pt x="49" y="1"/>
                    </a:lnTo>
                    <a:lnTo>
                      <a:pt x="55" y="3"/>
                    </a:lnTo>
                    <a:lnTo>
                      <a:pt x="61" y="6"/>
                    </a:lnTo>
                    <a:lnTo>
                      <a:pt x="66" y="10"/>
                    </a:lnTo>
                    <a:lnTo>
                      <a:pt x="66" y="10"/>
                    </a:lnTo>
                    <a:close/>
                  </a:path>
                </a:pathLst>
              </a:custGeom>
              <a:solidFill>
                <a:srgbClr val="FAF3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9" name="Freeform 1072"/>
              <p:cNvSpPr>
                <a:spLocks/>
              </p:cNvSpPr>
              <p:nvPr/>
            </p:nvSpPr>
            <p:spPr bwMode="auto">
              <a:xfrm rot="380540" flipH="1">
                <a:off x="2896962" y="2619136"/>
                <a:ext cx="118854" cy="28575"/>
              </a:xfrm>
              <a:custGeom>
                <a:avLst/>
                <a:gdLst>
                  <a:gd name="T0" fmla="*/ 62 w 67"/>
                  <a:gd name="T1" fmla="*/ 10 h 18"/>
                  <a:gd name="T2" fmla="*/ 62 w 67"/>
                  <a:gd name="T3" fmla="*/ 10 h 18"/>
                  <a:gd name="T4" fmla="*/ 66 w 67"/>
                  <a:gd name="T5" fmla="*/ 13 h 18"/>
                  <a:gd name="T6" fmla="*/ 67 w 67"/>
                  <a:gd name="T7" fmla="*/ 16 h 18"/>
                  <a:gd name="T8" fmla="*/ 66 w 67"/>
                  <a:gd name="T9" fmla="*/ 17 h 18"/>
                  <a:gd name="T10" fmla="*/ 61 w 67"/>
                  <a:gd name="T11" fmla="*/ 16 h 18"/>
                  <a:gd name="T12" fmla="*/ 61 w 67"/>
                  <a:gd name="T13" fmla="*/ 16 h 18"/>
                  <a:gd name="T14" fmla="*/ 57 w 67"/>
                  <a:gd name="T15" fmla="*/ 14 h 18"/>
                  <a:gd name="T16" fmla="*/ 51 w 67"/>
                  <a:gd name="T17" fmla="*/ 13 h 18"/>
                  <a:gd name="T18" fmla="*/ 43 w 67"/>
                  <a:gd name="T19" fmla="*/ 11 h 18"/>
                  <a:gd name="T20" fmla="*/ 34 w 67"/>
                  <a:gd name="T21" fmla="*/ 11 h 18"/>
                  <a:gd name="T22" fmla="*/ 17 w 67"/>
                  <a:gd name="T23" fmla="*/ 14 h 18"/>
                  <a:gd name="T24" fmla="*/ 1 w 67"/>
                  <a:gd name="T25" fmla="*/ 18 h 18"/>
                  <a:gd name="T26" fmla="*/ 1 w 67"/>
                  <a:gd name="T27" fmla="*/ 18 h 18"/>
                  <a:gd name="T28" fmla="*/ 0 w 67"/>
                  <a:gd name="T29" fmla="*/ 18 h 18"/>
                  <a:gd name="T30" fmla="*/ 1 w 67"/>
                  <a:gd name="T31" fmla="*/ 17 h 18"/>
                  <a:gd name="T32" fmla="*/ 5 w 67"/>
                  <a:gd name="T33" fmla="*/ 14 h 18"/>
                  <a:gd name="T34" fmla="*/ 12 w 67"/>
                  <a:gd name="T35" fmla="*/ 9 h 18"/>
                  <a:gd name="T36" fmla="*/ 20 w 67"/>
                  <a:gd name="T37" fmla="*/ 4 h 18"/>
                  <a:gd name="T38" fmla="*/ 31 w 67"/>
                  <a:gd name="T39" fmla="*/ 1 h 18"/>
                  <a:gd name="T40" fmla="*/ 42 w 67"/>
                  <a:gd name="T41" fmla="*/ 0 h 18"/>
                  <a:gd name="T42" fmla="*/ 47 w 67"/>
                  <a:gd name="T43" fmla="*/ 1 h 18"/>
                  <a:gd name="T44" fmla="*/ 52 w 67"/>
                  <a:gd name="T45" fmla="*/ 3 h 18"/>
                  <a:gd name="T46" fmla="*/ 57 w 67"/>
                  <a:gd name="T47" fmla="*/ 6 h 18"/>
                  <a:gd name="T48" fmla="*/ 62 w 67"/>
                  <a:gd name="T49" fmla="*/ 10 h 18"/>
                  <a:gd name="T50" fmla="*/ 62 w 67"/>
                  <a:gd name="T51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7" h="18">
                    <a:moveTo>
                      <a:pt x="62" y="10"/>
                    </a:moveTo>
                    <a:lnTo>
                      <a:pt x="62" y="10"/>
                    </a:lnTo>
                    <a:lnTo>
                      <a:pt x="66" y="13"/>
                    </a:lnTo>
                    <a:lnTo>
                      <a:pt x="67" y="16"/>
                    </a:lnTo>
                    <a:lnTo>
                      <a:pt x="66" y="17"/>
                    </a:lnTo>
                    <a:lnTo>
                      <a:pt x="61" y="16"/>
                    </a:lnTo>
                    <a:lnTo>
                      <a:pt x="61" y="16"/>
                    </a:lnTo>
                    <a:lnTo>
                      <a:pt x="57" y="14"/>
                    </a:lnTo>
                    <a:lnTo>
                      <a:pt x="51" y="13"/>
                    </a:lnTo>
                    <a:lnTo>
                      <a:pt x="43" y="11"/>
                    </a:lnTo>
                    <a:lnTo>
                      <a:pt x="34" y="11"/>
                    </a:lnTo>
                    <a:lnTo>
                      <a:pt x="17" y="14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0" y="18"/>
                    </a:lnTo>
                    <a:lnTo>
                      <a:pt x="1" y="17"/>
                    </a:lnTo>
                    <a:lnTo>
                      <a:pt x="5" y="14"/>
                    </a:lnTo>
                    <a:lnTo>
                      <a:pt x="12" y="9"/>
                    </a:lnTo>
                    <a:lnTo>
                      <a:pt x="20" y="4"/>
                    </a:lnTo>
                    <a:lnTo>
                      <a:pt x="31" y="1"/>
                    </a:lnTo>
                    <a:lnTo>
                      <a:pt x="42" y="0"/>
                    </a:lnTo>
                    <a:lnTo>
                      <a:pt x="47" y="1"/>
                    </a:lnTo>
                    <a:lnTo>
                      <a:pt x="52" y="3"/>
                    </a:lnTo>
                    <a:lnTo>
                      <a:pt x="57" y="6"/>
                    </a:lnTo>
                    <a:lnTo>
                      <a:pt x="62" y="10"/>
                    </a:lnTo>
                    <a:lnTo>
                      <a:pt x="62" y="10"/>
                    </a:lnTo>
                    <a:close/>
                  </a:path>
                </a:pathLst>
              </a:custGeom>
              <a:solidFill>
                <a:srgbClr val="FCF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0" name="Freeform 1073"/>
              <p:cNvSpPr>
                <a:spLocks/>
              </p:cNvSpPr>
              <p:nvPr/>
            </p:nvSpPr>
            <p:spPr bwMode="auto">
              <a:xfrm rot="380540" flipH="1">
                <a:off x="2898840" y="2618847"/>
                <a:ext cx="109984" cy="26988"/>
              </a:xfrm>
              <a:custGeom>
                <a:avLst/>
                <a:gdLst>
                  <a:gd name="T0" fmla="*/ 58 w 62"/>
                  <a:gd name="T1" fmla="*/ 10 h 17"/>
                  <a:gd name="T2" fmla="*/ 58 w 62"/>
                  <a:gd name="T3" fmla="*/ 10 h 17"/>
                  <a:gd name="T4" fmla="*/ 61 w 62"/>
                  <a:gd name="T5" fmla="*/ 13 h 17"/>
                  <a:gd name="T6" fmla="*/ 62 w 62"/>
                  <a:gd name="T7" fmla="*/ 14 h 17"/>
                  <a:gd name="T8" fmla="*/ 61 w 62"/>
                  <a:gd name="T9" fmla="*/ 16 h 17"/>
                  <a:gd name="T10" fmla="*/ 56 w 62"/>
                  <a:gd name="T11" fmla="*/ 16 h 17"/>
                  <a:gd name="T12" fmla="*/ 56 w 62"/>
                  <a:gd name="T13" fmla="*/ 16 h 17"/>
                  <a:gd name="T14" fmla="*/ 52 w 62"/>
                  <a:gd name="T15" fmla="*/ 13 h 17"/>
                  <a:gd name="T16" fmla="*/ 46 w 62"/>
                  <a:gd name="T17" fmla="*/ 11 h 17"/>
                  <a:gd name="T18" fmla="*/ 32 w 62"/>
                  <a:gd name="T19" fmla="*/ 11 h 17"/>
                  <a:gd name="T20" fmla="*/ 14 w 62"/>
                  <a:gd name="T21" fmla="*/ 14 h 17"/>
                  <a:gd name="T22" fmla="*/ 0 w 62"/>
                  <a:gd name="T23" fmla="*/ 17 h 17"/>
                  <a:gd name="T24" fmla="*/ 0 w 62"/>
                  <a:gd name="T25" fmla="*/ 17 h 17"/>
                  <a:gd name="T26" fmla="*/ 0 w 62"/>
                  <a:gd name="T27" fmla="*/ 17 h 17"/>
                  <a:gd name="T28" fmla="*/ 0 w 62"/>
                  <a:gd name="T29" fmla="*/ 16 h 17"/>
                  <a:gd name="T30" fmla="*/ 4 w 62"/>
                  <a:gd name="T31" fmla="*/ 13 h 17"/>
                  <a:gd name="T32" fmla="*/ 9 w 62"/>
                  <a:gd name="T33" fmla="*/ 9 h 17"/>
                  <a:gd name="T34" fmla="*/ 18 w 62"/>
                  <a:gd name="T35" fmla="*/ 4 h 17"/>
                  <a:gd name="T36" fmla="*/ 28 w 62"/>
                  <a:gd name="T37" fmla="*/ 1 h 17"/>
                  <a:gd name="T38" fmla="*/ 38 w 62"/>
                  <a:gd name="T39" fmla="*/ 0 h 17"/>
                  <a:gd name="T40" fmla="*/ 43 w 62"/>
                  <a:gd name="T41" fmla="*/ 1 h 17"/>
                  <a:gd name="T42" fmla="*/ 48 w 62"/>
                  <a:gd name="T43" fmla="*/ 3 h 17"/>
                  <a:gd name="T44" fmla="*/ 53 w 62"/>
                  <a:gd name="T45" fmla="*/ 6 h 17"/>
                  <a:gd name="T46" fmla="*/ 58 w 62"/>
                  <a:gd name="T47" fmla="*/ 10 h 17"/>
                  <a:gd name="T48" fmla="*/ 58 w 62"/>
                  <a:gd name="T49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2" h="17">
                    <a:moveTo>
                      <a:pt x="58" y="10"/>
                    </a:moveTo>
                    <a:lnTo>
                      <a:pt x="58" y="10"/>
                    </a:lnTo>
                    <a:lnTo>
                      <a:pt x="61" y="13"/>
                    </a:lnTo>
                    <a:lnTo>
                      <a:pt x="62" y="14"/>
                    </a:lnTo>
                    <a:lnTo>
                      <a:pt x="61" y="16"/>
                    </a:lnTo>
                    <a:lnTo>
                      <a:pt x="56" y="16"/>
                    </a:lnTo>
                    <a:lnTo>
                      <a:pt x="56" y="16"/>
                    </a:lnTo>
                    <a:lnTo>
                      <a:pt x="52" y="13"/>
                    </a:lnTo>
                    <a:lnTo>
                      <a:pt x="46" y="11"/>
                    </a:lnTo>
                    <a:lnTo>
                      <a:pt x="32" y="11"/>
                    </a:lnTo>
                    <a:lnTo>
                      <a:pt x="14" y="14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6"/>
                    </a:lnTo>
                    <a:lnTo>
                      <a:pt x="4" y="13"/>
                    </a:lnTo>
                    <a:lnTo>
                      <a:pt x="9" y="9"/>
                    </a:lnTo>
                    <a:lnTo>
                      <a:pt x="18" y="4"/>
                    </a:lnTo>
                    <a:lnTo>
                      <a:pt x="28" y="1"/>
                    </a:lnTo>
                    <a:lnTo>
                      <a:pt x="38" y="0"/>
                    </a:lnTo>
                    <a:lnTo>
                      <a:pt x="43" y="1"/>
                    </a:lnTo>
                    <a:lnTo>
                      <a:pt x="48" y="3"/>
                    </a:lnTo>
                    <a:lnTo>
                      <a:pt x="53" y="6"/>
                    </a:lnTo>
                    <a:lnTo>
                      <a:pt x="58" y="10"/>
                    </a:lnTo>
                    <a:lnTo>
                      <a:pt x="58" y="10"/>
                    </a:lnTo>
                    <a:close/>
                  </a:path>
                </a:pathLst>
              </a:custGeom>
              <a:solidFill>
                <a:srgbClr val="FCF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1" name="Freeform 1074"/>
              <p:cNvSpPr>
                <a:spLocks/>
              </p:cNvSpPr>
              <p:nvPr/>
            </p:nvSpPr>
            <p:spPr bwMode="auto">
              <a:xfrm rot="380540" flipH="1">
                <a:off x="2900707" y="2618754"/>
                <a:ext cx="104662" cy="25400"/>
              </a:xfrm>
              <a:custGeom>
                <a:avLst/>
                <a:gdLst>
                  <a:gd name="T0" fmla="*/ 55 w 59"/>
                  <a:gd name="T1" fmla="*/ 9 h 16"/>
                  <a:gd name="T2" fmla="*/ 55 w 59"/>
                  <a:gd name="T3" fmla="*/ 9 h 16"/>
                  <a:gd name="T4" fmla="*/ 58 w 59"/>
                  <a:gd name="T5" fmla="*/ 11 h 16"/>
                  <a:gd name="T6" fmla="*/ 59 w 59"/>
                  <a:gd name="T7" fmla="*/ 14 h 16"/>
                  <a:gd name="T8" fmla="*/ 58 w 59"/>
                  <a:gd name="T9" fmla="*/ 14 h 16"/>
                  <a:gd name="T10" fmla="*/ 54 w 59"/>
                  <a:gd name="T11" fmla="*/ 14 h 16"/>
                  <a:gd name="T12" fmla="*/ 54 w 59"/>
                  <a:gd name="T13" fmla="*/ 14 h 16"/>
                  <a:gd name="T14" fmla="*/ 49 w 59"/>
                  <a:gd name="T15" fmla="*/ 13 h 16"/>
                  <a:gd name="T16" fmla="*/ 44 w 59"/>
                  <a:gd name="T17" fmla="*/ 11 h 16"/>
                  <a:gd name="T18" fmla="*/ 30 w 59"/>
                  <a:gd name="T19" fmla="*/ 11 h 16"/>
                  <a:gd name="T20" fmla="*/ 14 w 59"/>
                  <a:gd name="T21" fmla="*/ 13 h 16"/>
                  <a:gd name="T22" fmla="*/ 0 w 59"/>
                  <a:gd name="T23" fmla="*/ 16 h 16"/>
                  <a:gd name="T24" fmla="*/ 0 w 59"/>
                  <a:gd name="T25" fmla="*/ 16 h 16"/>
                  <a:gd name="T26" fmla="*/ 0 w 59"/>
                  <a:gd name="T27" fmla="*/ 16 h 16"/>
                  <a:gd name="T28" fmla="*/ 0 w 59"/>
                  <a:gd name="T29" fmla="*/ 16 h 16"/>
                  <a:gd name="T30" fmla="*/ 4 w 59"/>
                  <a:gd name="T31" fmla="*/ 13 h 16"/>
                  <a:gd name="T32" fmla="*/ 9 w 59"/>
                  <a:gd name="T33" fmla="*/ 9 h 16"/>
                  <a:gd name="T34" fmla="*/ 17 w 59"/>
                  <a:gd name="T35" fmla="*/ 4 h 16"/>
                  <a:gd name="T36" fmla="*/ 26 w 59"/>
                  <a:gd name="T37" fmla="*/ 1 h 16"/>
                  <a:gd name="T38" fmla="*/ 36 w 59"/>
                  <a:gd name="T39" fmla="*/ 0 h 16"/>
                  <a:gd name="T40" fmla="*/ 41 w 59"/>
                  <a:gd name="T41" fmla="*/ 1 h 16"/>
                  <a:gd name="T42" fmla="*/ 46 w 59"/>
                  <a:gd name="T43" fmla="*/ 3 h 16"/>
                  <a:gd name="T44" fmla="*/ 50 w 59"/>
                  <a:gd name="T45" fmla="*/ 6 h 16"/>
                  <a:gd name="T46" fmla="*/ 55 w 59"/>
                  <a:gd name="T47" fmla="*/ 9 h 16"/>
                  <a:gd name="T48" fmla="*/ 55 w 59"/>
                  <a:gd name="T4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9" h="16">
                    <a:moveTo>
                      <a:pt x="55" y="9"/>
                    </a:moveTo>
                    <a:lnTo>
                      <a:pt x="55" y="9"/>
                    </a:lnTo>
                    <a:lnTo>
                      <a:pt x="58" y="11"/>
                    </a:lnTo>
                    <a:lnTo>
                      <a:pt x="59" y="14"/>
                    </a:lnTo>
                    <a:lnTo>
                      <a:pt x="58" y="14"/>
                    </a:lnTo>
                    <a:lnTo>
                      <a:pt x="54" y="14"/>
                    </a:lnTo>
                    <a:lnTo>
                      <a:pt x="54" y="14"/>
                    </a:lnTo>
                    <a:lnTo>
                      <a:pt x="49" y="13"/>
                    </a:lnTo>
                    <a:lnTo>
                      <a:pt x="44" y="11"/>
                    </a:lnTo>
                    <a:lnTo>
                      <a:pt x="30" y="11"/>
                    </a:lnTo>
                    <a:lnTo>
                      <a:pt x="14" y="13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4" y="13"/>
                    </a:lnTo>
                    <a:lnTo>
                      <a:pt x="9" y="9"/>
                    </a:lnTo>
                    <a:lnTo>
                      <a:pt x="17" y="4"/>
                    </a:lnTo>
                    <a:lnTo>
                      <a:pt x="26" y="1"/>
                    </a:lnTo>
                    <a:lnTo>
                      <a:pt x="36" y="0"/>
                    </a:lnTo>
                    <a:lnTo>
                      <a:pt x="41" y="1"/>
                    </a:lnTo>
                    <a:lnTo>
                      <a:pt x="46" y="3"/>
                    </a:lnTo>
                    <a:lnTo>
                      <a:pt x="50" y="6"/>
                    </a:lnTo>
                    <a:lnTo>
                      <a:pt x="55" y="9"/>
                    </a:lnTo>
                    <a:lnTo>
                      <a:pt x="55" y="9"/>
                    </a:lnTo>
                    <a:close/>
                  </a:path>
                </a:pathLst>
              </a:custGeom>
              <a:solidFill>
                <a:srgbClr val="FCF9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2" name="Freeform 1075"/>
              <p:cNvSpPr>
                <a:spLocks/>
              </p:cNvSpPr>
              <p:nvPr/>
            </p:nvSpPr>
            <p:spPr bwMode="auto">
              <a:xfrm rot="380540" flipH="1">
                <a:off x="2906204" y="2618763"/>
                <a:ext cx="94019" cy="22225"/>
              </a:xfrm>
              <a:custGeom>
                <a:avLst/>
                <a:gdLst>
                  <a:gd name="T0" fmla="*/ 51 w 53"/>
                  <a:gd name="T1" fmla="*/ 9 h 14"/>
                  <a:gd name="T2" fmla="*/ 51 w 53"/>
                  <a:gd name="T3" fmla="*/ 9 h 14"/>
                  <a:gd name="T4" fmla="*/ 53 w 53"/>
                  <a:gd name="T5" fmla="*/ 13 h 14"/>
                  <a:gd name="T6" fmla="*/ 53 w 53"/>
                  <a:gd name="T7" fmla="*/ 14 h 14"/>
                  <a:gd name="T8" fmla="*/ 50 w 53"/>
                  <a:gd name="T9" fmla="*/ 14 h 14"/>
                  <a:gd name="T10" fmla="*/ 50 w 53"/>
                  <a:gd name="T11" fmla="*/ 14 h 14"/>
                  <a:gd name="T12" fmla="*/ 46 w 53"/>
                  <a:gd name="T13" fmla="*/ 11 h 14"/>
                  <a:gd name="T14" fmla="*/ 41 w 53"/>
                  <a:gd name="T15" fmla="*/ 10 h 14"/>
                  <a:gd name="T16" fmla="*/ 28 w 53"/>
                  <a:gd name="T17" fmla="*/ 10 h 14"/>
                  <a:gd name="T18" fmla="*/ 13 w 53"/>
                  <a:gd name="T19" fmla="*/ 11 h 14"/>
                  <a:gd name="T20" fmla="*/ 0 w 53"/>
                  <a:gd name="T21" fmla="*/ 14 h 14"/>
                  <a:gd name="T22" fmla="*/ 0 w 53"/>
                  <a:gd name="T23" fmla="*/ 14 h 14"/>
                  <a:gd name="T24" fmla="*/ 0 w 53"/>
                  <a:gd name="T25" fmla="*/ 14 h 14"/>
                  <a:gd name="T26" fmla="*/ 0 w 53"/>
                  <a:gd name="T27" fmla="*/ 14 h 14"/>
                  <a:gd name="T28" fmla="*/ 4 w 53"/>
                  <a:gd name="T29" fmla="*/ 11 h 14"/>
                  <a:gd name="T30" fmla="*/ 9 w 53"/>
                  <a:gd name="T31" fmla="*/ 9 h 14"/>
                  <a:gd name="T32" fmla="*/ 15 w 53"/>
                  <a:gd name="T33" fmla="*/ 4 h 14"/>
                  <a:gd name="T34" fmla="*/ 24 w 53"/>
                  <a:gd name="T35" fmla="*/ 1 h 14"/>
                  <a:gd name="T36" fmla="*/ 33 w 53"/>
                  <a:gd name="T37" fmla="*/ 0 h 14"/>
                  <a:gd name="T38" fmla="*/ 38 w 53"/>
                  <a:gd name="T39" fmla="*/ 1 h 14"/>
                  <a:gd name="T40" fmla="*/ 42 w 53"/>
                  <a:gd name="T41" fmla="*/ 3 h 14"/>
                  <a:gd name="T42" fmla="*/ 47 w 53"/>
                  <a:gd name="T43" fmla="*/ 6 h 14"/>
                  <a:gd name="T44" fmla="*/ 51 w 53"/>
                  <a:gd name="T45" fmla="*/ 9 h 14"/>
                  <a:gd name="T46" fmla="*/ 51 w 53"/>
                  <a:gd name="T47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3" h="14">
                    <a:moveTo>
                      <a:pt x="51" y="9"/>
                    </a:moveTo>
                    <a:lnTo>
                      <a:pt x="51" y="9"/>
                    </a:lnTo>
                    <a:lnTo>
                      <a:pt x="53" y="13"/>
                    </a:lnTo>
                    <a:lnTo>
                      <a:pt x="53" y="14"/>
                    </a:lnTo>
                    <a:lnTo>
                      <a:pt x="50" y="14"/>
                    </a:lnTo>
                    <a:lnTo>
                      <a:pt x="50" y="14"/>
                    </a:lnTo>
                    <a:lnTo>
                      <a:pt x="46" y="11"/>
                    </a:lnTo>
                    <a:lnTo>
                      <a:pt x="41" y="10"/>
                    </a:lnTo>
                    <a:lnTo>
                      <a:pt x="28" y="10"/>
                    </a:lnTo>
                    <a:lnTo>
                      <a:pt x="13" y="11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11"/>
                    </a:lnTo>
                    <a:lnTo>
                      <a:pt x="9" y="9"/>
                    </a:lnTo>
                    <a:lnTo>
                      <a:pt x="15" y="4"/>
                    </a:lnTo>
                    <a:lnTo>
                      <a:pt x="24" y="1"/>
                    </a:lnTo>
                    <a:lnTo>
                      <a:pt x="33" y="0"/>
                    </a:lnTo>
                    <a:lnTo>
                      <a:pt x="38" y="1"/>
                    </a:lnTo>
                    <a:lnTo>
                      <a:pt x="42" y="3"/>
                    </a:lnTo>
                    <a:lnTo>
                      <a:pt x="47" y="6"/>
                    </a:lnTo>
                    <a:lnTo>
                      <a:pt x="51" y="9"/>
                    </a:lnTo>
                    <a:lnTo>
                      <a:pt x="51" y="9"/>
                    </a:lnTo>
                    <a:close/>
                  </a:path>
                </a:pathLst>
              </a:custGeom>
              <a:solidFill>
                <a:srgbClr val="FCF9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3" name="Freeform 1076"/>
              <p:cNvSpPr>
                <a:spLocks/>
              </p:cNvSpPr>
              <p:nvPr/>
            </p:nvSpPr>
            <p:spPr bwMode="auto">
              <a:xfrm rot="380540" flipH="1">
                <a:off x="2907901" y="2620150"/>
                <a:ext cx="86923" cy="20638"/>
              </a:xfrm>
              <a:custGeom>
                <a:avLst/>
                <a:gdLst>
                  <a:gd name="T0" fmla="*/ 47 w 49"/>
                  <a:gd name="T1" fmla="*/ 8 h 13"/>
                  <a:gd name="T2" fmla="*/ 47 w 49"/>
                  <a:gd name="T3" fmla="*/ 8 h 13"/>
                  <a:gd name="T4" fmla="*/ 49 w 49"/>
                  <a:gd name="T5" fmla="*/ 12 h 13"/>
                  <a:gd name="T6" fmla="*/ 49 w 49"/>
                  <a:gd name="T7" fmla="*/ 12 h 13"/>
                  <a:gd name="T8" fmla="*/ 45 w 49"/>
                  <a:gd name="T9" fmla="*/ 12 h 13"/>
                  <a:gd name="T10" fmla="*/ 45 w 49"/>
                  <a:gd name="T11" fmla="*/ 12 h 13"/>
                  <a:gd name="T12" fmla="*/ 41 w 49"/>
                  <a:gd name="T13" fmla="*/ 10 h 13"/>
                  <a:gd name="T14" fmla="*/ 38 w 49"/>
                  <a:gd name="T15" fmla="*/ 9 h 13"/>
                  <a:gd name="T16" fmla="*/ 25 w 49"/>
                  <a:gd name="T17" fmla="*/ 9 h 13"/>
                  <a:gd name="T18" fmla="*/ 12 w 49"/>
                  <a:gd name="T19" fmla="*/ 10 h 13"/>
                  <a:gd name="T20" fmla="*/ 0 w 49"/>
                  <a:gd name="T21" fmla="*/ 13 h 13"/>
                  <a:gd name="T22" fmla="*/ 0 w 49"/>
                  <a:gd name="T23" fmla="*/ 13 h 13"/>
                  <a:gd name="T24" fmla="*/ 0 w 49"/>
                  <a:gd name="T25" fmla="*/ 13 h 13"/>
                  <a:gd name="T26" fmla="*/ 0 w 49"/>
                  <a:gd name="T27" fmla="*/ 12 h 13"/>
                  <a:gd name="T28" fmla="*/ 3 w 49"/>
                  <a:gd name="T29" fmla="*/ 10 h 13"/>
                  <a:gd name="T30" fmla="*/ 7 w 49"/>
                  <a:gd name="T31" fmla="*/ 6 h 13"/>
                  <a:gd name="T32" fmla="*/ 15 w 49"/>
                  <a:gd name="T33" fmla="*/ 3 h 13"/>
                  <a:gd name="T34" fmla="*/ 22 w 49"/>
                  <a:gd name="T35" fmla="*/ 0 h 13"/>
                  <a:gd name="T36" fmla="*/ 30 w 49"/>
                  <a:gd name="T37" fmla="*/ 0 h 13"/>
                  <a:gd name="T38" fmla="*/ 39 w 49"/>
                  <a:gd name="T39" fmla="*/ 2 h 13"/>
                  <a:gd name="T40" fmla="*/ 43 w 49"/>
                  <a:gd name="T41" fmla="*/ 3 h 13"/>
                  <a:gd name="T42" fmla="*/ 47 w 49"/>
                  <a:gd name="T43" fmla="*/ 8 h 13"/>
                  <a:gd name="T44" fmla="*/ 47 w 49"/>
                  <a:gd name="T45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" h="13">
                    <a:moveTo>
                      <a:pt x="47" y="8"/>
                    </a:moveTo>
                    <a:lnTo>
                      <a:pt x="47" y="8"/>
                    </a:lnTo>
                    <a:lnTo>
                      <a:pt x="49" y="12"/>
                    </a:lnTo>
                    <a:lnTo>
                      <a:pt x="49" y="12"/>
                    </a:lnTo>
                    <a:lnTo>
                      <a:pt x="45" y="12"/>
                    </a:lnTo>
                    <a:lnTo>
                      <a:pt x="45" y="12"/>
                    </a:lnTo>
                    <a:lnTo>
                      <a:pt x="41" y="10"/>
                    </a:lnTo>
                    <a:lnTo>
                      <a:pt x="38" y="9"/>
                    </a:lnTo>
                    <a:lnTo>
                      <a:pt x="25" y="9"/>
                    </a:lnTo>
                    <a:lnTo>
                      <a:pt x="12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3" y="10"/>
                    </a:lnTo>
                    <a:lnTo>
                      <a:pt x="7" y="6"/>
                    </a:lnTo>
                    <a:lnTo>
                      <a:pt x="15" y="3"/>
                    </a:lnTo>
                    <a:lnTo>
                      <a:pt x="22" y="0"/>
                    </a:lnTo>
                    <a:lnTo>
                      <a:pt x="30" y="0"/>
                    </a:lnTo>
                    <a:lnTo>
                      <a:pt x="39" y="2"/>
                    </a:lnTo>
                    <a:lnTo>
                      <a:pt x="43" y="3"/>
                    </a:lnTo>
                    <a:lnTo>
                      <a:pt x="47" y="8"/>
                    </a:lnTo>
                    <a:lnTo>
                      <a:pt x="47" y="8"/>
                    </a:lnTo>
                    <a:close/>
                  </a:path>
                </a:pathLst>
              </a:custGeom>
              <a:solidFill>
                <a:srgbClr val="FFF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4" name="Freeform 1077"/>
              <p:cNvSpPr>
                <a:spLocks/>
              </p:cNvSpPr>
              <p:nvPr/>
            </p:nvSpPr>
            <p:spPr bwMode="auto">
              <a:xfrm rot="380540" flipH="1">
                <a:off x="2909768" y="2620057"/>
                <a:ext cx="81601" cy="19050"/>
              </a:xfrm>
              <a:custGeom>
                <a:avLst/>
                <a:gdLst>
                  <a:gd name="T0" fmla="*/ 43 w 46"/>
                  <a:gd name="T1" fmla="*/ 6 h 12"/>
                  <a:gd name="T2" fmla="*/ 43 w 46"/>
                  <a:gd name="T3" fmla="*/ 6 h 12"/>
                  <a:gd name="T4" fmla="*/ 46 w 46"/>
                  <a:gd name="T5" fmla="*/ 10 h 12"/>
                  <a:gd name="T6" fmla="*/ 45 w 46"/>
                  <a:gd name="T7" fmla="*/ 12 h 12"/>
                  <a:gd name="T8" fmla="*/ 42 w 46"/>
                  <a:gd name="T9" fmla="*/ 10 h 12"/>
                  <a:gd name="T10" fmla="*/ 42 w 46"/>
                  <a:gd name="T11" fmla="*/ 10 h 12"/>
                  <a:gd name="T12" fmla="*/ 39 w 46"/>
                  <a:gd name="T13" fmla="*/ 9 h 12"/>
                  <a:gd name="T14" fmla="*/ 34 w 46"/>
                  <a:gd name="T15" fmla="*/ 8 h 12"/>
                  <a:gd name="T16" fmla="*/ 24 w 46"/>
                  <a:gd name="T17" fmla="*/ 8 h 12"/>
                  <a:gd name="T18" fmla="*/ 12 w 46"/>
                  <a:gd name="T19" fmla="*/ 9 h 12"/>
                  <a:gd name="T20" fmla="*/ 1 w 46"/>
                  <a:gd name="T21" fmla="*/ 12 h 12"/>
                  <a:gd name="T22" fmla="*/ 1 w 46"/>
                  <a:gd name="T23" fmla="*/ 12 h 12"/>
                  <a:gd name="T24" fmla="*/ 0 w 46"/>
                  <a:gd name="T25" fmla="*/ 12 h 12"/>
                  <a:gd name="T26" fmla="*/ 1 w 46"/>
                  <a:gd name="T27" fmla="*/ 12 h 12"/>
                  <a:gd name="T28" fmla="*/ 3 w 46"/>
                  <a:gd name="T29" fmla="*/ 9 h 12"/>
                  <a:gd name="T30" fmla="*/ 8 w 46"/>
                  <a:gd name="T31" fmla="*/ 6 h 12"/>
                  <a:gd name="T32" fmla="*/ 14 w 46"/>
                  <a:gd name="T33" fmla="*/ 3 h 12"/>
                  <a:gd name="T34" fmla="*/ 20 w 46"/>
                  <a:gd name="T35" fmla="*/ 0 h 12"/>
                  <a:gd name="T36" fmla="*/ 28 w 46"/>
                  <a:gd name="T37" fmla="*/ 0 h 12"/>
                  <a:gd name="T38" fmla="*/ 36 w 46"/>
                  <a:gd name="T39" fmla="*/ 2 h 12"/>
                  <a:gd name="T40" fmla="*/ 39 w 46"/>
                  <a:gd name="T41" fmla="*/ 3 h 12"/>
                  <a:gd name="T42" fmla="*/ 43 w 46"/>
                  <a:gd name="T43" fmla="*/ 6 h 12"/>
                  <a:gd name="T44" fmla="*/ 43 w 46"/>
                  <a:gd name="T4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6" h="12">
                    <a:moveTo>
                      <a:pt x="43" y="6"/>
                    </a:moveTo>
                    <a:lnTo>
                      <a:pt x="43" y="6"/>
                    </a:lnTo>
                    <a:lnTo>
                      <a:pt x="46" y="10"/>
                    </a:lnTo>
                    <a:lnTo>
                      <a:pt x="45" y="12"/>
                    </a:lnTo>
                    <a:lnTo>
                      <a:pt x="42" y="10"/>
                    </a:lnTo>
                    <a:lnTo>
                      <a:pt x="42" y="10"/>
                    </a:lnTo>
                    <a:lnTo>
                      <a:pt x="39" y="9"/>
                    </a:lnTo>
                    <a:lnTo>
                      <a:pt x="34" y="8"/>
                    </a:lnTo>
                    <a:lnTo>
                      <a:pt x="24" y="8"/>
                    </a:lnTo>
                    <a:lnTo>
                      <a:pt x="12" y="9"/>
                    </a:lnTo>
                    <a:lnTo>
                      <a:pt x="1" y="12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1" y="12"/>
                    </a:lnTo>
                    <a:lnTo>
                      <a:pt x="3" y="9"/>
                    </a:lnTo>
                    <a:lnTo>
                      <a:pt x="8" y="6"/>
                    </a:lnTo>
                    <a:lnTo>
                      <a:pt x="14" y="3"/>
                    </a:lnTo>
                    <a:lnTo>
                      <a:pt x="20" y="0"/>
                    </a:lnTo>
                    <a:lnTo>
                      <a:pt x="28" y="0"/>
                    </a:lnTo>
                    <a:lnTo>
                      <a:pt x="36" y="2"/>
                    </a:lnTo>
                    <a:lnTo>
                      <a:pt x="39" y="3"/>
                    </a:lnTo>
                    <a:lnTo>
                      <a:pt x="43" y="6"/>
                    </a:lnTo>
                    <a:lnTo>
                      <a:pt x="43" y="6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5" name="Freeform 1078"/>
              <p:cNvSpPr>
                <a:spLocks/>
              </p:cNvSpPr>
              <p:nvPr/>
            </p:nvSpPr>
            <p:spPr bwMode="auto">
              <a:xfrm rot="380540" flipH="1">
                <a:off x="2637670" y="1998103"/>
                <a:ext cx="349465" cy="482600"/>
              </a:xfrm>
              <a:custGeom>
                <a:avLst/>
                <a:gdLst>
                  <a:gd name="T0" fmla="*/ 196 w 197"/>
                  <a:gd name="T1" fmla="*/ 280 h 304"/>
                  <a:gd name="T2" fmla="*/ 196 w 197"/>
                  <a:gd name="T3" fmla="*/ 280 h 304"/>
                  <a:gd name="T4" fmla="*/ 188 w 197"/>
                  <a:gd name="T5" fmla="*/ 280 h 304"/>
                  <a:gd name="T6" fmla="*/ 177 w 197"/>
                  <a:gd name="T7" fmla="*/ 281 h 304"/>
                  <a:gd name="T8" fmla="*/ 149 w 197"/>
                  <a:gd name="T9" fmla="*/ 287 h 304"/>
                  <a:gd name="T10" fmla="*/ 117 w 197"/>
                  <a:gd name="T11" fmla="*/ 295 h 304"/>
                  <a:gd name="T12" fmla="*/ 86 w 197"/>
                  <a:gd name="T13" fmla="*/ 302 h 304"/>
                  <a:gd name="T14" fmla="*/ 86 w 197"/>
                  <a:gd name="T15" fmla="*/ 302 h 304"/>
                  <a:gd name="T16" fmla="*/ 74 w 197"/>
                  <a:gd name="T17" fmla="*/ 304 h 304"/>
                  <a:gd name="T18" fmla="*/ 64 w 197"/>
                  <a:gd name="T19" fmla="*/ 302 h 304"/>
                  <a:gd name="T20" fmla="*/ 55 w 197"/>
                  <a:gd name="T21" fmla="*/ 301 h 304"/>
                  <a:gd name="T22" fmla="*/ 47 w 197"/>
                  <a:gd name="T23" fmla="*/ 297 h 304"/>
                  <a:gd name="T24" fmla="*/ 47 w 197"/>
                  <a:gd name="T25" fmla="*/ 297 h 304"/>
                  <a:gd name="T26" fmla="*/ 40 w 197"/>
                  <a:gd name="T27" fmla="*/ 293 h 304"/>
                  <a:gd name="T28" fmla="*/ 35 w 197"/>
                  <a:gd name="T29" fmla="*/ 287 h 304"/>
                  <a:gd name="T30" fmla="*/ 23 w 197"/>
                  <a:gd name="T31" fmla="*/ 276 h 304"/>
                  <a:gd name="T32" fmla="*/ 16 w 197"/>
                  <a:gd name="T33" fmla="*/ 263 h 304"/>
                  <a:gd name="T34" fmla="*/ 9 w 197"/>
                  <a:gd name="T35" fmla="*/ 247 h 304"/>
                  <a:gd name="T36" fmla="*/ 5 w 197"/>
                  <a:gd name="T37" fmla="*/ 230 h 304"/>
                  <a:gd name="T38" fmla="*/ 2 w 197"/>
                  <a:gd name="T39" fmla="*/ 212 h 304"/>
                  <a:gd name="T40" fmla="*/ 0 w 197"/>
                  <a:gd name="T41" fmla="*/ 192 h 304"/>
                  <a:gd name="T42" fmla="*/ 0 w 197"/>
                  <a:gd name="T43" fmla="*/ 172 h 304"/>
                  <a:gd name="T44" fmla="*/ 2 w 197"/>
                  <a:gd name="T45" fmla="*/ 152 h 304"/>
                  <a:gd name="T46" fmla="*/ 4 w 197"/>
                  <a:gd name="T47" fmla="*/ 131 h 304"/>
                  <a:gd name="T48" fmla="*/ 8 w 197"/>
                  <a:gd name="T49" fmla="*/ 111 h 304"/>
                  <a:gd name="T50" fmla="*/ 12 w 197"/>
                  <a:gd name="T51" fmla="*/ 90 h 304"/>
                  <a:gd name="T52" fmla="*/ 21 w 197"/>
                  <a:gd name="T53" fmla="*/ 53 h 304"/>
                  <a:gd name="T54" fmla="*/ 30 w 197"/>
                  <a:gd name="T55" fmla="*/ 19 h 304"/>
                  <a:gd name="T56" fmla="*/ 30 w 197"/>
                  <a:gd name="T57" fmla="*/ 19 h 304"/>
                  <a:gd name="T58" fmla="*/ 33 w 197"/>
                  <a:gd name="T59" fmla="*/ 12 h 304"/>
                  <a:gd name="T60" fmla="*/ 37 w 197"/>
                  <a:gd name="T61" fmla="*/ 7 h 304"/>
                  <a:gd name="T62" fmla="*/ 41 w 197"/>
                  <a:gd name="T63" fmla="*/ 2 h 304"/>
                  <a:gd name="T64" fmla="*/ 45 w 197"/>
                  <a:gd name="T65" fmla="*/ 1 h 304"/>
                  <a:gd name="T66" fmla="*/ 49 w 197"/>
                  <a:gd name="T67" fmla="*/ 0 h 304"/>
                  <a:gd name="T68" fmla="*/ 52 w 197"/>
                  <a:gd name="T69" fmla="*/ 1 h 304"/>
                  <a:gd name="T70" fmla="*/ 56 w 197"/>
                  <a:gd name="T71" fmla="*/ 4 h 304"/>
                  <a:gd name="T72" fmla="*/ 60 w 197"/>
                  <a:gd name="T73" fmla="*/ 7 h 304"/>
                  <a:gd name="T74" fmla="*/ 60 w 197"/>
                  <a:gd name="T75" fmla="*/ 7 h 304"/>
                  <a:gd name="T76" fmla="*/ 74 w 197"/>
                  <a:gd name="T77" fmla="*/ 28 h 304"/>
                  <a:gd name="T78" fmla="*/ 94 w 197"/>
                  <a:gd name="T79" fmla="*/ 62 h 304"/>
                  <a:gd name="T80" fmla="*/ 120 w 197"/>
                  <a:gd name="T81" fmla="*/ 107 h 304"/>
                  <a:gd name="T82" fmla="*/ 144 w 197"/>
                  <a:gd name="T83" fmla="*/ 155 h 304"/>
                  <a:gd name="T84" fmla="*/ 168 w 197"/>
                  <a:gd name="T85" fmla="*/ 202 h 304"/>
                  <a:gd name="T86" fmla="*/ 186 w 197"/>
                  <a:gd name="T87" fmla="*/ 242 h 304"/>
                  <a:gd name="T88" fmla="*/ 192 w 197"/>
                  <a:gd name="T89" fmla="*/ 259 h 304"/>
                  <a:gd name="T90" fmla="*/ 196 w 197"/>
                  <a:gd name="T91" fmla="*/ 270 h 304"/>
                  <a:gd name="T92" fmla="*/ 197 w 197"/>
                  <a:gd name="T93" fmla="*/ 277 h 304"/>
                  <a:gd name="T94" fmla="*/ 197 w 197"/>
                  <a:gd name="T95" fmla="*/ 278 h 304"/>
                  <a:gd name="T96" fmla="*/ 196 w 197"/>
                  <a:gd name="T97" fmla="*/ 280 h 304"/>
                  <a:gd name="T98" fmla="*/ 196 w 197"/>
                  <a:gd name="T99" fmla="*/ 28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7" h="304">
                    <a:moveTo>
                      <a:pt x="196" y="280"/>
                    </a:moveTo>
                    <a:lnTo>
                      <a:pt x="196" y="280"/>
                    </a:lnTo>
                    <a:lnTo>
                      <a:pt x="188" y="280"/>
                    </a:lnTo>
                    <a:lnTo>
                      <a:pt x="177" y="281"/>
                    </a:lnTo>
                    <a:lnTo>
                      <a:pt x="149" y="287"/>
                    </a:lnTo>
                    <a:lnTo>
                      <a:pt x="117" y="295"/>
                    </a:lnTo>
                    <a:lnTo>
                      <a:pt x="86" y="302"/>
                    </a:lnTo>
                    <a:lnTo>
                      <a:pt x="86" y="302"/>
                    </a:lnTo>
                    <a:lnTo>
                      <a:pt x="74" y="304"/>
                    </a:lnTo>
                    <a:lnTo>
                      <a:pt x="64" y="302"/>
                    </a:lnTo>
                    <a:lnTo>
                      <a:pt x="55" y="301"/>
                    </a:lnTo>
                    <a:lnTo>
                      <a:pt x="47" y="297"/>
                    </a:lnTo>
                    <a:lnTo>
                      <a:pt x="47" y="297"/>
                    </a:lnTo>
                    <a:lnTo>
                      <a:pt x="40" y="293"/>
                    </a:lnTo>
                    <a:lnTo>
                      <a:pt x="35" y="287"/>
                    </a:lnTo>
                    <a:lnTo>
                      <a:pt x="23" y="276"/>
                    </a:lnTo>
                    <a:lnTo>
                      <a:pt x="16" y="263"/>
                    </a:lnTo>
                    <a:lnTo>
                      <a:pt x="9" y="247"/>
                    </a:lnTo>
                    <a:lnTo>
                      <a:pt x="5" y="230"/>
                    </a:lnTo>
                    <a:lnTo>
                      <a:pt x="2" y="212"/>
                    </a:lnTo>
                    <a:lnTo>
                      <a:pt x="0" y="192"/>
                    </a:lnTo>
                    <a:lnTo>
                      <a:pt x="0" y="172"/>
                    </a:lnTo>
                    <a:lnTo>
                      <a:pt x="2" y="152"/>
                    </a:lnTo>
                    <a:lnTo>
                      <a:pt x="4" y="131"/>
                    </a:lnTo>
                    <a:lnTo>
                      <a:pt x="8" y="111"/>
                    </a:lnTo>
                    <a:lnTo>
                      <a:pt x="12" y="90"/>
                    </a:lnTo>
                    <a:lnTo>
                      <a:pt x="21" y="5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3" y="12"/>
                    </a:lnTo>
                    <a:lnTo>
                      <a:pt x="37" y="7"/>
                    </a:lnTo>
                    <a:lnTo>
                      <a:pt x="41" y="2"/>
                    </a:lnTo>
                    <a:lnTo>
                      <a:pt x="45" y="1"/>
                    </a:lnTo>
                    <a:lnTo>
                      <a:pt x="49" y="0"/>
                    </a:lnTo>
                    <a:lnTo>
                      <a:pt x="52" y="1"/>
                    </a:lnTo>
                    <a:lnTo>
                      <a:pt x="56" y="4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74" y="28"/>
                    </a:lnTo>
                    <a:lnTo>
                      <a:pt x="94" y="62"/>
                    </a:lnTo>
                    <a:lnTo>
                      <a:pt x="120" y="107"/>
                    </a:lnTo>
                    <a:lnTo>
                      <a:pt x="144" y="155"/>
                    </a:lnTo>
                    <a:lnTo>
                      <a:pt x="168" y="202"/>
                    </a:lnTo>
                    <a:lnTo>
                      <a:pt x="186" y="242"/>
                    </a:lnTo>
                    <a:lnTo>
                      <a:pt x="192" y="259"/>
                    </a:lnTo>
                    <a:lnTo>
                      <a:pt x="196" y="270"/>
                    </a:lnTo>
                    <a:lnTo>
                      <a:pt x="197" y="277"/>
                    </a:lnTo>
                    <a:lnTo>
                      <a:pt x="197" y="278"/>
                    </a:lnTo>
                    <a:lnTo>
                      <a:pt x="196" y="280"/>
                    </a:lnTo>
                    <a:lnTo>
                      <a:pt x="196" y="280"/>
                    </a:lnTo>
                    <a:close/>
                  </a:path>
                </a:pathLst>
              </a:custGeom>
              <a:solidFill>
                <a:srgbClr val="F29E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6" name="Freeform 1079"/>
              <p:cNvSpPr>
                <a:spLocks/>
              </p:cNvSpPr>
              <p:nvPr/>
            </p:nvSpPr>
            <p:spPr bwMode="auto">
              <a:xfrm rot="380540" flipH="1">
                <a:off x="2650619" y="2010734"/>
                <a:ext cx="322856" cy="447675"/>
              </a:xfrm>
              <a:custGeom>
                <a:avLst/>
                <a:gdLst>
                  <a:gd name="T0" fmla="*/ 132 w 182"/>
                  <a:gd name="T1" fmla="*/ 270 h 282"/>
                  <a:gd name="T2" fmla="*/ 125 w 182"/>
                  <a:gd name="T3" fmla="*/ 272 h 282"/>
                  <a:gd name="T4" fmla="*/ 116 w 182"/>
                  <a:gd name="T5" fmla="*/ 273 h 282"/>
                  <a:gd name="T6" fmla="*/ 108 w 182"/>
                  <a:gd name="T7" fmla="*/ 275 h 282"/>
                  <a:gd name="T8" fmla="*/ 99 w 182"/>
                  <a:gd name="T9" fmla="*/ 276 h 282"/>
                  <a:gd name="T10" fmla="*/ 91 w 182"/>
                  <a:gd name="T11" fmla="*/ 277 h 282"/>
                  <a:gd name="T12" fmla="*/ 84 w 182"/>
                  <a:gd name="T13" fmla="*/ 279 h 282"/>
                  <a:gd name="T14" fmla="*/ 76 w 182"/>
                  <a:gd name="T15" fmla="*/ 280 h 282"/>
                  <a:gd name="T16" fmla="*/ 71 w 182"/>
                  <a:gd name="T17" fmla="*/ 282 h 282"/>
                  <a:gd name="T18" fmla="*/ 67 w 182"/>
                  <a:gd name="T19" fmla="*/ 282 h 282"/>
                  <a:gd name="T20" fmla="*/ 64 w 182"/>
                  <a:gd name="T21" fmla="*/ 280 h 282"/>
                  <a:gd name="T22" fmla="*/ 58 w 182"/>
                  <a:gd name="T23" fmla="*/ 279 h 282"/>
                  <a:gd name="T24" fmla="*/ 55 w 182"/>
                  <a:gd name="T25" fmla="*/ 277 h 282"/>
                  <a:gd name="T26" fmla="*/ 51 w 182"/>
                  <a:gd name="T27" fmla="*/ 275 h 282"/>
                  <a:gd name="T28" fmla="*/ 46 w 182"/>
                  <a:gd name="T29" fmla="*/ 272 h 282"/>
                  <a:gd name="T30" fmla="*/ 42 w 182"/>
                  <a:gd name="T31" fmla="*/ 270 h 282"/>
                  <a:gd name="T32" fmla="*/ 31 w 182"/>
                  <a:gd name="T33" fmla="*/ 262 h 282"/>
                  <a:gd name="T34" fmla="*/ 22 w 182"/>
                  <a:gd name="T35" fmla="*/ 252 h 282"/>
                  <a:gd name="T36" fmla="*/ 14 w 182"/>
                  <a:gd name="T37" fmla="*/ 239 h 282"/>
                  <a:gd name="T38" fmla="*/ 8 w 182"/>
                  <a:gd name="T39" fmla="*/ 226 h 282"/>
                  <a:gd name="T40" fmla="*/ 4 w 182"/>
                  <a:gd name="T41" fmla="*/ 211 h 282"/>
                  <a:gd name="T42" fmla="*/ 1 w 182"/>
                  <a:gd name="T43" fmla="*/ 195 h 282"/>
                  <a:gd name="T44" fmla="*/ 0 w 182"/>
                  <a:gd name="T45" fmla="*/ 177 h 282"/>
                  <a:gd name="T46" fmla="*/ 0 w 182"/>
                  <a:gd name="T47" fmla="*/ 159 h 282"/>
                  <a:gd name="T48" fmla="*/ 1 w 182"/>
                  <a:gd name="T49" fmla="*/ 140 h 282"/>
                  <a:gd name="T50" fmla="*/ 4 w 182"/>
                  <a:gd name="T51" fmla="*/ 120 h 282"/>
                  <a:gd name="T52" fmla="*/ 6 w 182"/>
                  <a:gd name="T53" fmla="*/ 102 h 282"/>
                  <a:gd name="T54" fmla="*/ 10 w 182"/>
                  <a:gd name="T55" fmla="*/ 82 h 282"/>
                  <a:gd name="T56" fmla="*/ 14 w 182"/>
                  <a:gd name="T57" fmla="*/ 64 h 282"/>
                  <a:gd name="T58" fmla="*/ 19 w 182"/>
                  <a:gd name="T59" fmla="*/ 47 h 282"/>
                  <a:gd name="T60" fmla="*/ 24 w 182"/>
                  <a:gd name="T61" fmla="*/ 30 h 282"/>
                  <a:gd name="T62" fmla="*/ 29 w 182"/>
                  <a:gd name="T63" fmla="*/ 14 h 282"/>
                  <a:gd name="T64" fmla="*/ 32 w 182"/>
                  <a:gd name="T65" fmla="*/ 9 h 282"/>
                  <a:gd name="T66" fmla="*/ 34 w 182"/>
                  <a:gd name="T67" fmla="*/ 4 h 282"/>
                  <a:gd name="T68" fmla="*/ 37 w 182"/>
                  <a:gd name="T69" fmla="*/ 2 h 282"/>
                  <a:gd name="T70" fmla="*/ 38 w 182"/>
                  <a:gd name="T71" fmla="*/ 0 h 282"/>
                  <a:gd name="T72" fmla="*/ 41 w 182"/>
                  <a:gd name="T73" fmla="*/ 0 h 282"/>
                  <a:gd name="T74" fmla="*/ 42 w 182"/>
                  <a:gd name="T75" fmla="*/ 0 h 282"/>
                  <a:gd name="T76" fmla="*/ 44 w 182"/>
                  <a:gd name="T77" fmla="*/ 2 h 282"/>
                  <a:gd name="T78" fmla="*/ 47 w 182"/>
                  <a:gd name="T79" fmla="*/ 4 h 282"/>
                  <a:gd name="T80" fmla="*/ 52 w 182"/>
                  <a:gd name="T81" fmla="*/ 11 h 282"/>
                  <a:gd name="T82" fmla="*/ 60 w 182"/>
                  <a:gd name="T83" fmla="*/ 24 h 282"/>
                  <a:gd name="T84" fmla="*/ 70 w 182"/>
                  <a:gd name="T85" fmla="*/ 40 h 282"/>
                  <a:gd name="T86" fmla="*/ 81 w 182"/>
                  <a:gd name="T87" fmla="*/ 58 h 282"/>
                  <a:gd name="T88" fmla="*/ 93 w 182"/>
                  <a:gd name="T89" fmla="*/ 79 h 282"/>
                  <a:gd name="T90" fmla="*/ 105 w 182"/>
                  <a:gd name="T91" fmla="*/ 103 h 282"/>
                  <a:gd name="T92" fmla="*/ 118 w 182"/>
                  <a:gd name="T93" fmla="*/ 127 h 282"/>
                  <a:gd name="T94" fmla="*/ 131 w 182"/>
                  <a:gd name="T95" fmla="*/ 151 h 282"/>
                  <a:gd name="T96" fmla="*/ 142 w 182"/>
                  <a:gd name="T97" fmla="*/ 176 h 282"/>
                  <a:gd name="T98" fmla="*/ 154 w 182"/>
                  <a:gd name="T99" fmla="*/ 198 h 282"/>
                  <a:gd name="T100" fmla="*/ 164 w 182"/>
                  <a:gd name="T101" fmla="*/ 219 h 282"/>
                  <a:gd name="T102" fmla="*/ 172 w 182"/>
                  <a:gd name="T103" fmla="*/ 238 h 282"/>
                  <a:gd name="T104" fmla="*/ 178 w 182"/>
                  <a:gd name="T105" fmla="*/ 253 h 282"/>
                  <a:gd name="T106" fmla="*/ 182 w 182"/>
                  <a:gd name="T107" fmla="*/ 263 h 282"/>
                  <a:gd name="T108" fmla="*/ 177 w 182"/>
                  <a:gd name="T109" fmla="*/ 263 h 282"/>
                  <a:gd name="T110" fmla="*/ 172 w 182"/>
                  <a:gd name="T111" fmla="*/ 263 h 282"/>
                  <a:gd name="T112" fmla="*/ 165 w 182"/>
                  <a:gd name="T113" fmla="*/ 265 h 282"/>
                  <a:gd name="T114" fmla="*/ 159 w 182"/>
                  <a:gd name="T115" fmla="*/ 266 h 282"/>
                  <a:gd name="T116" fmla="*/ 151 w 182"/>
                  <a:gd name="T117" fmla="*/ 266 h 282"/>
                  <a:gd name="T118" fmla="*/ 144 w 182"/>
                  <a:gd name="T119" fmla="*/ 268 h 282"/>
                  <a:gd name="T120" fmla="*/ 136 w 182"/>
                  <a:gd name="T121" fmla="*/ 269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82" h="282">
                    <a:moveTo>
                      <a:pt x="136" y="269"/>
                    </a:moveTo>
                    <a:lnTo>
                      <a:pt x="132" y="270"/>
                    </a:lnTo>
                    <a:lnTo>
                      <a:pt x="128" y="270"/>
                    </a:lnTo>
                    <a:lnTo>
                      <a:pt x="125" y="272"/>
                    </a:lnTo>
                    <a:lnTo>
                      <a:pt x="119" y="272"/>
                    </a:lnTo>
                    <a:lnTo>
                      <a:pt x="116" y="273"/>
                    </a:lnTo>
                    <a:lnTo>
                      <a:pt x="112" y="273"/>
                    </a:lnTo>
                    <a:lnTo>
                      <a:pt x="108" y="275"/>
                    </a:lnTo>
                    <a:lnTo>
                      <a:pt x="104" y="276"/>
                    </a:lnTo>
                    <a:lnTo>
                      <a:pt x="99" y="276"/>
                    </a:lnTo>
                    <a:lnTo>
                      <a:pt x="95" y="277"/>
                    </a:lnTo>
                    <a:lnTo>
                      <a:pt x="91" y="277"/>
                    </a:lnTo>
                    <a:lnTo>
                      <a:pt x="88" y="279"/>
                    </a:lnTo>
                    <a:lnTo>
                      <a:pt x="84" y="279"/>
                    </a:lnTo>
                    <a:lnTo>
                      <a:pt x="80" y="280"/>
                    </a:lnTo>
                    <a:lnTo>
                      <a:pt x="76" y="280"/>
                    </a:lnTo>
                    <a:lnTo>
                      <a:pt x="74" y="282"/>
                    </a:lnTo>
                    <a:lnTo>
                      <a:pt x="71" y="282"/>
                    </a:lnTo>
                    <a:lnTo>
                      <a:pt x="70" y="282"/>
                    </a:lnTo>
                    <a:lnTo>
                      <a:pt x="67" y="282"/>
                    </a:lnTo>
                    <a:lnTo>
                      <a:pt x="65" y="280"/>
                    </a:lnTo>
                    <a:lnTo>
                      <a:pt x="64" y="280"/>
                    </a:lnTo>
                    <a:lnTo>
                      <a:pt x="61" y="279"/>
                    </a:lnTo>
                    <a:lnTo>
                      <a:pt x="58" y="279"/>
                    </a:lnTo>
                    <a:lnTo>
                      <a:pt x="57" y="277"/>
                    </a:lnTo>
                    <a:lnTo>
                      <a:pt x="55" y="277"/>
                    </a:lnTo>
                    <a:lnTo>
                      <a:pt x="52" y="276"/>
                    </a:lnTo>
                    <a:lnTo>
                      <a:pt x="51" y="275"/>
                    </a:lnTo>
                    <a:lnTo>
                      <a:pt x="48" y="273"/>
                    </a:lnTo>
                    <a:lnTo>
                      <a:pt x="46" y="272"/>
                    </a:lnTo>
                    <a:lnTo>
                      <a:pt x="44" y="272"/>
                    </a:lnTo>
                    <a:lnTo>
                      <a:pt x="42" y="270"/>
                    </a:lnTo>
                    <a:lnTo>
                      <a:pt x="36" y="266"/>
                    </a:lnTo>
                    <a:lnTo>
                      <a:pt x="31" y="262"/>
                    </a:lnTo>
                    <a:lnTo>
                      <a:pt x="25" y="258"/>
                    </a:lnTo>
                    <a:lnTo>
                      <a:pt x="22" y="252"/>
                    </a:lnTo>
                    <a:lnTo>
                      <a:pt x="18" y="246"/>
                    </a:lnTo>
                    <a:lnTo>
                      <a:pt x="14" y="239"/>
                    </a:lnTo>
                    <a:lnTo>
                      <a:pt x="11" y="234"/>
                    </a:lnTo>
                    <a:lnTo>
                      <a:pt x="8" y="226"/>
                    </a:lnTo>
                    <a:lnTo>
                      <a:pt x="6" y="219"/>
                    </a:lnTo>
                    <a:lnTo>
                      <a:pt x="4" y="211"/>
                    </a:lnTo>
                    <a:lnTo>
                      <a:pt x="3" y="202"/>
                    </a:lnTo>
                    <a:lnTo>
                      <a:pt x="1" y="195"/>
                    </a:lnTo>
                    <a:lnTo>
                      <a:pt x="0" y="185"/>
                    </a:lnTo>
                    <a:lnTo>
                      <a:pt x="0" y="177"/>
                    </a:lnTo>
                    <a:lnTo>
                      <a:pt x="0" y="168"/>
                    </a:lnTo>
                    <a:lnTo>
                      <a:pt x="0" y="159"/>
                    </a:lnTo>
                    <a:lnTo>
                      <a:pt x="0" y="150"/>
                    </a:lnTo>
                    <a:lnTo>
                      <a:pt x="1" y="140"/>
                    </a:lnTo>
                    <a:lnTo>
                      <a:pt x="3" y="130"/>
                    </a:lnTo>
                    <a:lnTo>
                      <a:pt x="4" y="120"/>
                    </a:lnTo>
                    <a:lnTo>
                      <a:pt x="5" y="112"/>
                    </a:lnTo>
                    <a:lnTo>
                      <a:pt x="6" y="102"/>
                    </a:lnTo>
                    <a:lnTo>
                      <a:pt x="9" y="92"/>
                    </a:lnTo>
                    <a:lnTo>
                      <a:pt x="10" y="82"/>
                    </a:lnTo>
                    <a:lnTo>
                      <a:pt x="13" y="74"/>
                    </a:lnTo>
                    <a:lnTo>
                      <a:pt x="14" y="64"/>
                    </a:lnTo>
                    <a:lnTo>
                      <a:pt x="17" y="55"/>
                    </a:lnTo>
                    <a:lnTo>
                      <a:pt x="19" y="47"/>
                    </a:lnTo>
                    <a:lnTo>
                      <a:pt x="22" y="38"/>
                    </a:lnTo>
                    <a:lnTo>
                      <a:pt x="24" y="30"/>
                    </a:lnTo>
                    <a:lnTo>
                      <a:pt x="27" y="21"/>
                    </a:lnTo>
                    <a:lnTo>
                      <a:pt x="29" y="14"/>
                    </a:lnTo>
                    <a:lnTo>
                      <a:pt x="31" y="11"/>
                    </a:lnTo>
                    <a:lnTo>
                      <a:pt x="32" y="9"/>
                    </a:lnTo>
                    <a:lnTo>
                      <a:pt x="33" y="6"/>
                    </a:lnTo>
                    <a:lnTo>
                      <a:pt x="34" y="4"/>
                    </a:lnTo>
                    <a:lnTo>
                      <a:pt x="36" y="3"/>
                    </a:lnTo>
                    <a:lnTo>
                      <a:pt x="37" y="2"/>
                    </a:lnTo>
                    <a:lnTo>
                      <a:pt x="38" y="2"/>
                    </a:lnTo>
                    <a:lnTo>
                      <a:pt x="38" y="0"/>
                    </a:lnTo>
                    <a:lnTo>
                      <a:pt x="39" y="0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42" y="0"/>
                    </a:lnTo>
                    <a:lnTo>
                      <a:pt x="43" y="2"/>
                    </a:lnTo>
                    <a:lnTo>
                      <a:pt x="44" y="2"/>
                    </a:lnTo>
                    <a:lnTo>
                      <a:pt x="46" y="3"/>
                    </a:lnTo>
                    <a:lnTo>
                      <a:pt x="47" y="4"/>
                    </a:lnTo>
                    <a:lnTo>
                      <a:pt x="50" y="7"/>
                    </a:lnTo>
                    <a:lnTo>
                      <a:pt x="52" y="11"/>
                    </a:lnTo>
                    <a:lnTo>
                      <a:pt x="56" y="17"/>
                    </a:lnTo>
                    <a:lnTo>
                      <a:pt x="60" y="24"/>
                    </a:lnTo>
                    <a:lnTo>
                      <a:pt x="65" y="31"/>
                    </a:lnTo>
                    <a:lnTo>
                      <a:pt x="70" y="40"/>
                    </a:lnTo>
                    <a:lnTo>
                      <a:pt x="75" y="50"/>
                    </a:lnTo>
                    <a:lnTo>
                      <a:pt x="81" y="58"/>
                    </a:lnTo>
                    <a:lnTo>
                      <a:pt x="86" y="69"/>
                    </a:lnTo>
                    <a:lnTo>
                      <a:pt x="93" y="79"/>
                    </a:lnTo>
                    <a:lnTo>
                      <a:pt x="99" y="92"/>
                    </a:lnTo>
                    <a:lnTo>
                      <a:pt x="105" y="103"/>
                    </a:lnTo>
                    <a:lnTo>
                      <a:pt x="112" y="115"/>
                    </a:lnTo>
                    <a:lnTo>
                      <a:pt x="118" y="127"/>
                    </a:lnTo>
                    <a:lnTo>
                      <a:pt x="125" y="139"/>
                    </a:lnTo>
                    <a:lnTo>
                      <a:pt x="131" y="151"/>
                    </a:lnTo>
                    <a:lnTo>
                      <a:pt x="136" y="163"/>
                    </a:lnTo>
                    <a:lnTo>
                      <a:pt x="142" y="176"/>
                    </a:lnTo>
                    <a:lnTo>
                      <a:pt x="149" y="187"/>
                    </a:lnTo>
                    <a:lnTo>
                      <a:pt x="154" y="198"/>
                    </a:lnTo>
                    <a:lnTo>
                      <a:pt x="159" y="208"/>
                    </a:lnTo>
                    <a:lnTo>
                      <a:pt x="164" y="219"/>
                    </a:lnTo>
                    <a:lnTo>
                      <a:pt x="168" y="229"/>
                    </a:lnTo>
                    <a:lnTo>
                      <a:pt x="172" y="238"/>
                    </a:lnTo>
                    <a:lnTo>
                      <a:pt x="175" y="246"/>
                    </a:lnTo>
                    <a:lnTo>
                      <a:pt x="178" y="253"/>
                    </a:lnTo>
                    <a:lnTo>
                      <a:pt x="180" y="259"/>
                    </a:lnTo>
                    <a:lnTo>
                      <a:pt x="182" y="263"/>
                    </a:lnTo>
                    <a:lnTo>
                      <a:pt x="179" y="263"/>
                    </a:lnTo>
                    <a:lnTo>
                      <a:pt x="177" y="263"/>
                    </a:lnTo>
                    <a:lnTo>
                      <a:pt x="174" y="263"/>
                    </a:lnTo>
                    <a:lnTo>
                      <a:pt x="172" y="263"/>
                    </a:lnTo>
                    <a:lnTo>
                      <a:pt x="168" y="265"/>
                    </a:lnTo>
                    <a:lnTo>
                      <a:pt x="165" y="265"/>
                    </a:lnTo>
                    <a:lnTo>
                      <a:pt x="161" y="265"/>
                    </a:lnTo>
                    <a:lnTo>
                      <a:pt x="159" y="266"/>
                    </a:lnTo>
                    <a:lnTo>
                      <a:pt x="155" y="266"/>
                    </a:lnTo>
                    <a:lnTo>
                      <a:pt x="151" y="266"/>
                    </a:lnTo>
                    <a:lnTo>
                      <a:pt x="147" y="268"/>
                    </a:lnTo>
                    <a:lnTo>
                      <a:pt x="144" y="268"/>
                    </a:lnTo>
                    <a:lnTo>
                      <a:pt x="140" y="269"/>
                    </a:lnTo>
                    <a:lnTo>
                      <a:pt x="136" y="269"/>
                    </a:lnTo>
                    <a:lnTo>
                      <a:pt x="136" y="2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7" name="Freeform 1080"/>
              <p:cNvSpPr>
                <a:spLocks/>
              </p:cNvSpPr>
              <p:nvPr/>
            </p:nvSpPr>
            <p:spPr bwMode="auto">
              <a:xfrm rot="380540" flipH="1">
                <a:off x="2747141" y="2157664"/>
                <a:ext cx="223516" cy="306388"/>
              </a:xfrm>
              <a:custGeom>
                <a:avLst/>
                <a:gdLst>
                  <a:gd name="T0" fmla="*/ 46 w 126"/>
                  <a:gd name="T1" fmla="*/ 2 h 193"/>
                  <a:gd name="T2" fmla="*/ 46 w 126"/>
                  <a:gd name="T3" fmla="*/ 2 h 193"/>
                  <a:gd name="T4" fmla="*/ 53 w 126"/>
                  <a:gd name="T5" fmla="*/ 0 h 193"/>
                  <a:gd name="T6" fmla="*/ 59 w 126"/>
                  <a:gd name="T7" fmla="*/ 0 h 193"/>
                  <a:gd name="T8" fmla="*/ 65 w 126"/>
                  <a:gd name="T9" fmla="*/ 2 h 193"/>
                  <a:gd name="T10" fmla="*/ 72 w 126"/>
                  <a:gd name="T11" fmla="*/ 3 h 193"/>
                  <a:gd name="T12" fmla="*/ 83 w 126"/>
                  <a:gd name="T13" fmla="*/ 10 h 193"/>
                  <a:gd name="T14" fmla="*/ 94 w 126"/>
                  <a:gd name="T15" fmla="*/ 20 h 193"/>
                  <a:gd name="T16" fmla="*/ 105 w 126"/>
                  <a:gd name="T17" fmla="*/ 33 h 193"/>
                  <a:gd name="T18" fmla="*/ 114 w 126"/>
                  <a:gd name="T19" fmla="*/ 47 h 193"/>
                  <a:gd name="T20" fmla="*/ 120 w 126"/>
                  <a:gd name="T21" fmla="*/ 64 h 193"/>
                  <a:gd name="T22" fmla="*/ 125 w 126"/>
                  <a:gd name="T23" fmla="*/ 84 h 193"/>
                  <a:gd name="T24" fmla="*/ 125 w 126"/>
                  <a:gd name="T25" fmla="*/ 84 h 193"/>
                  <a:gd name="T26" fmla="*/ 126 w 126"/>
                  <a:gd name="T27" fmla="*/ 104 h 193"/>
                  <a:gd name="T28" fmla="*/ 126 w 126"/>
                  <a:gd name="T29" fmla="*/ 122 h 193"/>
                  <a:gd name="T30" fmla="*/ 124 w 126"/>
                  <a:gd name="T31" fmla="*/ 139 h 193"/>
                  <a:gd name="T32" fmla="*/ 119 w 126"/>
                  <a:gd name="T33" fmla="*/ 154 h 193"/>
                  <a:gd name="T34" fmla="*/ 111 w 126"/>
                  <a:gd name="T35" fmla="*/ 169 h 193"/>
                  <a:gd name="T36" fmla="*/ 102 w 126"/>
                  <a:gd name="T37" fmla="*/ 180 h 193"/>
                  <a:gd name="T38" fmla="*/ 97 w 126"/>
                  <a:gd name="T39" fmla="*/ 184 h 193"/>
                  <a:gd name="T40" fmla="*/ 92 w 126"/>
                  <a:gd name="T41" fmla="*/ 187 h 193"/>
                  <a:gd name="T42" fmla="*/ 87 w 126"/>
                  <a:gd name="T43" fmla="*/ 190 h 193"/>
                  <a:gd name="T44" fmla="*/ 81 w 126"/>
                  <a:gd name="T45" fmla="*/ 193 h 193"/>
                  <a:gd name="T46" fmla="*/ 81 w 126"/>
                  <a:gd name="T47" fmla="*/ 193 h 193"/>
                  <a:gd name="T48" fmla="*/ 74 w 126"/>
                  <a:gd name="T49" fmla="*/ 193 h 193"/>
                  <a:gd name="T50" fmla="*/ 68 w 126"/>
                  <a:gd name="T51" fmla="*/ 193 h 193"/>
                  <a:gd name="T52" fmla="*/ 61 w 126"/>
                  <a:gd name="T53" fmla="*/ 191 h 193"/>
                  <a:gd name="T54" fmla="*/ 55 w 126"/>
                  <a:gd name="T55" fmla="*/ 190 h 193"/>
                  <a:gd name="T56" fmla="*/ 44 w 126"/>
                  <a:gd name="T57" fmla="*/ 183 h 193"/>
                  <a:gd name="T58" fmla="*/ 32 w 126"/>
                  <a:gd name="T59" fmla="*/ 174 h 193"/>
                  <a:gd name="T60" fmla="*/ 22 w 126"/>
                  <a:gd name="T61" fmla="*/ 162 h 193"/>
                  <a:gd name="T62" fmla="*/ 13 w 126"/>
                  <a:gd name="T63" fmla="*/ 146 h 193"/>
                  <a:gd name="T64" fmla="*/ 7 w 126"/>
                  <a:gd name="T65" fmla="*/ 129 h 193"/>
                  <a:gd name="T66" fmla="*/ 2 w 126"/>
                  <a:gd name="T67" fmla="*/ 111 h 193"/>
                  <a:gd name="T68" fmla="*/ 2 w 126"/>
                  <a:gd name="T69" fmla="*/ 111 h 193"/>
                  <a:gd name="T70" fmla="*/ 0 w 126"/>
                  <a:gd name="T71" fmla="*/ 91 h 193"/>
                  <a:gd name="T72" fmla="*/ 0 w 126"/>
                  <a:gd name="T73" fmla="*/ 72 h 193"/>
                  <a:gd name="T74" fmla="*/ 3 w 126"/>
                  <a:gd name="T75" fmla="*/ 54 h 193"/>
                  <a:gd name="T76" fmla="*/ 8 w 126"/>
                  <a:gd name="T77" fmla="*/ 38 h 193"/>
                  <a:gd name="T78" fmla="*/ 16 w 126"/>
                  <a:gd name="T79" fmla="*/ 26 h 193"/>
                  <a:gd name="T80" fmla="*/ 25 w 126"/>
                  <a:gd name="T81" fmla="*/ 14 h 193"/>
                  <a:gd name="T82" fmla="*/ 30 w 126"/>
                  <a:gd name="T83" fmla="*/ 10 h 193"/>
                  <a:gd name="T84" fmla="*/ 35 w 126"/>
                  <a:gd name="T85" fmla="*/ 6 h 193"/>
                  <a:gd name="T86" fmla="*/ 40 w 126"/>
                  <a:gd name="T87" fmla="*/ 3 h 193"/>
                  <a:gd name="T88" fmla="*/ 46 w 126"/>
                  <a:gd name="T89" fmla="*/ 2 h 193"/>
                  <a:gd name="T90" fmla="*/ 46 w 126"/>
                  <a:gd name="T91" fmla="*/ 2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6" h="193">
                    <a:moveTo>
                      <a:pt x="46" y="2"/>
                    </a:moveTo>
                    <a:lnTo>
                      <a:pt x="46" y="2"/>
                    </a:lnTo>
                    <a:lnTo>
                      <a:pt x="53" y="0"/>
                    </a:lnTo>
                    <a:lnTo>
                      <a:pt x="59" y="0"/>
                    </a:lnTo>
                    <a:lnTo>
                      <a:pt x="65" y="2"/>
                    </a:lnTo>
                    <a:lnTo>
                      <a:pt x="72" y="3"/>
                    </a:lnTo>
                    <a:lnTo>
                      <a:pt x="83" y="10"/>
                    </a:lnTo>
                    <a:lnTo>
                      <a:pt x="94" y="20"/>
                    </a:lnTo>
                    <a:lnTo>
                      <a:pt x="105" y="33"/>
                    </a:lnTo>
                    <a:lnTo>
                      <a:pt x="114" y="47"/>
                    </a:lnTo>
                    <a:lnTo>
                      <a:pt x="120" y="64"/>
                    </a:lnTo>
                    <a:lnTo>
                      <a:pt x="125" y="84"/>
                    </a:lnTo>
                    <a:lnTo>
                      <a:pt x="125" y="84"/>
                    </a:lnTo>
                    <a:lnTo>
                      <a:pt x="126" y="104"/>
                    </a:lnTo>
                    <a:lnTo>
                      <a:pt x="126" y="122"/>
                    </a:lnTo>
                    <a:lnTo>
                      <a:pt x="124" y="139"/>
                    </a:lnTo>
                    <a:lnTo>
                      <a:pt x="119" y="154"/>
                    </a:lnTo>
                    <a:lnTo>
                      <a:pt x="111" y="169"/>
                    </a:lnTo>
                    <a:lnTo>
                      <a:pt x="102" y="180"/>
                    </a:lnTo>
                    <a:lnTo>
                      <a:pt x="97" y="184"/>
                    </a:lnTo>
                    <a:lnTo>
                      <a:pt x="92" y="187"/>
                    </a:lnTo>
                    <a:lnTo>
                      <a:pt x="87" y="190"/>
                    </a:lnTo>
                    <a:lnTo>
                      <a:pt x="81" y="193"/>
                    </a:lnTo>
                    <a:lnTo>
                      <a:pt x="81" y="193"/>
                    </a:lnTo>
                    <a:lnTo>
                      <a:pt x="74" y="193"/>
                    </a:lnTo>
                    <a:lnTo>
                      <a:pt x="68" y="193"/>
                    </a:lnTo>
                    <a:lnTo>
                      <a:pt x="61" y="191"/>
                    </a:lnTo>
                    <a:lnTo>
                      <a:pt x="55" y="190"/>
                    </a:lnTo>
                    <a:lnTo>
                      <a:pt x="44" y="183"/>
                    </a:lnTo>
                    <a:lnTo>
                      <a:pt x="32" y="174"/>
                    </a:lnTo>
                    <a:lnTo>
                      <a:pt x="22" y="162"/>
                    </a:lnTo>
                    <a:lnTo>
                      <a:pt x="13" y="146"/>
                    </a:lnTo>
                    <a:lnTo>
                      <a:pt x="7" y="129"/>
                    </a:lnTo>
                    <a:lnTo>
                      <a:pt x="2" y="111"/>
                    </a:lnTo>
                    <a:lnTo>
                      <a:pt x="2" y="111"/>
                    </a:lnTo>
                    <a:lnTo>
                      <a:pt x="0" y="91"/>
                    </a:lnTo>
                    <a:lnTo>
                      <a:pt x="0" y="72"/>
                    </a:lnTo>
                    <a:lnTo>
                      <a:pt x="3" y="54"/>
                    </a:lnTo>
                    <a:lnTo>
                      <a:pt x="8" y="38"/>
                    </a:lnTo>
                    <a:lnTo>
                      <a:pt x="16" y="26"/>
                    </a:lnTo>
                    <a:lnTo>
                      <a:pt x="25" y="14"/>
                    </a:lnTo>
                    <a:lnTo>
                      <a:pt x="30" y="10"/>
                    </a:lnTo>
                    <a:lnTo>
                      <a:pt x="35" y="6"/>
                    </a:lnTo>
                    <a:lnTo>
                      <a:pt x="40" y="3"/>
                    </a:lnTo>
                    <a:lnTo>
                      <a:pt x="46" y="2"/>
                    </a:lnTo>
                    <a:lnTo>
                      <a:pt x="46" y="2"/>
                    </a:lnTo>
                    <a:close/>
                  </a:path>
                </a:pathLst>
              </a:custGeom>
              <a:solidFill>
                <a:srgbClr val="104F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8" name="Freeform 1081"/>
              <p:cNvSpPr>
                <a:spLocks/>
              </p:cNvSpPr>
              <p:nvPr/>
            </p:nvSpPr>
            <p:spPr bwMode="auto">
              <a:xfrm rot="380540" flipH="1">
                <a:off x="2750338" y="2167169"/>
                <a:ext cx="216420" cy="293688"/>
              </a:xfrm>
              <a:custGeom>
                <a:avLst/>
                <a:gdLst>
                  <a:gd name="T0" fmla="*/ 45 w 122"/>
                  <a:gd name="T1" fmla="*/ 0 h 185"/>
                  <a:gd name="T2" fmla="*/ 45 w 122"/>
                  <a:gd name="T3" fmla="*/ 0 h 185"/>
                  <a:gd name="T4" fmla="*/ 52 w 122"/>
                  <a:gd name="T5" fmla="*/ 0 h 185"/>
                  <a:gd name="T6" fmla="*/ 58 w 122"/>
                  <a:gd name="T7" fmla="*/ 0 h 185"/>
                  <a:gd name="T8" fmla="*/ 63 w 122"/>
                  <a:gd name="T9" fmla="*/ 1 h 185"/>
                  <a:gd name="T10" fmla="*/ 70 w 122"/>
                  <a:gd name="T11" fmla="*/ 3 h 185"/>
                  <a:gd name="T12" fmla="*/ 81 w 122"/>
                  <a:gd name="T13" fmla="*/ 10 h 185"/>
                  <a:gd name="T14" fmla="*/ 91 w 122"/>
                  <a:gd name="T15" fmla="*/ 18 h 185"/>
                  <a:gd name="T16" fmla="*/ 101 w 122"/>
                  <a:gd name="T17" fmla="*/ 31 h 185"/>
                  <a:gd name="T18" fmla="*/ 109 w 122"/>
                  <a:gd name="T19" fmla="*/ 45 h 185"/>
                  <a:gd name="T20" fmla="*/ 115 w 122"/>
                  <a:gd name="T21" fmla="*/ 62 h 185"/>
                  <a:gd name="T22" fmla="*/ 120 w 122"/>
                  <a:gd name="T23" fmla="*/ 81 h 185"/>
                  <a:gd name="T24" fmla="*/ 120 w 122"/>
                  <a:gd name="T25" fmla="*/ 81 h 185"/>
                  <a:gd name="T26" fmla="*/ 122 w 122"/>
                  <a:gd name="T27" fmla="*/ 99 h 185"/>
                  <a:gd name="T28" fmla="*/ 122 w 122"/>
                  <a:gd name="T29" fmla="*/ 117 h 185"/>
                  <a:gd name="T30" fmla="*/ 119 w 122"/>
                  <a:gd name="T31" fmla="*/ 133 h 185"/>
                  <a:gd name="T32" fmla="*/ 114 w 122"/>
                  <a:gd name="T33" fmla="*/ 148 h 185"/>
                  <a:gd name="T34" fmla="*/ 106 w 122"/>
                  <a:gd name="T35" fmla="*/ 161 h 185"/>
                  <a:gd name="T36" fmla="*/ 99 w 122"/>
                  <a:gd name="T37" fmla="*/ 173 h 185"/>
                  <a:gd name="T38" fmla="*/ 94 w 122"/>
                  <a:gd name="T39" fmla="*/ 177 h 185"/>
                  <a:gd name="T40" fmla="*/ 89 w 122"/>
                  <a:gd name="T41" fmla="*/ 180 h 185"/>
                  <a:gd name="T42" fmla="*/ 82 w 122"/>
                  <a:gd name="T43" fmla="*/ 182 h 185"/>
                  <a:gd name="T44" fmla="*/ 77 w 122"/>
                  <a:gd name="T45" fmla="*/ 184 h 185"/>
                  <a:gd name="T46" fmla="*/ 77 w 122"/>
                  <a:gd name="T47" fmla="*/ 184 h 185"/>
                  <a:gd name="T48" fmla="*/ 71 w 122"/>
                  <a:gd name="T49" fmla="*/ 185 h 185"/>
                  <a:gd name="T50" fmla="*/ 65 w 122"/>
                  <a:gd name="T51" fmla="*/ 185 h 185"/>
                  <a:gd name="T52" fmla="*/ 58 w 122"/>
                  <a:gd name="T53" fmla="*/ 184 h 185"/>
                  <a:gd name="T54" fmla="*/ 53 w 122"/>
                  <a:gd name="T55" fmla="*/ 182 h 185"/>
                  <a:gd name="T56" fmla="*/ 42 w 122"/>
                  <a:gd name="T57" fmla="*/ 175 h 185"/>
                  <a:gd name="T58" fmla="*/ 30 w 122"/>
                  <a:gd name="T59" fmla="*/ 165 h 185"/>
                  <a:gd name="T60" fmla="*/ 21 w 122"/>
                  <a:gd name="T61" fmla="*/ 154 h 185"/>
                  <a:gd name="T62" fmla="*/ 12 w 122"/>
                  <a:gd name="T63" fmla="*/ 140 h 185"/>
                  <a:gd name="T64" fmla="*/ 6 w 122"/>
                  <a:gd name="T65" fmla="*/ 123 h 185"/>
                  <a:gd name="T66" fmla="*/ 2 w 122"/>
                  <a:gd name="T67" fmla="*/ 105 h 185"/>
                  <a:gd name="T68" fmla="*/ 2 w 122"/>
                  <a:gd name="T69" fmla="*/ 105 h 185"/>
                  <a:gd name="T70" fmla="*/ 0 w 122"/>
                  <a:gd name="T71" fmla="*/ 86 h 185"/>
                  <a:gd name="T72" fmla="*/ 1 w 122"/>
                  <a:gd name="T73" fmla="*/ 68 h 185"/>
                  <a:gd name="T74" fmla="*/ 4 w 122"/>
                  <a:gd name="T75" fmla="*/ 51 h 185"/>
                  <a:gd name="T76" fmla="*/ 9 w 122"/>
                  <a:gd name="T77" fmla="*/ 37 h 185"/>
                  <a:gd name="T78" fmla="*/ 15 w 122"/>
                  <a:gd name="T79" fmla="*/ 23 h 185"/>
                  <a:gd name="T80" fmla="*/ 24 w 122"/>
                  <a:gd name="T81" fmla="*/ 13 h 185"/>
                  <a:gd name="T82" fmla="*/ 29 w 122"/>
                  <a:gd name="T83" fmla="*/ 8 h 185"/>
                  <a:gd name="T84" fmla="*/ 34 w 122"/>
                  <a:gd name="T85" fmla="*/ 6 h 185"/>
                  <a:gd name="T86" fmla="*/ 39 w 122"/>
                  <a:gd name="T87" fmla="*/ 3 h 185"/>
                  <a:gd name="T88" fmla="*/ 45 w 122"/>
                  <a:gd name="T89" fmla="*/ 0 h 185"/>
                  <a:gd name="T90" fmla="*/ 45 w 122"/>
                  <a:gd name="T91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2" h="185">
                    <a:moveTo>
                      <a:pt x="45" y="0"/>
                    </a:moveTo>
                    <a:lnTo>
                      <a:pt x="45" y="0"/>
                    </a:lnTo>
                    <a:lnTo>
                      <a:pt x="52" y="0"/>
                    </a:lnTo>
                    <a:lnTo>
                      <a:pt x="58" y="0"/>
                    </a:lnTo>
                    <a:lnTo>
                      <a:pt x="63" y="1"/>
                    </a:lnTo>
                    <a:lnTo>
                      <a:pt x="70" y="3"/>
                    </a:lnTo>
                    <a:lnTo>
                      <a:pt x="81" y="10"/>
                    </a:lnTo>
                    <a:lnTo>
                      <a:pt x="91" y="18"/>
                    </a:lnTo>
                    <a:lnTo>
                      <a:pt x="101" y="31"/>
                    </a:lnTo>
                    <a:lnTo>
                      <a:pt x="109" y="45"/>
                    </a:lnTo>
                    <a:lnTo>
                      <a:pt x="115" y="62"/>
                    </a:lnTo>
                    <a:lnTo>
                      <a:pt x="120" y="81"/>
                    </a:lnTo>
                    <a:lnTo>
                      <a:pt x="120" y="81"/>
                    </a:lnTo>
                    <a:lnTo>
                      <a:pt x="122" y="99"/>
                    </a:lnTo>
                    <a:lnTo>
                      <a:pt x="122" y="117"/>
                    </a:lnTo>
                    <a:lnTo>
                      <a:pt x="119" y="133"/>
                    </a:lnTo>
                    <a:lnTo>
                      <a:pt x="114" y="148"/>
                    </a:lnTo>
                    <a:lnTo>
                      <a:pt x="106" y="161"/>
                    </a:lnTo>
                    <a:lnTo>
                      <a:pt x="99" y="173"/>
                    </a:lnTo>
                    <a:lnTo>
                      <a:pt x="94" y="177"/>
                    </a:lnTo>
                    <a:lnTo>
                      <a:pt x="89" y="180"/>
                    </a:lnTo>
                    <a:lnTo>
                      <a:pt x="82" y="182"/>
                    </a:lnTo>
                    <a:lnTo>
                      <a:pt x="77" y="184"/>
                    </a:lnTo>
                    <a:lnTo>
                      <a:pt x="77" y="184"/>
                    </a:lnTo>
                    <a:lnTo>
                      <a:pt x="71" y="185"/>
                    </a:lnTo>
                    <a:lnTo>
                      <a:pt x="65" y="185"/>
                    </a:lnTo>
                    <a:lnTo>
                      <a:pt x="58" y="184"/>
                    </a:lnTo>
                    <a:lnTo>
                      <a:pt x="53" y="182"/>
                    </a:lnTo>
                    <a:lnTo>
                      <a:pt x="42" y="175"/>
                    </a:lnTo>
                    <a:lnTo>
                      <a:pt x="30" y="165"/>
                    </a:lnTo>
                    <a:lnTo>
                      <a:pt x="21" y="154"/>
                    </a:lnTo>
                    <a:lnTo>
                      <a:pt x="12" y="140"/>
                    </a:lnTo>
                    <a:lnTo>
                      <a:pt x="6" y="123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0" y="86"/>
                    </a:lnTo>
                    <a:lnTo>
                      <a:pt x="1" y="68"/>
                    </a:lnTo>
                    <a:lnTo>
                      <a:pt x="4" y="51"/>
                    </a:lnTo>
                    <a:lnTo>
                      <a:pt x="9" y="37"/>
                    </a:lnTo>
                    <a:lnTo>
                      <a:pt x="15" y="23"/>
                    </a:lnTo>
                    <a:lnTo>
                      <a:pt x="24" y="13"/>
                    </a:lnTo>
                    <a:lnTo>
                      <a:pt x="29" y="8"/>
                    </a:lnTo>
                    <a:lnTo>
                      <a:pt x="34" y="6"/>
                    </a:lnTo>
                    <a:lnTo>
                      <a:pt x="39" y="3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105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9" name="Freeform 1082"/>
              <p:cNvSpPr>
                <a:spLocks/>
              </p:cNvSpPr>
              <p:nvPr/>
            </p:nvSpPr>
            <p:spPr bwMode="auto">
              <a:xfrm rot="380540" flipH="1">
                <a:off x="2755391" y="2176778"/>
                <a:ext cx="207550" cy="279400"/>
              </a:xfrm>
              <a:custGeom>
                <a:avLst/>
                <a:gdLst>
                  <a:gd name="T0" fmla="*/ 45 w 117"/>
                  <a:gd name="T1" fmla="*/ 0 h 176"/>
                  <a:gd name="T2" fmla="*/ 45 w 117"/>
                  <a:gd name="T3" fmla="*/ 0 h 176"/>
                  <a:gd name="T4" fmla="*/ 50 w 117"/>
                  <a:gd name="T5" fmla="*/ 0 h 176"/>
                  <a:gd name="T6" fmla="*/ 56 w 117"/>
                  <a:gd name="T7" fmla="*/ 0 h 176"/>
                  <a:gd name="T8" fmla="*/ 68 w 117"/>
                  <a:gd name="T9" fmla="*/ 2 h 176"/>
                  <a:gd name="T10" fmla="*/ 79 w 117"/>
                  <a:gd name="T11" fmla="*/ 8 h 176"/>
                  <a:gd name="T12" fmla="*/ 89 w 117"/>
                  <a:gd name="T13" fmla="*/ 18 h 176"/>
                  <a:gd name="T14" fmla="*/ 98 w 117"/>
                  <a:gd name="T15" fmla="*/ 29 h 176"/>
                  <a:gd name="T16" fmla="*/ 106 w 117"/>
                  <a:gd name="T17" fmla="*/ 43 h 176"/>
                  <a:gd name="T18" fmla="*/ 112 w 117"/>
                  <a:gd name="T19" fmla="*/ 59 h 176"/>
                  <a:gd name="T20" fmla="*/ 116 w 117"/>
                  <a:gd name="T21" fmla="*/ 77 h 176"/>
                  <a:gd name="T22" fmla="*/ 116 w 117"/>
                  <a:gd name="T23" fmla="*/ 77 h 176"/>
                  <a:gd name="T24" fmla="*/ 117 w 117"/>
                  <a:gd name="T25" fmla="*/ 94 h 176"/>
                  <a:gd name="T26" fmla="*/ 117 w 117"/>
                  <a:gd name="T27" fmla="*/ 111 h 176"/>
                  <a:gd name="T28" fmla="*/ 115 w 117"/>
                  <a:gd name="T29" fmla="*/ 128 h 176"/>
                  <a:gd name="T30" fmla="*/ 110 w 117"/>
                  <a:gd name="T31" fmla="*/ 142 h 176"/>
                  <a:gd name="T32" fmla="*/ 103 w 117"/>
                  <a:gd name="T33" fmla="*/ 155 h 176"/>
                  <a:gd name="T34" fmla="*/ 94 w 117"/>
                  <a:gd name="T35" fmla="*/ 165 h 176"/>
                  <a:gd name="T36" fmla="*/ 89 w 117"/>
                  <a:gd name="T37" fmla="*/ 169 h 176"/>
                  <a:gd name="T38" fmla="*/ 84 w 117"/>
                  <a:gd name="T39" fmla="*/ 172 h 176"/>
                  <a:gd name="T40" fmla="*/ 79 w 117"/>
                  <a:gd name="T41" fmla="*/ 175 h 176"/>
                  <a:gd name="T42" fmla="*/ 74 w 117"/>
                  <a:gd name="T43" fmla="*/ 176 h 176"/>
                  <a:gd name="T44" fmla="*/ 74 w 117"/>
                  <a:gd name="T45" fmla="*/ 176 h 176"/>
                  <a:gd name="T46" fmla="*/ 68 w 117"/>
                  <a:gd name="T47" fmla="*/ 176 h 176"/>
                  <a:gd name="T48" fmla="*/ 61 w 117"/>
                  <a:gd name="T49" fmla="*/ 176 h 176"/>
                  <a:gd name="T50" fmla="*/ 50 w 117"/>
                  <a:gd name="T51" fmla="*/ 174 h 176"/>
                  <a:gd name="T52" fmla="*/ 40 w 117"/>
                  <a:gd name="T53" fmla="*/ 168 h 176"/>
                  <a:gd name="T54" fmla="*/ 30 w 117"/>
                  <a:gd name="T55" fmla="*/ 158 h 176"/>
                  <a:gd name="T56" fmla="*/ 19 w 117"/>
                  <a:gd name="T57" fmla="*/ 147 h 176"/>
                  <a:gd name="T58" fmla="*/ 12 w 117"/>
                  <a:gd name="T59" fmla="*/ 133 h 176"/>
                  <a:gd name="T60" fmla="*/ 7 w 117"/>
                  <a:gd name="T61" fmla="*/ 117 h 176"/>
                  <a:gd name="T62" fmla="*/ 2 w 117"/>
                  <a:gd name="T63" fmla="*/ 100 h 176"/>
                  <a:gd name="T64" fmla="*/ 2 w 117"/>
                  <a:gd name="T65" fmla="*/ 100 h 176"/>
                  <a:gd name="T66" fmla="*/ 0 w 117"/>
                  <a:gd name="T67" fmla="*/ 82 h 176"/>
                  <a:gd name="T68" fmla="*/ 0 w 117"/>
                  <a:gd name="T69" fmla="*/ 65 h 176"/>
                  <a:gd name="T70" fmla="*/ 4 w 117"/>
                  <a:gd name="T71" fmla="*/ 48 h 176"/>
                  <a:gd name="T72" fmla="*/ 8 w 117"/>
                  <a:gd name="T73" fmla="*/ 34 h 176"/>
                  <a:gd name="T74" fmla="*/ 16 w 117"/>
                  <a:gd name="T75" fmla="*/ 21 h 176"/>
                  <a:gd name="T76" fmla="*/ 23 w 117"/>
                  <a:gd name="T77" fmla="*/ 11 h 176"/>
                  <a:gd name="T78" fmla="*/ 28 w 117"/>
                  <a:gd name="T79" fmla="*/ 7 h 176"/>
                  <a:gd name="T80" fmla="*/ 33 w 117"/>
                  <a:gd name="T81" fmla="*/ 4 h 176"/>
                  <a:gd name="T82" fmla="*/ 38 w 117"/>
                  <a:gd name="T83" fmla="*/ 1 h 176"/>
                  <a:gd name="T84" fmla="*/ 45 w 117"/>
                  <a:gd name="T85" fmla="*/ 0 h 176"/>
                  <a:gd name="T86" fmla="*/ 45 w 117"/>
                  <a:gd name="T8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17" h="176">
                    <a:moveTo>
                      <a:pt x="45" y="0"/>
                    </a:moveTo>
                    <a:lnTo>
                      <a:pt x="45" y="0"/>
                    </a:lnTo>
                    <a:lnTo>
                      <a:pt x="50" y="0"/>
                    </a:lnTo>
                    <a:lnTo>
                      <a:pt x="56" y="0"/>
                    </a:lnTo>
                    <a:lnTo>
                      <a:pt x="68" y="2"/>
                    </a:lnTo>
                    <a:lnTo>
                      <a:pt x="79" y="8"/>
                    </a:lnTo>
                    <a:lnTo>
                      <a:pt x="89" y="18"/>
                    </a:lnTo>
                    <a:lnTo>
                      <a:pt x="98" y="29"/>
                    </a:lnTo>
                    <a:lnTo>
                      <a:pt x="106" y="43"/>
                    </a:lnTo>
                    <a:lnTo>
                      <a:pt x="112" y="59"/>
                    </a:lnTo>
                    <a:lnTo>
                      <a:pt x="116" y="77"/>
                    </a:lnTo>
                    <a:lnTo>
                      <a:pt x="116" y="77"/>
                    </a:lnTo>
                    <a:lnTo>
                      <a:pt x="117" y="94"/>
                    </a:lnTo>
                    <a:lnTo>
                      <a:pt x="117" y="111"/>
                    </a:lnTo>
                    <a:lnTo>
                      <a:pt x="115" y="128"/>
                    </a:lnTo>
                    <a:lnTo>
                      <a:pt x="110" y="142"/>
                    </a:lnTo>
                    <a:lnTo>
                      <a:pt x="103" y="155"/>
                    </a:lnTo>
                    <a:lnTo>
                      <a:pt x="94" y="165"/>
                    </a:lnTo>
                    <a:lnTo>
                      <a:pt x="89" y="169"/>
                    </a:lnTo>
                    <a:lnTo>
                      <a:pt x="84" y="172"/>
                    </a:lnTo>
                    <a:lnTo>
                      <a:pt x="79" y="175"/>
                    </a:lnTo>
                    <a:lnTo>
                      <a:pt x="74" y="176"/>
                    </a:lnTo>
                    <a:lnTo>
                      <a:pt x="74" y="176"/>
                    </a:lnTo>
                    <a:lnTo>
                      <a:pt x="68" y="176"/>
                    </a:lnTo>
                    <a:lnTo>
                      <a:pt x="61" y="176"/>
                    </a:lnTo>
                    <a:lnTo>
                      <a:pt x="50" y="174"/>
                    </a:lnTo>
                    <a:lnTo>
                      <a:pt x="40" y="168"/>
                    </a:lnTo>
                    <a:lnTo>
                      <a:pt x="30" y="158"/>
                    </a:lnTo>
                    <a:lnTo>
                      <a:pt x="19" y="147"/>
                    </a:lnTo>
                    <a:lnTo>
                      <a:pt x="12" y="133"/>
                    </a:lnTo>
                    <a:lnTo>
                      <a:pt x="7" y="117"/>
                    </a:lnTo>
                    <a:lnTo>
                      <a:pt x="2" y="100"/>
                    </a:lnTo>
                    <a:lnTo>
                      <a:pt x="2" y="100"/>
                    </a:lnTo>
                    <a:lnTo>
                      <a:pt x="0" y="82"/>
                    </a:lnTo>
                    <a:lnTo>
                      <a:pt x="0" y="65"/>
                    </a:lnTo>
                    <a:lnTo>
                      <a:pt x="4" y="48"/>
                    </a:lnTo>
                    <a:lnTo>
                      <a:pt x="8" y="34"/>
                    </a:lnTo>
                    <a:lnTo>
                      <a:pt x="16" y="21"/>
                    </a:lnTo>
                    <a:lnTo>
                      <a:pt x="23" y="11"/>
                    </a:lnTo>
                    <a:lnTo>
                      <a:pt x="28" y="7"/>
                    </a:lnTo>
                    <a:lnTo>
                      <a:pt x="33" y="4"/>
                    </a:lnTo>
                    <a:lnTo>
                      <a:pt x="38" y="1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E5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0" name="Freeform 1083"/>
              <p:cNvSpPr>
                <a:spLocks/>
              </p:cNvSpPr>
              <p:nvPr/>
            </p:nvSpPr>
            <p:spPr bwMode="auto">
              <a:xfrm rot="380540" flipH="1">
                <a:off x="2758594" y="2184598"/>
                <a:ext cx="198681" cy="269875"/>
              </a:xfrm>
              <a:custGeom>
                <a:avLst/>
                <a:gdLst>
                  <a:gd name="T0" fmla="*/ 42 w 112"/>
                  <a:gd name="T1" fmla="*/ 0 h 170"/>
                  <a:gd name="T2" fmla="*/ 42 w 112"/>
                  <a:gd name="T3" fmla="*/ 0 h 170"/>
                  <a:gd name="T4" fmla="*/ 48 w 112"/>
                  <a:gd name="T5" fmla="*/ 0 h 170"/>
                  <a:gd name="T6" fmla="*/ 53 w 112"/>
                  <a:gd name="T7" fmla="*/ 0 h 170"/>
                  <a:gd name="T8" fmla="*/ 65 w 112"/>
                  <a:gd name="T9" fmla="*/ 3 h 170"/>
                  <a:gd name="T10" fmla="*/ 75 w 112"/>
                  <a:gd name="T11" fmla="*/ 9 h 170"/>
                  <a:gd name="T12" fmla="*/ 85 w 112"/>
                  <a:gd name="T13" fmla="*/ 17 h 170"/>
                  <a:gd name="T14" fmla="*/ 94 w 112"/>
                  <a:gd name="T15" fmla="*/ 29 h 170"/>
                  <a:gd name="T16" fmla="*/ 100 w 112"/>
                  <a:gd name="T17" fmla="*/ 43 h 170"/>
                  <a:gd name="T18" fmla="*/ 107 w 112"/>
                  <a:gd name="T19" fmla="*/ 58 h 170"/>
                  <a:gd name="T20" fmla="*/ 110 w 112"/>
                  <a:gd name="T21" fmla="*/ 74 h 170"/>
                  <a:gd name="T22" fmla="*/ 110 w 112"/>
                  <a:gd name="T23" fmla="*/ 74 h 170"/>
                  <a:gd name="T24" fmla="*/ 112 w 112"/>
                  <a:gd name="T25" fmla="*/ 92 h 170"/>
                  <a:gd name="T26" fmla="*/ 112 w 112"/>
                  <a:gd name="T27" fmla="*/ 108 h 170"/>
                  <a:gd name="T28" fmla="*/ 108 w 112"/>
                  <a:gd name="T29" fmla="*/ 123 h 170"/>
                  <a:gd name="T30" fmla="*/ 104 w 112"/>
                  <a:gd name="T31" fmla="*/ 137 h 170"/>
                  <a:gd name="T32" fmla="*/ 98 w 112"/>
                  <a:gd name="T33" fmla="*/ 149 h 170"/>
                  <a:gd name="T34" fmla="*/ 89 w 112"/>
                  <a:gd name="T35" fmla="*/ 159 h 170"/>
                  <a:gd name="T36" fmla="*/ 80 w 112"/>
                  <a:gd name="T37" fmla="*/ 166 h 170"/>
                  <a:gd name="T38" fmla="*/ 75 w 112"/>
                  <a:gd name="T39" fmla="*/ 167 h 170"/>
                  <a:gd name="T40" fmla="*/ 68 w 112"/>
                  <a:gd name="T41" fmla="*/ 169 h 170"/>
                  <a:gd name="T42" fmla="*/ 68 w 112"/>
                  <a:gd name="T43" fmla="*/ 169 h 170"/>
                  <a:gd name="T44" fmla="*/ 63 w 112"/>
                  <a:gd name="T45" fmla="*/ 170 h 170"/>
                  <a:gd name="T46" fmla="*/ 58 w 112"/>
                  <a:gd name="T47" fmla="*/ 170 h 170"/>
                  <a:gd name="T48" fmla="*/ 47 w 112"/>
                  <a:gd name="T49" fmla="*/ 167 h 170"/>
                  <a:gd name="T50" fmla="*/ 37 w 112"/>
                  <a:gd name="T51" fmla="*/ 160 h 170"/>
                  <a:gd name="T52" fmla="*/ 27 w 112"/>
                  <a:gd name="T53" fmla="*/ 152 h 170"/>
                  <a:gd name="T54" fmla="*/ 18 w 112"/>
                  <a:gd name="T55" fmla="*/ 140 h 170"/>
                  <a:gd name="T56" fmla="*/ 10 w 112"/>
                  <a:gd name="T57" fmla="*/ 128 h 170"/>
                  <a:gd name="T58" fmla="*/ 5 w 112"/>
                  <a:gd name="T59" fmla="*/ 112 h 170"/>
                  <a:gd name="T60" fmla="*/ 1 w 112"/>
                  <a:gd name="T61" fmla="*/ 95 h 170"/>
                  <a:gd name="T62" fmla="*/ 1 w 112"/>
                  <a:gd name="T63" fmla="*/ 95 h 170"/>
                  <a:gd name="T64" fmla="*/ 0 w 112"/>
                  <a:gd name="T65" fmla="*/ 78 h 170"/>
                  <a:gd name="T66" fmla="*/ 0 w 112"/>
                  <a:gd name="T67" fmla="*/ 61 h 170"/>
                  <a:gd name="T68" fmla="*/ 2 w 112"/>
                  <a:gd name="T69" fmla="*/ 45 h 170"/>
                  <a:gd name="T70" fmla="*/ 7 w 112"/>
                  <a:gd name="T71" fmla="*/ 33 h 170"/>
                  <a:gd name="T72" fmla="*/ 14 w 112"/>
                  <a:gd name="T73" fmla="*/ 20 h 170"/>
                  <a:gd name="T74" fmla="*/ 21 w 112"/>
                  <a:gd name="T75" fmla="*/ 10 h 170"/>
                  <a:gd name="T76" fmla="*/ 32 w 112"/>
                  <a:gd name="T77" fmla="*/ 4 h 170"/>
                  <a:gd name="T78" fmla="*/ 37 w 112"/>
                  <a:gd name="T79" fmla="*/ 2 h 170"/>
                  <a:gd name="T80" fmla="*/ 42 w 112"/>
                  <a:gd name="T81" fmla="*/ 0 h 170"/>
                  <a:gd name="T82" fmla="*/ 42 w 112"/>
                  <a:gd name="T83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2" h="170">
                    <a:moveTo>
                      <a:pt x="42" y="0"/>
                    </a:moveTo>
                    <a:lnTo>
                      <a:pt x="42" y="0"/>
                    </a:lnTo>
                    <a:lnTo>
                      <a:pt x="48" y="0"/>
                    </a:lnTo>
                    <a:lnTo>
                      <a:pt x="53" y="0"/>
                    </a:lnTo>
                    <a:lnTo>
                      <a:pt x="65" y="3"/>
                    </a:lnTo>
                    <a:lnTo>
                      <a:pt x="75" y="9"/>
                    </a:lnTo>
                    <a:lnTo>
                      <a:pt x="85" y="17"/>
                    </a:lnTo>
                    <a:lnTo>
                      <a:pt x="94" y="29"/>
                    </a:lnTo>
                    <a:lnTo>
                      <a:pt x="100" y="43"/>
                    </a:lnTo>
                    <a:lnTo>
                      <a:pt x="107" y="58"/>
                    </a:lnTo>
                    <a:lnTo>
                      <a:pt x="110" y="74"/>
                    </a:lnTo>
                    <a:lnTo>
                      <a:pt x="110" y="74"/>
                    </a:lnTo>
                    <a:lnTo>
                      <a:pt x="112" y="92"/>
                    </a:lnTo>
                    <a:lnTo>
                      <a:pt x="112" y="108"/>
                    </a:lnTo>
                    <a:lnTo>
                      <a:pt x="108" y="123"/>
                    </a:lnTo>
                    <a:lnTo>
                      <a:pt x="104" y="137"/>
                    </a:lnTo>
                    <a:lnTo>
                      <a:pt x="98" y="149"/>
                    </a:lnTo>
                    <a:lnTo>
                      <a:pt x="89" y="159"/>
                    </a:lnTo>
                    <a:lnTo>
                      <a:pt x="80" y="166"/>
                    </a:lnTo>
                    <a:lnTo>
                      <a:pt x="75" y="167"/>
                    </a:lnTo>
                    <a:lnTo>
                      <a:pt x="68" y="169"/>
                    </a:lnTo>
                    <a:lnTo>
                      <a:pt x="68" y="169"/>
                    </a:lnTo>
                    <a:lnTo>
                      <a:pt x="63" y="170"/>
                    </a:lnTo>
                    <a:lnTo>
                      <a:pt x="58" y="170"/>
                    </a:lnTo>
                    <a:lnTo>
                      <a:pt x="47" y="167"/>
                    </a:lnTo>
                    <a:lnTo>
                      <a:pt x="37" y="160"/>
                    </a:lnTo>
                    <a:lnTo>
                      <a:pt x="27" y="152"/>
                    </a:lnTo>
                    <a:lnTo>
                      <a:pt x="18" y="140"/>
                    </a:lnTo>
                    <a:lnTo>
                      <a:pt x="10" y="128"/>
                    </a:lnTo>
                    <a:lnTo>
                      <a:pt x="5" y="112"/>
                    </a:lnTo>
                    <a:lnTo>
                      <a:pt x="1" y="95"/>
                    </a:lnTo>
                    <a:lnTo>
                      <a:pt x="1" y="95"/>
                    </a:lnTo>
                    <a:lnTo>
                      <a:pt x="0" y="78"/>
                    </a:lnTo>
                    <a:lnTo>
                      <a:pt x="0" y="61"/>
                    </a:lnTo>
                    <a:lnTo>
                      <a:pt x="2" y="45"/>
                    </a:lnTo>
                    <a:lnTo>
                      <a:pt x="7" y="33"/>
                    </a:lnTo>
                    <a:lnTo>
                      <a:pt x="14" y="20"/>
                    </a:lnTo>
                    <a:lnTo>
                      <a:pt x="21" y="10"/>
                    </a:lnTo>
                    <a:lnTo>
                      <a:pt x="32" y="4"/>
                    </a:lnTo>
                    <a:lnTo>
                      <a:pt x="37" y="2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E58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1" name="Freeform 1084"/>
              <p:cNvSpPr>
                <a:spLocks/>
              </p:cNvSpPr>
              <p:nvPr/>
            </p:nvSpPr>
            <p:spPr bwMode="auto">
              <a:xfrm rot="380540" flipH="1">
                <a:off x="2763817" y="2191139"/>
                <a:ext cx="191585" cy="258763"/>
              </a:xfrm>
              <a:custGeom>
                <a:avLst/>
                <a:gdLst>
                  <a:gd name="T0" fmla="*/ 42 w 108"/>
                  <a:gd name="T1" fmla="*/ 2 h 163"/>
                  <a:gd name="T2" fmla="*/ 42 w 108"/>
                  <a:gd name="T3" fmla="*/ 2 h 163"/>
                  <a:gd name="T4" fmla="*/ 47 w 108"/>
                  <a:gd name="T5" fmla="*/ 0 h 163"/>
                  <a:gd name="T6" fmla="*/ 53 w 108"/>
                  <a:gd name="T7" fmla="*/ 2 h 163"/>
                  <a:gd name="T8" fmla="*/ 64 w 108"/>
                  <a:gd name="T9" fmla="*/ 5 h 163"/>
                  <a:gd name="T10" fmla="*/ 74 w 108"/>
                  <a:gd name="T11" fmla="*/ 10 h 163"/>
                  <a:gd name="T12" fmla="*/ 83 w 108"/>
                  <a:gd name="T13" fmla="*/ 19 h 163"/>
                  <a:gd name="T14" fmla="*/ 92 w 108"/>
                  <a:gd name="T15" fmla="*/ 29 h 163"/>
                  <a:gd name="T16" fmla="*/ 98 w 108"/>
                  <a:gd name="T17" fmla="*/ 43 h 163"/>
                  <a:gd name="T18" fmla="*/ 103 w 108"/>
                  <a:gd name="T19" fmla="*/ 57 h 163"/>
                  <a:gd name="T20" fmla="*/ 107 w 108"/>
                  <a:gd name="T21" fmla="*/ 73 h 163"/>
                  <a:gd name="T22" fmla="*/ 107 w 108"/>
                  <a:gd name="T23" fmla="*/ 73 h 163"/>
                  <a:gd name="T24" fmla="*/ 108 w 108"/>
                  <a:gd name="T25" fmla="*/ 90 h 163"/>
                  <a:gd name="T26" fmla="*/ 108 w 108"/>
                  <a:gd name="T27" fmla="*/ 105 h 163"/>
                  <a:gd name="T28" fmla="*/ 104 w 108"/>
                  <a:gd name="T29" fmla="*/ 119 h 163"/>
                  <a:gd name="T30" fmla="*/ 100 w 108"/>
                  <a:gd name="T31" fmla="*/ 133 h 163"/>
                  <a:gd name="T32" fmla="*/ 94 w 108"/>
                  <a:gd name="T33" fmla="*/ 145 h 163"/>
                  <a:gd name="T34" fmla="*/ 86 w 108"/>
                  <a:gd name="T35" fmla="*/ 153 h 163"/>
                  <a:gd name="T36" fmla="*/ 76 w 108"/>
                  <a:gd name="T37" fmla="*/ 160 h 163"/>
                  <a:gd name="T38" fmla="*/ 73 w 108"/>
                  <a:gd name="T39" fmla="*/ 162 h 163"/>
                  <a:gd name="T40" fmla="*/ 66 w 108"/>
                  <a:gd name="T41" fmla="*/ 163 h 163"/>
                  <a:gd name="T42" fmla="*/ 66 w 108"/>
                  <a:gd name="T43" fmla="*/ 163 h 163"/>
                  <a:gd name="T44" fmla="*/ 61 w 108"/>
                  <a:gd name="T45" fmla="*/ 163 h 163"/>
                  <a:gd name="T46" fmla="*/ 56 w 108"/>
                  <a:gd name="T47" fmla="*/ 163 h 163"/>
                  <a:gd name="T48" fmla="*/ 46 w 108"/>
                  <a:gd name="T49" fmla="*/ 160 h 163"/>
                  <a:gd name="T50" fmla="*/ 36 w 108"/>
                  <a:gd name="T51" fmla="*/ 155 h 163"/>
                  <a:gd name="T52" fmla="*/ 26 w 108"/>
                  <a:gd name="T53" fmla="*/ 146 h 163"/>
                  <a:gd name="T54" fmla="*/ 18 w 108"/>
                  <a:gd name="T55" fmla="*/ 135 h 163"/>
                  <a:gd name="T56" fmla="*/ 10 w 108"/>
                  <a:gd name="T57" fmla="*/ 122 h 163"/>
                  <a:gd name="T58" fmla="*/ 5 w 108"/>
                  <a:gd name="T59" fmla="*/ 108 h 163"/>
                  <a:gd name="T60" fmla="*/ 1 w 108"/>
                  <a:gd name="T61" fmla="*/ 91 h 163"/>
                  <a:gd name="T62" fmla="*/ 1 w 108"/>
                  <a:gd name="T63" fmla="*/ 91 h 163"/>
                  <a:gd name="T64" fmla="*/ 0 w 108"/>
                  <a:gd name="T65" fmla="*/ 75 h 163"/>
                  <a:gd name="T66" fmla="*/ 1 w 108"/>
                  <a:gd name="T67" fmla="*/ 60 h 163"/>
                  <a:gd name="T68" fmla="*/ 4 w 108"/>
                  <a:gd name="T69" fmla="*/ 44 h 163"/>
                  <a:gd name="T70" fmla="*/ 9 w 108"/>
                  <a:gd name="T71" fmla="*/ 32 h 163"/>
                  <a:gd name="T72" fmla="*/ 15 w 108"/>
                  <a:gd name="T73" fmla="*/ 20 h 163"/>
                  <a:gd name="T74" fmla="*/ 23 w 108"/>
                  <a:gd name="T75" fmla="*/ 12 h 163"/>
                  <a:gd name="T76" fmla="*/ 32 w 108"/>
                  <a:gd name="T77" fmla="*/ 5 h 163"/>
                  <a:gd name="T78" fmla="*/ 37 w 108"/>
                  <a:gd name="T79" fmla="*/ 3 h 163"/>
                  <a:gd name="T80" fmla="*/ 42 w 108"/>
                  <a:gd name="T81" fmla="*/ 2 h 163"/>
                  <a:gd name="T82" fmla="*/ 42 w 108"/>
                  <a:gd name="T83" fmla="*/ 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8" h="163">
                    <a:moveTo>
                      <a:pt x="42" y="2"/>
                    </a:moveTo>
                    <a:lnTo>
                      <a:pt x="42" y="2"/>
                    </a:lnTo>
                    <a:lnTo>
                      <a:pt x="47" y="0"/>
                    </a:lnTo>
                    <a:lnTo>
                      <a:pt x="53" y="2"/>
                    </a:lnTo>
                    <a:lnTo>
                      <a:pt x="64" y="5"/>
                    </a:lnTo>
                    <a:lnTo>
                      <a:pt x="74" y="10"/>
                    </a:lnTo>
                    <a:lnTo>
                      <a:pt x="83" y="19"/>
                    </a:lnTo>
                    <a:lnTo>
                      <a:pt x="92" y="29"/>
                    </a:lnTo>
                    <a:lnTo>
                      <a:pt x="98" y="43"/>
                    </a:lnTo>
                    <a:lnTo>
                      <a:pt x="103" y="57"/>
                    </a:lnTo>
                    <a:lnTo>
                      <a:pt x="107" y="73"/>
                    </a:lnTo>
                    <a:lnTo>
                      <a:pt x="107" y="73"/>
                    </a:lnTo>
                    <a:lnTo>
                      <a:pt x="108" y="90"/>
                    </a:lnTo>
                    <a:lnTo>
                      <a:pt x="108" y="105"/>
                    </a:lnTo>
                    <a:lnTo>
                      <a:pt x="104" y="119"/>
                    </a:lnTo>
                    <a:lnTo>
                      <a:pt x="100" y="133"/>
                    </a:lnTo>
                    <a:lnTo>
                      <a:pt x="94" y="145"/>
                    </a:lnTo>
                    <a:lnTo>
                      <a:pt x="86" y="153"/>
                    </a:lnTo>
                    <a:lnTo>
                      <a:pt x="76" y="160"/>
                    </a:lnTo>
                    <a:lnTo>
                      <a:pt x="73" y="162"/>
                    </a:lnTo>
                    <a:lnTo>
                      <a:pt x="66" y="163"/>
                    </a:lnTo>
                    <a:lnTo>
                      <a:pt x="66" y="163"/>
                    </a:lnTo>
                    <a:lnTo>
                      <a:pt x="61" y="163"/>
                    </a:lnTo>
                    <a:lnTo>
                      <a:pt x="56" y="163"/>
                    </a:lnTo>
                    <a:lnTo>
                      <a:pt x="46" y="160"/>
                    </a:lnTo>
                    <a:lnTo>
                      <a:pt x="36" y="155"/>
                    </a:lnTo>
                    <a:lnTo>
                      <a:pt x="26" y="146"/>
                    </a:lnTo>
                    <a:lnTo>
                      <a:pt x="18" y="135"/>
                    </a:lnTo>
                    <a:lnTo>
                      <a:pt x="10" y="122"/>
                    </a:lnTo>
                    <a:lnTo>
                      <a:pt x="5" y="108"/>
                    </a:lnTo>
                    <a:lnTo>
                      <a:pt x="1" y="91"/>
                    </a:lnTo>
                    <a:lnTo>
                      <a:pt x="1" y="91"/>
                    </a:lnTo>
                    <a:lnTo>
                      <a:pt x="0" y="75"/>
                    </a:lnTo>
                    <a:lnTo>
                      <a:pt x="1" y="60"/>
                    </a:lnTo>
                    <a:lnTo>
                      <a:pt x="4" y="44"/>
                    </a:lnTo>
                    <a:lnTo>
                      <a:pt x="9" y="32"/>
                    </a:lnTo>
                    <a:lnTo>
                      <a:pt x="15" y="20"/>
                    </a:lnTo>
                    <a:lnTo>
                      <a:pt x="23" y="12"/>
                    </a:lnTo>
                    <a:lnTo>
                      <a:pt x="32" y="5"/>
                    </a:lnTo>
                    <a:lnTo>
                      <a:pt x="37" y="3"/>
                    </a:lnTo>
                    <a:lnTo>
                      <a:pt x="42" y="2"/>
                    </a:lnTo>
                    <a:lnTo>
                      <a:pt x="42" y="2"/>
                    </a:lnTo>
                    <a:close/>
                  </a:path>
                </a:pathLst>
              </a:custGeom>
              <a:solidFill>
                <a:srgbClr val="0E5D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2" name="Freeform 1085"/>
              <p:cNvSpPr>
                <a:spLocks/>
              </p:cNvSpPr>
              <p:nvPr/>
            </p:nvSpPr>
            <p:spPr bwMode="auto">
              <a:xfrm rot="380540" flipH="1">
                <a:off x="2766932" y="2200542"/>
                <a:ext cx="182715" cy="247650"/>
              </a:xfrm>
              <a:custGeom>
                <a:avLst/>
                <a:gdLst>
                  <a:gd name="T0" fmla="*/ 40 w 103"/>
                  <a:gd name="T1" fmla="*/ 0 h 156"/>
                  <a:gd name="T2" fmla="*/ 40 w 103"/>
                  <a:gd name="T3" fmla="*/ 0 h 156"/>
                  <a:gd name="T4" fmla="*/ 50 w 103"/>
                  <a:gd name="T5" fmla="*/ 0 h 156"/>
                  <a:gd name="T6" fmla="*/ 61 w 103"/>
                  <a:gd name="T7" fmla="*/ 3 h 156"/>
                  <a:gd name="T8" fmla="*/ 70 w 103"/>
                  <a:gd name="T9" fmla="*/ 9 h 156"/>
                  <a:gd name="T10" fmla="*/ 78 w 103"/>
                  <a:gd name="T11" fmla="*/ 17 h 156"/>
                  <a:gd name="T12" fmla="*/ 87 w 103"/>
                  <a:gd name="T13" fmla="*/ 28 h 156"/>
                  <a:gd name="T14" fmla="*/ 94 w 103"/>
                  <a:gd name="T15" fmla="*/ 40 h 156"/>
                  <a:gd name="T16" fmla="*/ 99 w 103"/>
                  <a:gd name="T17" fmla="*/ 54 h 156"/>
                  <a:gd name="T18" fmla="*/ 101 w 103"/>
                  <a:gd name="T19" fmla="*/ 69 h 156"/>
                  <a:gd name="T20" fmla="*/ 101 w 103"/>
                  <a:gd name="T21" fmla="*/ 69 h 156"/>
                  <a:gd name="T22" fmla="*/ 103 w 103"/>
                  <a:gd name="T23" fmla="*/ 85 h 156"/>
                  <a:gd name="T24" fmla="*/ 101 w 103"/>
                  <a:gd name="T25" fmla="*/ 101 h 156"/>
                  <a:gd name="T26" fmla="*/ 99 w 103"/>
                  <a:gd name="T27" fmla="*/ 115 h 156"/>
                  <a:gd name="T28" fmla="*/ 95 w 103"/>
                  <a:gd name="T29" fmla="*/ 126 h 156"/>
                  <a:gd name="T30" fmla="*/ 89 w 103"/>
                  <a:gd name="T31" fmla="*/ 137 h 156"/>
                  <a:gd name="T32" fmla="*/ 81 w 103"/>
                  <a:gd name="T33" fmla="*/ 146 h 156"/>
                  <a:gd name="T34" fmla="*/ 72 w 103"/>
                  <a:gd name="T35" fmla="*/ 152 h 156"/>
                  <a:gd name="T36" fmla="*/ 62 w 103"/>
                  <a:gd name="T37" fmla="*/ 156 h 156"/>
                  <a:gd name="T38" fmla="*/ 62 w 103"/>
                  <a:gd name="T39" fmla="*/ 156 h 156"/>
                  <a:gd name="T40" fmla="*/ 52 w 103"/>
                  <a:gd name="T41" fmla="*/ 156 h 156"/>
                  <a:gd name="T42" fmla="*/ 42 w 103"/>
                  <a:gd name="T43" fmla="*/ 153 h 156"/>
                  <a:gd name="T44" fmla="*/ 33 w 103"/>
                  <a:gd name="T45" fmla="*/ 147 h 156"/>
                  <a:gd name="T46" fmla="*/ 24 w 103"/>
                  <a:gd name="T47" fmla="*/ 139 h 156"/>
                  <a:gd name="T48" fmla="*/ 16 w 103"/>
                  <a:gd name="T49" fmla="*/ 127 h 156"/>
                  <a:gd name="T50" fmla="*/ 9 w 103"/>
                  <a:gd name="T51" fmla="*/ 116 h 156"/>
                  <a:gd name="T52" fmla="*/ 3 w 103"/>
                  <a:gd name="T53" fmla="*/ 102 h 156"/>
                  <a:gd name="T54" fmla="*/ 1 w 103"/>
                  <a:gd name="T55" fmla="*/ 86 h 156"/>
                  <a:gd name="T56" fmla="*/ 1 w 103"/>
                  <a:gd name="T57" fmla="*/ 86 h 156"/>
                  <a:gd name="T58" fmla="*/ 0 w 103"/>
                  <a:gd name="T59" fmla="*/ 71 h 156"/>
                  <a:gd name="T60" fmla="*/ 1 w 103"/>
                  <a:gd name="T61" fmla="*/ 55 h 156"/>
                  <a:gd name="T62" fmla="*/ 3 w 103"/>
                  <a:gd name="T63" fmla="*/ 41 h 156"/>
                  <a:gd name="T64" fmla="*/ 7 w 103"/>
                  <a:gd name="T65" fmla="*/ 30 h 156"/>
                  <a:gd name="T66" fmla="*/ 14 w 103"/>
                  <a:gd name="T67" fmla="*/ 19 h 156"/>
                  <a:gd name="T68" fmla="*/ 21 w 103"/>
                  <a:gd name="T69" fmla="*/ 10 h 156"/>
                  <a:gd name="T70" fmla="*/ 30 w 103"/>
                  <a:gd name="T71" fmla="*/ 4 h 156"/>
                  <a:gd name="T72" fmla="*/ 40 w 103"/>
                  <a:gd name="T73" fmla="*/ 0 h 156"/>
                  <a:gd name="T74" fmla="*/ 40 w 103"/>
                  <a:gd name="T75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3" h="156">
                    <a:moveTo>
                      <a:pt x="40" y="0"/>
                    </a:moveTo>
                    <a:lnTo>
                      <a:pt x="40" y="0"/>
                    </a:lnTo>
                    <a:lnTo>
                      <a:pt x="50" y="0"/>
                    </a:lnTo>
                    <a:lnTo>
                      <a:pt x="61" y="3"/>
                    </a:lnTo>
                    <a:lnTo>
                      <a:pt x="70" y="9"/>
                    </a:lnTo>
                    <a:lnTo>
                      <a:pt x="78" y="17"/>
                    </a:lnTo>
                    <a:lnTo>
                      <a:pt x="87" y="28"/>
                    </a:lnTo>
                    <a:lnTo>
                      <a:pt x="94" y="40"/>
                    </a:lnTo>
                    <a:lnTo>
                      <a:pt x="99" y="54"/>
                    </a:lnTo>
                    <a:lnTo>
                      <a:pt x="101" y="69"/>
                    </a:lnTo>
                    <a:lnTo>
                      <a:pt x="101" y="69"/>
                    </a:lnTo>
                    <a:lnTo>
                      <a:pt x="103" y="85"/>
                    </a:lnTo>
                    <a:lnTo>
                      <a:pt x="101" y="101"/>
                    </a:lnTo>
                    <a:lnTo>
                      <a:pt x="99" y="115"/>
                    </a:lnTo>
                    <a:lnTo>
                      <a:pt x="95" y="126"/>
                    </a:lnTo>
                    <a:lnTo>
                      <a:pt x="89" y="137"/>
                    </a:lnTo>
                    <a:lnTo>
                      <a:pt x="81" y="146"/>
                    </a:lnTo>
                    <a:lnTo>
                      <a:pt x="72" y="152"/>
                    </a:lnTo>
                    <a:lnTo>
                      <a:pt x="62" y="156"/>
                    </a:lnTo>
                    <a:lnTo>
                      <a:pt x="62" y="156"/>
                    </a:lnTo>
                    <a:lnTo>
                      <a:pt x="52" y="156"/>
                    </a:lnTo>
                    <a:lnTo>
                      <a:pt x="42" y="153"/>
                    </a:lnTo>
                    <a:lnTo>
                      <a:pt x="33" y="147"/>
                    </a:lnTo>
                    <a:lnTo>
                      <a:pt x="24" y="139"/>
                    </a:lnTo>
                    <a:lnTo>
                      <a:pt x="16" y="127"/>
                    </a:lnTo>
                    <a:lnTo>
                      <a:pt x="9" y="116"/>
                    </a:lnTo>
                    <a:lnTo>
                      <a:pt x="3" y="102"/>
                    </a:lnTo>
                    <a:lnTo>
                      <a:pt x="1" y="86"/>
                    </a:lnTo>
                    <a:lnTo>
                      <a:pt x="1" y="86"/>
                    </a:lnTo>
                    <a:lnTo>
                      <a:pt x="0" y="71"/>
                    </a:lnTo>
                    <a:lnTo>
                      <a:pt x="1" y="55"/>
                    </a:lnTo>
                    <a:lnTo>
                      <a:pt x="3" y="41"/>
                    </a:lnTo>
                    <a:lnTo>
                      <a:pt x="7" y="30"/>
                    </a:lnTo>
                    <a:lnTo>
                      <a:pt x="14" y="19"/>
                    </a:lnTo>
                    <a:lnTo>
                      <a:pt x="21" y="10"/>
                    </a:lnTo>
                    <a:lnTo>
                      <a:pt x="30" y="4"/>
                    </a:lnTo>
                    <a:lnTo>
                      <a:pt x="40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C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3" name="Freeform 1086"/>
              <p:cNvSpPr>
                <a:spLocks/>
              </p:cNvSpPr>
              <p:nvPr/>
            </p:nvSpPr>
            <p:spPr bwMode="auto">
              <a:xfrm rot="380540" flipH="1">
                <a:off x="2771985" y="2210150"/>
                <a:ext cx="173846" cy="233363"/>
              </a:xfrm>
              <a:custGeom>
                <a:avLst/>
                <a:gdLst>
                  <a:gd name="T0" fmla="*/ 40 w 98"/>
                  <a:gd name="T1" fmla="*/ 0 h 147"/>
                  <a:gd name="T2" fmla="*/ 40 w 98"/>
                  <a:gd name="T3" fmla="*/ 0 h 147"/>
                  <a:gd name="T4" fmla="*/ 48 w 98"/>
                  <a:gd name="T5" fmla="*/ 0 h 147"/>
                  <a:gd name="T6" fmla="*/ 59 w 98"/>
                  <a:gd name="T7" fmla="*/ 3 h 147"/>
                  <a:gd name="T8" fmla="*/ 68 w 98"/>
                  <a:gd name="T9" fmla="*/ 8 h 147"/>
                  <a:gd name="T10" fmla="*/ 76 w 98"/>
                  <a:gd name="T11" fmla="*/ 17 h 147"/>
                  <a:gd name="T12" fmla="*/ 83 w 98"/>
                  <a:gd name="T13" fmla="*/ 27 h 147"/>
                  <a:gd name="T14" fmla="*/ 89 w 98"/>
                  <a:gd name="T15" fmla="*/ 38 h 147"/>
                  <a:gd name="T16" fmla="*/ 94 w 98"/>
                  <a:gd name="T17" fmla="*/ 52 h 147"/>
                  <a:gd name="T18" fmla="*/ 97 w 98"/>
                  <a:gd name="T19" fmla="*/ 66 h 147"/>
                  <a:gd name="T20" fmla="*/ 97 w 98"/>
                  <a:gd name="T21" fmla="*/ 66 h 147"/>
                  <a:gd name="T22" fmla="*/ 98 w 98"/>
                  <a:gd name="T23" fmla="*/ 82 h 147"/>
                  <a:gd name="T24" fmla="*/ 97 w 98"/>
                  <a:gd name="T25" fmla="*/ 96 h 147"/>
                  <a:gd name="T26" fmla="*/ 94 w 98"/>
                  <a:gd name="T27" fmla="*/ 109 h 147"/>
                  <a:gd name="T28" fmla="*/ 90 w 98"/>
                  <a:gd name="T29" fmla="*/ 120 h 147"/>
                  <a:gd name="T30" fmla="*/ 84 w 98"/>
                  <a:gd name="T31" fmla="*/ 130 h 147"/>
                  <a:gd name="T32" fmla="*/ 76 w 98"/>
                  <a:gd name="T33" fmla="*/ 138 h 147"/>
                  <a:gd name="T34" fmla="*/ 69 w 98"/>
                  <a:gd name="T35" fmla="*/ 144 h 147"/>
                  <a:gd name="T36" fmla="*/ 59 w 98"/>
                  <a:gd name="T37" fmla="*/ 147 h 147"/>
                  <a:gd name="T38" fmla="*/ 59 w 98"/>
                  <a:gd name="T39" fmla="*/ 147 h 147"/>
                  <a:gd name="T40" fmla="*/ 48 w 98"/>
                  <a:gd name="T41" fmla="*/ 147 h 147"/>
                  <a:gd name="T42" fmla="*/ 40 w 98"/>
                  <a:gd name="T43" fmla="*/ 144 h 147"/>
                  <a:gd name="T44" fmla="*/ 31 w 98"/>
                  <a:gd name="T45" fmla="*/ 138 h 147"/>
                  <a:gd name="T46" fmla="*/ 22 w 98"/>
                  <a:gd name="T47" fmla="*/ 131 h 147"/>
                  <a:gd name="T48" fmla="*/ 14 w 98"/>
                  <a:gd name="T49" fmla="*/ 121 h 147"/>
                  <a:gd name="T50" fmla="*/ 8 w 98"/>
                  <a:gd name="T51" fmla="*/ 109 h 147"/>
                  <a:gd name="T52" fmla="*/ 4 w 98"/>
                  <a:gd name="T53" fmla="*/ 96 h 147"/>
                  <a:gd name="T54" fmla="*/ 0 w 98"/>
                  <a:gd name="T55" fmla="*/ 80 h 147"/>
                  <a:gd name="T56" fmla="*/ 0 w 98"/>
                  <a:gd name="T57" fmla="*/ 80 h 147"/>
                  <a:gd name="T58" fmla="*/ 0 w 98"/>
                  <a:gd name="T59" fmla="*/ 66 h 147"/>
                  <a:gd name="T60" fmla="*/ 0 w 98"/>
                  <a:gd name="T61" fmla="*/ 52 h 147"/>
                  <a:gd name="T62" fmla="*/ 4 w 98"/>
                  <a:gd name="T63" fmla="*/ 38 h 147"/>
                  <a:gd name="T64" fmla="*/ 8 w 98"/>
                  <a:gd name="T65" fmla="*/ 27 h 147"/>
                  <a:gd name="T66" fmla="*/ 14 w 98"/>
                  <a:gd name="T67" fmla="*/ 17 h 147"/>
                  <a:gd name="T68" fmla="*/ 21 w 98"/>
                  <a:gd name="T69" fmla="*/ 8 h 147"/>
                  <a:gd name="T70" fmla="*/ 29 w 98"/>
                  <a:gd name="T71" fmla="*/ 3 h 147"/>
                  <a:gd name="T72" fmla="*/ 40 w 98"/>
                  <a:gd name="T73" fmla="*/ 0 h 147"/>
                  <a:gd name="T74" fmla="*/ 40 w 98"/>
                  <a:gd name="T75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8" h="147">
                    <a:moveTo>
                      <a:pt x="40" y="0"/>
                    </a:moveTo>
                    <a:lnTo>
                      <a:pt x="40" y="0"/>
                    </a:lnTo>
                    <a:lnTo>
                      <a:pt x="48" y="0"/>
                    </a:lnTo>
                    <a:lnTo>
                      <a:pt x="59" y="3"/>
                    </a:lnTo>
                    <a:lnTo>
                      <a:pt x="68" y="8"/>
                    </a:lnTo>
                    <a:lnTo>
                      <a:pt x="76" y="17"/>
                    </a:lnTo>
                    <a:lnTo>
                      <a:pt x="83" y="27"/>
                    </a:lnTo>
                    <a:lnTo>
                      <a:pt x="89" y="38"/>
                    </a:lnTo>
                    <a:lnTo>
                      <a:pt x="94" y="52"/>
                    </a:lnTo>
                    <a:lnTo>
                      <a:pt x="97" y="66"/>
                    </a:lnTo>
                    <a:lnTo>
                      <a:pt x="97" y="66"/>
                    </a:lnTo>
                    <a:lnTo>
                      <a:pt x="98" y="82"/>
                    </a:lnTo>
                    <a:lnTo>
                      <a:pt x="97" y="96"/>
                    </a:lnTo>
                    <a:lnTo>
                      <a:pt x="94" y="109"/>
                    </a:lnTo>
                    <a:lnTo>
                      <a:pt x="90" y="120"/>
                    </a:lnTo>
                    <a:lnTo>
                      <a:pt x="84" y="130"/>
                    </a:lnTo>
                    <a:lnTo>
                      <a:pt x="76" y="138"/>
                    </a:lnTo>
                    <a:lnTo>
                      <a:pt x="69" y="144"/>
                    </a:lnTo>
                    <a:lnTo>
                      <a:pt x="59" y="147"/>
                    </a:lnTo>
                    <a:lnTo>
                      <a:pt x="59" y="147"/>
                    </a:lnTo>
                    <a:lnTo>
                      <a:pt x="48" y="147"/>
                    </a:lnTo>
                    <a:lnTo>
                      <a:pt x="40" y="144"/>
                    </a:lnTo>
                    <a:lnTo>
                      <a:pt x="31" y="138"/>
                    </a:lnTo>
                    <a:lnTo>
                      <a:pt x="22" y="131"/>
                    </a:lnTo>
                    <a:lnTo>
                      <a:pt x="14" y="121"/>
                    </a:lnTo>
                    <a:lnTo>
                      <a:pt x="8" y="109"/>
                    </a:lnTo>
                    <a:lnTo>
                      <a:pt x="4" y="9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66"/>
                    </a:lnTo>
                    <a:lnTo>
                      <a:pt x="0" y="52"/>
                    </a:lnTo>
                    <a:lnTo>
                      <a:pt x="4" y="38"/>
                    </a:lnTo>
                    <a:lnTo>
                      <a:pt x="8" y="27"/>
                    </a:lnTo>
                    <a:lnTo>
                      <a:pt x="14" y="17"/>
                    </a:lnTo>
                    <a:lnTo>
                      <a:pt x="21" y="8"/>
                    </a:lnTo>
                    <a:lnTo>
                      <a:pt x="29" y="3"/>
                    </a:lnTo>
                    <a:lnTo>
                      <a:pt x="40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C6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4" name="Freeform 1087"/>
              <p:cNvSpPr>
                <a:spLocks/>
              </p:cNvSpPr>
              <p:nvPr/>
            </p:nvSpPr>
            <p:spPr bwMode="auto">
              <a:xfrm rot="380540" flipH="1">
                <a:off x="2776945" y="2218264"/>
                <a:ext cx="166750" cy="223838"/>
              </a:xfrm>
              <a:custGeom>
                <a:avLst/>
                <a:gdLst>
                  <a:gd name="T0" fmla="*/ 39 w 94"/>
                  <a:gd name="T1" fmla="*/ 0 h 141"/>
                  <a:gd name="T2" fmla="*/ 39 w 94"/>
                  <a:gd name="T3" fmla="*/ 0 h 141"/>
                  <a:gd name="T4" fmla="*/ 49 w 94"/>
                  <a:gd name="T5" fmla="*/ 0 h 141"/>
                  <a:gd name="T6" fmla="*/ 58 w 94"/>
                  <a:gd name="T7" fmla="*/ 3 h 141"/>
                  <a:gd name="T8" fmla="*/ 67 w 94"/>
                  <a:gd name="T9" fmla="*/ 9 h 141"/>
                  <a:gd name="T10" fmla="*/ 74 w 94"/>
                  <a:gd name="T11" fmla="*/ 16 h 141"/>
                  <a:gd name="T12" fmla="*/ 80 w 94"/>
                  <a:gd name="T13" fmla="*/ 26 h 141"/>
                  <a:gd name="T14" fmla="*/ 87 w 94"/>
                  <a:gd name="T15" fmla="*/ 37 h 141"/>
                  <a:gd name="T16" fmla="*/ 91 w 94"/>
                  <a:gd name="T17" fmla="*/ 50 h 141"/>
                  <a:gd name="T18" fmla="*/ 93 w 94"/>
                  <a:gd name="T19" fmla="*/ 64 h 141"/>
                  <a:gd name="T20" fmla="*/ 93 w 94"/>
                  <a:gd name="T21" fmla="*/ 64 h 141"/>
                  <a:gd name="T22" fmla="*/ 94 w 94"/>
                  <a:gd name="T23" fmla="*/ 78 h 141"/>
                  <a:gd name="T24" fmla="*/ 93 w 94"/>
                  <a:gd name="T25" fmla="*/ 91 h 141"/>
                  <a:gd name="T26" fmla="*/ 91 w 94"/>
                  <a:gd name="T27" fmla="*/ 104 h 141"/>
                  <a:gd name="T28" fmla="*/ 87 w 94"/>
                  <a:gd name="T29" fmla="*/ 115 h 141"/>
                  <a:gd name="T30" fmla="*/ 80 w 94"/>
                  <a:gd name="T31" fmla="*/ 125 h 141"/>
                  <a:gd name="T32" fmla="*/ 74 w 94"/>
                  <a:gd name="T33" fmla="*/ 132 h 141"/>
                  <a:gd name="T34" fmla="*/ 65 w 94"/>
                  <a:gd name="T35" fmla="*/ 138 h 141"/>
                  <a:gd name="T36" fmla="*/ 56 w 94"/>
                  <a:gd name="T37" fmla="*/ 141 h 141"/>
                  <a:gd name="T38" fmla="*/ 56 w 94"/>
                  <a:gd name="T39" fmla="*/ 141 h 141"/>
                  <a:gd name="T40" fmla="*/ 47 w 94"/>
                  <a:gd name="T41" fmla="*/ 141 h 141"/>
                  <a:gd name="T42" fmla="*/ 37 w 94"/>
                  <a:gd name="T43" fmla="*/ 138 h 141"/>
                  <a:gd name="T44" fmla="*/ 30 w 94"/>
                  <a:gd name="T45" fmla="*/ 132 h 141"/>
                  <a:gd name="T46" fmla="*/ 21 w 94"/>
                  <a:gd name="T47" fmla="*/ 125 h 141"/>
                  <a:gd name="T48" fmla="*/ 14 w 94"/>
                  <a:gd name="T49" fmla="*/ 115 h 141"/>
                  <a:gd name="T50" fmla="*/ 8 w 94"/>
                  <a:gd name="T51" fmla="*/ 104 h 141"/>
                  <a:gd name="T52" fmla="*/ 4 w 94"/>
                  <a:gd name="T53" fmla="*/ 91 h 141"/>
                  <a:gd name="T54" fmla="*/ 2 w 94"/>
                  <a:gd name="T55" fmla="*/ 77 h 141"/>
                  <a:gd name="T56" fmla="*/ 2 w 94"/>
                  <a:gd name="T57" fmla="*/ 77 h 141"/>
                  <a:gd name="T58" fmla="*/ 0 w 94"/>
                  <a:gd name="T59" fmla="*/ 63 h 141"/>
                  <a:gd name="T60" fmla="*/ 2 w 94"/>
                  <a:gd name="T61" fmla="*/ 49 h 141"/>
                  <a:gd name="T62" fmla="*/ 4 w 94"/>
                  <a:gd name="T63" fmla="*/ 36 h 141"/>
                  <a:gd name="T64" fmla="*/ 9 w 94"/>
                  <a:gd name="T65" fmla="*/ 26 h 141"/>
                  <a:gd name="T66" fmla="*/ 14 w 94"/>
                  <a:gd name="T67" fmla="*/ 16 h 141"/>
                  <a:gd name="T68" fmla="*/ 22 w 94"/>
                  <a:gd name="T69" fmla="*/ 9 h 141"/>
                  <a:gd name="T70" fmla="*/ 30 w 94"/>
                  <a:gd name="T71" fmla="*/ 3 h 141"/>
                  <a:gd name="T72" fmla="*/ 39 w 94"/>
                  <a:gd name="T73" fmla="*/ 0 h 141"/>
                  <a:gd name="T74" fmla="*/ 39 w 94"/>
                  <a:gd name="T7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4" h="141">
                    <a:moveTo>
                      <a:pt x="39" y="0"/>
                    </a:moveTo>
                    <a:lnTo>
                      <a:pt x="39" y="0"/>
                    </a:lnTo>
                    <a:lnTo>
                      <a:pt x="49" y="0"/>
                    </a:lnTo>
                    <a:lnTo>
                      <a:pt x="58" y="3"/>
                    </a:lnTo>
                    <a:lnTo>
                      <a:pt x="67" y="9"/>
                    </a:lnTo>
                    <a:lnTo>
                      <a:pt x="74" y="16"/>
                    </a:lnTo>
                    <a:lnTo>
                      <a:pt x="80" y="26"/>
                    </a:lnTo>
                    <a:lnTo>
                      <a:pt x="87" y="37"/>
                    </a:lnTo>
                    <a:lnTo>
                      <a:pt x="91" y="50"/>
                    </a:lnTo>
                    <a:lnTo>
                      <a:pt x="93" y="64"/>
                    </a:lnTo>
                    <a:lnTo>
                      <a:pt x="93" y="64"/>
                    </a:lnTo>
                    <a:lnTo>
                      <a:pt x="94" y="78"/>
                    </a:lnTo>
                    <a:lnTo>
                      <a:pt x="93" y="91"/>
                    </a:lnTo>
                    <a:lnTo>
                      <a:pt x="91" y="104"/>
                    </a:lnTo>
                    <a:lnTo>
                      <a:pt x="87" y="115"/>
                    </a:lnTo>
                    <a:lnTo>
                      <a:pt x="80" y="125"/>
                    </a:lnTo>
                    <a:lnTo>
                      <a:pt x="74" y="132"/>
                    </a:lnTo>
                    <a:lnTo>
                      <a:pt x="65" y="138"/>
                    </a:lnTo>
                    <a:lnTo>
                      <a:pt x="56" y="141"/>
                    </a:lnTo>
                    <a:lnTo>
                      <a:pt x="56" y="141"/>
                    </a:lnTo>
                    <a:lnTo>
                      <a:pt x="47" y="141"/>
                    </a:lnTo>
                    <a:lnTo>
                      <a:pt x="37" y="138"/>
                    </a:lnTo>
                    <a:lnTo>
                      <a:pt x="30" y="132"/>
                    </a:lnTo>
                    <a:lnTo>
                      <a:pt x="21" y="125"/>
                    </a:lnTo>
                    <a:lnTo>
                      <a:pt x="14" y="115"/>
                    </a:lnTo>
                    <a:lnTo>
                      <a:pt x="8" y="104"/>
                    </a:lnTo>
                    <a:lnTo>
                      <a:pt x="4" y="91"/>
                    </a:lnTo>
                    <a:lnTo>
                      <a:pt x="2" y="77"/>
                    </a:lnTo>
                    <a:lnTo>
                      <a:pt x="2" y="77"/>
                    </a:lnTo>
                    <a:lnTo>
                      <a:pt x="0" y="63"/>
                    </a:lnTo>
                    <a:lnTo>
                      <a:pt x="2" y="49"/>
                    </a:lnTo>
                    <a:lnTo>
                      <a:pt x="4" y="36"/>
                    </a:lnTo>
                    <a:lnTo>
                      <a:pt x="9" y="26"/>
                    </a:lnTo>
                    <a:lnTo>
                      <a:pt x="14" y="16"/>
                    </a:lnTo>
                    <a:lnTo>
                      <a:pt x="22" y="9"/>
                    </a:lnTo>
                    <a:lnTo>
                      <a:pt x="30" y="3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0C66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5" name="Freeform 1088"/>
              <p:cNvSpPr>
                <a:spLocks/>
              </p:cNvSpPr>
              <p:nvPr/>
            </p:nvSpPr>
            <p:spPr bwMode="auto">
              <a:xfrm rot="380540" flipH="1">
                <a:off x="2780236" y="2227677"/>
                <a:ext cx="157880" cy="209550"/>
              </a:xfrm>
              <a:custGeom>
                <a:avLst/>
                <a:gdLst>
                  <a:gd name="T0" fmla="*/ 37 w 89"/>
                  <a:gd name="T1" fmla="*/ 0 h 132"/>
                  <a:gd name="T2" fmla="*/ 37 w 89"/>
                  <a:gd name="T3" fmla="*/ 0 h 132"/>
                  <a:gd name="T4" fmla="*/ 46 w 89"/>
                  <a:gd name="T5" fmla="*/ 0 h 132"/>
                  <a:gd name="T6" fmla="*/ 55 w 89"/>
                  <a:gd name="T7" fmla="*/ 3 h 132"/>
                  <a:gd name="T8" fmla="*/ 62 w 89"/>
                  <a:gd name="T9" fmla="*/ 9 h 132"/>
                  <a:gd name="T10" fmla="*/ 70 w 89"/>
                  <a:gd name="T11" fmla="*/ 16 h 132"/>
                  <a:gd name="T12" fmla="*/ 76 w 89"/>
                  <a:gd name="T13" fmla="*/ 24 h 132"/>
                  <a:gd name="T14" fmla="*/ 81 w 89"/>
                  <a:gd name="T15" fmla="*/ 35 h 132"/>
                  <a:gd name="T16" fmla="*/ 86 w 89"/>
                  <a:gd name="T17" fmla="*/ 47 h 132"/>
                  <a:gd name="T18" fmla="*/ 89 w 89"/>
                  <a:gd name="T19" fmla="*/ 61 h 132"/>
                  <a:gd name="T20" fmla="*/ 89 w 89"/>
                  <a:gd name="T21" fmla="*/ 61 h 132"/>
                  <a:gd name="T22" fmla="*/ 89 w 89"/>
                  <a:gd name="T23" fmla="*/ 74 h 132"/>
                  <a:gd name="T24" fmla="*/ 88 w 89"/>
                  <a:gd name="T25" fmla="*/ 86 h 132"/>
                  <a:gd name="T26" fmla="*/ 85 w 89"/>
                  <a:gd name="T27" fmla="*/ 99 h 132"/>
                  <a:gd name="T28" fmla="*/ 81 w 89"/>
                  <a:gd name="T29" fmla="*/ 109 h 132"/>
                  <a:gd name="T30" fmla="*/ 75 w 89"/>
                  <a:gd name="T31" fmla="*/ 118 h 132"/>
                  <a:gd name="T32" fmla="*/ 69 w 89"/>
                  <a:gd name="T33" fmla="*/ 125 h 132"/>
                  <a:gd name="T34" fmla="*/ 61 w 89"/>
                  <a:gd name="T35" fmla="*/ 130 h 132"/>
                  <a:gd name="T36" fmla="*/ 52 w 89"/>
                  <a:gd name="T37" fmla="*/ 132 h 132"/>
                  <a:gd name="T38" fmla="*/ 52 w 89"/>
                  <a:gd name="T39" fmla="*/ 132 h 132"/>
                  <a:gd name="T40" fmla="*/ 43 w 89"/>
                  <a:gd name="T41" fmla="*/ 132 h 132"/>
                  <a:gd name="T42" fmla="*/ 34 w 89"/>
                  <a:gd name="T43" fmla="*/ 129 h 132"/>
                  <a:gd name="T44" fmla="*/ 27 w 89"/>
                  <a:gd name="T45" fmla="*/ 125 h 132"/>
                  <a:gd name="T46" fmla="*/ 19 w 89"/>
                  <a:gd name="T47" fmla="*/ 116 h 132"/>
                  <a:gd name="T48" fmla="*/ 13 w 89"/>
                  <a:gd name="T49" fmla="*/ 108 h 132"/>
                  <a:gd name="T50" fmla="*/ 6 w 89"/>
                  <a:gd name="T51" fmla="*/ 96 h 132"/>
                  <a:gd name="T52" fmla="*/ 3 w 89"/>
                  <a:gd name="T53" fmla="*/ 85 h 132"/>
                  <a:gd name="T54" fmla="*/ 0 w 89"/>
                  <a:gd name="T55" fmla="*/ 71 h 132"/>
                  <a:gd name="T56" fmla="*/ 0 w 89"/>
                  <a:gd name="T57" fmla="*/ 71 h 132"/>
                  <a:gd name="T58" fmla="*/ 0 w 89"/>
                  <a:gd name="T59" fmla="*/ 58 h 132"/>
                  <a:gd name="T60" fmla="*/ 1 w 89"/>
                  <a:gd name="T61" fmla="*/ 45 h 132"/>
                  <a:gd name="T62" fmla="*/ 4 w 89"/>
                  <a:gd name="T63" fmla="*/ 33 h 132"/>
                  <a:gd name="T64" fmla="*/ 8 w 89"/>
                  <a:gd name="T65" fmla="*/ 23 h 132"/>
                  <a:gd name="T66" fmla="*/ 14 w 89"/>
                  <a:gd name="T67" fmla="*/ 14 h 132"/>
                  <a:gd name="T68" fmla="*/ 20 w 89"/>
                  <a:gd name="T69" fmla="*/ 7 h 132"/>
                  <a:gd name="T70" fmla="*/ 28 w 89"/>
                  <a:gd name="T71" fmla="*/ 2 h 132"/>
                  <a:gd name="T72" fmla="*/ 37 w 89"/>
                  <a:gd name="T73" fmla="*/ 0 h 132"/>
                  <a:gd name="T74" fmla="*/ 37 w 89"/>
                  <a:gd name="T75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9" h="132">
                    <a:moveTo>
                      <a:pt x="37" y="0"/>
                    </a:moveTo>
                    <a:lnTo>
                      <a:pt x="37" y="0"/>
                    </a:lnTo>
                    <a:lnTo>
                      <a:pt x="46" y="0"/>
                    </a:lnTo>
                    <a:lnTo>
                      <a:pt x="55" y="3"/>
                    </a:lnTo>
                    <a:lnTo>
                      <a:pt x="62" y="9"/>
                    </a:lnTo>
                    <a:lnTo>
                      <a:pt x="70" y="16"/>
                    </a:lnTo>
                    <a:lnTo>
                      <a:pt x="76" y="24"/>
                    </a:lnTo>
                    <a:lnTo>
                      <a:pt x="81" y="35"/>
                    </a:lnTo>
                    <a:lnTo>
                      <a:pt x="86" y="47"/>
                    </a:lnTo>
                    <a:lnTo>
                      <a:pt x="89" y="61"/>
                    </a:lnTo>
                    <a:lnTo>
                      <a:pt x="89" y="61"/>
                    </a:lnTo>
                    <a:lnTo>
                      <a:pt x="89" y="74"/>
                    </a:lnTo>
                    <a:lnTo>
                      <a:pt x="88" y="86"/>
                    </a:lnTo>
                    <a:lnTo>
                      <a:pt x="85" y="99"/>
                    </a:lnTo>
                    <a:lnTo>
                      <a:pt x="81" y="109"/>
                    </a:lnTo>
                    <a:lnTo>
                      <a:pt x="75" y="118"/>
                    </a:lnTo>
                    <a:lnTo>
                      <a:pt x="69" y="125"/>
                    </a:lnTo>
                    <a:lnTo>
                      <a:pt x="61" y="130"/>
                    </a:lnTo>
                    <a:lnTo>
                      <a:pt x="52" y="132"/>
                    </a:lnTo>
                    <a:lnTo>
                      <a:pt x="52" y="132"/>
                    </a:lnTo>
                    <a:lnTo>
                      <a:pt x="43" y="132"/>
                    </a:lnTo>
                    <a:lnTo>
                      <a:pt x="34" y="129"/>
                    </a:lnTo>
                    <a:lnTo>
                      <a:pt x="27" y="125"/>
                    </a:lnTo>
                    <a:lnTo>
                      <a:pt x="19" y="116"/>
                    </a:lnTo>
                    <a:lnTo>
                      <a:pt x="13" y="108"/>
                    </a:lnTo>
                    <a:lnTo>
                      <a:pt x="6" y="96"/>
                    </a:lnTo>
                    <a:lnTo>
                      <a:pt x="3" y="85"/>
                    </a:lnTo>
                    <a:lnTo>
                      <a:pt x="0" y="71"/>
                    </a:lnTo>
                    <a:lnTo>
                      <a:pt x="0" y="71"/>
                    </a:lnTo>
                    <a:lnTo>
                      <a:pt x="0" y="58"/>
                    </a:lnTo>
                    <a:lnTo>
                      <a:pt x="1" y="45"/>
                    </a:lnTo>
                    <a:lnTo>
                      <a:pt x="4" y="33"/>
                    </a:lnTo>
                    <a:lnTo>
                      <a:pt x="8" y="23"/>
                    </a:lnTo>
                    <a:lnTo>
                      <a:pt x="14" y="14"/>
                    </a:lnTo>
                    <a:lnTo>
                      <a:pt x="20" y="7"/>
                    </a:lnTo>
                    <a:lnTo>
                      <a:pt x="28" y="2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A6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6" name="Freeform 1089"/>
              <p:cNvSpPr>
                <a:spLocks/>
              </p:cNvSpPr>
              <p:nvPr/>
            </p:nvSpPr>
            <p:spPr bwMode="auto">
              <a:xfrm rot="380540" flipH="1">
                <a:off x="2785382" y="2234017"/>
                <a:ext cx="147237" cy="200025"/>
              </a:xfrm>
              <a:custGeom>
                <a:avLst/>
                <a:gdLst>
                  <a:gd name="T0" fmla="*/ 35 w 83"/>
                  <a:gd name="T1" fmla="*/ 0 h 126"/>
                  <a:gd name="T2" fmla="*/ 35 w 83"/>
                  <a:gd name="T3" fmla="*/ 0 h 126"/>
                  <a:gd name="T4" fmla="*/ 43 w 83"/>
                  <a:gd name="T5" fmla="*/ 2 h 126"/>
                  <a:gd name="T6" fmla="*/ 52 w 83"/>
                  <a:gd name="T7" fmla="*/ 5 h 126"/>
                  <a:gd name="T8" fmla="*/ 59 w 83"/>
                  <a:gd name="T9" fmla="*/ 9 h 126"/>
                  <a:gd name="T10" fmla="*/ 66 w 83"/>
                  <a:gd name="T11" fmla="*/ 16 h 126"/>
                  <a:gd name="T12" fmla="*/ 72 w 83"/>
                  <a:gd name="T13" fmla="*/ 24 h 126"/>
                  <a:gd name="T14" fmla="*/ 77 w 83"/>
                  <a:gd name="T15" fmla="*/ 36 h 126"/>
                  <a:gd name="T16" fmla="*/ 81 w 83"/>
                  <a:gd name="T17" fmla="*/ 47 h 126"/>
                  <a:gd name="T18" fmla="*/ 83 w 83"/>
                  <a:gd name="T19" fmla="*/ 60 h 126"/>
                  <a:gd name="T20" fmla="*/ 83 w 83"/>
                  <a:gd name="T21" fmla="*/ 60 h 126"/>
                  <a:gd name="T22" fmla="*/ 83 w 83"/>
                  <a:gd name="T23" fmla="*/ 73 h 126"/>
                  <a:gd name="T24" fmla="*/ 82 w 83"/>
                  <a:gd name="T25" fmla="*/ 84 h 126"/>
                  <a:gd name="T26" fmla="*/ 80 w 83"/>
                  <a:gd name="T27" fmla="*/ 95 h 126"/>
                  <a:gd name="T28" fmla="*/ 76 w 83"/>
                  <a:gd name="T29" fmla="*/ 105 h 126"/>
                  <a:gd name="T30" fmla="*/ 69 w 83"/>
                  <a:gd name="T31" fmla="*/ 114 h 126"/>
                  <a:gd name="T32" fmla="*/ 63 w 83"/>
                  <a:gd name="T33" fmla="*/ 119 h 126"/>
                  <a:gd name="T34" fmla="*/ 55 w 83"/>
                  <a:gd name="T35" fmla="*/ 125 h 126"/>
                  <a:gd name="T36" fmla="*/ 48 w 83"/>
                  <a:gd name="T37" fmla="*/ 126 h 126"/>
                  <a:gd name="T38" fmla="*/ 48 w 83"/>
                  <a:gd name="T39" fmla="*/ 126 h 126"/>
                  <a:gd name="T40" fmla="*/ 39 w 83"/>
                  <a:gd name="T41" fmla="*/ 126 h 126"/>
                  <a:gd name="T42" fmla="*/ 31 w 83"/>
                  <a:gd name="T43" fmla="*/ 123 h 126"/>
                  <a:gd name="T44" fmla="*/ 24 w 83"/>
                  <a:gd name="T45" fmla="*/ 118 h 126"/>
                  <a:gd name="T46" fmla="*/ 16 w 83"/>
                  <a:gd name="T47" fmla="*/ 111 h 126"/>
                  <a:gd name="T48" fmla="*/ 10 w 83"/>
                  <a:gd name="T49" fmla="*/ 102 h 126"/>
                  <a:gd name="T50" fmla="*/ 5 w 83"/>
                  <a:gd name="T51" fmla="*/ 92 h 126"/>
                  <a:gd name="T52" fmla="*/ 2 w 83"/>
                  <a:gd name="T53" fmla="*/ 81 h 126"/>
                  <a:gd name="T54" fmla="*/ 0 w 83"/>
                  <a:gd name="T55" fmla="*/ 68 h 126"/>
                  <a:gd name="T56" fmla="*/ 0 w 83"/>
                  <a:gd name="T57" fmla="*/ 68 h 126"/>
                  <a:gd name="T58" fmla="*/ 0 w 83"/>
                  <a:gd name="T59" fmla="*/ 56 h 126"/>
                  <a:gd name="T60" fmla="*/ 0 w 83"/>
                  <a:gd name="T61" fmla="*/ 43 h 126"/>
                  <a:gd name="T62" fmla="*/ 3 w 83"/>
                  <a:gd name="T63" fmla="*/ 31 h 126"/>
                  <a:gd name="T64" fmla="*/ 7 w 83"/>
                  <a:gd name="T65" fmla="*/ 23 h 126"/>
                  <a:gd name="T66" fmla="*/ 12 w 83"/>
                  <a:gd name="T67" fmla="*/ 14 h 126"/>
                  <a:gd name="T68" fmla="*/ 19 w 83"/>
                  <a:gd name="T69" fmla="*/ 7 h 126"/>
                  <a:gd name="T70" fmla="*/ 26 w 83"/>
                  <a:gd name="T71" fmla="*/ 3 h 126"/>
                  <a:gd name="T72" fmla="*/ 35 w 83"/>
                  <a:gd name="T73" fmla="*/ 0 h 126"/>
                  <a:gd name="T74" fmla="*/ 35 w 83"/>
                  <a:gd name="T7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3" h="126">
                    <a:moveTo>
                      <a:pt x="35" y="0"/>
                    </a:moveTo>
                    <a:lnTo>
                      <a:pt x="35" y="0"/>
                    </a:lnTo>
                    <a:lnTo>
                      <a:pt x="43" y="2"/>
                    </a:lnTo>
                    <a:lnTo>
                      <a:pt x="52" y="5"/>
                    </a:lnTo>
                    <a:lnTo>
                      <a:pt x="59" y="9"/>
                    </a:lnTo>
                    <a:lnTo>
                      <a:pt x="66" y="16"/>
                    </a:lnTo>
                    <a:lnTo>
                      <a:pt x="72" y="24"/>
                    </a:lnTo>
                    <a:lnTo>
                      <a:pt x="77" y="36"/>
                    </a:lnTo>
                    <a:lnTo>
                      <a:pt x="81" y="47"/>
                    </a:lnTo>
                    <a:lnTo>
                      <a:pt x="83" y="60"/>
                    </a:lnTo>
                    <a:lnTo>
                      <a:pt x="83" y="60"/>
                    </a:lnTo>
                    <a:lnTo>
                      <a:pt x="83" y="73"/>
                    </a:lnTo>
                    <a:lnTo>
                      <a:pt x="82" y="84"/>
                    </a:lnTo>
                    <a:lnTo>
                      <a:pt x="80" y="95"/>
                    </a:lnTo>
                    <a:lnTo>
                      <a:pt x="76" y="105"/>
                    </a:lnTo>
                    <a:lnTo>
                      <a:pt x="69" y="114"/>
                    </a:lnTo>
                    <a:lnTo>
                      <a:pt x="63" y="119"/>
                    </a:lnTo>
                    <a:lnTo>
                      <a:pt x="55" y="125"/>
                    </a:lnTo>
                    <a:lnTo>
                      <a:pt x="48" y="126"/>
                    </a:lnTo>
                    <a:lnTo>
                      <a:pt x="48" y="126"/>
                    </a:lnTo>
                    <a:lnTo>
                      <a:pt x="39" y="126"/>
                    </a:lnTo>
                    <a:lnTo>
                      <a:pt x="31" y="123"/>
                    </a:lnTo>
                    <a:lnTo>
                      <a:pt x="24" y="118"/>
                    </a:lnTo>
                    <a:lnTo>
                      <a:pt x="16" y="111"/>
                    </a:lnTo>
                    <a:lnTo>
                      <a:pt x="10" y="102"/>
                    </a:lnTo>
                    <a:lnTo>
                      <a:pt x="5" y="92"/>
                    </a:lnTo>
                    <a:lnTo>
                      <a:pt x="2" y="81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0" y="56"/>
                    </a:lnTo>
                    <a:lnTo>
                      <a:pt x="0" y="43"/>
                    </a:lnTo>
                    <a:lnTo>
                      <a:pt x="3" y="31"/>
                    </a:lnTo>
                    <a:lnTo>
                      <a:pt x="7" y="23"/>
                    </a:lnTo>
                    <a:lnTo>
                      <a:pt x="12" y="14"/>
                    </a:lnTo>
                    <a:lnTo>
                      <a:pt x="19" y="7"/>
                    </a:lnTo>
                    <a:lnTo>
                      <a:pt x="26" y="3"/>
                    </a:lnTo>
                    <a:lnTo>
                      <a:pt x="35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A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7" name="Freeform 1090"/>
              <p:cNvSpPr>
                <a:spLocks/>
              </p:cNvSpPr>
              <p:nvPr/>
            </p:nvSpPr>
            <p:spPr bwMode="auto">
              <a:xfrm rot="380540" flipH="1">
                <a:off x="2788486" y="2243616"/>
                <a:ext cx="141915" cy="188913"/>
              </a:xfrm>
              <a:custGeom>
                <a:avLst/>
                <a:gdLst>
                  <a:gd name="T0" fmla="*/ 34 w 80"/>
                  <a:gd name="T1" fmla="*/ 0 h 119"/>
                  <a:gd name="T2" fmla="*/ 34 w 80"/>
                  <a:gd name="T3" fmla="*/ 0 h 119"/>
                  <a:gd name="T4" fmla="*/ 43 w 80"/>
                  <a:gd name="T5" fmla="*/ 0 h 119"/>
                  <a:gd name="T6" fmla="*/ 51 w 80"/>
                  <a:gd name="T7" fmla="*/ 3 h 119"/>
                  <a:gd name="T8" fmla="*/ 58 w 80"/>
                  <a:gd name="T9" fmla="*/ 8 h 119"/>
                  <a:gd name="T10" fmla="*/ 65 w 80"/>
                  <a:gd name="T11" fmla="*/ 16 h 119"/>
                  <a:gd name="T12" fmla="*/ 70 w 80"/>
                  <a:gd name="T13" fmla="*/ 24 h 119"/>
                  <a:gd name="T14" fmla="*/ 75 w 80"/>
                  <a:gd name="T15" fmla="*/ 33 h 119"/>
                  <a:gd name="T16" fmla="*/ 77 w 80"/>
                  <a:gd name="T17" fmla="*/ 44 h 119"/>
                  <a:gd name="T18" fmla="*/ 80 w 80"/>
                  <a:gd name="T19" fmla="*/ 55 h 119"/>
                  <a:gd name="T20" fmla="*/ 80 w 80"/>
                  <a:gd name="T21" fmla="*/ 55 h 119"/>
                  <a:gd name="T22" fmla="*/ 80 w 80"/>
                  <a:gd name="T23" fmla="*/ 68 h 119"/>
                  <a:gd name="T24" fmla="*/ 79 w 80"/>
                  <a:gd name="T25" fmla="*/ 79 h 119"/>
                  <a:gd name="T26" fmla="*/ 76 w 80"/>
                  <a:gd name="T27" fmla="*/ 89 h 119"/>
                  <a:gd name="T28" fmla="*/ 72 w 80"/>
                  <a:gd name="T29" fmla="*/ 99 h 119"/>
                  <a:gd name="T30" fmla="*/ 67 w 80"/>
                  <a:gd name="T31" fmla="*/ 106 h 119"/>
                  <a:gd name="T32" fmla="*/ 61 w 80"/>
                  <a:gd name="T33" fmla="*/ 112 h 119"/>
                  <a:gd name="T34" fmla="*/ 53 w 80"/>
                  <a:gd name="T35" fmla="*/ 116 h 119"/>
                  <a:gd name="T36" fmla="*/ 46 w 80"/>
                  <a:gd name="T37" fmla="*/ 119 h 119"/>
                  <a:gd name="T38" fmla="*/ 46 w 80"/>
                  <a:gd name="T39" fmla="*/ 119 h 119"/>
                  <a:gd name="T40" fmla="*/ 38 w 80"/>
                  <a:gd name="T41" fmla="*/ 117 h 119"/>
                  <a:gd name="T42" fmla="*/ 29 w 80"/>
                  <a:gd name="T43" fmla="*/ 115 h 119"/>
                  <a:gd name="T44" fmla="*/ 23 w 80"/>
                  <a:gd name="T45" fmla="*/ 110 h 119"/>
                  <a:gd name="T46" fmla="*/ 16 w 80"/>
                  <a:gd name="T47" fmla="*/ 103 h 119"/>
                  <a:gd name="T48" fmla="*/ 10 w 80"/>
                  <a:gd name="T49" fmla="*/ 95 h 119"/>
                  <a:gd name="T50" fmla="*/ 6 w 80"/>
                  <a:gd name="T51" fmla="*/ 85 h 119"/>
                  <a:gd name="T52" fmla="*/ 2 w 80"/>
                  <a:gd name="T53" fmla="*/ 75 h 119"/>
                  <a:gd name="T54" fmla="*/ 0 w 80"/>
                  <a:gd name="T55" fmla="*/ 62 h 119"/>
                  <a:gd name="T56" fmla="*/ 0 w 80"/>
                  <a:gd name="T57" fmla="*/ 62 h 119"/>
                  <a:gd name="T58" fmla="*/ 0 w 80"/>
                  <a:gd name="T59" fmla="*/ 51 h 119"/>
                  <a:gd name="T60" fmla="*/ 1 w 80"/>
                  <a:gd name="T61" fmla="*/ 40 h 119"/>
                  <a:gd name="T62" fmla="*/ 4 w 80"/>
                  <a:gd name="T63" fmla="*/ 28 h 119"/>
                  <a:gd name="T64" fmla="*/ 9 w 80"/>
                  <a:gd name="T65" fmla="*/ 20 h 119"/>
                  <a:gd name="T66" fmla="*/ 14 w 80"/>
                  <a:gd name="T67" fmla="*/ 13 h 119"/>
                  <a:gd name="T68" fmla="*/ 20 w 80"/>
                  <a:gd name="T69" fmla="*/ 6 h 119"/>
                  <a:gd name="T70" fmla="*/ 26 w 80"/>
                  <a:gd name="T71" fmla="*/ 1 h 119"/>
                  <a:gd name="T72" fmla="*/ 34 w 80"/>
                  <a:gd name="T73" fmla="*/ 0 h 119"/>
                  <a:gd name="T74" fmla="*/ 34 w 80"/>
                  <a:gd name="T75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0" h="119">
                    <a:moveTo>
                      <a:pt x="34" y="0"/>
                    </a:moveTo>
                    <a:lnTo>
                      <a:pt x="34" y="0"/>
                    </a:lnTo>
                    <a:lnTo>
                      <a:pt x="43" y="0"/>
                    </a:lnTo>
                    <a:lnTo>
                      <a:pt x="51" y="3"/>
                    </a:lnTo>
                    <a:lnTo>
                      <a:pt x="58" y="8"/>
                    </a:lnTo>
                    <a:lnTo>
                      <a:pt x="65" y="16"/>
                    </a:lnTo>
                    <a:lnTo>
                      <a:pt x="70" y="24"/>
                    </a:lnTo>
                    <a:lnTo>
                      <a:pt x="75" y="33"/>
                    </a:lnTo>
                    <a:lnTo>
                      <a:pt x="77" y="44"/>
                    </a:lnTo>
                    <a:lnTo>
                      <a:pt x="80" y="55"/>
                    </a:lnTo>
                    <a:lnTo>
                      <a:pt x="80" y="55"/>
                    </a:lnTo>
                    <a:lnTo>
                      <a:pt x="80" y="68"/>
                    </a:lnTo>
                    <a:lnTo>
                      <a:pt x="79" y="79"/>
                    </a:lnTo>
                    <a:lnTo>
                      <a:pt x="76" y="89"/>
                    </a:lnTo>
                    <a:lnTo>
                      <a:pt x="72" y="99"/>
                    </a:lnTo>
                    <a:lnTo>
                      <a:pt x="67" y="106"/>
                    </a:lnTo>
                    <a:lnTo>
                      <a:pt x="61" y="112"/>
                    </a:lnTo>
                    <a:lnTo>
                      <a:pt x="53" y="116"/>
                    </a:lnTo>
                    <a:lnTo>
                      <a:pt x="46" y="119"/>
                    </a:lnTo>
                    <a:lnTo>
                      <a:pt x="46" y="119"/>
                    </a:lnTo>
                    <a:lnTo>
                      <a:pt x="38" y="117"/>
                    </a:lnTo>
                    <a:lnTo>
                      <a:pt x="29" y="115"/>
                    </a:lnTo>
                    <a:lnTo>
                      <a:pt x="23" y="110"/>
                    </a:lnTo>
                    <a:lnTo>
                      <a:pt x="16" y="103"/>
                    </a:lnTo>
                    <a:lnTo>
                      <a:pt x="10" y="95"/>
                    </a:lnTo>
                    <a:lnTo>
                      <a:pt x="6" y="85"/>
                    </a:lnTo>
                    <a:lnTo>
                      <a:pt x="2" y="75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0" y="51"/>
                    </a:lnTo>
                    <a:lnTo>
                      <a:pt x="1" y="40"/>
                    </a:lnTo>
                    <a:lnTo>
                      <a:pt x="4" y="28"/>
                    </a:lnTo>
                    <a:lnTo>
                      <a:pt x="9" y="20"/>
                    </a:lnTo>
                    <a:lnTo>
                      <a:pt x="14" y="13"/>
                    </a:lnTo>
                    <a:lnTo>
                      <a:pt x="20" y="6"/>
                    </a:lnTo>
                    <a:lnTo>
                      <a:pt x="26" y="1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A72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8" name="Freeform 1091"/>
              <p:cNvSpPr>
                <a:spLocks/>
              </p:cNvSpPr>
              <p:nvPr/>
            </p:nvSpPr>
            <p:spPr bwMode="auto">
              <a:xfrm rot="380540" flipH="1">
                <a:off x="2793539" y="2253224"/>
                <a:ext cx="133045" cy="174625"/>
              </a:xfrm>
              <a:custGeom>
                <a:avLst/>
                <a:gdLst>
                  <a:gd name="T0" fmla="*/ 33 w 75"/>
                  <a:gd name="T1" fmla="*/ 0 h 110"/>
                  <a:gd name="T2" fmla="*/ 33 w 75"/>
                  <a:gd name="T3" fmla="*/ 0 h 110"/>
                  <a:gd name="T4" fmla="*/ 41 w 75"/>
                  <a:gd name="T5" fmla="*/ 0 h 110"/>
                  <a:gd name="T6" fmla="*/ 49 w 75"/>
                  <a:gd name="T7" fmla="*/ 2 h 110"/>
                  <a:gd name="T8" fmla="*/ 55 w 75"/>
                  <a:gd name="T9" fmla="*/ 8 h 110"/>
                  <a:gd name="T10" fmla="*/ 61 w 75"/>
                  <a:gd name="T11" fmla="*/ 14 h 110"/>
                  <a:gd name="T12" fmla="*/ 66 w 75"/>
                  <a:gd name="T13" fmla="*/ 22 h 110"/>
                  <a:gd name="T14" fmla="*/ 70 w 75"/>
                  <a:gd name="T15" fmla="*/ 31 h 110"/>
                  <a:gd name="T16" fmla="*/ 74 w 75"/>
                  <a:gd name="T17" fmla="*/ 41 h 110"/>
                  <a:gd name="T18" fmla="*/ 75 w 75"/>
                  <a:gd name="T19" fmla="*/ 52 h 110"/>
                  <a:gd name="T20" fmla="*/ 75 w 75"/>
                  <a:gd name="T21" fmla="*/ 52 h 110"/>
                  <a:gd name="T22" fmla="*/ 75 w 75"/>
                  <a:gd name="T23" fmla="*/ 63 h 110"/>
                  <a:gd name="T24" fmla="*/ 74 w 75"/>
                  <a:gd name="T25" fmla="*/ 75 h 110"/>
                  <a:gd name="T26" fmla="*/ 71 w 75"/>
                  <a:gd name="T27" fmla="*/ 85 h 110"/>
                  <a:gd name="T28" fmla="*/ 68 w 75"/>
                  <a:gd name="T29" fmla="*/ 93 h 110"/>
                  <a:gd name="T30" fmla="*/ 63 w 75"/>
                  <a:gd name="T31" fmla="*/ 100 h 110"/>
                  <a:gd name="T32" fmla="*/ 56 w 75"/>
                  <a:gd name="T33" fmla="*/ 106 h 110"/>
                  <a:gd name="T34" fmla="*/ 50 w 75"/>
                  <a:gd name="T35" fmla="*/ 109 h 110"/>
                  <a:gd name="T36" fmla="*/ 42 w 75"/>
                  <a:gd name="T37" fmla="*/ 110 h 110"/>
                  <a:gd name="T38" fmla="*/ 42 w 75"/>
                  <a:gd name="T39" fmla="*/ 110 h 110"/>
                  <a:gd name="T40" fmla="*/ 35 w 75"/>
                  <a:gd name="T41" fmla="*/ 110 h 110"/>
                  <a:gd name="T42" fmla="*/ 27 w 75"/>
                  <a:gd name="T43" fmla="*/ 107 h 110"/>
                  <a:gd name="T44" fmla="*/ 21 w 75"/>
                  <a:gd name="T45" fmla="*/ 102 h 110"/>
                  <a:gd name="T46" fmla="*/ 14 w 75"/>
                  <a:gd name="T47" fmla="*/ 96 h 110"/>
                  <a:gd name="T48" fmla="*/ 9 w 75"/>
                  <a:gd name="T49" fmla="*/ 87 h 110"/>
                  <a:gd name="T50" fmla="*/ 5 w 75"/>
                  <a:gd name="T51" fmla="*/ 79 h 110"/>
                  <a:gd name="T52" fmla="*/ 2 w 75"/>
                  <a:gd name="T53" fmla="*/ 69 h 110"/>
                  <a:gd name="T54" fmla="*/ 0 w 75"/>
                  <a:gd name="T55" fmla="*/ 58 h 110"/>
                  <a:gd name="T56" fmla="*/ 0 w 75"/>
                  <a:gd name="T57" fmla="*/ 58 h 110"/>
                  <a:gd name="T58" fmla="*/ 0 w 75"/>
                  <a:gd name="T59" fmla="*/ 46 h 110"/>
                  <a:gd name="T60" fmla="*/ 2 w 75"/>
                  <a:gd name="T61" fmla="*/ 35 h 110"/>
                  <a:gd name="T62" fmla="*/ 4 w 75"/>
                  <a:gd name="T63" fmla="*/ 25 h 110"/>
                  <a:gd name="T64" fmla="*/ 8 w 75"/>
                  <a:gd name="T65" fmla="*/ 17 h 110"/>
                  <a:gd name="T66" fmla="*/ 13 w 75"/>
                  <a:gd name="T67" fmla="*/ 10 h 110"/>
                  <a:gd name="T68" fmla="*/ 19 w 75"/>
                  <a:gd name="T69" fmla="*/ 5 h 110"/>
                  <a:gd name="T70" fmla="*/ 26 w 75"/>
                  <a:gd name="T71" fmla="*/ 1 h 110"/>
                  <a:gd name="T72" fmla="*/ 33 w 75"/>
                  <a:gd name="T73" fmla="*/ 0 h 110"/>
                  <a:gd name="T74" fmla="*/ 33 w 75"/>
                  <a:gd name="T75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5" h="110">
                    <a:moveTo>
                      <a:pt x="33" y="0"/>
                    </a:moveTo>
                    <a:lnTo>
                      <a:pt x="33" y="0"/>
                    </a:lnTo>
                    <a:lnTo>
                      <a:pt x="41" y="0"/>
                    </a:lnTo>
                    <a:lnTo>
                      <a:pt x="49" y="2"/>
                    </a:lnTo>
                    <a:lnTo>
                      <a:pt x="55" y="8"/>
                    </a:lnTo>
                    <a:lnTo>
                      <a:pt x="61" y="14"/>
                    </a:lnTo>
                    <a:lnTo>
                      <a:pt x="66" y="22"/>
                    </a:lnTo>
                    <a:lnTo>
                      <a:pt x="70" y="31"/>
                    </a:lnTo>
                    <a:lnTo>
                      <a:pt x="74" y="41"/>
                    </a:lnTo>
                    <a:lnTo>
                      <a:pt x="75" y="52"/>
                    </a:lnTo>
                    <a:lnTo>
                      <a:pt x="75" y="52"/>
                    </a:lnTo>
                    <a:lnTo>
                      <a:pt x="75" y="63"/>
                    </a:lnTo>
                    <a:lnTo>
                      <a:pt x="74" y="75"/>
                    </a:lnTo>
                    <a:lnTo>
                      <a:pt x="71" y="85"/>
                    </a:lnTo>
                    <a:lnTo>
                      <a:pt x="68" y="93"/>
                    </a:lnTo>
                    <a:lnTo>
                      <a:pt x="63" y="100"/>
                    </a:lnTo>
                    <a:lnTo>
                      <a:pt x="56" y="106"/>
                    </a:lnTo>
                    <a:lnTo>
                      <a:pt x="50" y="109"/>
                    </a:lnTo>
                    <a:lnTo>
                      <a:pt x="42" y="110"/>
                    </a:lnTo>
                    <a:lnTo>
                      <a:pt x="42" y="110"/>
                    </a:lnTo>
                    <a:lnTo>
                      <a:pt x="35" y="110"/>
                    </a:lnTo>
                    <a:lnTo>
                      <a:pt x="27" y="107"/>
                    </a:lnTo>
                    <a:lnTo>
                      <a:pt x="21" y="102"/>
                    </a:lnTo>
                    <a:lnTo>
                      <a:pt x="14" y="96"/>
                    </a:lnTo>
                    <a:lnTo>
                      <a:pt x="9" y="87"/>
                    </a:lnTo>
                    <a:lnTo>
                      <a:pt x="5" y="79"/>
                    </a:lnTo>
                    <a:lnTo>
                      <a:pt x="2" y="69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0" y="46"/>
                    </a:lnTo>
                    <a:lnTo>
                      <a:pt x="2" y="35"/>
                    </a:lnTo>
                    <a:lnTo>
                      <a:pt x="4" y="25"/>
                    </a:lnTo>
                    <a:lnTo>
                      <a:pt x="8" y="17"/>
                    </a:lnTo>
                    <a:lnTo>
                      <a:pt x="13" y="10"/>
                    </a:lnTo>
                    <a:lnTo>
                      <a:pt x="19" y="5"/>
                    </a:lnTo>
                    <a:lnTo>
                      <a:pt x="26" y="1"/>
                    </a:lnTo>
                    <a:lnTo>
                      <a:pt x="33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A75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9" name="Freeform 1092"/>
              <p:cNvSpPr>
                <a:spLocks/>
              </p:cNvSpPr>
              <p:nvPr/>
            </p:nvSpPr>
            <p:spPr bwMode="auto">
              <a:xfrm rot="380540" flipH="1">
                <a:off x="2796736" y="2261142"/>
                <a:ext cx="125949" cy="165100"/>
              </a:xfrm>
              <a:custGeom>
                <a:avLst/>
                <a:gdLst>
                  <a:gd name="T0" fmla="*/ 33 w 71"/>
                  <a:gd name="T1" fmla="*/ 0 h 104"/>
                  <a:gd name="T2" fmla="*/ 33 w 71"/>
                  <a:gd name="T3" fmla="*/ 0 h 104"/>
                  <a:gd name="T4" fmla="*/ 39 w 71"/>
                  <a:gd name="T5" fmla="*/ 0 h 104"/>
                  <a:gd name="T6" fmla="*/ 47 w 71"/>
                  <a:gd name="T7" fmla="*/ 3 h 104"/>
                  <a:gd name="T8" fmla="*/ 53 w 71"/>
                  <a:gd name="T9" fmla="*/ 7 h 104"/>
                  <a:gd name="T10" fmla="*/ 58 w 71"/>
                  <a:gd name="T11" fmla="*/ 14 h 104"/>
                  <a:gd name="T12" fmla="*/ 63 w 71"/>
                  <a:gd name="T13" fmla="*/ 22 h 104"/>
                  <a:gd name="T14" fmla="*/ 67 w 71"/>
                  <a:gd name="T15" fmla="*/ 30 h 104"/>
                  <a:gd name="T16" fmla="*/ 69 w 71"/>
                  <a:gd name="T17" fmla="*/ 40 h 104"/>
                  <a:gd name="T18" fmla="*/ 71 w 71"/>
                  <a:gd name="T19" fmla="*/ 50 h 104"/>
                  <a:gd name="T20" fmla="*/ 71 w 71"/>
                  <a:gd name="T21" fmla="*/ 50 h 104"/>
                  <a:gd name="T22" fmla="*/ 71 w 71"/>
                  <a:gd name="T23" fmla="*/ 61 h 104"/>
                  <a:gd name="T24" fmla="*/ 69 w 71"/>
                  <a:gd name="T25" fmla="*/ 71 h 104"/>
                  <a:gd name="T26" fmla="*/ 67 w 71"/>
                  <a:gd name="T27" fmla="*/ 80 h 104"/>
                  <a:gd name="T28" fmla="*/ 63 w 71"/>
                  <a:gd name="T29" fmla="*/ 87 h 104"/>
                  <a:gd name="T30" fmla="*/ 58 w 71"/>
                  <a:gd name="T31" fmla="*/ 94 h 104"/>
                  <a:gd name="T32" fmla="*/ 52 w 71"/>
                  <a:gd name="T33" fmla="*/ 99 h 104"/>
                  <a:gd name="T34" fmla="*/ 45 w 71"/>
                  <a:gd name="T35" fmla="*/ 102 h 104"/>
                  <a:gd name="T36" fmla="*/ 39 w 71"/>
                  <a:gd name="T37" fmla="*/ 104 h 104"/>
                  <a:gd name="T38" fmla="*/ 39 w 71"/>
                  <a:gd name="T39" fmla="*/ 104 h 104"/>
                  <a:gd name="T40" fmla="*/ 31 w 71"/>
                  <a:gd name="T41" fmla="*/ 102 h 104"/>
                  <a:gd name="T42" fmla="*/ 25 w 71"/>
                  <a:gd name="T43" fmla="*/ 99 h 104"/>
                  <a:gd name="T44" fmla="*/ 19 w 71"/>
                  <a:gd name="T45" fmla="*/ 95 h 104"/>
                  <a:gd name="T46" fmla="*/ 12 w 71"/>
                  <a:gd name="T47" fmla="*/ 89 h 104"/>
                  <a:gd name="T48" fmla="*/ 9 w 71"/>
                  <a:gd name="T49" fmla="*/ 81 h 104"/>
                  <a:gd name="T50" fmla="*/ 5 w 71"/>
                  <a:gd name="T51" fmla="*/ 72 h 104"/>
                  <a:gd name="T52" fmla="*/ 1 w 71"/>
                  <a:gd name="T53" fmla="*/ 64 h 104"/>
                  <a:gd name="T54" fmla="*/ 0 w 71"/>
                  <a:gd name="T55" fmla="*/ 53 h 104"/>
                  <a:gd name="T56" fmla="*/ 0 w 71"/>
                  <a:gd name="T57" fmla="*/ 53 h 104"/>
                  <a:gd name="T58" fmla="*/ 0 w 71"/>
                  <a:gd name="T59" fmla="*/ 43 h 104"/>
                  <a:gd name="T60" fmla="*/ 2 w 71"/>
                  <a:gd name="T61" fmla="*/ 33 h 104"/>
                  <a:gd name="T62" fmla="*/ 5 w 71"/>
                  <a:gd name="T63" fmla="*/ 24 h 104"/>
                  <a:gd name="T64" fmla="*/ 9 w 71"/>
                  <a:gd name="T65" fmla="*/ 16 h 104"/>
                  <a:gd name="T66" fmla="*/ 14 w 71"/>
                  <a:gd name="T67" fmla="*/ 9 h 104"/>
                  <a:gd name="T68" fmla="*/ 19 w 71"/>
                  <a:gd name="T69" fmla="*/ 5 h 104"/>
                  <a:gd name="T70" fmla="*/ 25 w 71"/>
                  <a:gd name="T71" fmla="*/ 0 h 104"/>
                  <a:gd name="T72" fmla="*/ 33 w 71"/>
                  <a:gd name="T73" fmla="*/ 0 h 104"/>
                  <a:gd name="T74" fmla="*/ 33 w 71"/>
                  <a:gd name="T75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" h="104">
                    <a:moveTo>
                      <a:pt x="33" y="0"/>
                    </a:moveTo>
                    <a:lnTo>
                      <a:pt x="33" y="0"/>
                    </a:lnTo>
                    <a:lnTo>
                      <a:pt x="39" y="0"/>
                    </a:lnTo>
                    <a:lnTo>
                      <a:pt x="47" y="3"/>
                    </a:lnTo>
                    <a:lnTo>
                      <a:pt x="53" y="7"/>
                    </a:lnTo>
                    <a:lnTo>
                      <a:pt x="58" y="14"/>
                    </a:lnTo>
                    <a:lnTo>
                      <a:pt x="63" y="22"/>
                    </a:lnTo>
                    <a:lnTo>
                      <a:pt x="67" y="30"/>
                    </a:lnTo>
                    <a:lnTo>
                      <a:pt x="69" y="40"/>
                    </a:lnTo>
                    <a:lnTo>
                      <a:pt x="71" y="50"/>
                    </a:lnTo>
                    <a:lnTo>
                      <a:pt x="71" y="50"/>
                    </a:lnTo>
                    <a:lnTo>
                      <a:pt x="71" y="61"/>
                    </a:lnTo>
                    <a:lnTo>
                      <a:pt x="69" y="71"/>
                    </a:lnTo>
                    <a:lnTo>
                      <a:pt x="67" y="80"/>
                    </a:lnTo>
                    <a:lnTo>
                      <a:pt x="63" y="87"/>
                    </a:lnTo>
                    <a:lnTo>
                      <a:pt x="58" y="94"/>
                    </a:lnTo>
                    <a:lnTo>
                      <a:pt x="52" y="99"/>
                    </a:lnTo>
                    <a:lnTo>
                      <a:pt x="45" y="102"/>
                    </a:lnTo>
                    <a:lnTo>
                      <a:pt x="39" y="104"/>
                    </a:lnTo>
                    <a:lnTo>
                      <a:pt x="39" y="104"/>
                    </a:lnTo>
                    <a:lnTo>
                      <a:pt x="31" y="102"/>
                    </a:lnTo>
                    <a:lnTo>
                      <a:pt x="25" y="99"/>
                    </a:lnTo>
                    <a:lnTo>
                      <a:pt x="19" y="95"/>
                    </a:lnTo>
                    <a:lnTo>
                      <a:pt x="12" y="89"/>
                    </a:lnTo>
                    <a:lnTo>
                      <a:pt x="9" y="81"/>
                    </a:lnTo>
                    <a:lnTo>
                      <a:pt x="5" y="72"/>
                    </a:lnTo>
                    <a:lnTo>
                      <a:pt x="1" y="64"/>
                    </a:lnTo>
                    <a:lnTo>
                      <a:pt x="0" y="53"/>
                    </a:lnTo>
                    <a:lnTo>
                      <a:pt x="0" y="53"/>
                    </a:lnTo>
                    <a:lnTo>
                      <a:pt x="0" y="43"/>
                    </a:lnTo>
                    <a:lnTo>
                      <a:pt x="2" y="33"/>
                    </a:lnTo>
                    <a:lnTo>
                      <a:pt x="5" y="24"/>
                    </a:lnTo>
                    <a:lnTo>
                      <a:pt x="9" y="16"/>
                    </a:lnTo>
                    <a:lnTo>
                      <a:pt x="14" y="9"/>
                    </a:lnTo>
                    <a:lnTo>
                      <a:pt x="19" y="5"/>
                    </a:lnTo>
                    <a:lnTo>
                      <a:pt x="25" y="0"/>
                    </a:lnTo>
                    <a:lnTo>
                      <a:pt x="33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779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0" name="Freeform 1093"/>
              <p:cNvSpPr>
                <a:spLocks/>
              </p:cNvSpPr>
              <p:nvPr/>
            </p:nvSpPr>
            <p:spPr bwMode="auto">
              <a:xfrm rot="380540" flipH="1">
                <a:off x="2801877" y="2269168"/>
                <a:ext cx="117080" cy="152400"/>
              </a:xfrm>
              <a:custGeom>
                <a:avLst/>
                <a:gdLst>
                  <a:gd name="T0" fmla="*/ 31 w 66"/>
                  <a:gd name="T1" fmla="*/ 0 h 96"/>
                  <a:gd name="T2" fmla="*/ 31 w 66"/>
                  <a:gd name="T3" fmla="*/ 0 h 96"/>
                  <a:gd name="T4" fmla="*/ 38 w 66"/>
                  <a:gd name="T5" fmla="*/ 1 h 96"/>
                  <a:gd name="T6" fmla="*/ 45 w 66"/>
                  <a:gd name="T7" fmla="*/ 4 h 96"/>
                  <a:gd name="T8" fmla="*/ 50 w 66"/>
                  <a:gd name="T9" fmla="*/ 8 h 96"/>
                  <a:gd name="T10" fmla="*/ 55 w 66"/>
                  <a:gd name="T11" fmla="*/ 14 h 96"/>
                  <a:gd name="T12" fmla="*/ 60 w 66"/>
                  <a:gd name="T13" fmla="*/ 21 h 96"/>
                  <a:gd name="T14" fmla="*/ 64 w 66"/>
                  <a:gd name="T15" fmla="*/ 29 h 96"/>
                  <a:gd name="T16" fmla="*/ 65 w 66"/>
                  <a:gd name="T17" fmla="*/ 38 h 96"/>
                  <a:gd name="T18" fmla="*/ 66 w 66"/>
                  <a:gd name="T19" fmla="*/ 48 h 96"/>
                  <a:gd name="T20" fmla="*/ 66 w 66"/>
                  <a:gd name="T21" fmla="*/ 48 h 96"/>
                  <a:gd name="T22" fmla="*/ 66 w 66"/>
                  <a:gd name="T23" fmla="*/ 58 h 96"/>
                  <a:gd name="T24" fmla="*/ 65 w 66"/>
                  <a:gd name="T25" fmla="*/ 66 h 96"/>
                  <a:gd name="T26" fmla="*/ 62 w 66"/>
                  <a:gd name="T27" fmla="*/ 75 h 96"/>
                  <a:gd name="T28" fmla="*/ 59 w 66"/>
                  <a:gd name="T29" fmla="*/ 82 h 96"/>
                  <a:gd name="T30" fmla="*/ 54 w 66"/>
                  <a:gd name="T31" fmla="*/ 89 h 96"/>
                  <a:gd name="T32" fmla="*/ 48 w 66"/>
                  <a:gd name="T33" fmla="*/ 93 h 96"/>
                  <a:gd name="T34" fmla="*/ 42 w 66"/>
                  <a:gd name="T35" fmla="*/ 96 h 96"/>
                  <a:gd name="T36" fmla="*/ 36 w 66"/>
                  <a:gd name="T37" fmla="*/ 96 h 96"/>
                  <a:gd name="T38" fmla="*/ 36 w 66"/>
                  <a:gd name="T39" fmla="*/ 96 h 96"/>
                  <a:gd name="T40" fmla="*/ 28 w 66"/>
                  <a:gd name="T41" fmla="*/ 96 h 96"/>
                  <a:gd name="T42" fmla="*/ 22 w 66"/>
                  <a:gd name="T43" fmla="*/ 93 h 96"/>
                  <a:gd name="T44" fmla="*/ 17 w 66"/>
                  <a:gd name="T45" fmla="*/ 89 h 96"/>
                  <a:gd name="T46" fmla="*/ 12 w 66"/>
                  <a:gd name="T47" fmla="*/ 83 h 96"/>
                  <a:gd name="T48" fmla="*/ 7 w 66"/>
                  <a:gd name="T49" fmla="*/ 76 h 96"/>
                  <a:gd name="T50" fmla="*/ 4 w 66"/>
                  <a:gd name="T51" fmla="*/ 67 h 96"/>
                  <a:gd name="T52" fmla="*/ 1 w 66"/>
                  <a:gd name="T53" fmla="*/ 58 h 96"/>
                  <a:gd name="T54" fmla="*/ 0 w 66"/>
                  <a:gd name="T55" fmla="*/ 49 h 96"/>
                  <a:gd name="T56" fmla="*/ 0 w 66"/>
                  <a:gd name="T57" fmla="*/ 49 h 96"/>
                  <a:gd name="T58" fmla="*/ 0 w 66"/>
                  <a:gd name="T59" fmla="*/ 39 h 96"/>
                  <a:gd name="T60" fmla="*/ 1 w 66"/>
                  <a:gd name="T61" fmla="*/ 29 h 96"/>
                  <a:gd name="T62" fmla="*/ 5 w 66"/>
                  <a:gd name="T63" fmla="*/ 22 h 96"/>
                  <a:gd name="T64" fmla="*/ 8 w 66"/>
                  <a:gd name="T65" fmla="*/ 14 h 96"/>
                  <a:gd name="T66" fmla="*/ 13 w 66"/>
                  <a:gd name="T67" fmla="*/ 8 h 96"/>
                  <a:gd name="T68" fmla="*/ 18 w 66"/>
                  <a:gd name="T69" fmla="*/ 4 h 96"/>
                  <a:gd name="T70" fmla="*/ 24 w 66"/>
                  <a:gd name="T71" fmla="*/ 1 h 96"/>
                  <a:gd name="T72" fmla="*/ 31 w 66"/>
                  <a:gd name="T73" fmla="*/ 0 h 96"/>
                  <a:gd name="T74" fmla="*/ 31 w 66"/>
                  <a:gd name="T7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6" h="96">
                    <a:moveTo>
                      <a:pt x="31" y="0"/>
                    </a:moveTo>
                    <a:lnTo>
                      <a:pt x="31" y="0"/>
                    </a:lnTo>
                    <a:lnTo>
                      <a:pt x="38" y="1"/>
                    </a:lnTo>
                    <a:lnTo>
                      <a:pt x="45" y="4"/>
                    </a:lnTo>
                    <a:lnTo>
                      <a:pt x="50" y="8"/>
                    </a:lnTo>
                    <a:lnTo>
                      <a:pt x="55" y="14"/>
                    </a:lnTo>
                    <a:lnTo>
                      <a:pt x="60" y="21"/>
                    </a:lnTo>
                    <a:lnTo>
                      <a:pt x="64" y="29"/>
                    </a:lnTo>
                    <a:lnTo>
                      <a:pt x="65" y="38"/>
                    </a:lnTo>
                    <a:lnTo>
                      <a:pt x="66" y="48"/>
                    </a:lnTo>
                    <a:lnTo>
                      <a:pt x="66" y="48"/>
                    </a:lnTo>
                    <a:lnTo>
                      <a:pt x="66" y="58"/>
                    </a:lnTo>
                    <a:lnTo>
                      <a:pt x="65" y="66"/>
                    </a:lnTo>
                    <a:lnTo>
                      <a:pt x="62" y="75"/>
                    </a:lnTo>
                    <a:lnTo>
                      <a:pt x="59" y="82"/>
                    </a:lnTo>
                    <a:lnTo>
                      <a:pt x="54" y="89"/>
                    </a:lnTo>
                    <a:lnTo>
                      <a:pt x="48" y="93"/>
                    </a:lnTo>
                    <a:lnTo>
                      <a:pt x="42" y="96"/>
                    </a:lnTo>
                    <a:lnTo>
                      <a:pt x="36" y="96"/>
                    </a:lnTo>
                    <a:lnTo>
                      <a:pt x="36" y="96"/>
                    </a:lnTo>
                    <a:lnTo>
                      <a:pt x="28" y="96"/>
                    </a:lnTo>
                    <a:lnTo>
                      <a:pt x="22" y="93"/>
                    </a:lnTo>
                    <a:lnTo>
                      <a:pt x="17" y="89"/>
                    </a:lnTo>
                    <a:lnTo>
                      <a:pt x="12" y="83"/>
                    </a:lnTo>
                    <a:lnTo>
                      <a:pt x="7" y="76"/>
                    </a:lnTo>
                    <a:lnTo>
                      <a:pt x="4" y="67"/>
                    </a:lnTo>
                    <a:lnTo>
                      <a:pt x="1" y="58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0" y="39"/>
                    </a:lnTo>
                    <a:lnTo>
                      <a:pt x="1" y="29"/>
                    </a:lnTo>
                    <a:lnTo>
                      <a:pt x="5" y="22"/>
                    </a:lnTo>
                    <a:lnTo>
                      <a:pt x="8" y="14"/>
                    </a:lnTo>
                    <a:lnTo>
                      <a:pt x="13" y="8"/>
                    </a:lnTo>
                    <a:lnTo>
                      <a:pt x="18" y="4"/>
                    </a:lnTo>
                    <a:lnTo>
                      <a:pt x="24" y="1"/>
                    </a:lnTo>
                    <a:lnTo>
                      <a:pt x="31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77C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1" name="Freeform 1094"/>
              <p:cNvSpPr>
                <a:spLocks/>
              </p:cNvSpPr>
              <p:nvPr/>
            </p:nvSpPr>
            <p:spPr bwMode="auto">
              <a:xfrm rot="380540" flipH="1">
                <a:off x="2805157" y="2277189"/>
                <a:ext cx="111758" cy="141288"/>
              </a:xfrm>
              <a:custGeom>
                <a:avLst/>
                <a:gdLst>
                  <a:gd name="T0" fmla="*/ 31 w 63"/>
                  <a:gd name="T1" fmla="*/ 0 h 89"/>
                  <a:gd name="T2" fmla="*/ 31 w 63"/>
                  <a:gd name="T3" fmla="*/ 0 h 89"/>
                  <a:gd name="T4" fmla="*/ 37 w 63"/>
                  <a:gd name="T5" fmla="*/ 2 h 89"/>
                  <a:gd name="T6" fmla="*/ 44 w 63"/>
                  <a:gd name="T7" fmla="*/ 4 h 89"/>
                  <a:gd name="T8" fmla="*/ 49 w 63"/>
                  <a:gd name="T9" fmla="*/ 9 h 89"/>
                  <a:gd name="T10" fmla="*/ 54 w 63"/>
                  <a:gd name="T11" fmla="*/ 14 h 89"/>
                  <a:gd name="T12" fmla="*/ 58 w 63"/>
                  <a:gd name="T13" fmla="*/ 20 h 89"/>
                  <a:gd name="T14" fmla="*/ 60 w 63"/>
                  <a:gd name="T15" fmla="*/ 29 h 89"/>
                  <a:gd name="T16" fmla="*/ 63 w 63"/>
                  <a:gd name="T17" fmla="*/ 37 h 89"/>
                  <a:gd name="T18" fmla="*/ 63 w 63"/>
                  <a:gd name="T19" fmla="*/ 46 h 89"/>
                  <a:gd name="T20" fmla="*/ 63 w 63"/>
                  <a:gd name="T21" fmla="*/ 46 h 89"/>
                  <a:gd name="T22" fmla="*/ 63 w 63"/>
                  <a:gd name="T23" fmla="*/ 54 h 89"/>
                  <a:gd name="T24" fmla="*/ 61 w 63"/>
                  <a:gd name="T25" fmla="*/ 62 h 89"/>
                  <a:gd name="T26" fmla="*/ 58 w 63"/>
                  <a:gd name="T27" fmla="*/ 71 h 89"/>
                  <a:gd name="T28" fmla="*/ 55 w 63"/>
                  <a:gd name="T29" fmla="*/ 77 h 89"/>
                  <a:gd name="T30" fmla="*/ 50 w 63"/>
                  <a:gd name="T31" fmla="*/ 82 h 89"/>
                  <a:gd name="T32" fmla="*/ 45 w 63"/>
                  <a:gd name="T33" fmla="*/ 87 h 89"/>
                  <a:gd name="T34" fmla="*/ 39 w 63"/>
                  <a:gd name="T35" fmla="*/ 89 h 89"/>
                  <a:gd name="T36" fmla="*/ 33 w 63"/>
                  <a:gd name="T37" fmla="*/ 89 h 89"/>
                  <a:gd name="T38" fmla="*/ 33 w 63"/>
                  <a:gd name="T39" fmla="*/ 89 h 89"/>
                  <a:gd name="T40" fmla="*/ 27 w 63"/>
                  <a:gd name="T41" fmla="*/ 88 h 89"/>
                  <a:gd name="T42" fmla="*/ 21 w 63"/>
                  <a:gd name="T43" fmla="*/ 85 h 89"/>
                  <a:gd name="T44" fmla="*/ 16 w 63"/>
                  <a:gd name="T45" fmla="*/ 81 h 89"/>
                  <a:gd name="T46" fmla="*/ 11 w 63"/>
                  <a:gd name="T47" fmla="*/ 77 h 89"/>
                  <a:gd name="T48" fmla="*/ 7 w 63"/>
                  <a:gd name="T49" fmla="*/ 70 h 89"/>
                  <a:gd name="T50" fmla="*/ 4 w 63"/>
                  <a:gd name="T51" fmla="*/ 61 h 89"/>
                  <a:gd name="T52" fmla="*/ 2 w 63"/>
                  <a:gd name="T53" fmla="*/ 53 h 89"/>
                  <a:gd name="T54" fmla="*/ 0 w 63"/>
                  <a:gd name="T55" fmla="*/ 44 h 89"/>
                  <a:gd name="T56" fmla="*/ 0 w 63"/>
                  <a:gd name="T57" fmla="*/ 44 h 89"/>
                  <a:gd name="T58" fmla="*/ 2 w 63"/>
                  <a:gd name="T59" fmla="*/ 36 h 89"/>
                  <a:gd name="T60" fmla="*/ 3 w 63"/>
                  <a:gd name="T61" fmla="*/ 27 h 89"/>
                  <a:gd name="T62" fmla="*/ 6 w 63"/>
                  <a:gd name="T63" fmla="*/ 20 h 89"/>
                  <a:gd name="T64" fmla="*/ 9 w 63"/>
                  <a:gd name="T65" fmla="*/ 13 h 89"/>
                  <a:gd name="T66" fmla="*/ 14 w 63"/>
                  <a:gd name="T67" fmla="*/ 7 h 89"/>
                  <a:gd name="T68" fmla="*/ 19 w 63"/>
                  <a:gd name="T69" fmla="*/ 3 h 89"/>
                  <a:gd name="T70" fmla="*/ 25 w 63"/>
                  <a:gd name="T71" fmla="*/ 2 h 89"/>
                  <a:gd name="T72" fmla="*/ 31 w 63"/>
                  <a:gd name="T73" fmla="*/ 0 h 89"/>
                  <a:gd name="T74" fmla="*/ 31 w 63"/>
                  <a:gd name="T7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3" h="89">
                    <a:moveTo>
                      <a:pt x="31" y="0"/>
                    </a:moveTo>
                    <a:lnTo>
                      <a:pt x="31" y="0"/>
                    </a:lnTo>
                    <a:lnTo>
                      <a:pt x="37" y="2"/>
                    </a:lnTo>
                    <a:lnTo>
                      <a:pt x="44" y="4"/>
                    </a:lnTo>
                    <a:lnTo>
                      <a:pt x="49" y="9"/>
                    </a:lnTo>
                    <a:lnTo>
                      <a:pt x="54" y="14"/>
                    </a:lnTo>
                    <a:lnTo>
                      <a:pt x="58" y="20"/>
                    </a:lnTo>
                    <a:lnTo>
                      <a:pt x="60" y="29"/>
                    </a:lnTo>
                    <a:lnTo>
                      <a:pt x="63" y="37"/>
                    </a:lnTo>
                    <a:lnTo>
                      <a:pt x="63" y="46"/>
                    </a:lnTo>
                    <a:lnTo>
                      <a:pt x="63" y="46"/>
                    </a:lnTo>
                    <a:lnTo>
                      <a:pt x="63" y="54"/>
                    </a:lnTo>
                    <a:lnTo>
                      <a:pt x="61" y="62"/>
                    </a:lnTo>
                    <a:lnTo>
                      <a:pt x="58" y="71"/>
                    </a:lnTo>
                    <a:lnTo>
                      <a:pt x="55" y="77"/>
                    </a:lnTo>
                    <a:lnTo>
                      <a:pt x="50" y="82"/>
                    </a:lnTo>
                    <a:lnTo>
                      <a:pt x="45" y="87"/>
                    </a:lnTo>
                    <a:lnTo>
                      <a:pt x="39" y="89"/>
                    </a:lnTo>
                    <a:lnTo>
                      <a:pt x="33" y="89"/>
                    </a:lnTo>
                    <a:lnTo>
                      <a:pt x="33" y="89"/>
                    </a:lnTo>
                    <a:lnTo>
                      <a:pt x="27" y="88"/>
                    </a:lnTo>
                    <a:lnTo>
                      <a:pt x="21" y="85"/>
                    </a:lnTo>
                    <a:lnTo>
                      <a:pt x="16" y="81"/>
                    </a:lnTo>
                    <a:lnTo>
                      <a:pt x="11" y="77"/>
                    </a:lnTo>
                    <a:lnTo>
                      <a:pt x="7" y="70"/>
                    </a:lnTo>
                    <a:lnTo>
                      <a:pt x="4" y="61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2" y="36"/>
                    </a:lnTo>
                    <a:lnTo>
                      <a:pt x="3" y="27"/>
                    </a:lnTo>
                    <a:lnTo>
                      <a:pt x="6" y="20"/>
                    </a:lnTo>
                    <a:lnTo>
                      <a:pt x="9" y="13"/>
                    </a:lnTo>
                    <a:lnTo>
                      <a:pt x="14" y="7"/>
                    </a:lnTo>
                    <a:lnTo>
                      <a:pt x="19" y="3"/>
                    </a:lnTo>
                    <a:lnTo>
                      <a:pt x="25" y="2"/>
                    </a:lnTo>
                    <a:lnTo>
                      <a:pt x="31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7F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2" name="Freeform 1095"/>
              <p:cNvSpPr>
                <a:spLocks/>
              </p:cNvSpPr>
              <p:nvPr/>
            </p:nvSpPr>
            <p:spPr bwMode="auto">
              <a:xfrm rot="380540" flipH="1">
                <a:off x="2810040" y="2286689"/>
                <a:ext cx="101114" cy="130175"/>
              </a:xfrm>
              <a:custGeom>
                <a:avLst/>
                <a:gdLst>
                  <a:gd name="T0" fmla="*/ 29 w 57"/>
                  <a:gd name="T1" fmla="*/ 0 h 82"/>
                  <a:gd name="T2" fmla="*/ 29 w 57"/>
                  <a:gd name="T3" fmla="*/ 0 h 82"/>
                  <a:gd name="T4" fmla="*/ 34 w 57"/>
                  <a:gd name="T5" fmla="*/ 1 h 82"/>
                  <a:gd name="T6" fmla="*/ 41 w 57"/>
                  <a:gd name="T7" fmla="*/ 3 h 82"/>
                  <a:gd name="T8" fmla="*/ 46 w 57"/>
                  <a:gd name="T9" fmla="*/ 7 h 82"/>
                  <a:gd name="T10" fmla="*/ 50 w 57"/>
                  <a:gd name="T11" fmla="*/ 13 h 82"/>
                  <a:gd name="T12" fmla="*/ 53 w 57"/>
                  <a:gd name="T13" fmla="*/ 18 h 82"/>
                  <a:gd name="T14" fmla="*/ 56 w 57"/>
                  <a:gd name="T15" fmla="*/ 25 h 82"/>
                  <a:gd name="T16" fmla="*/ 57 w 57"/>
                  <a:gd name="T17" fmla="*/ 34 h 82"/>
                  <a:gd name="T18" fmla="*/ 57 w 57"/>
                  <a:gd name="T19" fmla="*/ 42 h 82"/>
                  <a:gd name="T20" fmla="*/ 57 w 57"/>
                  <a:gd name="T21" fmla="*/ 42 h 82"/>
                  <a:gd name="T22" fmla="*/ 57 w 57"/>
                  <a:gd name="T23" fmla="*/ 51 h 82"/>
                  <a:gd name="T24" fmla="*/ 56 w 57"/>
                  <a:gd name="T25" fmla="*/ 58 h 82"/>
                  <a:gd name="T26" fmla="*/ 52 w 57"/>
                  <a:gd name="T27" fmla="*/ 65 h 82"/>
                  <a:gd name="T28" fmla="*/ 50 w 57"/>
                  <a:gd name="T29" fmla="*/ 71 h 82"/>
                  <a:gd name="T30" fmla="*/ 44 w 57"/>
                  <a:gd name="T31" fmla="*/ 75 h 82"/>
                  <a:gd name="T32" fmla="*/ 39 w 57"/>
                  <a:gd name="T33" fmla="*/ 79 h 82"/>
                  <a:gd name="T34" fmla="*/ 34 w 57"/>
                  <a:gd name="T35" fmla="*/ 81 h 82"/>
                  <a:gd name="T36" fmla="*/ 28 w 57"/>
                  <a:gd name="T37" fmla="*/ 82 h 82"/>
                  <a:gd name="T38" fmla="*/ 28 w 57"/>
                  <a:gd name="T39" fmla="*/ 82 h 82"/>
                  <a:gd name="T40" fmla="*/ 23 w 57"/>
                  <a:gd name="T41" fmla="*/ 81 h 82"/>
                  <a:gd name="T42" fmla="*/ 18 w 57"/>
                  <a:gd name="T43" fmla="*/ 78 h 82"/>
                  <a:gd name="T44" fmla="*/ 13 w 57"/>
                  <a:gd name="T45" fmla="*/ 73 h 82"/>
                  <a:gd name="T46" fmla="*/ 8 w 57"/>
                  <a:gd name="T47" fmla="*/ 68 h 82"/>
                  <a:gd name="T48" fmla="*/ 5 w 57"/>
                  <a:gd name="T49" fmla="*/ 62 h 82"/>
                  <a:gd name="T50" fmla="*/ 3 w 57"/>
                  <a:gd name="T51" fmla="*/ 55 h 82"/>
                  <a:gd name="T52" fmla="*/ 0 w 57"/>
                  <a:gd name="T53" fmla="*/ 47 h 82"/>
                  <a:gd name="T54" fmla="*/ 0 w 57"/>
                  <a:gd name="T55" fmla="*/ 40 h 82"/>
                  <a:gd name="T56" fmla="*/ 0 w 57"/>
                  <a:gd name="T57" fmla="*/ 40 h 82"/>
                  <a:gd name="T58" fmla="*/ 0 w 57"/>
                  <a:gd name="T59" fmla="*/ 31 h 82"/>
                  <a:gd name="T60" fmla="*/ 3 w 57"/>
                  <a:gd name="T61" fmla="*/ 23 h 82"/>
                  <a:gd name="T62" fmla="*/ 5 w 57"/>
                  <a:gd name="T63" fmla="*/ 17 h 82"/>
                  <a:gd name="T64" fmla="*/ 9 w 57"/>
                  <a:gd name="T65" fmla="*/ 10 h 82"/>
                  <a:gd name="T66" fmla="*/ 13 w 57"/>
                  <a:gd name="T67" fmla="*/ 6 h 82"/>
                  <a:gd name="T68" fmla="*/ 18 w 57"/>
                  <a:gd name="T69" fmla="*/ 3 h 82"/>
                  <a:gd name="T70" fmla="*/ 23 w 57"/>
                  <a:gd name="T71" fmla="*/ 0 h 82"/>
                  <a:gd name="T72" fmla="*/ 29 w 57"/>
                  <a:gd name="T73" fmla="*/ 0 h 82"/>
                  <a:gd name="T74" fmla="*/ 29 w 57"/>
                  <a:gd name="T75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" h="82">
                    <a:moveTo>
                      <a:pt x="29" y="0"/>
                    </a:moveTo>
                    <a:lnTo>
                      <a:pt x="29" y="0"/>
                    </a:lnTo>
                    <a:lnTo>
                      <a:pt x="34" y="1"/>
                    </a:lnTo>
                    <a:lnTo>
                      <a:pt x="41" y="3"/>
                    </a:lnTo>
                    <a:lnTo>
                      <a:pt x="46" y="7"/>
                    </a:lnTo>
                    <a:lnTo>
                      <a:pt x="50" y="13"/>
                    </a:lnTo>
                    <a:lnTo>
                      <a:pt x="53" y="18"/>
                    </a:lnTo>
                    <a:lnTo>
                      <a:pt x="56" y="25"/>
                    </a:lnTo>
                    <a:lnTo>
                      <a:pt x="57" y="34"/>
                    </a:lnTo>
                    <a:lnTo>
                      <a:pt x="57" y="42"/>
                    </a:lnTo>
                    <a:lnTo>
                      <a:pt x="57" y="42"/>
                    </a:lnTo>
                    <a:lnTo>
                      <a:pt x="57" y="51"/>
                    </a:lnTo>
                    <a:lnTo>
                      <a:pt x="56" y="58"/>
                    </a:lnTo>
                    <a:lnTo>
                      <a:pt x="52" y="65"/>
                    </a:lnTo>
                    <a:lnTo>
                      <a:pt x="50" y="71"/>
                    </a:lnTo>
                    <a:lnTo>
                      <a:pt x="44" y="75"/>
                    </a:lnTo>
                    <a:lnTo>
                      <a:pt x="39" y="79"/>
                    </a:lnTo>
                    <a:lnTo>
                      <a:pt x="34" y="81"/>
                    </a:lnTo>
                    <a:lnTo>
                      <a:pt x="28" y="82"/>
                    </a:lnTo>
                    <a:lnTo>
                      <a:pt x="28" y="82"/>
                    </a:lnTo>
                    <a:lnTo>
                      <a:pt x="23" y="81"/>
                    </a:lnTo>
                    <a:lnTo>
                      <a:pt x="18" y="78"/>
                    </a:lnTo>
                    <a:lnTo>
                      <a:pt x="13" y="73"/>
                    </a:lnTo>
                    <a:lnTo>
                      <a:pt x="8" y="68"/>
                    </a:lnTo>
                    <a:lnTo>
                      <a:pt x="5" y="62"/>
                    </a:lnTo>
                    <a:lnTo>
                      <a:pt x="3" y="55"/>
                    </a:lnTo>
                    <a:lnTo>
                      <a:pt x="0" y="47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0" y="31"/>
                    </a:lnTo>
                    <a:lnTo>
                      <a:pt x="3" y="23"/>
                    </a:lnTo>
                    <a:lnTo>
                      <a:pt x="5" y="17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8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3" name="Freeform 1096"/>
              <p:cNvSpPr>
                <a:spLocks/>
              </p:cNvSpPr>
              <p:nvPr/>
            </p:nvSpPr>
            <p:spPr bwMode="auto">
              <a:xfrm rot="380540" flipH="1">
                <a:off x="2811726" y="2293035"/>
                <a:ext cx="97566" cy="119063"/>
              </a:xfrm>
              <a:custGeom>
                <a:avLst/>
                <a:gdLst>
                  <a:gd name="T0" fmla="*/ 29 w 55"/>
                  <a:gd name="T1" fmla="*/ 0 h 75"/>
                  <a:gd name="T2" fmla="*/ 29 w 55"/>
                  <a:gd name="T3" fmla="*/ 0 h 75"/>
                  <a:gd name="T4" fmla="*/ 35 w 55"/>
                  <a:gd name="T5" fmla="*/ 2 h 75"/>
                  <a:gd name="T6" fmla="*/ 40 w 55"/>
                  <a:gd name="T7" fmla="*/ 4 h 75"/>
                  <a:gd name="T8" fmla="*/ 43 w 55"/>
                  <a:gd name="T9" fmla="*/ 9 h 75"/>
                  <a:gd name="T10" fmla="*/ 47 w 55"/>
                  <a:gd name="T11" fmla="*/ 13 h 75"/>
                  <a:gd name="T12" fmla="*/ 51 w 55"/>
                  <a:gd name="T13" fmla="*/ 20 h 75"/>
                  <a:gd name="T14" fmla="*/ 52 w 55"/>
                  <a:gd name="T15" fmla="*/ 26 h 75"/>
                  <a:gd name="T16" fmla="*/ 54 w 55"/>
                  <a:gd name="T17" fmla="*/ 33 h 75"/>
                  <a:gd name="T18" fmla="*/ 55 w 55"/>
                  <a:gd name="T19" fmla="*/ 41 h 75"/>
                  <a:gd name="T20" fmla="*/ 55 w 55"/>
                  <a:gd name="T21" fmla="*/ 41 h 75"/>
                  <a:gd name="T22" fmla="*/ 54 w 55"/>
                  <a:gd name="T23" fmla="*/ 48 h 75"/>
                  <a:gd name="T24" fmla="*/ 51 w 55"/>
                  <a:gd name="T25" fmla="*/ 55 h 75"/>
                  <a:gd name="T26" fmla="*/ 49 w 55"/>
                  <a:gd name="T27" fmla="*/ 61 h 75"/>
                  <a:gd name="T28" fmla="*/ 46 w 55"/>
                  <a:gd name="T29" fmla="*/ 67 h 75"/>
                  <a:gd name="T30" fmla="*/ 41 w 55"/>
                  <a:gd name="T31" fmla="*/ 71 h 75"/>
                  <a:gd name="T32" fmla="*/ 37 w 55"/>
                  <a:gd name="T33" fmla="*/ 74 h 75"/>
                  <a:gd name="T34" fmla="*/ 32 w 55"/>
                  <a:gd name="T35" fmla="*/ 75 h 75"/>
                  <a:gd name="T36" fmla="*/ 26 w 55"/>
                  <a:gd name="T37" fmla="*/ 75 h 75"/>
                  <a:gd name="T38" fmla="*/ 26 w 55"/>
                  <a:gd name="T39" fmla="*/ 75 h 75"/>
                  <a:gd name="T40" fmla="*/ 21 w 55"/>
                  <a:gd name="T41" fmla="*/ 74 h 75"/>
                  <a:gd name="T42" fmla="*/ 15 w 55"/>
                  <a:gd name="T43" fmla="*/ 71 h 75"/>
                  <a:gd name="T44" fmla="*/ 12 w 55"/>
                  <a:gd name="T45" fmla="*/ 68 h 75"/>
                  <a:gd name="T46" fmla="*/ 8 w 55"/>
                  <a:gd name="T47" fmla="*/ 62 h 75"/>
                  <a:gd name="T48" fmla="*/ 4 w 55"/>
                  <a:gd name="T49" fmla="*/ 57 h 75"/>
                  <a:gd name="T50" fmla="*/ 3 w 55"/>
                  <a:gd name="T51" fmla="*/ 50 h 75"/>
                  <a:gd name="T52" fmla="*/ 2 w 55"/>
                  <a:gd name="T53" fmla="*/ 43 h 75"/>
                  <a:gd name="T54" fmla="*/ 0 w 55"/>
                  <a:gd name="T55" fmla="*/ 36 h 75"/>
                  <a:gd name="T56" fmla="*/ 0 w 55"/>
                  <a:gd name="T57" fmla="*/ 36 h 75"/>
                  <a:gd name="T58" fmla="*/ 2 w 55"/>
                  <a:gd name="T59" fmla="*/ 28 h 75"/>
                  <a:gd name="T60" fmla="*/ 4 w 55"/>
                  <a:gd name="T61" fmla="*/ 21 h 75"/>
                  <a:gd name="T62" fmla="*/ 7 w 55"/>
                  <a:gd name="T63" fmla="*/ 16 h 75"/>
                  <a:gd name="T64" fmla="*/ 9 w 55"/>
                  <a:gd name="T65" fmla="*/ 10 h 75"/>
                  <a:gd name="T66" fmla="*/ 14 w 55"/>
                  <a:gd name="T67" fmla="*/ 6 h 75"/>
                  <a:gd name="T68" fmla="*/ 18 w 55"/>
                  <a:gd name="T69" fmla="*/ 3 h 75"/>
                  <a:gd name="T70" fmla="*/ 23 w 55"/>
                  <a:gd name="T71" fmla="*/ 2 h 75"/>
                  <a:gd name="T72" fmla="*/ 29 w 55"/>
                  <a:gd name="T73" fmla="*/ 0 h 75"/>
                  <a:gd name="T74" fmla="*/ 29 w 55"/>
                  <a:gd name="T75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5" h="75">
                    <a:moveTo>
                      <a:pt x="29" y="0"/>
                    </a:moveTo>
                    <a:lnTo>
                      <a:pt x="29" y="0"/>
                    </a:lnTo>
                    <a:lnTo>
                      <a:pt x="35" y="2"/>
                    </a:lnTo>
                    <a:lnTo>
                      <a:pt x="40" y="4"/>
                    </a:lnTo>
                    <a:lnTo>
                      <a:pt x="43" y="9"/>
                    </a:lnTo>
                    <a:lnTo>
                      <a:pt x="47" y="13"/>
                    </a:lnTo>
                    <a:lnTo>
                      <a:pt x="51" y="20"/>
                    </a:lnTo>
                    <a:lnTo>
                      <a:pt x="52" y="26"/>
                    </a:lnTo>
                    <a:lnTo>
                      <a:pt x="54" y="33"/>
                    </a:lnTo>
                    <a:lnTo>
                      <a:pt x="55" y="41"/>
                    </a:lnTo>
                    <a:lnTo>
                      <a:pt x="55" y="41"/>
                    </a:lnTo>
                    <a:lnTo>
                      <a:pt x="54" y="48"/>
                    </a:lnTo>
                    <a:lnTo>
                      <a:pt x="51" y="55"/>
                    </a:lnTo>
                    <a:lnTo>
                      <a:pt x="49" y="61"/>
                    </a:lnTo>
                    <a:lnTo>
                      <a:pt x="46" y="67"/>
                    </a:lnTo>
                    <a:lnTo>
                      <a:pt x="41" y="71"/>
                    </a:lnTo>
                    <a:lnTo>
                      <a:pt x="37" y="74"/>
                    </a:lnTo>
                    <a:lnTo>
                      <a:pt x="32" y="75"/>
                    </a:lnTo>
                    <a:lnTo>
                      <a:pt x="26" y="75"/>
                    </a:lnTo>
                    <a:lnTo>
                      <a:pt x="26" y="75"/>
                    </a:lnTo>
                    <a:lnTo>
                      <a:pt x="21" y="74"/>
                    </a:lnTo>
                    <a:lnTo>
                      <a:pt x="15" y="71"/>
                    </a:lnTo>
                    <a:lnTo>
                      <a:pt x="12" y="68"/>
                    </a:lnTo>
                    <a:lnTo>
                      <a:pt x="8" y="62"/>
                    </a:lnTo>
                    <a:lnTo>
                      <a:pt x="4" y="57"/>
                    </a:lnTo>
                    <a:lnTo>
                      <a:pt x="3" y="50"/>
                    </a:lnTo>
                    <a:lnTo>
                      <a:pt x="2" y="43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2" y="28"/>
                    </a:lnTo>
                    <a:lnTo>
                      <a:pt x="4" y="21"/>
                    </a:lnTo>
                    <a:lnTo>
                      <a:pt x="7" y="16"/>
                    </a:lnTo>
                    <a:lnTo>
                      <a:pt x="9" y="10"/>
                    </a:lnTo>
                    <a:lnTo>
                      <a:pt x="14" y="6"/>
                    </a:lnTo>
                    <a:lnTo>
                      <a:pt x="18" y="3"/>
                    </a:lnTo>
                    <a:lnTo>
                      <a:pt x="23" y="2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4" name="Freeform 1097"/>
              <p:cNvSpPr>
                <a:spLocks/>
              </p:cNvSpPr>
              <p:nvPr/>
            </p:nvSpPr>
            <p:spPr bwMode="auto">
              <a:xfrm rot="380540" flipH="1">
                <a:off x="2789023" y="1821691"/>
                <a:ext cx="230611" cy="273050"/>
              </a:xfrm>
              <a:custGeom>
                <a:avLst/>
                <a:gdLst>
                  <a:gd name="T0" fmla="*/ 0 w 130"/>
                  <a:gd name="T1" fmla="*/ 51 h 172"/>
                  <a:gd name="T2" fmla="*/ 0 w 130"/>
                  <a:gd name="T3" fmla="*/ 51 h 172"/>
                  <a:gd name="T4" fmla="*/ 1 w 130"/>
                  <a:gd name="T5" fmla="*/ 46 h 172"/>
                  <a:gd name="T6" fmla="*/ 4 w 130"/>
                  <a:gd name="T7" fmla="*/ 39 h 172"/>
                  <a:gd name="T8" fmla="*/ 9 w 130"/>
                  <a:gd name="T9" fmla="*/ 28 h 172"/>
                  <a:gd name="T10" fmla="*/ 17 w 130"/>
                  <a:gd name="T11" fmla="*/ 17 h 172"/>
                  <a:gd name="T12" fmla="*/ 22 w 130"/>
                  <a:gd name="T13" fmla="*/ 12 h 172"/>
                  <a:gd name="T14" fmla="*/ 26 w 130"/>
                  <a:gd name="T15" fmla="*/ 7 h 172"/>
                  <a:gd name="T16" fmla="*/ 32 w 130"/>
                  <a:gd name="T17" fmla="*/ 4 h 172"/>
                  <a:gd name="T18" fmla="*/ 37 w 130"/>
                  <a:gd name="T19" fmla="*/ 1 h 172"/>
                  <a:gd name="T20" fmla="*/ 45 w 130"/>
                  <a:gd name="T21" fmla="*/ 0 h 172"/>
                  <a:gd name="T22" fmla="*/ 51 w 130"/>
                  <a:gd name="T23" fmla="*/ 1 h 172"/>
                  <a:gd name="T24" fmla="*/ 59 w 130"/>
                  <a:gd name="T25" fmla="*/ 4 h 172"/>
                  <a:gd name="T26" fmla="*/ 66 w 130"/>
                  <a:gd name="T27" fmla="*/ 8 h 172"/>
                  <a:gd name="T28" fmla="*/ 66 w 130"/>
                  <a:gd name="T29" fmla="*/ 8 h 172"/>
                  <a:gd name="T30" fmla="*/ 74 w 130"/>
                  <a:gd name="T31" fmla="*/ 15 h 172"/>
                  <a:gd name="T32" fmla="*/ 81 w 130"/>
                  <a:gd name="T33" fmla="*/ 25 h 172"/>
                  <a:gd name="T34" fmla="*/ 88 w 130"/>
                  <a:gd name="T35" fmla="*/ 36 h 172"/>
                  <a:gd name="T36" fmla="*/ 94 w 130"/>
                  <a:gd name="T37" fmla="*/ 48 h 172"/>
                  <a:gd name="T38" fmla="*/ 106 w 130"/>
                  <a:gd name="T39" fmla="*/ 75 h 172"/>
                  <a:gd name="T40" fmla="*/ 114 w 130"/>
                  <a:gd name="T41" fmla="*/ 103 h 172"/>
                  <a:gd name="T42" fmla="*/ 121 w 130"/>
                  <a:gd name="T43" fmla="*/ 130 h 172"/>
                  <a:gd name="T44" fmla="*/ 126 w 130"/>
                  <a:gd name="T45" fmla="*/ 152 h 172"/>
                  <a:gd name="T46" fmla="*/ 130 w 130"/>
                  <a:gd name="T47" fmla="*/ 172 h 172"/>
                  <a:gd name="T48" fmla="*/ 130 w 130"/>
                  <a:gd name="T49" fmla="*/ 172 h 172"/>
                  <a:gd name="T50" fmla="*/ 122 w 130"/>
                  <a:gd name="T51" fmla="*/ 148 h 172"/>
                  <a:gd name="T52" fmla="*/ 113 w 130"/>
                  <a:gd name="T53" fmla="*/ 124 h 172"/>
                  <a:gd name="T54" fmla="*/ 102 w 130"/>
                  <a:gd name="T55" fmla="*/ 97 h 172"/>
                  <a:gd name="T56" fmla="*/ 89 w 130"/>
                  <a:gd name="T57" fmla="*/ 70 h 172"/>
                  <a:gd name="T58" fmla="*/ 83 w 130"/>
                  <a:gd name="T59" fmla="*/ 58 h 172"/>
                  <a:gd name="T60" fmla="*/ 76 w 130"/>
                  <a:gd name="T61" fmla="*/ 48 h 172"/>
                  <a:gd name="T62" fmla="*/ 69 w 130"/>
                  <a:gd name="T63" fmla="*/ 39 h 172"/>
                  <a:gd name="T64" fmla="*/ 62 w 130"/>
                  <a:gd name="T65" fmla="*/ 34 h 172"/>
                  <a:gd name="T66" fmla="*/ 56 w 130"/>
                  <a:gd name="T67" fmla="*/ 31 h 172"/>
                  <a:gd name="T68" fmla="*/ 53 w 130"/>
                  <a:gd name="T69" fmla="*/ 31 h 172"/>
                  <a:gd name="T70" fmla="*/ 50 w 130"/>
                  <a:gd name="T71" fmla="*/ 31 h 172"/>
                  <a:gd name="T72" fmla="*/ 50 w 130"/>
                  <a:gd name="T73" fmla="*/ 31 h 172"/>
                  <a:gd name="T74" fmla="*/ 45 w 130"/>
                  <a:gd name="T75" fmla="*/ 34 h 172"/>
                  <a:gd name="T76" fmla="*/ 40 w 130"/>
                  <a:gd name="T77" fmla="*/ 38 h 172"/>
                  <a:gd name="T78" fmla="*/ 32 w 130"/>
                  <a:gd name="T79" fmla="*/ 45 h 172"/>
                  <a:gd name="T80" fmla="*/ 27 w 130"/>
                  <a:gd name="T81" fmla="*/ 53 h 172"/>
                  <a:gd name="T82" fmla="*/ 24 w 130"/>
                  <a:gd name="T83" fmla="*/ 62 h 172"/>
                  <a:gd name="T84" fmla="*/ 20 w 130"/>
                  <a:gd name="T85" fmla="*/ 69 h 172"/>
                  <a:gd name="T86" fmla="*/ 18 w 130"/>
                  <a:gd name="T87" fmla="*/ 75 h 172"/>
                  <a:gd name="T88" fmla="*/ 15 w 130"/>
                  <a:gd name="T89" fmla="*/ 76 h 172"/>
                  <a:gd name="T90" fmla="*/ 14 w 130"/>
                  <a:gd name="T91" fmla="*/ 76 h 172"/>
                  <a:gd name="T92" fmla="*/ 12 w 130"/>
                  <a:gd name="T93" fmla="*/ 76 h 172"/>
                  <a:gd name="T94" fmla="*/ 8 w 130"/>
                  <a:gd name="T95" fmla="*/ 75 h 172"/>
                  <a:gd name="T96" fmla="*/ 8 w 130"/>
                  <a:gd name="T97" fmla="*/ 75 h 172"/>
                  <a:gd name="T98" fmla="*/ 4 w 130"/>
                  <a:gd name="T99" fmla="*/ 72 h 172"/>
                  <a:gd name="T100" fmla="*/ 1 w 130"/>
                  <a:gd name="T101" fmla="*/ 67 h 172"/>
                  <a:gd name="T102" fmla="*/ 0 w 130"/>
                  <a:gd name="T103" fmla="*/ 63 h 172"/>
                  <a:gd name="T104" fmla="*/ 0 w 130"/>
                  <a:gd name="T105" fmla="*/ 60 h 172"/>
                  <a:gd name="T106" fmla="*/ 0 w 130"/>
                  <a:gd name="T107" fmla="*/ 53 h 172"/>
                  <a:gd name="T108" fmla="*/ 0 w 130"/>
                  <a:gd name="T109" fmla="*/ 51 h 172"/>
                  <a:gd name="T110" fmla="*/ 0 w 130"/>
                  <a:gd name="T111" fmla="*/ 51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30" h="172">
                    <a:moveTo>
                      <a:pt x="0" y="51"/>
                    </a:moveTo>
                    <a:lnTo>
                      <a:pt x="0" y="51"/>
                    </a:lnTo>
                    <a:lnTo>
                      <a:pt x="1" y="46"/>
                    </a:lnTo>
                    <a:lnTo>
                      <a:pt x="4" y="39"/>
                    </a:lnTo>
                    <a:lnTo>
                      <a:pt x="9" y="28"/>
                    </a:lnTo>
                    <a:lnTo>
                      <a:pt x="17" y="17"/>
                    </a:lnTo>
                    <a:lnTo>
                      <a:pt x="22" y="12"/>
                    </a:lnTo>
                    <a:lnTo>
                      <a:pt x="26" y="7"/>
                    </a:lnTo>
                    <a:lnTo>
                      <a:pt x="32" y="4"/>
                    </a:lnTo>
                    <a:lnTo>
                      <a:pt x="37" y="1"/>
                    </a:lnTo>
                    <a:lnTo>
                      <a:pt x="45" y="0"/>
                    </a:lnTo>
                    <a:lnTo>
                      <a:pt x="51" y="1"/>
                    </a:lnTo>
                    <a:lnTo>
                      <a:pt x="59" y="4"/>
                    </a:lnTo>
                    <a:lnTo>
                      <a:pt x="66" y="8"/>
                    </a:lnTo>
                    <a:lnTo>
                      <a:pt x="66" y="8"/>
                    </a:lnTo>
                    <a:lnTo>
                      <a:pt x="74" y="15"/>
                    </a:lnTo>
                    <a:lnTo>
                      <a:pt x="81" y="25"/>
                    </a:lnTo>
                    <a:lnTo>
                      <a:pt x="88" y="36"/>
                    </a:lnTo>
                    <a:lnTo>
                      <a:pt x="94" y="48"/>
                    </a:lnTo>
                    <a:lnTo>
                      <a:pt x="106" y="75"/>
                    </a:lnTo>
                    <a:lnTo>
                      <a:pt x="114" y="103"/>
                    </a:lnTo>
                    <a:lnTo>
                      <a:pt x="121" y="130"/>
                    </a:lnTo>
                    <a:lnTo>
                      <a:pt x="126" y="152"/>
                    </a:lnTo>
                    <a:lnTo>
                      <a:pt x="130" y="172"/>
                    </a:lnTo>
                    <a:lnTo>
                      <a:pt x="130" y="172"/>
                    </a:lnTo>
                    <a:lnTo>
                      <a:pt x="122" y="148"/>
                    </a:lnTo>
                    <a:lnTo>
                      <a:pt x="113" y="124"/>
                    </a:lnTo>
                    <a:lnTo>
                      <a:pt x="102" y="97"/>
                    </a:lnTo>
                    <a:lnTo>
                      <a:pt x="89" y="70"/>
                    </a:lnTo>
                    <a:lnTo>
                      <a:pt x="83" y="58"/>
                    </a:lnTo>
                    <a:lnTo>
                      <a:pt x="76" y="48"/>
                    </a:lnTo>
                    <a:lnTo>
                      <a:pt x="69" y="39"/>
                    </a:lnTo>
                    <a:lnTo>
                      <a:pt x="62" y="34"/>
                    </a:lnTo>
                    <a:lnTo>
                      <a:pt x="56" y="31"/>
                    </a:lnTo>
                    <a:lnTo>
                      <a:pt x="53" y="31"/>
                    </a:lnTo>
                    <a:lnTo>
                      <a:pt x="50" y="31"/>
                    </a:lnTo>
                    <a:lnTo>
                      <a:pt x="50" y="31"/>
                    </a:lnTo>
                    <a:lnTo>
                      <a:pt x="45" y="34"/>
                    </a:lnTo>
                    <a:lnTo>
                      <a:pt x="40" y="38"/>
                    </a:lnTo>
                    <a:lnTo>
                      <a:pt x="32" y="45"/>
                    </a:lnTo>
                    <a:lnTo>
                      <a:pt x="27" y="53"/>
                    </a:lnTo>
                    <a:lnTo>
                      <a:pt x="24" y="62"/>
                    </a:lnTo>
                    <a:lnTo>
                      <a:pt x="20" y="69"/>
                    </a:lnTo>
                    <a:lnTo>
                      <a:pt x="18" y="75"/>
                    </a:lnTo>
                    <a:lnTo>
                      <a:pt x="15" y="76"/>
                    </a:lnTo>
                    <a:lnTo>
                      <a:pt x="14" y="76"/>
                    </a:lnTo>
                    <a:lnTo>
                      <a:pt x="12" y="76"/>
                    </a:lnTo>
                    <a:lnTo>
                      <a:pt x="8" y="75"/>
                    </a:lnTo>
                    <a:lnTo>
                      <a:pt x="8" y="75"/>
                    </a:lnTo>
                    <a:lnTo>
                      <a:pt x="4" y="72"/>
                    </a:lnTo>
                    <a:lnTo>
                      <a:pt x="1" y="67"/>
                    </a:lnTo>
                    <a:lnTo>
                      <a:pt x="0" y="63"/>
                    </a:lnTo>
                    <a:lnTo>
                      <a:pt x="0" y="60"/>
                    </a:lnTo>
                    <a:lnTo>
                      <a:pt x="0" y="53"/>
                    </a:lnTo>
                    <a:lnTo>
                      <a:pt x="0" y="51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FF7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5" name="Freeform 1098"/>
              <p:cNvSpPr>
                <a:spLocks/>
              </p:cNvSpPr>
              <p:nvPr/>
            </p:nvSpPr>
            <p:spPr bwMode="auto">
              <a:xfrm rot="380540" flipH="1">
                <a:off x="2642541" y="1943513"/>
                <a:ext cx="333500" cy="503238"/>
              </a:xfrm>
              <a:custGeom>
                <a:avLst/>
                <a:gdLst>
                  <a:gd name="T0" fmla="*/ 42 w 188"/>
                  <a:gd name="T1" fmla="*/ 7 h 317"/>
                  <a:gd name="T2" fmla="*/ 42 w 188"/>
                  <a:gd name="T3" fmla="*/ 7 h 317"/>
                  <a:gd name="T4" fmla="*/ 52 w 188"/>
                  <a:gd name="T5" fmla="*/ 22 h 317"/>
                  <a:gd name="T6" fmla="*/ 70 w 188"/>
                  <a:gd name="T7" fmla="*/ 55 h 317"/>
                  <a:gd name="T8" fmla="*/ 118 w 188"/>
                  <a:gd name="T9" fmla="*/ 151 h 317"/>
                  <a:gd name="T10" fmla="*/ 164 w 188"/>
                  <a:gd name="T11" fmla="*/ 246 h 317"/>
                  <a:gd name="T12" fmla="*/ 179 w 188"/>
                  <a:gd name="T13" fmla="*/ 281 h 317"/>
                  <a:gd name="T14" fmla="*/ 184 w 188"/>
                  <a:gd name="T15" fmla="*/ 291 h 317"/>
                  <a:gd name="T16" fmla="*/ 186 w 188"/>
                  <a:gd name="T17" fmla="*/ 298 h 317"/>
                  <a:gd name="T18" fmla="*/ 186 w 188"/>
                  <a:gd name="T19" fmla="*/ 298 h 317"/>
                  <a:gd name="T20" fmla="*/ 188 w 188"/>
                  <a:gd name="T21" fmla="*/ 317 h 317"/>
                  <a:gd name="T22" fmla="*/ 188 w 188"/>
                  <a:gd name="T23" fmla="*/ 317 h 317"/>
                  <a:gd name="T24" fmla="*/ 184 w 188"/>
                  <a:gd name="T25" fmla="*/ 305 h 317"/>
                  <a:gd name="T26" fmla="*/ 172 w 188"/>
                  <a:gd name="T27" fmla="*/ 278 h 317"/>
                  <a:gd name="T28" fmla="*/ 131 w 188"/>
                  <a:gd name="T29" fmla="*/ 193 h 317"/>
                  <a:gd name="T30" fmla="*/ 107 w 188"/>
                  <a:gd name="T31" fmla="*/ 145 h 317"/>
                  <a:gd name="T32" fmla="*/ 82 w 188"/>
                  <a:gd name="T33" fmla="*/ 100 h 317"/>
                  <a:gd name="T34" fmla="*/ 60 w 188"/>
                  <a:gd name="T35" fmla="*/ 60 h 317"/>
                  <a:gd name="T36" fmla="*/ 50 w 188"/>
                  <a:gd name="T37" fmla="*/ 45 h 317"/>
                  <a:gd name="T38" fmla="*/ 41 w 188"/>
                  <a:gd name="T39" fmla="*/ 34 h 317"/>
                  <a:gd name="T40" fmla="*/ 41 w 188"/>
                  <a:gd name="T41" fmla="*/ 34 h 317"/>
                  <a:gd name="T42" fmla="*/ 35 w 188"/>
                  <a:gd name="T43" fmla="*/ 25 h 317"/>
                  <a:gd name="T44" fmla="*/ 30 w 188"/>
                  <a:gd name="T45" fmla="*/ 21 h 317"/>
                  <a:gd name="T46" fmla="*/ 26 w 188"/>
                  <a:gd name="T47" fmla="*/ 19 h 317"/>
                  <a:gd name="T48" fmla="*/ 22 w 188"/>
                  <a:gd name="T49" fmla="*/ 21 h 317"/>
                  <a:gd name="T50" fmla="*/ 19 w 188"/>
                  <a:gd name="T51" fmla="*/ 25 h 317"/>
                  <a:gd name="T52" fmla="*/ 16 w 188"/>
                  <a:gd name="T53" fmla="*/ 29 h 317"/>
                  <a:gd name="T54" fmla="*/ 9 w 188"/>
                  <a:gd name="T55" fmla="*/ 42 h 317"/>
                  <a:gd name="T56" fmla="*/ 9 w 188"/>
                  <a:gd name="T57" fmla="*/ 42 h 317"/>
                  <a:gd name="T58" fmla="*/ 5 w 188"/>
                  <a:gd name="T59" fmla="*/ 46 h 317"/>
                  <a:gd name="T60" fmla="*/ 3 w 188"/>
                  <a:gd name="T61" fmla="*/ 46 h 317"/>
                  <a:gd name="T62" fmla="*/ 0 w 188"/>
                  <a:gd name="T63" fmla="*/ 45 h 317"/>
                  <a:gd name="T64" fmla="*/ 0 w 188"/>
                  <a:gd name="T65" fmla="*/ 41 h 317"/>
                  <a:gd name="T66" fmla="*/ 0 w 188"/>
                  <a:gd name="T67" fmla="*/ 41 h 317"/>
                  <a:gd name="T68" fmla="*/ 2 w 188"/>
                  <a:gd name="T69" fmla="*/ 32 h 317"/>
                  <a:gd name="T70" fmla="*/ 4 w 188"/>
                  <a:gd name="T71" fmla="*/ 22 h 317"/>
                  <a:gd name="T72" fmla="*/ 9 w 188"/>
                  <a:gd name="T73" fmla="*/ 14 h 317"/>
                  <a:gd name="T74" fmla="*/ 16 w 188"/>
                  <a:gd name="T75" fmla="*/ 7 h 317"/>
                  <a:gd name="T76" fmla="*/ 23 w 188"/>
                  <a:gd name="T77" fmla="*/ 1 h 317"/>
                  <a:gd name="T78" fmla="*/ 30 w 188"/>
                  <a:gd name="T79" fmla="*/ 0 h 317"/>
                  <a:gd name="T80" fmla="*/ 33 w 188"/>
                  <a:gd name="T81" fmla="*/ 0 h 317"/>
                  <a:gd name="T82" fmla="*/ 36 w 188"/>
                  <a:gd name="T83" fmla="*/ 1 h 317"/>
                  <a:gd name="T84" fmla="*/ 40 w 188"/>
                  <a:gd name="T85" fmla="*/ 4 h 317"/>
                  <a:gd name="T86" fmla="*/ 42 w 188"/>
                  <a:gd name="T87" fmla="*/ 7 h 317"/>
                  <a:gd name="T88" fmla="*/ 42 w 188"/>
                  <a:gd name="T89" fmla="*/ 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8" h="317">
                    <a:moveTo>
                      <a:pt x="42" y="7"/>
                    </a:moveTo>
                    <a:lnTo>
                      <a:pt x="42" y="7"/>
                    </a:lnTo>
                    <a:lnTo>
                      <a:pt x="52" y="22"/>
                    </a:lnTo>
                    <a:lnTo>
                      <a:pt x="70" y="55"/>
                    </a:lnTo>
                    <a:lnTo>
                      <a:pt x="118" y="151"/>
                    </a:lnTo>
                    <a:lnTo>
                      <a:pt x="164" y="246"/>
                    </a:lnTo>
                    <a:lnTo>
                      <a:pt x="179" y="281"/>
                    </a:lnTo>
                    <a:lnTo>
                      <a:pt x="184" y="291"/>
                    </a:lnTo>
                    <a:lnTo>
                      <a:pt x="186" y="298"/>
                    </a:lnTo>
                    <a:lnTo>
                      <a:pt x="186" y="298"/>
                    </a:lnTo>
                    <a:lnTo>
                      <a:pt x="188" y="317"/>
                    </a:lnTo>
                    <a:lnTo>
                      <a:pt x="188" y="317"/>
                    </a:lnTo>
                    <a:lnTo>
                      <a:pt x="184" y="305"/>
                    </a:lnTo>
                    <a:lnTo>
                      <a:pt x="172" y="278"/>
                    </a:lnTo>
                    <a:lnTo>
                      <a:pt x="131" y="193"/>
                    </a:lnTo>
                    <a:lnTo>
                      <a:pt x="107" y="145"/>
                    </a:lnTo>
                    <a:lnTo>
                      <a:pt x="82" y="100"/>
                    </a:lnTo>
                    <a:lnTo>
                      <a:pt x="60" y="60"/>
                    </a:lnTo>
                    <a:lnTo>
                      <a:pt x="50" y="45"/>
                    </a:lnTo>
                    <a:lnTo>
                      <a:pt x="41" y="34"/>
                    </a:lnTo>
                    <a:lnTo>
                      <a:pt x="41" y="34"/>
                    </a:lnTo>
                    <a:lnTo>
                      <a:pt x="35" y="25"/>
                    </a:lnTo>
                    <a:lnTo>
                      <a:pt x="30" y="21"/>
                    </a:lnTo>
                    <a:lnTo>
                      <a:pt x="26" y="19"/>
                    </a:lnTo>
                    <a:lnTo>
                      <a:pt x="22" y="21"/>
                    </a:lnTo>
                    <a:lnTo>
                      <a:pt x="19" y="25"/>
                    </a:lnTo>
                    <a:lnTo>
                      <a:pt x="16" y="29"/>
                    </a:lnTo>
                    <a:lnTo>
                      <a:pt x="9" y="42"/>
                    </a:lnTo>
                    <a:lnTo>
                      <a:pt x="9" y="42"/>
                    </a:lnTo>
                    <a:lnTo>
                      <a:pt x="5" y="46"/>
                    </a:lnTo>
                    <a:lnTo>
                      <a:pt x="3" y="46"/>
                    </a:lnTo>
                    <a:lnTo>
                      <a:pt x="0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2" y="32"/>
                    </a:lnTo>
                    <a:lnTo>
                      <a:pt x="4" y="22"/>
                    </a:lnTo>
                    <a:lnTo>
                      <a:pt x="9" y="14"/>
                    </a:lnTo>
                    <a:lnTo>
                      <a:pt x="16" y="7"/>
                    </a:lnTo>
                    <a:lnTo>
                      <a:pt x="23" y="1"/>
                    </a:lnTo>
                    <a:lnTo>
                      <a:pt x="30" y="0"/>
                    </a:lnTo>
                    <a:lnTo>
                      <a:pt x="33" y="0"/>
                    </a:lnTo>
                    <a:lnTo>
                      <a:pt x="36" y="1"/>
                    </a:lnTo>
                    <a:lnTo>
                      <a:pt x="40" y="4"/>
                    </a:lnTo>
                    <a:lnTo>
                      <a:pt x="42" y="7"/>
                    </a:lnTo>
                    <a:lnTo>
                      <a:pt x="42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6" name="Freeform 1099"/>
              <p:cNvSpPr>
                <a:spLocks/>
              </p:cNvSpPr>
              <p:nvPr/>
            </p:nvSpPr>
            <p:spPr bwMode="auto">
              <a:xfrm rot="380540" flipH="1">
                <a:off x="2825007" y="2278780"/>
                <a:ext cx="102888" cy="101600"/>
              </a:xfrm>
              <a:custGeom>
                <a:avLst/>
                <a:gdLst>
                  <a:gd name="T0" fmla="*/ 30 w 58"/>
                  <a:gd name="T1" fmla="*/ 0 h 64"/>
                  <a:gd name="T2" fmla="*/ 30 w 58"/>
                  <a:gd name="T3" fmla="*/ 0 h 64"/>
                  <a:gd name="T4" fmla="*/ 35 w 58"/>
                  <a:gd name="T5" fmla="*/ 2 h 64"/>
                  <a:gd name="T6" fmla="*/ 41 w 58"/>
                  <a:gd name="T7" fmla="*/ 3 h 64"/>
                  <a:gd name="T8" fmla="*/ 45 w 58"/>
                  <a:gd name="T9" fmla="*/ 6 h 64"/>
                  <a:gd name="T10" fmla="*/ 50 w 58"/>
                  <a:gd name="T11" fmla="*/ 10 h 64"/>
                  <a:gd name="T12" fmla="*/ 54 w 58"/>
                  <a:gd name="T13" fmla="*/ 14 h 64"/>
                  <a:gd name="T14" fmla="*/ 56 w 58"/>
                  <a:gd name="T15" fmla="*/ 20 h 64"/>
                  <a:gd name="T16" fmla="*/ 58 w 58"/>
                  <a:gd name="T17" fmla="*/ 26 h 64"/>
                  <a:gd name="T18" fmla="*/ 58 w 58"/>
                  <a:gd name="T19" fmla="*/ 33 h 64"/>
                  <a:gd name="T20" fmla="*/ 58 w 58"/>
                  <a:gd name="T21" fmla="*/ 33 h 64"/>
                  <a:gd name="T22" fmla="*/ 58 w 58"/>
                  <a:gd name="T23" fmla="*/ 38 h 64"/>
                  <a:gd name="T24" fmla="*/ 56 w 58"/>
                  <a:gd name="T25" fmla="*/ 44 h 64"/>
                  <a:gd name="T26" fmla="*/ 54 w 58"/>
                  <a:gd name="T27" fmla="*/ 50 h 64"/>
                  <a:gd name="T28" fmla="*/ 50 w 58"/>
                  <a:gd name="T29" fmla="*/ 55 h 64"/>
                  <a:gd name="T30" fmla="*/ 45 w 58"/>
                  <a:gd name="T31" fmla="*/ 58 h 64"/>
                  <a:gd name="T32" fmla="*/ 41 w 58"/>
                  <a:gd name="T33" fmla="*/ 61 h 64"/>
                  <a:gd name="T34" fmla="*/ 35 w 58"/>
                  <a:gd name="T35" fmla="*/ 64 h 64"/>
                  <a:gd name="T36" fmla="*/ 30 w 58"/>
                  <a:gd name="T37" fmla="*/ 64 h 64"/>
                  <a:gd name="T38" fmla="*/ 30 w 58"/>
                  <a:gd name="T39" fmla="*/ 64 h 64"/>
                  <a:gd name="T40" fmla="*/ 23 w 58"/>
                  <a:gd name="T41" fmla="*/ 64 h 64"/>
                  <a:gd name="T42" fmla="*/ 18 w 58"/>
                  <a:gd name="T43" fmla="*/ 61 h 64"/>
                  <a:gd name="T44" fmla="*/ 13 w 58"/>
                  <a:gd name="T45" fmla="*/ 58 h 64"/>
                  <a:gd name="T46" fmla="*/ 9 w 58"/>
                  <a:gd name="T47" fmla="*/ 55 h 64"/>
                  <a:gd name="T48" fmla="*/ 5 w 58"/>
                  <a:gd name="T49" fmla="*/ 50 h 64"/>
                  <a:gd name="T50" fmla="*/ 3 w 58"/>
                  <a:gd name="T51" fmla="*/ 44 h 64"/>
                  <a:gd name="T52" fmla="*/ 2 w 58"/>
                  <a:gd name="T53" fmla="*/ 38 h 64"/>
                  <a:gd name="T54" fmla="*/ 0 w 58"/>
                  <a:gd name="T55" fmla="*/ 33 h 64"/>
                  <a:gd name="T56" fmla="*/ 0 w 58"/>
                  <a:gd name="T57" fmla="*/ 33 h 64"/>
                  <a:gd name="T58" fmla="*/ 2 w 58"/>
                  <a:gd name="T59" fmla="*/ 26 h 64"/>
                  <a:gd name="T60" fmla="*/ 3 w 58"/>
                  <a:gd name="T61" fmla="*/ 20 h 64"/>
                  <a:gd name="T62" fmla="*/ 5 w 58"/>
                  <a:gd name="T63" fmla="*/ 14 h 64"/>
                  <a:gd name="T64" fmla="*/ 9 w 58"/>
                  <a:gd name="T65" fmla="*/ 10 h 64"/>
                  <a:gd name="T66" fmla="*/ 13 w 58"/>
                  <a:gd name="T67" fmla="*/ 6 h 64"/>
                  <a:gd name="T68" fmla="*/ 18 w 58"/>
                  <a:gd name="T69" fmla="*/ 3 h 64"/>
                  <a:gd name="T70" fmla="*/ 23 w 58"/>
                  <a:gd name="T71" fmla="*/ 2 h 64"/>
                  <a:gd name="T72" fmla="*/ 30 w 58"/>
                  <a:gd name="T73" fmla="*/ 0 h 64"/>
                  <a:gd name="T74" fmla="*/ 30 w 58"/>
                  <a:gd name="T7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" h="64">
                    <a:moveTo>
                      <a:pt x="30" y="0"/>
                    </a:moveTo>
                    <a:lnTo>
                      <a:pt x="30" y="0"/>
                    </a:lnTo>
                    <a:lnTo>
                      <a:pt x="35" y="2"/>
                    </a:lnTo>
                    <a:lnTo>
                      <a:pt x="41" y="3"/>
                    </a:lnTo>
                    <a:lnTo>
                      <a:pt x="45" y="6"/>
                    </a:lnTo>
                    <a:lnTo>
                      <a:pt x="50" y="10"/>
                    </a:lnTo>
                    <a:lnTo>
                      <a:pt x="54" y="14"/>
                    </a:lnTo>
                    <a:lnTo>
                      <a:pt x="56" y="20"/>
                    </a:lnTo>
                    <a:lnTo>
                      <a:pt x="58" y="26"/>
                    </a:lnTo>
                    <a:lnTo>
                      <a:pt x="58" y="33"/>
                    </a:lnTo>
                    <a:lnTo>
                      <a:pt x="58" y="33"/>
                    </a:lnTo>
                    <a:lnTo>
                      <a:pt x="58" y="38"/>
                    </a:lnTo>
                    <a:lnTo>
                      <a:pt x="56" y="44"/>
                    </a:lnTo>
                    <a:lnTo>
                      <a:pt x="54" y="50"/>
                    </a:lnTo>
                    <a:lnTo>
                      <a:pt x="50" y="55"/>
                    </a:lnTo>
                    <a:lnTo>
                      <a:pt x="45" y="58"/>
                    </a:lnTo>
                    <a:lnTo>
                      <a:pt x="41" y="61"/>
                    </a:lnTo>
                    <a:lnTo>
                      <a:pt x="35" y="64"/>
                    </a:lnTo>
                    <a:lnTo>
                      <a:pt x="30" y="64"/>
                    </a:lnTo>
                    <a:lnTo>
                      <a:pt x="30" y="64"/>
                    </a:lnTo>
                    <a:lnTo>
                      <a:pt x="23" y="64"/>
                    </a:lnTo>
                    <a:lnTo>
                      <a:pt x="18" y="61"/>
                    </a:lnTo>
                    <a:lnTo>
                      <a:pt x="13" y="58"/>
                    </a:lnTo>
                    <a:lnTo>
                      <a:pt x="9" y="55"/>
                    </a:lnTo>
                    <a:lnTo>
                      <a:pt x="5" y="50"/>
                    </a:lnTo>
                    <a:lnTo>
                      <a:pt x="3" y="44"/>
                    </a:lnTo>
                    <a:lnTo>
                      <a:pt x="2" y="38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2" y="26"/>
                    </a:lnTo>
                    <a:lnTo>
                      <a:pt x="3" y="20"/>
                    </a:lnTo>
                    <a:lnTo>
                      <a:pt x="5" y="14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3" y="2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7" name="Freeform 1100"/>
              <p:cNvSpPr>
                <a:spLocks/>
              </p:cNvSpPr>
              <p:nvPr/>
            </p:nvSpPr>
            <p:spPr bwMode="auto">
              <a:xfrm rot="380540" flipH="1">
                <a:off x="2815513" y="2342978"/>
                <a:ext cx="44348" cy="44450"/>
              </a:xfrm>
              <a:custGeom>
                <a:avLst/>
                <a:gdLst>
                  <a:gd name="T0" fmla="*/ 13 w 25"/>
                  <a:gd name="T1" fmla="*/ 0 h 28"/>
                  <a:gd name="T2" fmla="*/ 13 w 25"/>
                  <a:gd name="T3" fmla="*/ 0 h 28"/>
                  <a:gd name="T4" fmla="*/ 18 w 25"/>
                  <a:gd name="T5" fmla="*/ 1 h 28"/>
                  <a:gd name="T6" fmla="*/ 22 w 25"/>
                  <a:gd name="T7" fmla="*/ 4 h 28"/>
                  <a:gd name="T8" fmla="*/ 24 w 25"/>
                  <a:gd name="T9" fmla="*/ 8 h 28"/>
                  <a:gd name="T10" fmla="*/ 25 w 25"/>
                  <a:gd name="T11" fmla="*/ 14 h 28"/>
                  <a:gd name="T12" fmla="*/ 25 w 25"/>
                  <a:gd name="T13" fmla="*/ 14 h 28"/>
                  <a:gd name="T14" fmla="*/ 24 w 25"/>
                  <a:gd name="T15" fmla="*/ 19 h 28"/>
                  <a:gd name="T16" fmla="*/ 22 w 25"/>
                  <a:gd name="T17" fmla="*/ 24 h 28"/>
                  <a:gd name="T18" fmla="*/ 18 w 25"/>
                  <a:gd name="T19" fmla="*/ 27 h 28"/>
                  <a:gd name="T20" fmla="*/ 13 w 25"/>
                  <a:gd name="T21" fmla="*/ 28 h 28"/>
                  <a:gd name="T22" fmla="*/ 13 w 25"/>
                  <a:gd name="T23" fmla="*/ 28 h 28"/>
                  <a:gd name="T24" fmla="*/ 8 w 25"/>
                  <a:gd name="T25" fmla="*/ 27 h 28"/>
                  <a:gd name="T26" fmla="*/ 4 w 25"/>
                  <a:gd name="T27" fmla="*/ 24 h 28"/>
                  <a:gd name="T28" fmla="*/ 1 w 25"/>
                  <a:gd name="T29" fmla="*/ 19 h 28"/>
                  <a:gd name="T30" fmla="*/ 0 w 25"/>
                  <a:gd name="T31" fmla="*/ 14 h 28"/>
                  <a:gd name="T32" fmla="*/ 0 w 25"/>
                  <a:gd name="T33" fmla="*/ 14 h 28"/>
                  <a:gd name="T34" fmla="*/ 1 w 25"/>
                  <a:gd name="T35" fmla="*/ 8 h 28"/>
                  <a:gd name="T36" fmla="*/ 4 w 25"/>
                  <a:gd name="T37" fmla="*/ 4 h 28"/>
                  <a:gd name="T38" fmla="*/ 8 w 25"/>
                  <a:gd name="T39" fmla="*/ 1 h 28"/>
                  <a:gd name="T40" fmla="*/ 13 w 25"/>
                  <a:gd name="T41" fmla="*/ 0 h 28"/>
                  <a:gd name="T42" fmla="*/ 13 w 25"/>
                  <a:gd name="T4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5" h="28">
                    <a:moveTo>
                      <a:pt x="13" y="0"/>
                    </a:moveTo>
                    <a:lnTo>
                      <a:pt x="13" y="0"/>
                    </a:lnTo>
                    <a:lnTo>
                      <a:pt x="18" y="1"/>
                    </a:lnTo>
                    <a:lnTo>
                      <a:pt x="22" y="4"/>
                    </a:lnTo>
                    <a:lnTo>
                      <a:pt x="24" y="8"/>
                    </a:lnTo>
                    <a:lnTo>
                      <a:pt x="25" y="14"/>
                    </a:lnTo>
                    <a:lnTo>
                      <a:pt x="25" y="14"/>
                    </a:lnTo>
                    <a:lnTo>
                      <a:pt x="24" y="19"/>
                    </a:lnTo>
                    <a:lnTo>
                      <a:pt x="22" y="24"/>
                    </a:lnTo>
                    <a:lnTo>
                      <a:pt x="18" y="27"/>
                    </a:lnTo>
                    <a:lnTo>
                      <a:pt x="13" y="28"/>
                    </a:lnTo>
                    <a:lnTo>
                      <a:pt x="13" y="28"/>
                    </a:lnTo>
                    <a:lnTo>
                      <a:pt x="8" y="27"/>
                    </a:lnTo>
                    <a:lnTo>
                      <a:pt x="4" y="24"/>
                    </a:lnTo>
                    <a:lnTo>
                      <a:pt x="1" y="19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1" y="8"/>
                    </a:lnTo>
                    <a:lnTo>
                      <a:pt x="4" y="4"/>
                    </a:lnTo>
                    <a:lnTo>
                      <a:pt x="8" y="1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8" name="Freeform 1101"/>
              <p:cNvSpPr>
                <a:spLocks/>
              </p:cNvSpPr>
              <p:nvPr/>
            </p:nvSpPr>
            <p:spPr bwMode="auto">
              <a:xfrm rot="380540" flipH="1">
                <a:off x="2789337" y="2381737"/>
                <a:ext cx="19513" cy="19050"/>
              </a:xfrm>
              <a:custGeom>
                <a:avLst/>
                <a:gdLst>
                  <a:gd name="T0" fmla="*/ 6 w 11"/>
                  <a:gd name="T1" fmla="*/ 0 h 12"/>
                  <a:gd name="T2" fmla="*/ 6 w 11"/>
                  <a:gd name="T3" fmla="*/ 0 h 12"/>
                  <a:gd name="T4" fmla="*/ 7 w 11"/>
                  <a:gd name="T5" fmla="*/ 0 h 12"/>
                  <a:gd name="T6" fmla="*/ 10 w 11"/>
                  <a:gd name="T7" fmla="*/ 1 h 12"/>
                  <a:gd name="T8" fmla="*/ 11 w 11"/>
                  <a:gd name="T9" fmla="*/ 4 h 12"/>
                  <a:gd name="T10" fmla="*/ 11 w 11"/>
                  <a:gd name="T11" fmla="*/ 5 h 12"/>
                  <a:gd name="T12" fmla="*/ 11 w 11"/>
                  <a:gd name="T13" fmla="*/ 5 h 12"/>
                  <a:gd name="T14" fmla="*/ 11 w 11"/>
                  <a:gd name="T15" fmla="*/ 8 h 12"/>
                  <a:gd name="T16" fmla="*/ 10 w 11"/>
                  <a:gd name="T17" fmla="*/ 9 h 12"/>
                  <a:gd name="T18" fmla="*/ 7 w 11"/>
                  <a:gd name="T19" fmla="*/ 11 h 12"/>
                  <a:gd name="T20" fmla="*/ 6 w 11"/>
                  <a:gd name="T21" fmla="*/ 12 h 12"/>
                  <a:gd name="T22" fmla="*/ 6 w 11"/>
                  <a:gd name="T23" fmla="*/ 12 h 12"/>
                  <a:gd name="T24" fmla="*/ 3 w 11"/>
                  <a:gd name="T25" fmla="*/ 11 h 12"/>
                  <a:gd name="T26" fmla="*/ 2 w 11"/>
                  <a:gd name="T27" fmla="*/ 9 h 12"/>
                  <a:gd name="T28" fmla="*/ 1 w 11"/>
                  <a:gd name="T29" fmla="*/ 8 h 12"/>
                  <a:gd name="T30" fmla="*/ 0 w 11"/>
                  <a:gd name="T31" fmla="*/ 5 h 12"/>
                  <a:gd name="T32" fmla="*/ 0 w 11"/>
                  <a:gd name="T33" fmla="*/ 5 h 12"/>
                  <a:gd name="T34" fmla="*/ 1 w 11"/>
                  <a:gd name="T35" fmla="*/ 4 h 12"/>
                  <a:gd name="T36" fmla="*/ 2 w 11"/>
                  <a:gd name="T37" fmla="*/ 1 h 12"/>
                  <a:gd name="T38" fmla="*/ 3 w 11"/>
                  <a:gd name="T39" fmla="*/ 0 h 12"/>
                  <a:gd name="T40" fmla="*/ 6 w 11"/>
                  <a:gd name="T41" fmla="*/ 0 h 12"/>
                  <a:gd name="T42" fmla="*/ 6 w 11"/>
                  <a:gd name="T4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" h="12">
                    <a:moveTo>
                      <a:pt x="6" y="0"/>
                    </a:moveTo>
                    <a:lnTo>
                      <a:pt x="6" y="0"/>
                    </a:lnTo>
                    <a:lnTo>
                      <a:pt x="7" y="0"/>
                    </a:lnTo>
                    <a:lnTo>
                      <a:pt x="10" y="1"/>
                    </a:lnTo>
                    <a:lnTo>
                      <a:pt x="11" y="4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8"/>
                    </a:lnTo>
                    <a:lnTo>
                      <a:pt x="10" y="9"/>
                    </a:lnTo>
                    <a:lnTo>
                      <a:pt x="7" y="11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3" y="11"/>
                    </a:lnTo>
                    <a:lnTo>
                      <a:pt x="2" y="9"/>
                    </a:lnTo>
                    <a:lnTo>
                      <a:pt x="1" y="8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4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9" name="Freeform 1102"/>
              <p:cNvSpPr>
                <a:spLocks/>
              </p:cNvSpPr>
              <p:nvPr/>
            </p:nvSpPr>
            <p:spPr bwMode="auto">
              <a:xfrm rot="380540" flipH="1">
                <a:off x="3107083" y="2031007"/>
                <a:ext cx="347691" cy="481013"/>
              </a:xfrm>
              <a:custGeom>
                <a:avLst/>
                <a:gdLst>
                  <a:gd name="T0" fmla="*/ 1 w 196"/>
                  <a:gd name="T1" fmla="*/ 279 h 303"/>
                  <a:gd name="T2" fmla="*/ 1 w 196"/>
                  <a:gd name="T3" fmla="*/ 279 h 303"/>
                  <a:gd name="T4" fmla="*/ 9 w 196"/>
                  <a:gd name="T5" fmla="*/ 279 h 303"/>
                  <a:gd name="T6" fmla="*/ 21 w 196"/>
                  <a:gd name="T7" fmla="*/ 280 h 303"/>
                  <a:gd name="T8" fmla="*/ 48 w 196"/>
                  <a:gd name="T9" fmla="*/ 286 h 303"/>
                  <a:gd name="T10" fmla="*/ 80 w 196"/>
                  <a:gd name="T11" fmla="*/ 295 h 303"/>
                  <a:gd name="T12" fmla="*/ 112 w 196"/>
                  <a:gd name="T13" fmla="*/ 302 h 303"/>
                  <a:gd name="T14" fmla="*/ 112 w 196"/>
                  <a:gd name="T15" fmla="*/ 302 h 303"/>
                  <a:gd name="T16" fmla="*/ 122 w 196"/>
                  <a:gd name="T17" fmla="*/ 303 h 303"/>
                  <a:gd name="T18" fmla="*/ 132 w 196"/>
                  <a:gd name="T19" fmla="*/ 302 h 303"/>
                  <a:gd name="T20" fmla="*/ 142 w 196"/>
                  <a:gd name="T21" fmla="*/ 300 h 303"/>
                  <a:gd name="T22" fmla="*/ 150 w 196"/>
                  <a:gd name="T23" fmla="*/ 296 h 303"/>
                  <a:gd name="T24" fmla="*/ 150 w 196"/>
                  <a:gd name="T25" fmla="*/ 296 h 303"/>
                  <a:gd name="T26" fmla="*/ 156 w 196"/>
                  <a:gd name="T27" fmla="*/ 292 h 303"/>
                  <a:gd name="T28" fmla="*/ 163 w 196"/>
                  <a:gd name="T29" fmla="*/ 288 h 303"/>
                  <a:gd name="T30" fmla="*/ 173 w 196"/>
                  <a:gd name="T31" fmla="*/ 275 h 303"/>
                  <a:gd name="T32" fmla="*/ 182 w 196"/>
                  <a:gd name="T33" fmla="*/ 262 h 303"/>
                  <a:gd name="T34" fmla="*/ 188 w 196"/>
                  <a:gd name="T35" fmla="*/ 246 h 303"/>
                  <a:gd name="T36" fmla="*/ 192 w 196"/>
                  <a:gd name="T37" fmla="*/ 230 h 303"/>
                  <a:gd name="T38" fmla="*/ 195 w 196"/>
                  <a:gd name="T39" fmla="*/ 211 h 303"/>
                  <a:gd name="T40" fmla="*/ 196 w 196"/>
                  <a:gd name="T41" fmla="*/ 191 h 303"/>
                  <a:gd name="T42" fmla="*/ 196 w 196"/>
                  <a:gd name="T43" fmla="*/ 171 h 303"/>
                  <a:gd name="T44" fmla="*/ 195 w 196"/>
                  <a:gd name="T45" fmla="*/ 152 h 303"/>
                  <a:gd name="T46" fmla="*/ 193 w 196"/>
                  <a:gd name="T47" fmla="*/ 130 h 303"/>
                  <a:gd name="T48" fmla="*/ 189 w 196"/>
                  <a:gd name="T49" fmla="*/ 111 h 303"/>
                  <a:gd name="T50" fmla="*/ 186 w 196"/>
                  <a:gd name="T51" fmla="*/ 91 h 303"/>
                  <a:gd name="T52" fmla="*/ 177 w 196"/>
                  <a:gd name="T53" fmla="*/ 53 h 303"/>
                  <a:gd name="T54" fmla="*/ 167 w 196"/>
                  <a:gd name="T55" fmla="*/ 19 h 303"/>
                  <a:gd name="T56" fmla="*/ 167 w 196"/>
                  <a:gd name="T57" fmla="*/ 19 h 303"/>
                  <a:gd name="T58" fmla="*/ 164 w 196"/>
                  <a:gd name="T59" fmla="*/ 12 h 303"/>
                  <a:gd name="T60" fmla="*/ 160 w 196"/>
                  <a:gd name="T61" fmla="*/ 6 h 303"/>
                  <a:gd name="T62" fmla="*/ 156 w 196"/>
                  <a:gd name="T63" fmla="*/ 2 h 303"/>
                  <a:gd name="T64" fmla="*/ 153 w 196"/>
                  <a:gd name="T65" fmla="*/ 0 h 303"/>
                  <a:gd name="T66" fmla="*/ 149 w 196"/>
                  <a:gd name="T67" fmla="*/ 0 h 303"/>
                  <a:gd name="T68" fmla="*/ 145 w 196"/>
                  <a:gd name="T69" fmla="*/ 0 h 303"/>
                  <a:gd name="T70" fmla="*/ 140 w 196"/>
                  <a:gd name="T71" fmla="*/ 3 h 303"/>
                  <a:gd name="T72" fmla="*/ 136 w 196"/>
                  <a:gd name="T73" fmla="*/ 7 h 303"/>
                  <a:gd name="T74" fmla="*/ 136 w 196"/>
                  <a:gd name="T75" fmla="*/ 7 h 303"/>
                  <a:gd name="T76" fmla="*/ 123 w 196"/>
                  <a:gd name="T77" fmla="*/ 27 h 303"/>
                  <a:gd name="T78" fmla="*/ 103 w 196"/>
                  <a:gd name="T79" fmla="*/ 63 h 303"/>
                  <a:gd name="T80" fmla="*/ 78 w 196"/>
                  <a:gd name="T81" fmla="*/ 106 h 303"/>
                  <a:gd name="T82" fmla="*/ 52 w 196"/>
                  <a:gd name="T83" fmla="*/ 155 h 303"/>
                  <a:gd name="T84" fmla="*/ 29 w 196"/>
                  <a:gd name="T85" fmla="*/ 201 h 303"/>
                  <a:gd name="T86" fmla="*/ 12 w 196"/>
                  <a:gd name="T87" fmla="*/ 242 h 303"/>
                  <a:gd name="T88" fmla="*/ 5 w 196"/>
                  <a:gd name="T89" fmla="*/ 258 h 303"/>
                  <a:gd name="T90" fmla="*/ 1 w 196"/>
                  <a:gd name="T91" fmla="*/ 269 h 303"/>
                  <a:gd name="T92" fmla="*/ 0 w 196"/>
                  <a:gd name="T93" fmla="*/ 276 h 303"/>
                  <a:gd name="T94" fmla="*/ 0 w 196"/>
                  <a:gd name="T95" fmla="*/ 279 h 303"/>
                  <a:gd name="T96" fmla="*/ 1 w 196"/>
                  <a:gd name="T97" fmla="*/ 279 h 303"/>
                  <a:gd name="T98" fmla="*/ 1 w 196"/>
                  <a:gd name="T99" fmla="*/ 279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6" h="303">
                    <a:moveTo>
                      <a:pt x="1" y="279"/>
                    </a:moveTo>
                    <a:lnTo>
                      <a:pt x="1" y="279"/>
                    </a:lnTo>
                    <a:lnTo>
                      <a:pt x="9" y="279"/>
                    </a:lnTo>
                    <a:lnTo>
                      <a:pt x="21" y="280"/>
                    </a:lnTo>
                    <a:lnTo>
                      <a:pt x="48" y="286"/>
                    </a:lnTo>
                    <a:lnTo>
                      <a:pt x="80" y="295"/>
                    </a:lnTo>
                    <a:lnTo>
                      <a:pt x="112" y="302"/>
                    </a:lnTo>
                    <a:lnTo>
                      <a:pt x="112" y="302"/>
                    </a:lnTo>
                    <a:lnTo>
                      <a:pt x="122" y="303"/>
                    </a:lnTo>
                    <a:lnTo>
                      <a:pt x="132" y="302"/>
                    </a:lnTo>
                    <a:lnTo>
                      <a:pt x="142" y="300"/>
                    </a:lnTo>
                    <a:lnTo>
                      <a:pt x="150" y="296"/>
                    </a:lnTo>
                    <a:lnTo>
                      <a:pt x="150" y="296"/>
                    </a:lnTo>
                    <a:lnTo>
                      <a:pt x="156" y="292"/>
                    </a:lnTo>
                    <a:lnTo>
                      <a:pt x="163" y="288"/>
                    </a:lnTo>
                    <a:lnTo>
                      <a:pt x="173" y="275"/>
                    </a:lnTo>
                    <a:lnTo>
                      <a:pt x="182" y="262"/>
                    </a:lnTo>
                    <a:lnTo>
                      <a:pt x="188" y="246"/>
                    </a:lnTo>
                    <a:lnTo>
                      <a:pt x="192" y="230"/>
                    </a:lnTo>
                    <a:lnTo>
                      <a:pt x="195" y="211"/>
                    </a:lnTo>
                    <a:lnTo>
                      <a:pt x="196" y="191"/>
                    </a:lnTo>
                    <a:lnTo>
                      <a:pt x="196" y="171"/>
                    </a:lnTo>
                    <a:lnTo>
                      <a:pt x="195" y="152"/>
                    </a:lnTo>
                    <a:lnTo>
                      <a:pt x="193" y="130"/>
                    </a:lnTo>
                    <a:lnTo>
                      <a:pt x="189" y="111"/>
                    </a:lnTo>
                    <a:lnTo>
                      <a:pt x="186" y="91"/>
                    </a:lnTo>
                    <a:lnTo>
                      <a:pt x="177" y="53"/>
                    </a:lnTo>
                    <a:lnTo>
                      <a:pt x="167" y="19"/>
                    </a:lnTo>
                    <a:lnTo>
                      <a:pt x="167" y="19"/>
                    </a:lnTo>
                    <a:lnTo>
                      <a:pt x="164" y="12"/>
                    </a:lnTo>
                    <a:lnTo>
                      <a:pt x="160" y="6"/>
                    </a:lnTo>
                    <a:lnTo>
                      <a:pt x="156" y="2"/>
                    </a:lnTo>
                    <a:lnTo>
                      <a:pt x="153" y="0"/>
                    </a:lnTo>
                    <a:lnTo>
                      <a:pt x="149" y="0"/>
                    </a:lnTo>
                    <a:lnTo>
                      <a:pt x="145" y="0"/>
                    </a:lnTo>
                    <a:lnTo>
                      <a:pt x="140" y="3"/>
                    </a:lnTo>
                    <a:lnTo>
                      <a:pt x="136" y="7"/>
                    </a:lnTo>
                    <a:lnTo>
                      <a:pt x="136" y="7"/>
                    </a:lnTo>
                    <a:lnTo>
                      <a:pt x="123" y="27"/>
                    </a:lnTo>
                    <a:lnTo>
                      <a:pt x="103" y="63"/>
                    </a:lnTo>
                    <a:lnTo>
                      <a:pt x="78" y="106"/>
                    </a:lnTo>
                    <a:lnTo>
                      <a:pt x="52" y="155"/>
                    </a:lnTo>
                    <a:lnTo>
                      <a:pt x="29" y="201"/>
                    </a:lnTo>
                    <a:lnTo>
                      <a:pt x="12" y="242"/>
                    </a:lnTo>
                    <a:lnTo>
                      <a:pt x="5" y="258"/>
                    </a:lnTo>
                    <a:lnTo>
                      <a:pt x="1" y="269"/>
                    </a:lnTo>
                    <a:lnTo>
                      <a:pt x="0" y="276"/>
                    </a:lnTo>
                    <a:lnTo>
                      <a:pt x="0" y="279"/>
                    </a:lnTo>
                    <a:lnTo>
                      <a:pt x="1" y="279"/>
                    </a:lnTo>
                    <a:lnTo>
                      <a:pt x="1" y="279"/>
                    </a:lnTo>
                    <a:close/>
                  </a:path>
                </a:pathLst>
              </a:custGeom>
              <a:solidFill>
                <a:srgbClr val="F29E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0" name="Freeform 1103"/>
              <p:cNvSpPr>
                <a:spLocks/>
              </p:cNvSpPr>
              <p:nvPr/>
            </p:nvSpPr>
            <p:spPr bwMode="auto">
              <a:xfrm rot="380540" flipH="1">
                <a:off x="3120120" y="2042055"/>
                <a:ext cx="321082" cy="447675"/>
              </a:xfrm>
              <a:custGeom>
                <a:avLst/>
                <a:gdLst>
                  <a:gd name="T0" fmla="*/ 49 w 181"/>
                  <a:gd name="T1" fmla="*/ 271 h 282"/>
                  <a:gd name="T2" fmla="*/ 57 w 181"/>
                  <a:gd name="T3" fmla="*/ 272 h 282"/>
                  <a:gd name="T4" fmla="*/ 66 w 181"/>
                  <a:gd name="T5" fmla="*/ 273 h 282"/>
                  <a:gd name="T6" fmla="*/ 74 w 181"/>
                  <a:gd name="T7" fmla="*/ 275 h 282"/>
                  <a:gd name="T8" fmla="*/ 81 w 181"/>
                  <a:gd name="T9" fmla="*/ 276 h 282"/>
                  <a:gd name="T10" fmla="*/ 90 w 181"/>
                  <a:gd name="T11" fmla="*/ 278 h 282"/>
                  <a:gd name="T12" fmla="*/ 98 w 181"/>
                  <a:gd name="T13" fmla="*/ 279 h 282"/>
                  <a:gd name="T14" fmla="*/ 105 w 181"/>
                  <a:gd name="T15" fmla="*/ 281 h 282"/>
                  <a:gd name="T16" fmla="*/ 109 w 181"/>
                  <a:gd name="T17" fmla="*/ 282 h 282"/>
                  <a:gd name="T18" fmla="*/ 114 w 181"/>
                  <a:gd name="T19" fmla="*/ 282 h 282"/>
                  <a:gd name="T20" fmla="*/ 118 w 181"/>
                  <a:gd name="T21" fmla="*/ 281 h 282"/>
                  <a:gd name="T22" fmla="*/ 123 w 181"/>
                  <a:gd name="T23" fmla="*/ 279 h 282"/>
                  <a:gd name="T24" fmla="*/ 127 w 181"/>
                  <a:gd name="T25" fmla="*/ 278 h 282"/>
                  <a:gd name="T26" fmla="*/ 131 w 181"/>
                  <a:gd name="T27" fmla="*/ 275 h 282"/>
                  <a:gd name="T28" fmla="*/ 134 w 181"/>
                  <a:gd name="T29" fmla="*/ 273 h 282"/>
                  <a:gd name="T30" fmla="*/ 140 w 181"/>
                  <a:gd name="T31" fmla="*/ 271 h 282"/>
                  <a:gd name="T32" fmla="*/ 151 w 181"/>
                  <a:gd name="T33" fmla="*/ 262 h 282"/>
                  <a:gd name="T34" fmla="*/ 160 w 181"/>
                  <a:gd name="T35" fmla="*/ 252 h 282"/>
                  <a:gd name="T36" fmla="*/ 168 w 181"/>
                  <a:gd name="T37" fmla="*/ 241 h 282"/>
                  <a:gd name="T38" fmla="*/ 173 w 181"/>
                  <a:gd name="T39" fmla="*/ 227 h 282"/>
                  <a:gd name="T40" fmla="*/ 178 w 181"/>
                  <a:gd name="T41" fmla="*/ 211 h 282"/>
                  <a:gd name="T42" fmla="*/ 180 w 181"/>
                  <a:gd name="T43" fmla="*/ 196 h 282"/>
                  <a:gd name="T44" fmla="*/ 181 w 181"/>
                  <a:gd name="T45" fmla="*/ 177 h 282"/>
                  <a:gd name="T46" fmla="*/ 181 w 181"/>
                  <a:gd name="T47" fmla="*/ 159 h 282"/>
                  <a:gd name="T48" fmla="*/ 180 w 181"/>
                  <a:gd name="T49" fmla="*/ 140 h 282"/>
                  <a:gd name="T50" fmla="*/ 178 w 181"/>
                  <a:gd name="T51" fmla="*/ 121 h 282"/>
                  <a:gd name="T52" fmla="*/ 175 w 181"/>
                  <a:gd name="T53" fmla="*/ 102 h 282"/>
                  <a:gd name="T54" fmla="*/ 171 w 181"/>
                  <a:gd name="T55" fmla="*/ 84 h 282"/>
                  <a:gd name="T56" fmla="*/ 166 w 181"/>
                  <a:gd name="T57" fmla="*/ 65 h 282"/>
                  <a:gd name="T58" fmla="*/ 162 w 181"/>
                  <a:gd name="T59" fmla="*/ 47 h 282"/>
                  <a:gd name="T60" fmla="*/ 157 w 181"/>
                  <a:gd name="T61" fmla="*/ 30 h 282"/>
                  <a:gd name="T62" fmla="*/ 152 w 181"/>
                  <a:gd name="T63" fmla="*/ 15 h 282"/>
                  <a:gd name="T64" fmla="*/ 150 w 181"/>
                  <a:gd name="T65" fmla="*/ 9 h 282"/>
                  <a:gd name="T66" fmla="*/ 147 w 181"/>
                  <a:gd name="T67" fmla="*/ 5 h 282"/>
                  <a:gd name="T68" fmla="*/ 145 w 181"/>
                  <a:gd name="T69" fmla="*/ 2 h 282"/>
                  <a:gd name="T70" fmla="*/ 143 w 181"/>
                  <a:gd name="T71" fmla="*/ 0 h 282"/>
                  <a:gd name="T72" fmla="*/ 141 w 181"/>
                  <a:gd name="T73" fmla="*/ 0 h 282"/>
                  <a:gd name="T74" fmla="*/ 140 w 181"/>
                  <a:gd name="T75" fmla="*/ 2 h 282"/>
                  <a:gd name="T76" fmla="*/ 137 w 181"/>
                  <a:gd name="T77" fmla="*/ 3 h 282"/>
                  <a:gd name="T78" fmla="*/ 134 w 181"/>
                  <a:gd name="T79" fmla="*/ 5 h 282"/>
                  <a:gd name="T80" fmla="*/ 128 w 181"/>
                  <a:gd name="T81" fmla="*/ 13 h 282"/>
                  <a:gd name="T82" fmla="*/ 121 w 181"/>
                  <a:gd name="T83" fmla="*/ 24 h 282"/>
                  <a:gd name="T84" fmla="*/ 112 w 181"/>
                  <a:gd name="T85" fmla="*/ 40 h 282"/>
                  <a:gd name="T86" fmla="*/ 100 w 181"/>
                  <a:gd name="T87" fmla="*/ 60 h 282"/>
                  <a:gd name="T88" fmla="*/ 89 w 181"/>
                  <a:gd name="T89" fmla="*/ 81 h 282"/>
                  <a:gd name="T90" fmla="*/ 76 w 181"/>
                  <a:gd name="T91" fmla="*/ 104 h 282"/>
                  <a:gd name="T92" fmla="*/ 63 w 181"/>
                  <a:gd name="T93" fmla="*/ 128 h 282"/>
                  <a:gd name="T94" fmla="*/ 51 w 181"/>
                  <a:gd name="T95" fmla="*/ 152 h 282"/>
                  <a:gd name="T96" fmla="*/ 39 w 181"/>
                  <a:gd name="T97" fmla="*/ 176 h 282"/>
                  <a:gd name="T98" fmla="*/ 28 w 181"/>
                  <a:gd name="T99" fmla="*/ 198 h 282"/>
                  <a:gd name="T100" fmla="*/ 18 w 181"/>
                  <a:gd name="T101" fmla="*/ 220 h 282"/>
                  <a:gd name="T102" fmla="*/ 10 w 181"/>
                  <a:gd name="T103" fmla="*/ 238 h 282"/>
                  <a:gd name="T104" fmla="*/ 4 w 181"/>
                  <a:gd name="T105" fmla="*/ 254 h 282"/>
                  <a:gd name="T106" fmla="*/ 0 w 181"/>
                  <a:gd name="T107" fmla="*/ 264 h 282"/>
                  <a:gd name="T108" fmla="*/ 5 w 181"/>
                  <a:gd name="T109" fmla="*/ 264 h 282"/>
                  <a:gd name="T110" fmla="*/ 10 w 181"/>
                  <a:gd name="T111" fmla="*/ 265 h 282"/>
                  <a:gd name="T112" fmla="*/ 16 w 181"/>
                  <a:gd name="T113" fmla="*/ 265 h 282"/>
                  <a:gd name="T114" fmla="*/ 23 w 181"/>
                  <a:gd name="T115" fmla="*/ 266 h 282"/>
                  <a:gd name="T116" fmla="*/ 30 w 181"/>
                  <a:gd name="T117" fmla="*/ 266 h 282"/>
                  <a:gd name="T118" fmla="*/ 38 w 181"/>
                  <a:gd name="T119" fmla="*/ 268 h 282"/>
                  <a:gd name="T120" fmla="*/ 46 w 181"/>
                  <a:gd name="T121" fmla="*/ 269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81" h="282">
                    <a:moveTo>
                      <a:pt x="46" y="269"/>
                    </a:moveTo>
                    <a:lnTo>
                      <a:pt x="49" y="271"/>
                    </a:lnTo>
                    <a:lnTo>
                      <a:pt x="53" y="271"/>
                    </a:lnTo>
                    <a:lnTo>
                      <a:pt x="57" y="272"/>
                    </a:lnTo>
                    <a:lnTo>
                      <a:pt x="61" y="272"/>
                    </a:lnTo>
                    <a:lnTo>
                      <a:pt x="66" y="273"/>
                    </a:lnTo>
                    <a:lnTo>
                      <a:pt x="70" y="275"/>
                    </a:lnTo>
                    <a:lnTo>
                      <a:pt x="74" y="275"/>
                    </a:lnTo>
                    <a:lnTo>
                      <a:pt x="77" y="276"/>
                    </a:lnTo>
                    <a:lnTo>
                      <a:pt x="81" y="276"/>
                    </a:lnTo>
                    <a:lnTo>
                      <a:pt x="86" y="278"/>
                    </a:lnTo>
                    <a:lnTo>
                      <a:pt x="90" y="278"/>
                    </a:lnTo>
                    <a:lnTo>
                      <a:pt x="94" y="279"/>
                    </a:lnTo>
                    <a:lnTo>
                      <a:pt x="98" y="279"/>
                    </a:lnTo>
                    <a:lnTo>
                      <a:pt x="101" y="281"/>
                    </a:lnTo>
                    <a:lnTo>
                      <a:pt x="105" y="281"/>
                    </a:lnTo>
                    <a:lnTo>
                      <a:pt x="108" y="282"/>
                    </a:lnTo>
                    <a:lnTo>
                      <a:pt x="109" y="282"/>
                    </a:lnTo>
                    <a:lnTo>
                      <a:pt x="112" y="282"/>
                    </a:lnTo>
                    <a:lnTo>
                      <a:pt x="114" y="282"/>
                    </a:lnTo>
                    <a:lnTo>
                      <a:pt x="117" y="281"/>
                    </a:lnTo>
                    <a:lnTo>
                      <a:pt x="118" y="281"/>
                    </a:lnTo>
                    <a:lnTo>
                      <a:pt x="121" y="281"/>
                    </a:lnTo>
                    <a:lnTo>
                      <a:pt x="123" y="279"/>
                    </a:lnTo>
                    <a:lnTo>
                      <a:pt x="124" y="278"/>
                    </a:lnTo>
                    <a:lnTo>
                      <a:pt x="127" y="278"/>
                    </a:lnTo>
                    <a:lnTo>
                      <a:pt x="129" y="276"/>
                    </a:lnTo>
                    <a:lnTo>
                      <a:pt x="131" y="275"/>
                    </a:lnTo>
                    <a:lnTo>
                      <a:pt x="133" y="273"/>
                    </a:lnTo>
                    <a:lnTo>
                      <a:pt x="134" y="273"/>
                    </a:lnTo>
                    <a:lnTo>
                      <a:pt x="137" y="272"/>
                    </a:lnTo>
                    <a:lnTo>
                      <a:pt x="140" y="271"/>
                    </a:lnTo>
                    <a:lnTo>
                      <a:pt x="145" y="266"/>
                    </a:lnTo>
                    <a:lnTo>
                      <a:pt x="151" y="262"/>
                    </a:lnTo>
                    <a:lnTo>
                      <a:pt x="156" y="258"/>
                    </a:lnTo>
                    <a:lnTo>
                      <a:pt x="160" y="252"/>
                    </a:lnTo>
                    <a:lnTo>
                      <a:pt x="164" y="247"/>
                    </a:lnTo>
                    <a:lnTo>
                      <a:pt x="168" y="241"/>
                    </a:lnTo>
                    <a:lnTo>
                      <a:pt x="170" y="234"/>
                    </a:lnTo>
                    <a:lnTo>
                      <a:pt x="173" y="227"/>
                    </a:lnTo>
                    <a:lnTo>
                      <a:pt x="175" y="220"/>
                    </a:lnTo>
                    <a:lnTo>
                      <a:pt x="178" y="211"/>
                    </a:lnTo>
                    <a:lnTo>
                      <a:pt x="179" y="204"/>
                    </a:lnTo>
                    <a:lnTo>
                      <a:pt x="180" y="196"/>
                    </a:lnTo>
                    <a:lnTo>
                      <a:pt x="180" y="187"/>
                    </a:lnTo>
                    <a:lnTo>
                      <a:pt x="181" y="177"/>
                    </a:lnTo>
                    <a:lnTo>
                      <a:pt x="181" y="169"/>
                    </a:lnTo>
                    <a:lnTo>
                      <a:pt x="181" y="159"/>
                    </a:lnTo>
                    <a:lnTo>
                      <a:pt x="180" y="150"/>
                    </a:lnTo>
                    <a:lnTo>
                      <a:pt x="180" y="140"/>
                    </a:lnTo>
                    <a:lnTo>
                      <a:pt x="179" y="131"/>
                    </a:lnTo>
                    <a:lnTo>
                      <a:pt x="178" y="121"/>
                    </a:lnTo>
                    <a:lnTo>
                      <a:pt x="176" y="112"/>
                    </a:lnTo>
                    <a:lnTo>
                      <a:pt x="175" y="102"/>
                    </a:lnTo>
                    <a:lnTo>
                      <a:pt x="173" y="92"/>
                    </a:lnTo>
                    <a:lnTo>
                      <a:pt x="171" y="84"/>
                    </a:lnTo>
                    <a:lnTo>
                      <a:pt x="169" y="74"/>
                    </a:lnTo>
                    <a:lnTo>
                      <a:pt x="166" y="65"/>
                    </a:lnTo>
                    <a:lnTo>
                      <a:pt x="165" y="56"/>
                    </a:lnTo>
                    <a:lnTo>
                      <a:pt x="162" y="47"/>
                    </a:lnTo>
                    <a:lnTo>
                      <a:pt x="160" y="39"/>
                    </a:lnTo>
                    <a:lnTo>
                      <a:pt x="157" y="30"/>
                    </a:lnTo>
                    <a:lnTo>
                      <a:pt x="155" y="23"/>
                    </a:lnTo>
                    <a:lnTo>
                      <a:pt x="152" y="15"/>
                    </a:lnTo>
                    <a:lnTo>
                      <a:pt x="151" y="12"/>
                    </a:lnTo>
                    <a:lnTo>
                      <a:pt x="150" y="9"/>
                    </a:lnTo>
                    <a:lnTo>
                      <a:pt x="148" y="6"/>
                    </a:lnTo>
                    <a:lnTo>
                      <a:pt x="147" y="5"/>
                    </a:lnTo>
                    <a:lnTo>
                      <a:pt x="146" y="3"/>
                    </a:lnTo>
                    <a:lnTo>
                      <a:pt x="145" y="2"/>
                    </a:lnTo>
                    <a:lnTo>
                      <a:pt x="143" y="2"/>
                    </a:lnTo>
                    <a:lnTo>
                      <a:pt x="143" y="0"/>
                    </a:lnTo>
                    <a:lnTo>
                      <a:pt x="142" y="0"/>
                    </a:lnTo>
                    <a:lnTo>
                      <a:pt x="141" y="0"/>
                    </a:lnTo>
                    <a:lnTo>
                      <a:pt x="140" y="0"/>
                    </a:lnTo>
                    <a:lnTo>
                      <a:pt x="140" y="2"/>
                    </a:lnTo>
                    <a:lnTo>
                      <a:pt x="138" y="2"/>
                    </a:lnTo>
                    <a:lnTo>
                      <a:pt x="137" y="3"/>
                    </a:lnTo>
                    <a:lnTo>
                      <a:pt x="136" y="3"/>
                    </a:lnTo>
                    <a:lnTo>
                      <a:pt x="134" y="5"/>
                    </a:lnTo>
                    <a:lnTo>
                      <a:pt x="132" y="9"/>
                    </a:lnTo>
                    <a:lnTo>
                      <a:pt x="128" y="13"/>
                    </a:lnTo>
                    <a:lnTo>
                      <a:pt x="126" y="17"/>
                    </a:lnTo>
                    <a:lnTo>
                      <a:pt x="121" y="24"/>
                    </a:lnTo>
                    <a:lnTo>
                      <a:pt x="117" y="31"/>
                    </a:lnTo>
                    <a:lnTo>
                      <a:pt x="112" y="40"/>
                    </a:lnTo>
                    <a:lnTo>
                      <a:pt x="107" y="50"/>
                    </a:lnTo>
                    <a:lnTo>
                      <a:pt x="100" y="60"/>
                    </a:lnTo>
                    <a:lnTo>
                      <a:pt x="95" y="70"/>
                    </a:lnTo>
                    <a:lnTo>
                      <a:pt x="89" y="81"/>
                    </a:lnTo>
                    <a:lnTo>
                      <a:pt x="82" y="92"/>
                    </a:lnTo>
                    <a:lnTo>
                      <a:pt x="76" y="104"/>
                    </a:lnTo>
                    <a:lnTo>
                      <a:pt x="70" y="115"/>
                    </a:lnTo>
                    <a:lnTo>
                      <a:pt x="63" y="128"/>
                    </a:lnTo>
                    <a:lnTo>
                      <a:pt x="57" y="139"/>
                    </a:lnTo>
                    <a:lnTo>
                      <a:pt x="51" y="152"/>
                    </a:lnTo>
                    <a:lnTo>
                      <a:pt x="44" y="163"/>
                    </a:lnTo>
                    <a:lnTo>
                      <a:pt x="39" y="176"/>
                    </a:lnTo>
                    <a:lnTo>
                      <a:pt x="33" y="187"/>
                    </a:lnTo>
                    <a:lnTo>
                      <a:pt x="28" y="198"/>
                    </a:lnTo>
                    <a:lnTo>
                      <a:pt x="23" y="210"/>
                    </a:lnTo>
                    <a:lnTo>
                      <a:pt x="18" y="220"/>
                    </a:lnTo>
                    <a:lnTo>
                      <a:pt x="14" y="230"/>
                    </a:lnTo>
                    <a:lnTo>
                      <a:pt x="10" y="238"/>
                    </a:lnTo>
                    <a:lnTo>
                      <a:pt x="6" y="247"/>
                    </a:lnTo>
                    <a:lnTo>
                      <a:pt x="4" y="254"/>
                    </a:lnTo>
                    <a:lnTo>
                      <a:pt x="1" y="259"/>
                    </a:lnTo>
                    <a:lnTo>
                      <a:pt x="0" y="264"/>
                    </a:lnTo>
                    <a:lnTo>
                      <a:pt x="2" y="264"/>
                    </a:lnTo>
                    <a:lnTo>
                      <a:pt x="5" y="264"/>
                    </a:lnTo>
                    <a:lnTo>
                      <a:pt x="7" y="264"/>
                    </a:lnTo>
                    <a:lnTo>
                      <a:pt x="10" y="265"/>
                    </a:lnTo>
                    <a:lnTo>
                      <a:pt x="13" y="265"/>
                    </a:lnTo>
                    <a:lnTo>
                      <a:pt x="16" y="265"/>
                    </a:lnTo>
                    <a:lnTo>
                      <a:pt x="20" y="265"/>
                    </a:lnTo>
                    <a:lnTo>
                      <a:pt x="23" y="266"/>
                    </a:lnTo>
                    <a:lnTo>
                      <a:pt x="27" y="266"/>
                    </a:lnTo>
                    <a:lnTo>
                      <a:pt x="30" y="266"/>
                    </a:lnTo>
                    <a:lnTo>
                      <a:pt x="34" y="268"/>
                    </a:lnTo>
                    <a:lnTo>
                      <a:pt x="38" y="268"/>
                    </a:lnTo>
                    <a:lnTo>
                      <a:pt x="42" y="269"/>
                    </a:lnTo>
                    <a:lnTo>
                      <a:pt x="46" y="269"/>
                    </a:lnTo>
                    <a:lnTo>
                      <a:pt x="46" y="2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1" name="Freeform 1104"/>
              <p:cNvSpPr>
                <a:spLocks/>
              </p:cNvSpPr>
              <p:nvPr/>
            </p:nvSpPr>
            <p:spPr bwMode="auto">
              <a:xfrm rot="380540" flipH="1">
                <a:off x="3107237" y="2178516"/>
                <a:ext cx="223516" cy="304800"/>
              </a:xfrm>
              <a:custGeom>
                <a:avLst/>
                <a:gdLst>
                  <a:gd name="T0" fmla="*/ 80 w 126"/>
                  <a:gd name="T1" fmla="*/ 1 h 192"/>
                  <a:gd name="T2" fmla="*/ 80 w 126"/>
                  <a:gd name="T3" fmla="*/ 1 h 192"/>
                  <a:gd name="T4" fmla="*/ 74 w 126"/>
                  <a:gd name="T5" fmla="*/ 0 h 192"/>
                  <a:gd name="T6" fmla="*/ 68 w 126"/>
                  <a:gd name="T7" fmla="*/ 0 h 192"/>
                  <a:gd name="T8" fmla="*/ 61 w 126"/>
                  <a:gd name="T9" fmla="*/ 1 h 192"/>
                  <a:gd name="T10" fmla="*/ 55 w 126"/>
                  <a:gd name="T11" fmla="*/ 4 h 192"/>
                  <a:gd name="T12" fmla="*/ 42 w 126"/>
                  <a:gd name="T13" fmla="*/ 9 h 192"/>
                  <a:gd name="T14" fmla="*/ 32 w 126"/>
                  <a:gd name="T15" fmla="*/ 19 h 192"/>
                  <a:gd name="T16" fmla="*/ 22 w 126"/>
                  <a:gd name="T17" fmla="*/ 32 h 192"/>
                  <a:gd name="T18" fmla="*/ 13 w 126"/>
                  <a:gd name="T19" fmla="*/ 46 h 192"/>
                  <a:gd name="T20" fmla="*/ 7 w 126"/>
                  <a:gd name="T21" fmla="*/ 65 h 192"/>
                  <a:gd name="T22" fmla="*/ 2 w 126"/>
                  <a:gd name="T23" fmla="*/ 83 h 192"/>
                  <a:gd name="T24" fmla="*/ 2 w 126"/>
                  <a:gd name="T25" fmla="*/ 83 h 192"/>
                  <a:gd name="T26" fmla="*/ 0 w 126"/>
                  <a:gd name="T27" fmla="*/ 103 h 192"/>
                  <a:gd name="T28" fmla="*/ 0 w 126"/>
                  <a:gd name="T29" fmla="*/ 121 h 192"/>
                  <a:gd name="T30" fmla="*/ 3 w 126"/>
                  <a:gd name="T31" fmla="*/ 138 h 192"/>
                  <a:gd name="T32" fmla="*/ 8 w 126"/>
                  <a:gd name="T33" fmla="*/ 154 h 192"/>
                  <a:gd name="T34" fmla="*/ 16 w 126"/>
                  <a:gd name="T35" fmla="*/ 168 h 192"/>
                  <a:gd name="T36" fmla="*/ 24 w 126"/>
                  <a:gd name="T37" fmla="*/ 179 h 192"/>
                  <a:gd name="T38" fmla="*/ 28 w 126"/>
                  <a:gd name="T39" fmla="*/ 183 h 192"/>
                  <a:gd name="T40" fmla="*/ 35 w 126"/>
                  <a:gd name="T41" fmla="*/ 188 h 192"/>
                  <a:gd name="T42" fmla="*/ 40 w 126"/>
                  <a:gd name="T43" fmla="*/ 189 h 192"/>
                  <a:gd name="T44" fmla="*/ 46 w 126"/>
                  <a:gd name="T45" fmla="*/ 192 h 192"/>
                  <a:gd name="T46" fmla="*/ 46 w 126"/>
                  <a:gd name="T47" fmla="*/ 192 h 192"/>
                  <a:gd name="T48" fmla="*/ 52 w 126"/>
                  <a:gd name="T49" fmla="*/ 192 h 192"/>
                  <a:gd name="T50" fmla="*/ 59 w 126"/>
                  <a:gd name="T51" fmla="*/ 192 h 192"/>
                  <a:gd name="T52" fmla="*/ 65 w 126"/>
                  <a:gd name="T53" fmla="*/ 192 h 192"/>
                  <a:gd name="T54" fmla="*/ 71 w 126"/>
                  <a:gd name="T55" fmla="*/ 189 h 192"/>
                  <a:gd name="T56" fmla="*/ 83 w 126"/>
                  <a:gd name="T57" fmla="*/ 183 h 192"/>
                  <a:gd name="T58" fmla="*/ 94 w 126"/>
                  <a:gd name="T59" fmla="*/ 174 h 192"/>
                  <a:gd name="T60" fmla="*/ 104 w 126"/>
                  <a:gd name="T61" fmla="*/ 161 h 192"/>
                  <a:gd name="T62" fmla="*/ 113 w 126"/>
                  <a:gd name="T63" fmla="*/ 145 h 192"/>
                  <a:gd name="T64" fmla="*/ 120 w 126"/>
                  <a:gd name="T65" fmla="*/ 128 h 192"/>
                  <a:gd name="T66" fmla="*/ 125 w 126"/>
                  <a:gd name="T67" fmla="*/ 110 h 192"/>
                  <a:gd name="T68" fmla="*/ 125 w 126"/>
                  <a:gd name="T69" fmla="*/ 110 h 192"/>
                  <a:gd name="T70" fmla="*/ 126 w 126"/>
                  <a:gd name="T71" fmla="*/ 90 h 192"/>
                  <a:gd name="T72" fmla="*/ 126 w 126"/>
                  <a:gd name="T73" fmla="*/ 72 h 192"/>
                  <a:gd name="T74" fmla="*/ 123 w 126"/>
                  <a:gd name="T75" fmla="*/ 53 h 192"/>
                  <a:gd name="T76" fmla="*/ 118 w 126"/>
                  <a:gd name="T77" fmla="*/ 38 h 192"/>
                  <a:gd name="T78" fmla="*/ 111 w 126"/>
                  <a:gd name="T79" fmla="*/ 25 h 192"/>
                  <a:gd name="T80" fmla="*/ 102 w 126"/>
                  <a:gd name="T81" fmla="*/ 14 h 192"/>
                  <a:gd name="T82" fmla="*/ 97 w 126"/>
                  <a:gd name="T83" fmla="*/ 9 h 192"/>
                  <a:gd name="T84" fmla="*/ 92 w 126"/>
                  <a:gd name="T85" fmla="*/ 5 h 192"/>
                  <a:gd name="T86" fmla="*/ 85 w 126"/>
                  <a:gd name="T87" fmla="*/ 2 h 192"/>
                  <a:gd name="T88" fmla="*/ 80 w 126"/>
                  <a:gd name="T89" fmla="*/ 1 h 192"/>
                  <a:gd name="T90" fmla="*/ 80 w 126"/>
                  <a:gd name="T91" fmla="*/ 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6" h="192">
                    <a:moveTo>
                      <a:pt x="80" y="1"/>
                    </a:moveTo>
                    <a:lnTo>
                      <a:pt x="80" y="1"/>
                    </a:lnTo>
                    <a:lnTo>
                      <a:pt x="74" y="0"/>
                    </a:lnTo>
                    <a:lnTo>
                      <a:pt x="68" y="0"/>
                    </a:lnTo>
                    <a:lnTo>
                      <a:pt x="61" y="1"/>
                    </a:lnTo>
                    <a:lnTo>
                      <a:pt x="55" y="4"/>
                    </a:lnTo>
                    <a:lnTo>
                      <a:pt x="42" y="9"/>
                    </a:lnTo>
                    <a:lnTo>
                      <a:pt x="32" y="19"/>
                    </a:lnTo>
                    <a:lnTo>
                      <a:pt x="22" y="32"/>
                    </a:lnTo>
                    <a:lnTo>
                      <a:pt x="13" y="46"/>
                    </a:lnTo>
                    <a:lnTo>
                      <a:pt x="7" y="65"/>
                    </a:lnTo>
                    <a:lnTo>
                      <a:pt x="2" y="83"/>
                    </a:lnTo>
                    <a:lnTo>
                      <a:pt x="2" y="83"/>
                    </a:lnTo>
                    <a:lnTo>
                      <a:pt x="0" y="103"/>
                    </a:lnTo>
                    <a:lnTo>
                      <a:pt x="0" y="121"/>
                    </a:lnTo>
                    <a:lnTo>
                      <a:pt x="3" y="138"/>
                    </a:lnTo>
                    <a:lnTo>
                      <a:pt x="8" y="154"/>
                    </a:lnTo>
                    <a:lnTo>
                      <a:pt x="16" y="168"/>
                    </a:lnTo>
                    <a:lnTo>
                      <a:pt x="24" y="179"/>
                    </a:lnTo>
                    <a:lnTo>
                      <a:pt x="28" y="183"/>
                    </a:lnTo>
                    <a:lnTo>
                      <a:pt x="35" y="188"/>
                    </a:lnTo>
                    <a:lnTo>
                      <a:pt x="40" y="189"/>
                    </a:lnTo>
                    <a:lnTo>
                      <a:pt x="46" y="192"/>
                    </a:lnTo>
                    <a:lnTo>
                      <a:pt x="46" y="192"/>
                    </a:lnTo>
                    <a:lnTo>
                      <a:pt x="52" y="192"/>
                    </a:lnTo>
                    <a:lnTo>
                      <a:pt x="59" y="192"/>
                    </a:lnTo>
                    <a:lnTo>
                      <a:pt x="65" y="192"/>
                    </a:lnTo>
                    <a:lnTo>
                      <a:pt x="71" y="189"/>
                    </a:lnTo>
                    <a:lnTo>
                      <a:pt x="83" y="183"/>
                    </a:lnTo>
                    <a:lnTo>
                      <a:pt x="94" y="174"/>
                    </a:lnTo>
                    <a:lnTo>
                      <a:pt x="104" y="161"/>
                    </a:lnTo>
                    <a:lnTo>
                      <a:pt x="113" y="145"/>
                    </a:lnTo>
                    <a:lnTo>
                      <a:pt x="120" y="128"/>
                    </a:lnTo>
                    <a:lnTo>
                      <a:pt x="125" y="110"/>
                    </a:lnTo>
                    <a:lnTo>
                      <a:pt x="125" y="110"/>
                    </a:lnTo>
                    <a:lnTo>
                      <a:pt x="126" y="90"/>
                    </a:lnTo>
                    <a:lnTo>
                      <a:pt x="126" y="72"/>
                    </a:lnTo>
                    <a:lnTo>
                      <a:pt x="123" y="53"/>
                    </a:lnTo>
                    <a:lnTo>
                      <a:pt x="118" y="38"/>
                    </a:lnTo>
                    <a:lnTo>
                      <a:pt x="111" y="25"/>
                    </a:lnTo>
                    <a:lnTo>
                      <a:pt x="102" y="14"/>
                    </a:lnTo>
                    <a:lnTo>
                      <a:pt x="97" y="9"/>
                    </a:lnTo>
                    <a:lnTo>
                      <a:pt x="92" y="5"/>
                    </a:lnTo>
                    <a:lnTo>
                      <a:pt x="85" y="2"/>
                    </a:lnTo>
                    <a:lnTo>
                      <a:pt x="80" y="1"/>
                    </a:lnTo>
                    <a:lnTo>
                      <a:pt x="80" y="1"/>
                    </a:lnTo>
                    <a:close/>
                  </a:path>
                </a:pathLst>
              </a:custGeom>
              <a:solidFill>
                <a:srgbClr val="104F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2" name="Freeform 1105"/>
              <p:cNvSpPr>
                <a:spLocks/>
              </p:cNvSpPr>
              <p:nvPr/>
            </p:nvSpPr>
            <p:spPr bwMode="auto">
              <a:xfrm rot="380540" flipH="1">
                <a:off x="3112203" y="2186532"/>
                <a:ext cx="214646" cy="295275"/>
              </a:xfrm>
              <a:custGeom>
                <a:avLst/>
                <a:gdLst>
                  <a:gd name="T0" fmla="*/ 77 w 121"/>
                  <a:gd name="T1" fmla="*/ 2 h 186"/>
                  <a:gd name="T2" fmla="*/ 77 w 121"/>
                  <a:gd name="T3" fmla="*/ 2 h 186"/>
                  <a:gd name="T4" fmla="*/ 71 w 121"/>
                  <a:gd name="T5" fmla="*/ 0 h 186"/>
                  <a:gd name="T6" fmla="*/ 64 w 121"/>
                  <a:gd name="T7" fmla="*/ 0 h 186"/>
                  <a:gd name="T8" fmla="*/ 58 w 121"/>
                  <a:gd name="T9" fmla="*/ 2 h 186"/>
                  <a:gd name="T10" fmla="*/ 52 w 121"/>
                  <a:gd name="T11" fmla="*/ 4 h 186"/>
                  <a:gd name="T12" fmla="*/ 40 w 121"/>
                  <a:gd name="T13" fmla="*/ 10 h 186"/>
                  <a:gd name="T14" fmla="*/ 30 w 121"/>
                  <a:gd name="T15" fmla="*/ 20 h 186"/>
                  <a:gd name="T16" fmla="*/ 21 w 121"/>
                  <a:gd name="T17" fmla="*/ 31 h 186"/>
                  <a:gd name="T18" fmla="*/ 12 w 121"/>
                  <a:gd name="T19" fmla="*/ 45 h 186"/>
                  <a:gd name="T20" fmla="*/ 6 w 121"/>
                  <a:gd name="T21" fmla="*/ 62 h 186"/>
                  <a:gd name="T22" fmla="*/ 2 w 121"/>
                  <a:gd name="T23" fmla="*/ 81 h 186"/>
                  <a:gd name="T24" fmla="*/ 2 w 121"/>
                  <a:gd name="T25" fmla="*/ 81 h 186"/>
                  <a:gd name="T26" fmla="*/ 0 w 121"/>
                  <a:gd name="T27" fmla="*/ 99 h 186"/>
                  <a:gd name="T28" fmla="*/ 1 w 121"/>
                  <a:gd name="T29" fmla="*/ 118 h 186"/>
                  <a:gd name="T30" fmla="*/ 3 w 121"/>
                  <a:gd name="T31" fmla="*/ 135 h 186"/>
                  <a:gd name="T32" fmla="*/ 8 w 121"/>
                  <a:gd name="T33" fmla="*/ 149 h 186"/>
                  <a:gd name="T34" fmla="*/ 15 w 121"/>
                  <a:gd name="T35" fmla="*/ 163 h 186"/>
                  <a:gd name="T36" fmla="*/ 24 w 121"/>
                  <a:gd name="T37" fmla="*/ 173 h 186"/>
                  <a:gd name="T38" fmla="*/ 29 w 121"/>
                  <a:gd name="T39" fmla="*/ 177 h 186"/>
                  <a:gd name="T40" fmla="*/ 34 w 121"/>
                  <a:gd name="T41" fmla="*/ 180 h 186"/>
                  <a:gd name="T42" fmla="*/ 39 w 121"/>
                  <a:gd name="T43" fmla="*/ 183 h 186"/>
                  <a:gd name="T44" fmla="*/ 45 w 121"/>
                  <a:gd name="T45" fmla="*/ 186 h 186"/>
                  <a:gd name="T46" fmla="*/ 45 w 121"/>
                  <a:gd name="T47" fmla="*/ 186 h 186"/>
                  <a:gd name="T48" fmla="*/ 52 w 121"/>
                  <a:gd name="T49" fmla="*/ 186 h 186"/>
                  <a:gd name="T50" fmla="*/ 57 w 121"/>
                  <a:gd name="T51" fmla="*/ 186 h 186"/>
                  <a:gd name="T52" fmla="*/ 63 w 121"/>
                  <a:gd name="T53" fmla="*/ 184 h 186"/>
                  <a:gd name="T54" fmla="*/ 69 w 121"/>
                  <a:gd name="T55" fmla="*/ 183 h 186"/>
                  <a:gd name="T56" fmla="*/ 81 w 121"/>
                  <a:gd name="T57" fmla="*/ 176 h 186"/>
                  <a:gd name="T58" fmla="*/ 91 w 121"/>
                  <a:gd name="T59" fmla="*/ 167 h 186"/>
                  <a:gd name="T60" fmla="*/ 101 w 121"/>
                  <a:gd name="T61" fmla="*/ 154 h 186"/>
                  <a:gd name="T62" fmla="*/ 109 w 121"/>
                  <a:gd name="T63" fmla="*/ 140 h 186"/>
                  <a:gd name="T64" fmla="*/ 115 w 121"/>
                  <a:gd name="T65" fmla="*/ 123 h 186"/>
                  <a:gd name="T66" fmla="*/ 120 w 121"/>
                  <a:gd name="T67" fmla="*/ 105 h 186"/>
                  <a:gd name="T68" fmla="*/ 120 w 121"/>
                  <a:gd name="T69" fmla="*/ 105 h 186"/>
                  <a:gd name="T70" fmla="*/ 121 w 121"/>
                  <a:gd name="T71" fmla="*/ 86 h 186"/>
                  <a:gd name="T72" fmla="*/ 121 w 121"/>
                  <a:gd name="T73" fmla="*/ 69 h 186"/>
                  <a:gd name="T74" fmla="*/ 119 w 121"/>
                  <a:gd name="T75" fmla="*/ 53 h 186"/>
                  <a:gd name="T76" fmla="*/ 114 w 121"/>
                  <a:gd name="T77" fmla="*/ 37 h 186"/>
                  <a:gd name="T78" fmla="*/ 106 w 121"/>
                  <a:gd name="T79" fmla="*/ 24 h 186"/>
                  <a:gd name="T80" fmla="*/ 99 w 121"/>
                  <a:gd name="T81" fmla="*/ 13 h 186"/>
                  <a:gd name="T82" fmla="*/ 94 w 121"/>
                  <a:gd name="T83" fmla="*/ 9 h 186"/>
                  <a:gd name="T84" fmla="*/ 88 w 121"/>
                  <a:gd name="T85" fmla="*/ 6 h 186"/>
                  <a:gd name="T86" fmla="*/ 82 w 121"/>
                  <a:gd name="T87" fmla="*/ 3 h 186"/>
                  <a:gd name="T88" fmla="*/ 77 w 121"/>
                  <a:gd name="T89" fmla="*/ 2 h 186"/>
                  <a:gd name="T90" fmla="*/ 77 w 121"/>
                  <a:gd name="T91" fmla="*/ 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1" h="186">
                    <a:moveTo>
                      <a:pt x="77" y="2"/>
                    </a:moveTo>
                    <a:lnTo>
                      <a:pt x="77" y="2"/>
                    </a:lnTo>
                    <a:lnTo>
                      <a:pt x="71" y="0"/>
                    </a:lnTo>
                    <a:lnTo>
                      <a:pt x="64" y="0"/>
                    </a:lnTo>
                    <a:lnTo>
                      <a:pt x="58" y="2"/>
                    </a:lnTo>
                    <a:lnTo>
                      <a:pt x="52" y="4"/>
                    </a:lnTo>
                    <a:lnTo>
                      <a:pt x="40" y="10"/>
                    </a:lnTo>
                    <a:lnTo>
                      <a:pt x="30" y="20"/>
                    </a:lnTo>
                    <a:lnTo>
                      <a:pt x="21" y="31"/>
                    </a:lnTo>
                    <a:lnTo>
                      <a:pt x="12" y="45"/>
                    </a:lnTo>
                    <a:lnTo>
                      <a:pt x="6" y="62"/>
                    </a:lnTo>
                    <a:lnTo>
                      <a:pt x="2" y="81"/>
                    </a:lnTo>
                    <a:lnTo>
                      <a:pt x="2" y="81"/>
                    </a:lnTo>
                    <a:lnTo>
                      <a:pt x="0" y="99"/>
                    </a:lnTo>
                    <a:lnTo>
                      <a:pt x="1" y="118"/>
                    </a:lnTo>
                    <a:lnTo>
                      <a:pt x="3" y="135"/>
                    </a:lnTo>
                    <a:lnTo>
                      <a:pt x="8" y="149"/>
                    </a:lnTo>
                    <a:lnTo>
                      <a:pt x="15" y="163"/>
                    </a:lnTo>
                    <a:lnTo>
                      <a:pt x="24" y="173"/>
                    </a:lnTo>
                    <a:lnTo>
                      <a:pt x="29" y="177"/>
                    </a:lnTo>
                    <a:lnTo>
                      <a:pt x="34" y="180"/>
                    </a:lnTo>
                    <a:lnTo>
                      <a:pt x="39" y="183"/>
                    </a:lnTo>
                    <a:lnTo>
                      <a:pt x="45" y="186"/>
                    </a:lnTo>
                    <a:lnTo>
                      <a:pt x="45" y="186"/>
                    </a:lnTo>
                    <a:lnTo>
                      <a:pt x="52" y="186"/>
                    </a:lnTo>
                    <a:lnTo>
                      <a:pt x="57" y="186"/>
                    </a:lnTo>
                    <a:lnTo>
                      <a:pt x="63" y="184"/>
                    </a:lnTo>
                    <a:lnTo>
                      <a:pt x="69" y="183"/>
                    </a:lnTo>
                    <a:lnTo>
                      <a:pt x="81" y="176"/>
                    </a:lnTo>
                    <a:lnTo>
                      <a:pt x="91" y="167"/>
                    </a:lnTo>
                    <a:lnTo>
                      <a:pt x="101" y="154"/>
                    </a:lnTo>
                    <a:lnTo>
                      <a:pt x="109" y="140"/>
                    </a:lnTo>
                    <a:lnTo>
                      <a:pt x="115" y="123"/>
                    </a:lnTo>
                    <a:lnTo>
                      <a:pt x="120" y="105"/>
                    </a:lnTo>
                    <a:lnTo>
                      <a:pt x="120" y="105"/>
                    </a:lnTo>
                    <a:lnTo>
                      <a:pt x="121" y="86"/>
                    </a:lnTo>
                    <a:lnTo>
                      <a:pt x="121" y="69"/>
                    </a:lnTo>
                    <a:lnTo>
                      <a:pt x="119" y="53"/>
                    </a:lnTo>
                    <a:lnTo>
                      <a:pt x="114" y="37"/>
                    </a:lnTo>
                    <a:lnTo>
                      <a:pt x="106" y="24"/>
                    </a:lnTo>
                    <a:lnTo>
                      <a:pt x="99" y="13"/>
                    </a:lnTo>
                    <a:lnTo>
                      <a:pt x="94" y="9"/>
                    </a:lnTo>
                    <a:lnTo>
                      <a:pt x="88" y="6"/>
                    </a:lnTo>
                    <a:lnTo>
                      <a:pt x="82" y="3"/>
                    </a:lnTo>
                    <a:lnTo>
                      <a:pt x="77" y="2"/>
                    </a:lnTo>
                    <a:lnTo>
                      <a:pt x="77" y="2"/>
                    </a:lnTo>
                    <a:close/>
                  </a:path>
                </a:pathLst>
              </a:custGeom>
              <a:solidFill>
                <a:srgbClr val="105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3" name="Freeform 1106"/>
              <p:cNvSpPr>
                <a:spLocks/>
              </p:cNvSpPr>
              <p:nvPr/>
            </p:nvSpPr>
            <p:spPr bwMode="auto">
              <a:xfrm rot="380540" flipH="1">
                <a:off x="3115400" y="2196038"/>
                <a:ext cx="207550" cy="282575"/>
              </a:xfrm>
              <a:custGeom>
                <a:avLst/>
                <a:gdLst>
                  <a:gd name="T0" fmla="*/ 72 w 117"/>
                  <a:gd name="T1" fmla="*/ 1 h 178"/>
                  <a:gd name="T2" fmla="*/ 72 w 117"/>
                  <a:gd name="T3" fmla="*/ 1 h 178"/>
                  <a:gd name="T4" fmla="*/ 67 w 117"/>
                  <a:gd name="T5" fmla="*/ 0 h 178"/>
                  <a:gd name="T6" fmla="*/ 61 w 117"/>
                  <a:gd name="T7" fmla="*/ 0 h 178"/>
                  <a:gd name="T8" fmla="*/ 50 w 117"/>
                  <a:gd name="T9" fmla="*/ 4 h 178"/>
                  <a:gd name="T10" fmla="*/ 38 w 117"/>
                  <a:gd name="T11" fmla="*/ 10 h 178"/>
                  <a:gd name="T12" fmla="*/ 28 w 117"/>
                  <a:gd name="T13" fmla="*/ 18 h 178"/>
                  <a:gd name="T14" fmla="*/ 19 w 117"/>
                  <a:gd name="T15" fmla="*/ 31 h 178"/>
                  <a:gd name="T16" fmla="*/ 12 w 117"/>
                  <a:gd name="T17" fmla="*/ 44 h 178"/>
                  <a:gd name="T18" fmla="*/ 5 w 117"/>
                  <a:gd name="T19" fmla="*/ 61 h 178"/>
                  <a:gd name="T20" fmla="*/ 1 w 117"/>
                  <a:gd name="T21" fmla="*/ 78 h 178"/>
                  <a:gd name="T22" fmla="*/ 1 w 117"/>
                  <a:gd name="T23" fmla="*/ 78 h 178"/>
                  <a:gd name="T24" fmla="*/ 0 w 117"/>
                  <a:gd name="T25" fmla="*/ 96 h 178"/>
                  <a:gd name="T26" fmla="*/ 0 w 117"/>
                  <a:gd name="T27" fmla="*/ 113 h 178"/>
                  <a:gd name="T28" fmla="*/ 4 w 117"/>
                  <a:gd name="T29" fmla="*/ 129 h 178"/>
                  <a:gd name="T30" fmla="*/ 8 w 117"/>
                  <a:gd name="T31" fmla="*/ 143 h 178"/>
                  <a:gd name="T32" fmla="*/ 15 w 117"/>
                  <a:gd name="T33" fmla="*/ 155 h 178"/>
                  <a:gd name="T34" fmla="*/ 23 w 117"/>
                  <a:gd name="T35" fmla="*/ 165 h 178"/>
                  <a:gd name="T36" fmla="*/ 28 w 117"/>
                  <a:gd name="T37" fmla="*/ 170 h 178"/>
                  <a:gd name="T38" fmla="*/ 33 w 117"/>
                  <a:gd name="T39" fmla="*/ 172 h 178"/>
                  <a:gd name="T40" fmla="*/ 38 w 117"/>
                  <a:gd name="T41" fmla="*/ 175 h 178"/>
                  <a:gd name="T42" fmla="*/ 45 w 117"/>
                  <a:gd name="T43" fmla="*/ 177 h 178"/>
                  <a:gd name="T44" fmla="*/ 45 w 117"/>
                  <a:gd name="T45" fmla="*/ 177 h 178"/>
                  <a:gd name="T46" fmla="*/ 50 w 117"/>
                  <a:gd name="T47" fmla="*/ 178 h 178"/>
                  <a:gd name="T48" fmla="*/ 56 w 117"/>
                  <a:gd name="T49" fmla="*/ 178 h 178"/>
                  <a:gd name="T50" fmla="*/ 67 w 117"/>
                  <a:gd name="T51" fmla="*/ 175 h 178"/>
                  <a:gd name="T52" fmla="*/ 79 w 117"/>
                  <a:gd name="T53" fmla="*/ 168 h 178"/>
                  <a:gd name="T54" fmla="*/ 89 w 117"/>
                  <a:gd name="T55" fmla="*/ 160 h 178"/>
                  <a:gd name="T56" fmla="*/ 98 w 117"/>
                  <a:gd name="T57" fmla="*/ 147 h 178"/>
                  <a:gd name="T58" fmla="*/ 106 w 117"/>
                  <a:gd name="T59" fmla="*/ 134 h 178"/>
                  <a:gd name="T60" fmla="*/ 112 w 117"/>
                  <a:gd name="T61" fmla="*/ 117 h 178"/>
                  <a:gd name="T62" fmla="*/ 116 w 117"/>
                  <a:gd name="T63" fmla="*/ 100 h 178"/>
                  <a:gd name="T64" fmla="*/ 116 w 117"/>
                  <a:gd name="T65" fmla="*/ 100 h 178"/>
                  <a:gd name="T66" fmla="*/ 117 w 117"/>
                  <a:gd name="T67" fmla="*/ 82 h 178"/>
                  <a:gd name="T68" fmla="*/ 117 w 117"/>
                  <a:gd name="T69" fmla="*/ 65 h 178"/>
                  <a:gd name="T70" fmla="*/ 113 w 117"/>
                  <a:gd name="T71" fmla="*/ 49 h 178"/>
                  <a:gd name="T72" fmla="*/ 109 w 117"/>
                  <a:gd name="T73" fmla="*/ 35 h 178"/>
                  <a:gd name="T74" fmla="*/ 102 w 117"/>
                  <a:gd name="T75" fmla="*/ 22 h 178"/>
                  <a:gd name="T76" fmla="*/ 94 w 117"/>
                  <a:gd name="T77" fmla="*/ 13 h 178"/>
                  <a:gd name="T78" fmla="*/ 89 w 117"/>
                  <a:gd name="T79" fmla="*/ 8 h 178"/>
                  <a:gd name="T80" fmla="*/ 84 w 117"/>
                  <a:gd name="T81" fmla="*/ 5 h 178"/>
                  <a:gd name="T82" fmla="*/ 79 w 117"/>
                  <a:gd name="T83" fmla="*/ 3 h 178"/>
                  <a:gd name="T84" fmla="*/ 72 w 117"/>
                  <a:gd name="T85" fmla="*/ 1 h 178"/>
                  <a:gd name="T86" fmla="*/ 72 w 117"/>
                  <a:gd name="T87" fmla="*/ 1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17" h="178">
                    <a:moveTo>
                      <a:pt x="72" y="1"/>
                    </a:moveTo>
                    <a:lnTo>
                      <a:pt x="72" y="1"/>
                    </a:lnTo>
                    <a:lnTo>
                      <a:pt x="67" y="0"/>
                    </a:lnTo>
                    <a:lnTo>
                      <a:pt x="61" y="0"/>
                    </a:lnTo>
                    <a:lnTo>
                      <a:pt x="50" y="4"/>
                    </a:lnTo>
                    <a:lnTo>
                      <a:pt x="38" y="10"/>
                    </a:lnTo>
                    <a:lnTo>
                      <a:pt x="28" y="18"/>
                    </a:lnTo>
                    <a:lnTo>
                      <a:pt x="19" y="31"/>
                    </a:lnTo>
                    <a:lnTo>
                      <a:pt x="12" y="44"/>
                    </a:lnTo>
                    <a:lnTo>
                      <a:pt x="5" y="61"/>
                    </a:lnTo>
                    <a:lnTo>
                      <a:pt x="1" y="78"/>
                    </a:lnTo>
                    <a:lnTo>
                      <a:pt x="1" y="78"/>
                    </a:lnTo>
                    <a:lnTo>
                      <a:pt x="0" y="96"/>
                    </a:lnTo>
                    <a:lnTo>
                      <a:pt x="0" y="113"/>
                    </a:lnTo>
                    <a:lnTo>
                      <a:pt x="4" y="129"/>
                    </a:lnTo>
                    <a:lnTo>
                      <a:pt x="8" y="143"/>
                    </a:lnTo>
                    <a:lnTo>
                      <a:pt x="15" y="155"/>
                    </a:lnTo>
                    <a:lnTo>
                      <a:pt x="23" y="165"/>
                    </a:lnTo>
                    <a:lnTo>
                      <a:pt x="28" y="170"/>
                    </a:lnTo>
                    <a:lnTo>
                      <a:pt x="33" y="172"/>
                    </a:lnTo>
                    <a:lnTo>
                      <a:pt x="38" y="175"/>
                    </a:lnTo>
                    <a:lnTo>
                      <a:pt x="45" y="177"/>
                    </a:lnTo>
                    <a:lnTo>
                      <a:pt x="45" y="177"/>
                    </a:lnTo>
                    <a:lnTo>
                      <a:pt x="50" y="178"/>
                    </a:lnTo>
                    <a:lnTo>
                      <a:pt x="56" y="178"/>
                    </a:lnTo>
                    <a:lnTo>
                      <a:pt x="67" y="175"/>
                    </a:lnTo>
                    <a:lnTo>
                      <a:pt x="79" y="168"/>
                    </a:lnTo>
                    <a:lnTo>
                      <a:pt x="89" y="160"/>
                    </a:lnTo>
                    <a:lnTo>
                      <a:pt x="98" y="147"/>
                    </a:lnTo>
                    <a:lnTo>
                      <a:pt x="106" y="134"/>
                    </a:lnTo>
                    <a:lnTo>
                      <a:pt x="112" y="117"/>
                    </a:lnTo>
                    <a:lnTo>
                      <a:pt x="116" y="100"/>
                    </a:lnTo>
                    <a:lnTo>
                      <a:pt x="116" y="100"/>
                    </a:lnTo>
                    <a:lnTo>
                      <a:pt x="117" y="82"/>
                    </a:lnTo>
                    <a:lnTo>
                      <a:pt x="117" y="65"/>
                    </a:lnTo>
                    <a:lnTo>
                      <a:pt x="113" y="49"/>
                    </a:lnTo>
                    <a:lnTo>
                      <a:pt x="109" y="35"/>
                    </a:lnTo>
                    <a:lnTo>
                      <a:pt x="102" y="22"/>
                    </a:lnTo>
                    <a:lnTo>
                      <a:pt x="94" y="13"/>
                    </a:lnTo>
                    <a:lnTo>
                      <a:pt x="89" y="8"/>
                    </a:lnTo>
                    <a:lnTo>
                      <a:pt x="84" y="5"/>
                    </a:lnTo>
                    <a:lnTo>
                      <a:pt x="79" y="3"/>
                    </a:lnTo>
                    <a:lnTo>
                      <a:pt x="72" y="1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rgbClr val="0E5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4" name="Freeform 1107"/>
              <p:cNvSpPr>
                <a:spLocks/>
              </p:cNvSpPr>
              <p:nvPr/>
            </p:nvSpPr>
            <p:spPr bwMode="auto">
              <a:xfrm rot="380540" flipH="1">
                <a:off x="3120371" y="2203956"/>
                <a:ext cx="196907" cy="273050"/>
              </a:xfrm>
              <a:custGeom>
                <a:avLst/>
                <a:gdLst>
                  <a:gd name="T0" fmla="*/ 68 w 111"/>
                  <a:gd name="T1" fmla="*/ 2 h 172"/>
                  <a:gd name="T2" fmla="*/ 68 w 111"/>
                  <a:gd name="T3" fmla="*/ 2 h 172"/>
                  <a:gd name="T4" fmla="*/ 63 w 111"/>
                  <a:gd name="T5" fmla="*/ 0 h 172"/>
                  <a:gd name="T6" fmla="*/ 57 w 111"/>
                  <a:gd name="T7" fmla="*/ 0 h 172"/>
                  <a:gd name="T8" fmla="*/ 47 w 111"/>
                  <a:gd name="T9" fmla="*/ 5 h 172"/>
                  <a:gd name="T10" fmla="*/ 35 w 111"/>
                  <a:gd name="T11" fmla="*/ 10 h 172"/>
                  <a:gd name="T12" fmla="*/ 26 w 111"/>
                  <a:gd name="T13" fmla="*/ 19 h 172"/>
                  <a:gd name="T14" fmla="*/ 17 w 111"/>
                  <a:gd name="T15" fmla="*/ 30 h 172"/>
                  <a:gd name="T16" fmla="*/ 10 w 111"/>
                  <a:gd name="T17" fmla="*/ 43 h 172"/>
                  <a:gd name="T18" fmla="*/ 5 w 111"/>
                  <a:gd name="T19" fmla="*/ 58 h 172"/>
                  <a:gd name="T20" fmla="*/ 1 w 111"/>
                  <a:gd name="T21" fmla="*/ 75 h 172"/>
                  <a:gd name="T22" fmla="*/ 1 w 111"/>
                  <a:gd name="T23" fmla="*/ 75 h 172"/>
                  <a:gd name="T24" fmla="*/ 0 w 111"/>
                  <a:gd name="T25" fmla="*/ 92 h 172"/>
                  <a:gd name="T26" fmla="*/ 0 w 111"/>
                  <a:gd name="T27" fmla="*/ 109 h 172"/>
                  <a:gd name="T28" fmla="*/ 2 w 111"/>
                  <a:gd name="T29" fmla="*/ 125 h 172"/>
                  <a:gd name="T30" fmla="*/ 7 w 111"/>
                  <a:gd name="T31" fmla="*/ 138 h 172"/>
                  <a:gd name="T32" fmla="*/ 14 w 111"/>
                  <a:gd name="T33" fmla="*/ 150 h 172"/>
                  <a:gd name="T34" fmla="*/ 21 w 111"/>
                  <a:gd name="T35" fmla="*/ 160 h 172"/>
                  <a:gd name="T36" fmla="*/ 31 w 111"/>
                  <a:gd name="T37" fmla="*/ 166 h 172"/>
                  <a:gd name="T38" fmla="*/ 36 w 111"/>
                  <a:gd name="T39" fmla="*/ 169 h 172"/>
                  <a:gd name="T40" fmla="*/ 42 w 111"/>
                  <a:gd name="T41" fmla="*/ 170 h 172"/>
                  <a:gd name="T42" fmla="*/ 42 w 111"/>
                  <a:gd name="T43" fmla="*/ 170 h 172"/>
                  <a:gd name="T44" fmla="*/ 48 w 111"/>
                  <a:gd name="T45" fmla="*/ 172 h 172"/>
                  <a:gd name="T46" fmla="*/ 53 w 111"/>
                  <a:gd name="T47" fmla="*/ 170 h 172"/>
                  <a:gd name="T48" fmla="*/ 64 w 111"/>
                  <a:gd name="T49" fmla="*/ 167 h 172"/>
                  <a:gd name="T50" fmla="*/ 75 w 111"/>
                  <a:gd name="T51" fmla="*/ 162 h 172"/>
                  <a:gd name="T52" fmla="*/ 85 w 111"/>
                  <a:gd name="T53" fmla="*/ 153 h 172"/>
                  <a:gd name="T54" fmla="*/ 94 w 111"/>
                  <a:gd name="T55" fmla="*/ 142 h 172"/>
                  <a:gd name="T56" fmla="*/ 100 w 111"/>
                  <a:gd name="T57" fmla="*/ 128 h 172"/>
                  <a:gd name="T58" fmla="*/ 106 w 111"/>
                  <a:gd name="T59" fmla="*/ 114 h 172"/>
                  <a:gd name="T60" fmla="*/ 110 w 111"/>
                  <a:gd name="T61" fmla="*/ 97 h 172"/>
                  <a:gd name="T62" fmla="*/ 110 w 111"/>
                  <a:gd name="T63" fmla="*/ 97 h 172"/>
                  <a:gd name="T64" fmla="*/ 111 w 111"/>
                  <a:gd name="T65" fmla="*/ 80 h 172"/>
                  <a:gd name="T66" fmla="*/ 111 w 111"/>
                  <a:gd name="T67" fmla="*/ 63 h 172"/>
                  <a:gd name="T68" fmla="*/ 108 w 111"/>
                  <a:gd name="T69" fmla="*/ 47 h 172"/>
                  <a:gd name="T70" fmla="*/ 104 w 111"/>
                  <a:gd name="T71" fmla="*/ 33 h 172"/>
                  <a:gd name="T72" fmla="*/ 97 w 111"/>
                  <a:gd name="T73" fmla="*/ 22 h 172"/>
                  <a:gd name="T74" fmla="*/ 89 w 111"/>
                  <a:gd name="T75" fmla="*/ 12 h 172"/>
                  <a:gd name="T76" fmla="*/ 80 w 111"/>
                  <a:gd name="T77" fmla="*/ 5 h 172"/>
                  <a:gd name="T78" fmla="*/ 75 w 111"/>
                  <a:gd name="T79" fmla="*/ 3 h 172"/>
                  <a:gd name="T80" fmla="*/ 68 w 111"/>
                  <a:gd name="T81" fmla="*/ 2 h 172"/>
                  <a:gd name="T82" fmla="*/ 68 w 111"/>
                  <a:gd name="T83" fmla="*/ 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1" h="172">
                    <a:moveTo>
                      <a:pt x="68" y="2"/>
                    </a:moveTo>
                    <a:lnTo>
                      <a:pt x="68" y="2"/>
                    </a:lnTo>
                    <a:lnTo>
                      <a:pt x="63" y="0"/>
                    </a:lnTo>
                    <a:lnTo>
                      <a:pt x="57" y="0"/>
                    </a:lnTo>
                    <a:lnTo>
                      <a:pt x="47" y="5"/>
                    </a:lnTo>
                    <a:lnTo>
                      <a:pt x="35" y="10"/>
                    </a:lnTo>
                    <a:lnTo>
                      <a:pt x="26" y="19"/>
                    </a:lnTo>
                    <a:lnTo>
                      <a:pt x="17" y="30"/>
                    </a:lnTo>
                    <a:lnTo>
                      <a:pt x="10" y="43"/>
                    </a:lnTo>
                    <a:lnTo>
                      <a:pt x="5" y="58"/>
                    </a:lnTo>
                    <a:lnTo>
                      <a:pt x="1" y="75"/>
                    </a:lnTo>
                    <a:lnTo>
                      <a:pt x="1" y="75"/>
                    </a:lnTo>
                    <a:lnTo>
                      <a:pt x="0" y="92"/>
                    </a:lnTo>
                    <a:lnTo>
                      <a:pt x="0" y="109"/>
                    </a:lnTo>
                    <a:lnTo>
                      <a:pt x="2" y="125"/>
                    </a:lnTo>
                    <a:lnTo>
                      <a:pt x="7" y="138"/>
                    </a:lnTo>
                    <a:lnTo>
                      <a:pt x="14" y="150"/>
                    </a:lnTo>
                    <a:lnTo>
                      <a:pt x="21" y="160"/>
                    </a:lnTo>
                    <a:lnTo>
                      <a:pt x="31" y="166"/>
                    </a:lnTo>
                    <a:lnTo>
                      <a:pt x="36" y="169"/>
                    </a:lnTo>
                    <a:lnTo>
                      <a:pt x="42" y="170"/>
                    </a:lnTo>
                    <a:lnTo>
                      <a:pt x="42" y="170"/>
                    </a:lnTo>
                    <a:lnTo>
                      <a:pt x="48" y="172"/>
                    </a:lnTo>
                    <a:lnTo>
                      <a:pt x="53" y="170"/>
                    </a:lnTo>
                    <a:lnTo>
                      <a:pt x="64" y="167"/>
                    </a:lnTo>
                    <a:lnTo>
                      <a:pt x="75" y="162"/>
                    </a:lnTo>
                    <a:lnTo>
                      <a:pt x="85" y="153"/>
                    </a:lnTo>
                    <a:lnTo>
                      <a:pt x="94" y="142"/>
                    </a:lnTo>
                    <a:lnTo>
                      <a:pt x="100" y="128"/>
                    </a:lnTo>
                    <a:lnTo>
                      <a:pt x="106" y="114"/>
                    </a:lnTo>
                    <a:lnTo>
                      <a:pt x="110" y="97"/>
                    </a:lnTo>
                    <a:lnTo>
                      <a:pt x="110" y="97"/>
                    </a:lnTo>
                    <a:lnTo>
                      <a:pt x="111" y="80"/>
                    </a:lnTo>
                    <a:lnTo>
                      <a:pt x="111" y="63"/>
                    </a:lnTo>
                    <a:lnTo>
                      <a:pt x="108" y="47"/>
                    </a:lnTo>
                    <a:lnTo>
                      <a:pt x="104" y="33"/>
                    </a:lnTo>
                    <a:lnTo>
                      <a:pt x="97" y="22"/>
                    </a:lnTo>
                    <a:lnTo>
                      <a:pt x="89" y="12"/>
                    </a:lnTo>
                    <a:lnTo>
                      <a:pt x="80" y="5"/>
                    </a:lnTo>
                    <a:lnTo>
                      <a:pt x="75" y="3"/>
                    </a:lnTo>
                    <a:lnTo>
                      <a:pt x="68" y="2"/>
                    </a:lnTo>
                    <a:lnTo>
                      <a:pt x="68" y="2"/>
                    </a:lnTo>
                    <a:close/>
                  </a:path>
                </a:pathLst>
              </a:custGeom>
              <a:solidFill>
                <a:srgbClr val="0E58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5" name="Freeform 1108"/>
              <p:cNvSpPr>
                <a:spLocks/>
              </p:cNvSpPr>
              <p:nvPr/>
            </p:nvSpPr>
            <p:spPr bwMode="auto">
              <a:xfrm rot="380540" flipH="1">
                <a:off x="3123651" y="2213564"/>
                <a:ext cx="191585" cy="258763"/>
              </a:xfrm>
              <a:custGeom>
                <a:avLst/>
                <a:gdLst>
                  <a:gd name="T0" fmla="*/ 66 w 108"/>
                  <a:gd name="T1" fmla="*/ 2 h 163"/>
                  <a:gd name="T2" fmla="*/ 66 w 108"/>
                  <a:gd name="T3" fmla="*/ 2 h 163"/>
                  <a:gd name="T4" fmla="*/ 61 w 108"/>
                  <a:gd name="T5" fmla="*/ 0 h 163"/>
                  <a:gd name="T6" fmla="*/ 56 w 108"/>
                  <a:gd name="T7" fmla="*/ 0 h 163"/>
                  <a:gd name="T8" fmla="*/ 44 w 108"/>
                  <a:gd name="T9" fmla="*/ 4 h 163"/>
                  <a:gd name="T10" fmla="*/ 34 w 108"/>
                  <a:gd name="T11" fmla="*/ 10 h 163"/>
                  <a:gd name="T12" fmla="*/ 25 w 108"/>
                  <a:gd name="T13" fmla="*/ 19 h 163"/>
                  <a:gd name="T14" fmla="*/ 18 w 108"/>
                  <a:gd name="T15" fmla="*/ 28 h 163"/>
                  <a:gd name="T16" fmla="*/ 10 w 108"/>
                  <a:gd name="T17" fmla="*/ 41 h 163"/>
                  <a:gd name="T18" fmla="*/ 5 w 108"/>
                  <a:gd name="T19" fmla="*/ 57 h 163"/>
                  <a:gd name="T20" fmla="*/ 1 w 108"/>
                  <a:gd name="T21" fmla="*/ 72 h 163"/>
                  <a:gd name="T22" fmla="*/ 1 w 108"/>
                  <a:gd name="T23" fmla="*/ 72 h 163"/>
                  <a:gd name="T24" fmla="*/ 0 w 108"/>
                  <a:gd name="T25" fmla="*/ 89 h 163"/>
                  <a:gd name="T26" fmla="*/ 1 w 108"/>
                  <a:gd name="T27" fmla="*/ 105 h 163"/>
                  <a:gd name="T28" fmla="*/ 4 w 108"/>
                  <a:gd name="T29" fmla="*/ 119 h 163"/>
                  <a:gd name="T30" fmla="*/ 9 w 108"/>
                  <a:gd name="T31" fmla="*/ 133 h 163"/>
                  <a:gd name="T32" fmla="*/ 15 w 108"/>
                  <a:gd name="T33" fmla="*/ 143 h 163"/>
                  <a:gd name="T34" fmla="*/ 23 w 108"/>
                  <a:gd name="T35" fmla="*/ 153 h 163"/>
                  <a:gd name="T36" fmla="*/ 32 w 108"/>
                  <a:gd name="T37" fmla="*/ 159 h 163"/>
                  <a:gd name="T38" fmla="*/ 37 w 108"/>
                  <a:gd name="T39" fmla="*/ 161 h 163"/>
                  <a:gd name="T40" fmla="*/ 42 w 108"/>
                  <a:gd name="T41" fmla="*/ 163 h 163"/>
                  <a:gd name="T42" fmla="*/ 42 w 108"/>
                  <a:gd name="T43" fmla="*/ 163 h 163"/>
                  <a:gd name="T44" fmla="*/ 47 w 108"/>
                  <a:gd name="T45" fmla="*/ 163 h 163"/>
                  <a:gd name="T46" fmla="*/ 52 w 108"/>
                  <a:gd name="T47" fmla="*/ 163 h 163"/>
                  <a:gd name="T48" fmla="*/ 63 w 108"/>
                  <a:gd name="T49" fmla="*/ 160 h 163"/>
                  <a:gd name="T50" fmla="*/ 74 w 108"/>
                  <a:gd name="T51" fmla="*/ 154 h 163"/>
                  <a:gd name="T52" fmla="*/ 82 w 108"/>
                  <a:gd name="T53" fmla="*/ 146 h 163"/>
                  <a:gd name="T54" fmla="*/ 91 w 108"/>
                  <a:gd name="T55" fmla="*/ 135 h 163"/>
                  <a:gd name="T56" fmla="*/ 98 w 108"/>
                  <a:gd name="T57" fmla="*/ 122 h 163"/>
                  <a:gd name="T58" fmla="*/ 103 w 108"/>
                  <a:gd name="T59" fmla="*/ 108 h 163"/>
                  <a:gd name="T60" fmla="*/ 107 w 108"/>
                  <a:gd name="T61" fmla="*/ 91 h 163"/>
                  <a:gd name="T62" fmla="*/ 107 w 108"/>
                  <a:gd name="T63" fmla="*/ 91 h 163"/>
                  <a:gd name="T64" fmla="*/ 108 w 108"/>
                  <a:gd name="T65" fmla="*/ 75 h 163"/>
                  <a:gd name="T66" fmla="*/ 107 w 108"/>
                  <a:gd name="T67" fmla="*/ 60 h 163"/>
                  <a:gd name="T68" fmla="*/ 104 w 108"/>
                  <a:gd name="T69" fmla="*/ 44 h 163"/>
                  <a:gd name="T70" fmla="*/ 100 w 108"/>
                  <a:gd name="T71" fmla="*/ 31 h 163"/>
                  <a:gd name="T72" fmla="*/ 94 w 108"/>
                  <a:gd name="T73" fmla="*/ 20 h 163"/>
                  <a:gd name="T74" fmla="*/ 86 w 108"/>
                  <a:gd name="T75" fmla="*/ 11 h 163"/>
                  <a:gd name="T76" fmla="*/ 76 w 108"/>
                  <a:gd name="T77" fmla="*/ 4 h 163"/>
                  <a:gd name="T78" fmla="*/ 71 w 108"/>
                  <a:gd name="T79" fmla="*/ 3 h 163"/>
                  <a:gd name="T80" fmla="*/ 66 w 108"/>
                  <a:gd name="T81" fmla="*/ 2 h 163"/>
                  <a:gd name="T82" fmla="*/ 66 w 108"/>
                  <a:gd name="T83" fmla="*/ 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8" h="163">
                    <a:moveTo>
                      <a:pt x="66" y="2"/>
                    </a:moveTo>
                    <a:lnTo>
                      <a:pt x="66" y="2"/>
                    </a:lnTo>
                    <a:lnTo>
                      <a:pt x="61" y="0"/>
                    </a:lnTo>
                    <a:lnTo>
                      <a:pt x="56" y="0"/>
                    </a:lnTo>
                    <a:lnTo>
                      <a:pt x="44" y="4"/>
                    </a:lnTo>
                    <a:lnTo>
                      <a:pt x="34" y="10"/>
                    </a:lnTo>
                    <a:lnTo>
                      <a:pt x="25" y="19"/>
                    </a:lnTo>
                    <a:lnTo>
                      <a:pt x="18" y="28"/>
                    </a:lnTo>
                    <a:lnTo>
                      <a:pt x="10" y="41"/>
                    </a:lnTo>
                    <a:lnTo>
                      <a:pt x="5" y="57"/>
                    </a:lnTo>
                    <a:lnTo>
                      <a:pt x="1" y="72"/>
                    </a:lnTo>
                    <a:lnTo>
                      <a:pt x="1" y="72"/>
                    </a:lnTo>
                    <a:lnTo>
                      <a:pt x="0" y="89"/>
                    </a:lnTo>
                    <a:lnTo>
                      <a:pt x="1" y="105"/>
                    </a:lnTo>
                    <a:lnTo>
                      <a:pt x="4" y="119"/>
                    </a:lnTo>
                    <a:lnTo>
                      <a:pt x="9" y="133"/>
                    </a:lnTo>
                    <a:lnTo>
                      <a:pt x="15" y="143"/>
                    </a:lnTo>
                    <a:lnTo>
                      <a:pt x="23" y="153"/>
                    </a:lnTo>
                    <a:lnTo>
                      <a:pt x="32" y="159"/>
                    </a:lnTo>
                    <a:lnTo>
                      <a:pt x="37" y="161"/>
                    </a:lnTo>
                    <a:lnTo>
                      <a:pt x="42" y="163"/>
                    </a:lnTo>
                    <a:lnTo>
                      <a:pt x="42" y="163"/>
                    </a:lnTo>
                    <a:lnTo>
                      <a:pt x="47" y="163"/>
                    </a:lnTo>
                    <a:lnTo>
                      <a:pt x="52" y="163"/>
                    </a:lnTo>
                    <a:lnTo>
                      <a:pt x="63" y="160"/>
                    </a:lnTo>
                    <a:lnTo>
                      <a:pt x="74" y="154"/>
                    </a:lnTo>
                    <a:lnTo>
                      <a:pt x="82" y="146"/>
                    </a:lnTo>
                    <a:lnTo>
                      <a:pt x="91" y="135"/>
                    </a:lnTo>
                    <a:lnTo>
                      <a:pt x="98" y="122"/>
                    </a:lnTo>
                    <a:lnTo>
                      <a:pt x="103" y="108"/>
                    </a:lnTo>
                    <a:lnTo>
                      <a:pt x="107" y="91"/>
                    </a:lnTo>
                    <a:lnTo>
                      <a:pt x="107" y="91"/>
                    </a:lnTo>
                    <a:lnTo>
                      <a:pt x="108" y="75"/>
                    </a:lnTo>
                    <a:lnTo>
                      <a:pt x="107" y="60"/>
                    </a:lnTo>
                    <a:lnTo>
                      <a:pt x="104" y="44"/>
                    </a:lnTo>
                    <a:lnTo>
                      <a:pt x="100" y="31"/>
                    </a:lnTo>
                    <a:lnTo>
                      <a:pt x="94" y="20"/>
                    </a:lnTo>
                    <a:lnTo>
                      <a:pt x="86" y="11"/>
                    </a:lnTo>
                    <a:lnTo>
                      <a:pt x="76" y="4"/>
                    </a:lnTo>
                    <a:lnTo>
                      <a:pt x="71" y="3"/>
                    </a:lnTo>
                    <a:lnTo>
                      <a:pt x="66" y="2"/>
                    </a:lnTo>
                    <a:lnTo>
                      <a:pt x="66" y="2"/>
                    </a:lnTo>
                    <a:close/>
                  </a:path>
                </a:pathLst>
              </a:custGeom>
              <a:solidFill>
                <a:srgbClr val="0E5D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6" name="Freeform 1109"/>
              <p:cNvSpPr>
                <a:spLocks/>
              </p:cNvSpPr>
              <p:nvPr/>
            </p:nvSpPr>
            <p:spPr bwMode="auto">
              <a:xfrm rot="380540" flipH="1">
                <a:off x="3128616" y="2223168"/>
                <a:ext cx="182715" cy="246063"/>
              </a:xfrm>
              <a:custGeom>
                <a:avLst/>
                <a:gdLst>
                  <a:gd name="T0" fmla="*/ 63 w 103"/>
                  <a:gd name="T1" fmla="*/ 0 h 155"/>
                  <a:gd name="T2" fmla="*/ 63 w 103"/>
                  <a:gd name="T3" fmla="*/ 0 h 155"/>
                  <a:gd name="T4" fmla="*/ 53 w 103"/>
                  <a:gd name="T5" fmla="*/ 0 h 155"/>
                  <a:gd name="T6" fmla="*/ 42 w 103"/>
                  <a:gd name="T7" fmla="*/ 4 h 155"/>
                  <a:gd name="T8" fmla="*/ 33 w 103"/>
                  <a:gd name="T9" fmla="*/ 10 h 155"/>
                  <a:gd name="T10" fmla="*/ 25 w 103"/>
                  <a:gd name="T11" fmla="*/ 17 h 155"/>
                  <a:gd name="T12" fmla="*/ 16 w 103"/>
                  <a:gd name="T13" fmla="*/ 28 h 155"/>
                  <a:gd name="T14" fmla="*/ 9 w 103"/>
                  <a:gd name="T15" fmla="*/ 39 h 155"/>
                  <a:gd name="T16" fmla="*/ 4 w 103"/>
                  <a:gd name="T17" fmla="*/ 54 h 155"/>
                  <a:gd name="T18" fmla="*/ 2 w 103"/>
                  <a:gd name="T19" fmla="*/ 69 h 155"/>
                  <a:gd name="T20" fmla="*/ 2 w 103"/>
                  <a:gd name="T21" fmla="*/ 69 h 155"/>
                  <a:gd name="T22" fmla="*/ 0 w 103"/>
                  <a:gd name="T23" fmla="*/ 85 h 155"/>
                  <a:gd name="T24" fmla="*/ 0 w 103"/>
                  <a:gd name="T25" fmla="*/ 100 h 155"/>
                  <a:gd name="T26" fmla="*/ 4 w 103"/>
                  <a:gd name="T27" fmla="*/ 114 h 155"/>
                  <a:gd name="T28" fmla="*/ 8 w 103"/>
                  <a:gd name="T29" fmla="*/ 127 h 155"/>
                  <a:gd name="T30" fmla="*/ 14 w 103"/>
                  <a:gd name="T31" fmla="*/ 137 h 155"/>
                  <a:gd name="T32" fmla="*/ 22 w 103"/>
                  <a:gd name="T33" fmla="*/ 146 h 155"/>
                  <a:gd name="T34" fmla="*/ 31 w 103"/>
                  <a:gd name="T35" fmla="*/ 151 h 155"/>
                  <a:gd name="T36" fmla="*/ 41 w 103"/>
                  <a:gd name="T37" fmla="*/ 155 h 155"/>
                  <a:gd name="T38" fmla="*/ 41 w 103"/>
                  <a:gd name="T39" fmla="*/ 155 h 155"/>
                  <a:gd name="T40" fmla="*/ 51 w 103"/>
                  <a:gd name="T41" fmla="*/ 155 h 155"/>
                  <a:gd name="T42" fmla="*/ 61 w 103"/>
                  <a:gd name="T43" fmla="*/ 153 h 155"/>
                  <a:gd name="T44" fmla="*/ 70 w 103"/>
                  <a:gd name="T45" fmla="*/ 147 h 155"/>
                  <a:gd name="T46" fmla="*/ 79 w 103"/>
                  <a:gd name="T47" fmla="*/ 138 h 155"/>
                  <a:gd name="T48" fmla="*/ 87 w 103"/>
                  <a:gd name="T49" fmla="*/ 129 h 155"/>
                  <a:gd name="T50" fmla="*/ 94 w 103"/>
                  <a:gd name="T51" fmla="*/ 116 h 155"/>
                  <a:gd name="T52" fmla="*/ 100 w 103"/>
                  <a:gd name="T53" fmla="*/ 102 h 155"/>
                  <a:gd name="T54" fmla="*/ 102 w 103"/>
                  <a:gd name="T55" fmla="*/ 86 h 155"/>
                  <a:gd name="T56" fmla="*/ 102 w 103"/>
                  <a:gd name="T57" fmla="*/ 86 h 155"/>
                  <a:gd name="T58" fmla="*/ 103 w 103"/>
                  <a:gd name="T59" fmla="*/ 71 h 155"/>
                  <a:gd name="T60" fmla="*/ 102 w 103"/>
                  <a:gd name="T61" fmla="*/ 55 h 155"/>
                  <a:gd name="T62" fmla="*/ 100 w 103"/>
                  <a:gd name="T63" fmla="*/ 42 h 155"/>
                  <a:gd name="T64" fmla="*/ 96 w 103"/>
                  <a:gd name="T65" fmla="*/ 30 h 155"/>
                  <a:gd name="T66" fmla="*/ 89 w 103"/>
                  <a:gd name="T67" fmla="*/ 18 h 155"/>
                  <a:gd name="T68" fmla="*/ 82 w 103"/>
                  <a:gd name="T69" fmla="*/ 10 h 155"/>
                  <a:gd name="T70" fmla="*/ 73 w 103"/>
                  <a:gd name="T71" fmla="*/ 4 h 155"/>
                  <a:gd name="T72" fmla="*/ 63 w 103"/>
                  <a:gd name="T73" fmla="*/ 0 h 155"/>
                  <a:gd name="T74" fmla="*/ 63 w 103"/>
                  <a:gd name="T75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3" h="155">
                    <a:moveTo>
                      <a:pt x="63" y="0"/>
                    </a:moveTo>
                    <a:lnTo>
                      <a:pt x="63" y="0"/>
                    </a:lnTo>
                    <a:lnTo>
                      <a:pt x="53" y="0"/>
                    </a:lnTo>
                    <a:lnTo>
                      <a:pt x="42" y="4"/>
                    </a:lnTo>
                    <a:lnTo>
                      <a:pt x="33" y="10"/>
                    </a:lnTo>
                    <a:lnTo>
                      <a:pt x="25" y="17"/>
                    </a:lnTo>
                    <a:lnTo>
                      <a:pt x="16" y="28"/>
                    </a:lnTo>
                    <a:lnTo>
                      <a:pt x="9" y="39"/>
                    </a:lnTo>
                    <a:lnTo>
                      <a:pt x="4" y="54"/>
                    </a:lnTo>
                    <a:lnTo>
                      <a:pt x="2" y="69"/>
                    </a:lnTo>
                    <a:lnTo>
                      <a:pt x="2" y="69"/>
                    </a:lnTo>
                    <a:lnTo>
                      <a:pt x="0" y="85"/>
                    </a:lnTo>
                    <a:lnTo>
                      <a:pt x="0" y="100"/>
                    </a:lnTo>
                    <a:lnTo>
                      <a:pt x="4" y="114"/>
                    </a:lnTo>
                    <a:lnTo>
                      <a:pt x="8" y="127"/>
                    </a:lnTo>
                    <a:lnTo>
                      <a:pt x="14" y="137"/>
                    </a:lnTo>
                    <a:lnTo>
                      <a:pt x="22" y="146"/>
                    </a:lnTo>
                    <a:lnTo>
                      <a:pt x="31" y="151"/>
                    </a:lnTo>
                    <a:lnTo>
                      <a:pt x="41" y="155"/>
                    </a:lnTo>
                    <a:lnTo>
                      <a:pt x="41" y="155"/>
                    </a:lnTo>
                    <a:lnTo>
                      <a:pt x="51" y="155"/>
                    </a:lnTo>
                    <a:lnTo>
                      <a:pt x="61" y="153"/>
                    </a:lnTo>
                    <a:lnTo>
                      <a:pt x="70" y="147"/>
                    </a:lnTo>
                    <a:lnTo>
                      <a:pt x="79" y="138"/>
                    </a:lnTo>
                    <a:lnTo>
                      <a:pt x="87" y="129"/>
                    </a:lnTo>
                    <a:lnTo>
                      <a:pt x="94" y="116"/>
                    </a:lnTo>
                    <a:lnTo>
                      <a:pt x="100" y="102"/>
                    </a:lnTo>
                    <a:lnTo>
                      <a:pt x="102" y="86"/>
                    </a:lnTo>
                    <a:lnTo>
                      <a:pt x="102" y="86"/>
                    </a:lnTo>
                    <a:lnTo>
                      <a:pt x="103" y="71"/>
                    </a:lnTo>
                    <a:lnTo>
                      <a:pt x="102" y="55"/>
                    </a:lnTo>
                    <a:lnTo>
                      <a:pt x="100" y="42"/>
                    </a:lnTo>
                    <a:lnTo>
                      <a:pt x="96" y="30"/>
                    </a:lnTo>
                    <a:lnTo>
                      <a:pt x="89" y="18"/>
                    </a:lnTo>
                    <a:lnTo>
                      <a:pt x="82" y="10"/>
                    </a:lnTo>
                    <a:lnTo>
                      <a:pt x="73" y="4"/>
                    </a:lnTo>
                    <a:lnTo>
                      <a:pt x="63" y="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C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7" name="Freeform 1110"/>
              <p:cNvSpPr>
                <a:spLocks/>
              </p:cNvSpPr>
              <p:nvPr/>
            </p:nvSpPr>
            <p:spPr bwMode="auto">
              <a:xfrm rot="380540" flipH="1">
                <a:off x="3131813" y="2231086"/>
                <a:ext cx="175619" cy="236538"/>
              </a:xfrm>
              <a:custGeom>
                <a:avLst/>
                <a:gdLst>
                  <a:gd name="T0" fmla="*/ 59 w 99"/>
                  <a:gd name="T1" fmla="*/ 0 h 149"/>
                  <a:gd name="T2" fmla="*/ 59 w 99"/>
                  <a:gd name="T3" fmla="*/ 0 h 149"/>
                  <a:gd name="T4" fmla="*/ 49 w 99"/>
                  <a:gd name="T5" fmla="*/ 0 h 149"/>
                  <a:gd name="T6" fmla="*/ 40 w 99"/>
                  <a:gd name="T7" fmla="*/ 3 h 149"/>
                  <a:gd name="T8" fmla="*/ 31 w 99"/>
                  <a:gd name="T9" fmla="*/ 9 h 149"/>
                  <a:gd name="T10" fmla="*/ 23 w 99"/>
                  <a:gd name="T11" fmla="*/ 17 h 149"/>
                  <a:gd name="T12" fmla="*/ 15 w 99"/>
                  <a:gd name="T13" fmla="*/ 27 h 149"/>
                  <a:gd name="T14" fmla="*/ 9 w 99"/>
                  <a:gd name="T15" fmla="*/ 39 h 149"/>
                  <a:gd name="T16" fmla="*/ 5 w 99"/>
                  <a:gd name="T17" fmla="*/ 53 h 149"/>
                  <a:gd name="T18" fmla="*/ 1 w 99"/>
                  <a:gd name="T19" fmla="*/ 67 h 149"/>
                  <a:gd name="T20" fmla="*/ 1 w 99"/>
                  <a:gd name="T21" fmla="*/ 67 h 149"/>
                  <a:gd name="T22" fmla="*/ 0 w 99"/>
                  <a:gd name="T23" fmla="*/ 83 h 149"/>
                  <a:gd name="T24" fmla="*/ 1 w 99"/>
                  <a:gd name="T25" fmla="*/ 97 h 149"/>
                  <a:gd name="T26" fmla="*/ 4 w 99"/>
                  <a:gd name="T27" fmla="*/ 109 h 149"/>
                  <a:gd name="T28" fmla="*/ 9 w 99"/>
                  <a:gd name="T29" fmla="*/ 122 h 149"/>
                  <a:gd name="T30" fmla="*/ 15 w 99"/>
                  <a:gd name="T31" fmla="*/ 132 h 149"/>
                  <a:gd name="T32" fmla="*/ 21 w 99"/>
                  <a:gd name="T33" fmla="*/ 139 h 149"/>
                  <a:gd name="T34" fmla="*/ 30 w 99"/>
                  <a:gd name="T35" fmla="*/ 145 h 149"/>
                  <a:gd name="T36" fmla="*/ 39 w 99"/>
                  <a:gd name="T37" fmla="*/ 149 h 149"/>
                  <a:gd name="T38" fmla="*/ 39 w 99"/>
                  <a:gd name="T39" fmla="*/ 149 h 149"/>
                  <a:gd name="T40" fmla="*/ 49 w 99"/>
                  <a:gd name="T41" fmla="*/ 149 h 149"/>
                  <a:gd name="T42" fmla="*/ 59 w 99"/>
                  <a:gd name="T43" fmla="*/ 145 h 149"/>
                  <a:gd name="T44" fmla="*/ 68 w 99"/>
                  <a:gd name="T45" fmla="*/ 141 h 149"/>
                  <a:gd name="T46" fmla="*/ 77 w 99"/>
                  <a:gd name="T47" fmla="*/ 132 h 149"/>
                  <a:gd name="T48" fmla="*/ 84 w 99"/>
                  <a:gd name="T49" fmla="*/ 122 h 149"/>
                  <a:gd name="T50" fmla="*/ 90 w 99"/>
                  <a:gd name="T51" fmla="*/ 111 h 149"/>
                  <a:gd name="T52" fmla="*/ 95 w 99"/>
                  <a:gd name="T53" fmla="*/ 97 h 149"/>
                  <a:gd name="T54" fmla="*/ 98 w 99"/>
                  <a:gd name="T55" fmla="*/ 83 h 149"/>
                  <a:gd name="T56" fmla="*/ 98 w 99"/>
                  <a:gd name="T57" fmla="*/ 83 h 149"/>
                  <a:gd name="T58" fmla="*/ 99 w 99"/>
                  <a:gd name="T59" fmla="*/ 67 h 149"/>
                  <a:gd name="T60" fmla="*/ 98 w 99"/>
                  <a:gd name="T61" fmla="*/ 53 h 149"/>
                  <a:gd name="T62" fmla="*/ 95 w 99"/>
                  <a:gd name="T63" fmla="*/ 40 h 149"/>
                  <a:gd name="T64" fmla="*/ 91 w 99"/>
                  <a:gd name="T65" fmla="*/ 27 h 149"/>
                  <a:gd name="T66" fmla="*/ 85 w 99"/>
                  <a:gd name="T67" fmla="*/ 17 h 149"/>
                  <a:gd name="T68" fmla="*/ 77 w 99"/>
                  <a:gd name="T69" fmla="*/ 10 h 149"/>
                  <a:gd name="T70" fmla="*/ 70 w 99"/>
                  <a:gd name="T71" fmla="*/ 5 h 149"/>
                  <a:gd name="T72" fmla="*/ 59 w 99"/>
                  <a:gd name="T73" fmla="*/ 0 h 149"/>
                  <a:gd name="T74" fmla="*/ 59 w 99"/>
                  <a:gd name="T75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9" h="149">
                    <a:moveTo>
                      <a:pt x="59" y="0"/>
                    </a:moveTo>
                    <a:lnTo>
                      <a:pt x="59" y="0"/>
                    </a:lnTo>
                    <a:lnTo>
                      <a:pt x="49" y="0"/>
                    </a:lnTo>
                    <a:lnTo>
                      <a:pt x="40" y="3"/>
                    </a:lnTo>
                    <a:lnTo>
                      <a:pt x="31" y="9"/>
                    </a:lnTo>
                    <a:lnTo>
                      <a:pt x="23" y="17"/>
                    </a:lnTo>
                    <a:lnTo>
                      <a:pt x="15" y="27"/>
                    </a:lnTo>
                    <a:lnTo>
                      <a:pt x="9" y="39"/>
                    </a:lnTo>
                    <a:lnTo>
                      <a:pt x="5" y="53"/>
                    </a:lnTo>
                    <a:lnTo>
                      <a:pt x="1" y="67"/>
                    </a:lnTo>
                    <a:lnTo>
                      <a:pt x="1" y="67"/>
                    </a:lnTo>
                    <a:lnTo>
                      <a:pt x="0" y="83"/>
                    </a:lnTo>
                    <a:lnTo>
                      <a:pt x="1" y="97"/>
                    </a:lnTo>
                    <a:lnTo>
                      <a:pt x="4" y="109"/>
                    </a:lnTo>
                    <a:lnTo>
                      <a:pt x="9" y="122"/>
                    </a:lnTo>
                    <a:lnTo>
                      <a:pt x="15" y="132"/>
                    </a:lnTo>
                    <a:lnTo>
                      <a:pt x="21" y="139"/>
                    </a:lnTo>
                    <a:lnTo>
                      <a:pt x="30" y="145"/>
                    </a:lnTo>
                    <a:lnTo>
                      <a:pt x="39" y="149"/>
                    </a:lnTo>
                    <a:lnTo>
                      <a:pt x="39" y="149"/>
                    </a:lnTo>
                    <a:lnTo>
                      <a:pt x="49" y="149"/>
                    </a:lnTo>
                    <a:lnTo>
                      <a:pt x="59" y="145"/>
                    </a:lnTo>
                    <a:lnTo>
                      <a:pt x="68" y="141"/>
                    </a:lnTo>
                    <a:lnTo>
                      <a:pt x="77" y="132"/>
                    </a:lnTo>
                    <a:lnTo>
                      <a:pt x="84" y="122"/>
                    </a:lnTo>
                    <a:lnTo>
                      <a:pt x="90" y="111"/>
                    </a:lnTo>
                    <a:lnTo>
                      <a:pt x="95" y="97"/>
                    </a:lnTo>
                    <a:lnTo>
                      <a:pt x="98" y="83"/>
                    </a:lnTo>
                    <a:lnTo>
                      <a:pt x="98" y="83"/>
                    </a:lnTo>
                    <a:lnTo>
                      <a:pt x="99" y="67"/>
                    </a:lnTo>
                    <a:lnTo>
                      <a:pt x="98" y="53"/>
                    </a:lnTo>
                    <a:lnTo>
                      <a:pt x="95" y="40"/>
                    </a:lnTo>
                    <a:lnTo>
                      <a:pt x="91" y="27"/>
                    </a:lnTo>
                    <a:lnTo>
                      <a:pt x="85" y="17"/>
                    </a:lnTo>
                    <a:lnTo>
                      <a:pt x="77" y="10"/>
                    </a:lnTo>
                    <a:lnTo>
                      <a:pt x="70" y="5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0C6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8" name="Freeform 1111"/>
              <p:cNvSpPr>
                <a:spLocks/>
              </p:cNvSpPr>
              <p:nvPr/>
            </p:nvSpPr>
            <p:spPr bwMode="auto">
              <a:xfrm rot="380540" flipH="1">
                <a:off x="3136867" y="2240694"/>
                <a:ext cx="166750" cy="222250"/>
              </a:xfrm>
              <a:custGeom>
                <a:avLst/>
                <a:gdLst>
                  <a:gd name="T0" fmla="*/ 56 w 94"/>
                  <a:gd name="T1" fmla="*/ 0 h 140"/>
                  <a:gd name="T2" fmla="*/ 56 w 94"/>
                  <a:gd name="T3" fmla="*/ 0 h 140"/>
                  <a:gd name="T4" fmla="*/ 47 w 94"/>
                  <a:gd name="T5" fmla="*/ 0 h 140"/>
                  <a:gd name="T6" fmla="*/ 37 w 94"/>
                  <a:gd name="T7" fmla="*/ 3 h 140"/>
                  <a:gd name="T8" fmla="*/ 29 w 94"/>
                  <a:gd name="T9" fmla="*/ 9 h 140"/>
                  <a:gd name="T10" fmla="*/ 21 w 94"/>
                  <a:gd name="T11" fmla="*/ 17 h 140"/>
                  <a:gd name="T12" fmla="*/ 14 w 94"/>
                  <a:gd name="T13" fmla="*/ 26 h 140"/>
                  <a:gd name="T14" fmla="*/ 8 w 94"/>
                  <a:gd name="T15" fmla="*/ 37 h 140"/>
                  <a:gd name="T16" fmla="*/ 4 w 94"/>
                  <a:gd name="T17" fmla="*/ 50 h 140"/>
                  <a:gd name="T18" fmla="*/ 2 w 94"/>
                  <a:gd name="T19" fmla="*/ 64 h 140"/>
                  <a:gd name="T20" fmla="*/ 2 w 94"/>
                  <a:gd name="T21" fmla="*/ 64 h 140"/>
                  <a:gd name="T22" fmla="*/ 0 w 94"/>
                  <a:gd name="T23" fmla="*/ 78 h 140"/>
                  <a:gd name="T24" fmla="*/ 2 w 94"/>
                  <a:gd name="T25" fmla="*/ 92 h 140"/>
                  <a:gd name="T26" fmla="*/ 4 w 94"/>
                  <a:gd name="T27" fmla="*/ 105 h 140"/>
                  <a:gd name="T28" fmla="*/ 8 w 94"/>
                  <a:gd name="T29" fmla="*/ 116 h 140"/>
                  <a:gd name="T30" fmla="*/ 14 w 94"/>
                  <a:gd name="T31" fmla="*/ 125 h 140"/>
                  <a:gd name="T32" fmla="*/ 22 w 94"/>
                  <a:gd name="T33" fmla="*/ 133 h 140"/>
                  <a:gd name="T34" fmla="*/ 29 w 94"/>
                  <a:gd name="T35" fmla="*/ 137 h 140"/>
                  <a:gd name="T36" fmla="*/ 38 w 94"/>
                  <a:gd name="T37" fmla="*/ 140 h 140"/>
                  <a:gd name="T38" fmla="*/ 38 w 94"/>
                  <a:gd name="T39" fmla="*/ 140 h 140"/>
                  <a:gd name="T40" fmla="*/ 49 w 94"/>
                  <a:gd name="T41" fmla="*/ 140 h 140"/>
                  <a:gd name="T42" fmla="*/ 57 w 94"/>
                  <a:gd name="T43" fmla="*/ 137 h 140"/>
                  <a:gd name="T44" fmla="*/ 66 w 94"/>
                  <a:gd name="T45" fmla="*/ 132 h 140"/>
                  <a:gd name="T46" fmla="*/ 74 w 94"/>
                  <a:gd name="T47" fmla="*/ 125 h 140"/>
                  <a:gd name="T48" fmla="*/ 80 w 94"/>
                  <a:gd name="T49" fmla="*/ 115 h 140"/>
                  <a:gd name="T50" fmla="*/ 87 w 94"/>
                  <a:gd name="T51" fmla="*/ 103 h 140"/>
                  <a:gd name="T52" fmla="*/ 90 w 94"/>
                  <a:gd name="T53" fmla="*/ 91 h 140"/>
                  <a:gd name="T54" fmla="*/ 93 w 94"/>
                  <a:gd name="T55" fmla="*/ 77 h 140"/>
                  <a:gd name="T56" fmla="*/ 93 w 94"/>
                  <a:gd name="T57" fmla="*/ 77 h 140"/>
                  <a:gd name="T58" fmla="*/ 94 w 94"/>
                  <a:gd name="T59" fmla="*/ 62 h 140"/>
                  <a:gd name="T60" fmla="*/ 93 w 94"/>
                  <a:gd name="T61" fmla="*/ 50 h 140"/>
                  <a:gd name="T62" fmla="*/ 90 w 94"/>
                  <a:gd name="T63" fmla="*/ 37 h 140"/>
                  <a:gd name="T64" fmla="*/ 87 w 94"/>
                  <a:gd name="T65" fmla="*/ 26 h 140"/>
                  <a:gd name="T66" fmla="*/ 80 w 94"/>
                  <a:gd name="T67" fmla="*/ 16 h 140"/>
                  <a:gd name="T68" fmla="*/ 74 w 94"/>
                  <a:gd name="T69" fmla="*/ 9 h 140"/>
                  <a:gd name="T70" fmla="*/ 65 w 94"/>
                  <a:gd name="T71" fmla="*/ 3 h 140"/>
                  <a:gd name="T72" fmla="*/ 56 w 94"/>
                  <a:gd name="T73" fmla="*/ 0 h 140"/>
                  <a:gd name="T74" fmla="*/ 56 w 94"/>
                  <a:gd name="T75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4" h="140">
                    <a:moveTo>
                      <a:pt x="56" y="0"/>
                    </a:moveTo>
                    <a:lnTo>
                      <a:pt x="56" y="0"/>
                    </a:lnTo>
                    <a:lnTo>
                      <a:pt x="47" y="0"/>
                    </a:lnTo>
                    <a:lnTo>
                      <a:pt x="37" y="3"/>
                    </a:lnTo>
                    <a:lnTo>
                      <a:pt x="29" y="9"/>
                    </a:lnTo>
                    <a:lnTo>
                      <a:pt x="21" y="17"/>
                    </a:lnTo>
                    <a:lnTo>
                      <a:pt x="14" y="26"/>
                    </a:lnTo>
                    <a:lnTo>
                      <a:pt x="8" y="37"/>
                    </a:lnTo>
                    <a:lnTo>
                      <a:pt x="4" y="50"/>
                    </a:lnTo>
                    <a:lnTo>
                      <a:pt x="2" y="64"/>
                    </a:lnTo>
                    <a:lnTo>
                      <a:pt x="2" y="64"/>
                    </a:lnTo>
                    <a:lnTo>
                      <a:pt x="0" y="78"/>
                    </a:lnTo>
                    <a:lnTo>
                      <a:pt x="2" y="92"/>
                    </a:lnTo>
                    <a:lnTo>
                      <a:pt x="4" y="105"/>
                    </a:lnTo>
                    <a:lnTo>
                      <a:pt x="8" y="116"/>
                    </a:lnTo>
                    <a:lnTo>
                      <a:pt x="14" y="125"/>
                    </a:lnTo>
                    <a:lnTo>
                      <a:pt x="22" y="133"/>
                    </a:lnTo>
                    <a:lnTo>
                      <a:pt x="29" y="137"/>
                    </a:lnTo>
                    <a:lnTo>
                      <a:pt x="38" y="140"/>
                    </a:lnTo>
                    <a:lnTo>
                      <a:pt x="38" y="140"/>
                    </a:lnTo>
                    <a:lnTo>
                      <a:pt x="49" y="140"/>
                    </a:lnTo>
                    <a:lnTo>
                      <a:pt x="57" y="137"/>
                    </a:lnTo>
                    <a:lnTo>
                      <a:pt x="66" y="132"/>
                    </a:lnTo>
                    <a:lnTo>
                      <a:pt x="74" y="125"/>
                    </a:lnTo>
                    <a:lnTo>
                      <a:pt x="80" y="115"/>
                    </a:lnTo>
                    <a:lnTo>
                      <a:pt x="87" y="103"/>
                    </a:lnTo>
                    <a:lnTo>
                      <a:pt x="90" y="91"/>
                    </a:lnTo>
                    <a:lnTo>
                      <a:pt x="93" y="77"/>
                    </a:lnTo>
                    <a:lnTo>
                      <a:pt x="93" y="77"/>
                    </a:lnTo>
                    <a:lnTo>
                      <a:pt x="94" y="62"/>
                    </a:lnTo>
                    <a:lnTo>
                      <a:pt x="93" y="50"/>
                    </a:lnTo>
                    <a:lnTo>
                      <a:pt x="90" y="37"/>
                    </a:lnTo>
                    <a:lnTo>
                      <a:pt x="87" y="26"/>
                    </a:lnTo>
                    <a:lnTo>
                      <a:pt x="80" y="16"/>
                    </a:lnTo>
                    <a:lnTo>
                      <a:pt x="74" y="9"/>
                    </a:lnTo>
                    <a:lnTo>
                      <a:pt x="65" y="3"/>
                    </a:lnTo>
                    <a:lnTo>
                      <a:pt x="56" y="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C66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9" name="Freeform 1112"/>
              <p:cNvSpPr>
                <a:spLocks/>
              </p:cNvSpPr>
              <p:nvPr/>
            </p:nvSpPr>
            <p:spPr bwMode="auto">
              <a:xfrm rot="380540" flipH="1">
                <a:off x="3139981" y="2250097"/>
                <a:ext cx="157880" cy="211138"/>
              </a:xfrm>
              <a:custGeom>
                <a:avLst/>
                <a:gdLst>
                  <a:gd name="T0" fmla="*/ 52 w 89"/>
                  <a:gd name="T1" fmla="*/ 0 h 133"/>
                  <a:gd name="T2" fmla="*/ 52 w 89"/>
                  <a:gd name="T3" fmla="*/ 0 h 133"/>
                  <a:gd name="T4" fmla="*/ 43 w 89"/>
                  <a:gd name="T5" fmla="*/ 0 h 133"/>
                  <a:gd name="T6" fmla="*/ 34 w 89"/>
                  <a:gd name="T7" fmla="*/ 3 h 133"/>
                  <a:gd name="T8" fmla="*/ 26 w 89"/>
                  <a:gd name="T9" fmla="*/ 8 h 133"/>
                  <a:gd name="T10" fmla="*/ 19 w 89"/>
                  <a:gd name="T11" fmla="*/ 15 h 133"/>
                  <a:gd name="T12" fmla="*/ 12 w 89"/>
                  <a:gd name="T13" fmla="*/ 25 h 133"/>
                  <a:gd name="T14" fmla="*/ 6 w 89"/>
                  <a:gd name="T15" fmla="*/ 35 h 133"/>
                  <a:gd name="T16" fmla="*/ 2 w 89"/>
                  <a:gd name="T17" fmla="*/ 48 h 133"/>
                  <a:gd name="T18" fmla="*/ 0 w 89"/>
                  <a:gd name="T19" fmla="*/ 61 h 133"/>
                  <a:gd name="T20" fmla="*/ 0 w 89"/>
                  <a:gd name="T21" fmla="*/ 61 h 133"/>
                  <a:gd name="T22" fmla="*/ 0 w 89"/>
                  <a:gd name="T23" fmla="*/ 75 h 133"/>
                  <a:gd name="T24" fmla="*/ 1 w 89"/>
                  <a:gd name="T25" fmla="*/ 88 h 133"/>
                  <a:gd name="T26" fmla="*/ 4 w 89"/>
                  <a:gd name="T27" fmla="*/ 99 h 133"/>
                  <a:gd name="T28" fmla="*/ 7 w 89"/>
                  <a:gd name="T29" fmla="*/ 110 h 133"/>
                  <a:gd name="T30" fmla="*/ 14 w 89"/>
                  <a:gd name="T31" fmla="*/ 119 h 133"/>
                  <a:gd name="T32" fmla="*/ 20 w 89"/>
                  <a:gd name="T33" fmla="*/ 126 h 133"/>
                  <a:gd name="T34" fmla="*/ 28 w 89"/>
                  <a:gd name="T35" fmla="*/ 130 h 133"/>
                  <a:gd name="T36" fmla="*/ 37 w 89"/>
                  <a:gd name="T37" fmla="*/ 133 h 133"/>
                  <a:gd name="T38" fmla="*/ 37 w 89"/>
                  <a:gd name="T39" fmla="*/ 133 h 133"/>
                  <a:gd name="T40" fmla="*/ 46 w 89"/>
                  <a:gd name="T41" fmla="*/ 133 h 133"/>
                  <a:gd name="T42" fmla="*/ 54 w 89"/>
                  <a:gd name="T43" fmla="*/ 130 h 133"/>
                  <a:gd name="T44" fmla="*/ 62 w 89"/>
                  <a:gd name="T45" fmla="*/ 124 h 133"/>
                  <a:gd name="T46" fmla="*/ 70 w 89"/>
                  <a:gd name="T47" fmla="*/ 117 h 133"/>
                  <a:gd name="T48" fmla="*/ 76 w 89"/>
                  <a:gd name="T49" fmla="*/ 109 h 133"/>
                  <a:gd name="T50" fmla="*/ 81 w 89"/>
                  <a:gd name="T51" fmla="*/ 97 h 133"/>
                  <a:gd name="T52" fmla="*/ 86 w 89"/>
                  <a:gd name="T53" fmla="*/ 85 h 133"/>
                  <a:gd name="T54" fmla="*/ 87 w 89"/>
                  <a:gd name="T55" fmla="*/ 72 h 133"/>
                  <a:gd name="T56" fmla="*/ 87 w 89"/>
                  <a:gd name="T57" fmla="*/ 72 h 133"/>
                  <a:gd name="T58" fmla="*/ 89 w 89"/>
                  <a:gd name="T59" fmla="*/ 58 h 133"/>
                  <a:gd name="T60" fmla="*/ 87 w 89"/>
                  <a:gd name="T61" fmla="*/ 45 h 133"/>
                  <a:gd name="T62" fmla="*/ 85 w 89"/>
                  <a:gd name="T63" fmla="*/ 34 h 133"/>
                  <a:gd name="T64" fmla="*/ 81 w 89"/>
                  <a:gd name="T65" fmla="*/ 24 h 133"/>
                  <a:gd name="T66" fmla="*/ 75 w 89"/>
                  <a:gd name="T67" fmla="*/ 14 h 133"/>
                  <a:gd name="T68" fmla="*/ 68 w 89"/>
                  <a:gd name="T69" fmla="*/ 7 h 133"/>
                  <a:gd name="T70" fmla="*/ 61 w 89"/>
                  <a:gd name="T71" fmla="*/ 3 h 133"/>
                  <a:gd name="T72" fmla="*/ 52 w 89"/>
                  <a:gd name="T73" fmla="*/ 0 h 133"/>
                  <a:gd name="T74" fmla="*/ 52 w 89"/>
                  <a:gd name="T75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9" h="133">
                    <a:moveTo>
                      <a:pt x="52" y="0"/>
                    </a:moveTo>
                    <a:lnTo>
                      <a:pt x="52" y="0"/>
                    </a:lnTo>
                    <a:lnTo>
                      <a:pt x="43" y="0"/>
                    </a:lnTo>
                    <a:lnTo>
                      <a:pt x="34" y="3"/>
                    </a:lnTo>
                    <a:lnTo>
                      <a:pt x="26" y="8"/>
                    </a:lnTo>
                    <a:lnTo>
                      <a:pt x="19" y="15"/>
                    </a:lnTo>
                    <a:lnTo>
                      <a:pt x="12" y="25"/>
                    </a:lnTo>
                    <a:lnTo>
                      <a:pt x="6" y="35"/>
                    </a:lnTo>
                    <a:lnTo>
                      <a:pt x="2" y="48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75"/>
                    </a:lnTo>
                    <a:lnTo>
                      <a:pt x="1" y="88"/>
                    </a:lnTo>
                    <a:lnTo>
                      <a:pt x="4" y="99"/>
                    </a:lnTo>
                    <a:lnTo>
                      <a:pt x="7" y="110"/>
                    </a:lnTo>
                    <a:lnTo>
                      <a:pt x="14" y="119"/>
                    </a:lnTo>
                    <a:lnTo>
                      <a:pt x="20" y="126"/>
                    </a:lnTo>
                    <a:lnTo>
                      <a:pt x="28" y="130"/>
                    </a:lnTo>
                    <a:lnTo>
                      <a:pt x="37" y="133"/>
                    </a:lnTo>
                    <a:lnTo>
                      <a:pt x="37" y="133"/>
                    </a:lnTo>
                    <a:lnTo>
                      <a:pt x="46" y="133"/>
                    </a:lnTo>
                    <a:lnTo>
                      <a:pt x="54" y="130"/>
                    </a:lnTo>
                    <a:lnTo>
                      <a:pt x="62" y="124"/>
                    </a:lnTo>
                    <a:lnTo>
                      <a:pt x="70" y="117"/>
                    </a:lnTo>
                    <a:lnTo>
                      <a:pt x="76" y="109"/>
                    </a:lnTo>
                    <a:lnTo>
                      <a:pt x="81" y="97"/>
                    </a:lnTo>
                    <a:lnTo>
                      <a:pt x="86" y="85"/>
                    </a:lnTo>
                    <a:lnTo>
                      <a:pt x="87" y="72"/>
                    </a:lnTo>
                    <a:lnTo>
                      <a:pt x="87" y="72"/>
                    </a:lnTo>
                    <a:lnTo>
                      <a:pt x="89" y="58"/>
                    </a:lnTo>
                    <a:lnTo>
                      <a:pt x="87" y="45"/>
                    </a:lnTo>
                    <a:lnTo>
                      <a:pt x="85" y="34"/>
                    </a:lnTo>
                    <a:lnTo>
                      <a:pt x="81" y="24"/>
                    </a:lnTo>
                    <a:lnTo>
                      <a:pt x="75" y="14"/>
                    </a:lnTo>
                    <a:lnTo>
                      <a:pt x="68" y="7"/>
                    </a:lnTo>
                    <a:lnTo>
                      <a:pt x="61" y="3"/>
                    </a:lnTo>
                    <a:lnTo>
                      <a:pt x="52" y="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0A6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0" name="Freeform 1113"/>
              <p:cNvSpPr>
                <a:spLocks/>
              </p:cNvSpPr>
              <p:nvPr/>
            </p:nvSpPr>
            <p:spPr bwMode="auto">
              <a:xfrm rot="380540" flipH="1">
                <a:off x="3145029" y="2258216"/>
                <a:ext cx="150784" cy="200025"/>
              </a:xfrm>
              <a:custGeom>
                <a:avLst/>
                <a:gdLst>
                  <a:gd name="T0" fmla="*/ 50 w 85"/>
                  <a:gd name="T1" fmla="*/ 0 h 126"/>
                  <a:gd name="T2" fmla="*/ 50 w 85"/>
                  <a:gd name="T3" fmla="*/ 0 h 126"/>
                  <a:gd name="T4" fmla="*/ 41 w 85"/>
                  <a:gd name="T5" fmla="*/ 0 h 126"/>
                  <a:gd name="T6" fmla="*/ 33 w 85"/>
                  <a:gd name="T7" fmla="*/ 3 h 126"/>
                  <a:gd name="T8" fmla="*/ 25 w 85"/>
                  <a:gd name="T9" fmla="*/ 9 h 126"/>
                  <a:gd name="T10" fmla="*/ 18 w 85"/>
                  <a:gd name="T11" fmla="*/ 16 h 126"/>
                  <a:gd name="T12" fmla="*/ 11 w 85"/>
                  <a:gd name="T13" fmla="*/ 24 h 126"/>
                  <a:gd name="T14" fmla="*/ 6 w 85"/>
                  <a:gd name="T15" fmla="*/ 34 h 126"/>
                  <a:gd name="T16" fmla="*/ 3 w 85"/>
                  <a:gd name="T17" fmla="*/ 47 h 126"/>
                  <a:gd name="T18" fmla="*/ 1 w 85"/>
                  <a:gd name="T19" fmla="*/ 58 h 126"/>
                  <a:gd name="T20" fmla="*/ 1 w 85"/>
                  <a:gd name="T21" fmla="*/ 58 h 126"/>
                  <a:gd name="T22" fmla="*/ 0 w 85"/>
                  <a:gd name="T23" fmla="*/ 71 h 126"/>
                  <a:gd name="T24" fmla="*/ 1 w 85"/>
                  <a:gd name="T25" fmla="*/ 84 h 126"/>
                  <a:gd name="T26" fmla="*/ 5 w 85"/>
                  <a:gd name="T27" fmla="*/ 95 h 126"/>
                  <a:gd name="T28" fmla="*/ 9 w 85"/>
                  <a:gd name="T29" fmla="*/ 105 h 126"/>
                  <a:gd name="T30" fmla="*/ 14 w 85"/>
                  <a:gd name="T31" fmla="*/ 114 h 126"/>
                  <a:gd name="T32" fmla="*/ 20 w 85"/>
                  <a:gd name="T33" fmla="*/ 119 h 126"/>
                  <a:gd name="T34" fmla="*/ 28 w 85"/>
                  <a:gd name="T35" fmla="*/ 124 h 126"/>
                  <a:gd name="T36" fmla="*/ 36 w 85"/>
                  <a:gd name="T37" fmla="*/ 126 h 126"/>
                  <a:gd name="T38" fmla="*/ 36 w 85"/>
                  <a:gd name="T39" fmla="*/ 126 h 126"/>
                  <a:gd name="T40" fmla="*/ 45 w 85"/>
                  <a:gd name="T41" fmla="*/ 126 h 126"/>
                  <a:gd name="T42" fmla="*/ 53 w 85"/>
                  <a:gd name="T43" fmla="*/ 124 h 126"/>
                  <a:gd name="T44" fmla="*/ 61 w 85"/>
                  <a:gd name="T45" fmla="*/ 118 h 126"/>
                  <a:gd name="T46" fmla="*/ 67 w 85"/>
                  <a:gd name="T47" fmla="*/ 111 h 126"/>
                  <a:gd name="T48" fmla="*/ 74 w 85"/>
                  <a:gd name="T49" fmla="*/ 102 h 126"/>
                  <a:gd name="T50" fmla="*/ 79 w 85"/>
                  <a:gd name="T51" fmla="*/ 92 h 126"/>
                  <a:gd name="T52" fmla="*/ 83 w 85"/>
                  <a:gd name="T53" fmla="*/ 80 h 126"/>
                  <a:gd name="T54" fmla="*/ 85 w 85"/>
                  <a:gd name="T55" fmla="*/ 68 h 126"/>
                  <a:gd name="T56" fmla="*/ 85 w 85"/>
                  <a:gd name="T57" fmla="*/ 68 h 126"/>
                  <a:gd name="T58" fmla="*/ 85 w 85"/>
                  <a:gd name="T59" fmla="*/ 56 h 126"/>
                  <a:gd name="T60" fmla="*/ 84 w 85"/>
                  <a:gd name="T61" fmla="*/ 43 h 126"/>
                  <a:gd name="T62" fmla="*/ 81 w 85"/>
                  <a:gd name="T63" fmla="*/ 32 h 126"/>
                  <a:gd name="T64" fmla="*/ 78 w 85"/>
                  <a:gd name="T65" fmla="*/ 22 h 126"/>
                  <a:gd name="T66" fmla="*/ 71 w 85"/>
                  <a:gd name="T67" fmla="*/ 13 h 126"/>
                  <a:gd name="T68" fmla="*/ 65 w 85"/>
                  <a:gd name="T69" fmla="*/ 8 h 126"/>
                  <a:gd name="T70" fmla="*/ 57 w 85"/>
                  <a:gd name="T71" fmla="*/ 3 h 126"/>
                  <a:gd name="T72" fmla="*/ 50 w 85"/>
                  <a:gd name="T73" fmla="*/ 0 h 126"/>
                  <a:gd name="T74" fmla="*/ 50 w 85"/>
                  <a:gd name="T7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5" h="126">
                    <a:moveTo>
                      <a:pt x="50" y="0"/>
                    </a:moveTo>
                    <a:lnTo>
                      <a:pt x="50" y="0"/>
                    </a:lnTo>
                    <a:lnTo>
                      <a:pt x="41" y="0"/>
                    </a:lnTo>
                    <a:lnTo>
                      <a:pt x="33" y="3"/>
                    </a:lnTo>
                    <a:lnTo>
                      <a:pt x="25" y="9"/>
                    </a:lnTo>
                    <a:lnTo>
                      <a:pt x="18" y="16"/>
                    </a:lnTo>
                    <a:lnTo>
                      <a:pt x="11" y="24"/>
                    </a:lnTo>
                    <a:lnTo>
                      <a:pt x="6" y="34"/>
                    </a:lnTo>
                    <a:lnTo>
                      <a:pt x="3" y="47"/>
                    </a:lnTo>
                    <a:lnTo>
                      <a:pt x="1" y="58"/>
                    </a:lnTo>
                    <a:lnTo>
                      <a:pt x="1" y="58"/>
                    </a:lnTo>
                    <a:lnTo>
                      <a:pt x="0" y="71"/>
                    </a:lnTo>
                    <a:lnTo>
                      <a:pt x="1" y="84"/>
                    </a:lnTo>
                    <a:lnTo>
                      <a:pt x="5" y="95"/>
                    </a:lnTo>
                    <a:lnTo>
                      <a:pt x="9" y="105"/>
                    </a:lnTo>
                    <a:lnTo>
                      <a:pt x="14" y="114"/>
                    </a:lnTo>
                    <a:lnTo>
                      <a:pt x="20" y="119"/>
                    </a:lnTo>
                    <a:lnTo>
                      <a:pt x="28" y="124"/>
                    </a:lnTo>
                    <a:lnTo>
                      <a:pt x="36" y="126"/>
                    </a:lnTo>
                    <a:lnTo>
                      <a:pt x="36" y="126"/>
                    </a:lnTo>
                    <a:lnTo>
                      <a:pt x="45" y="126"/>
                    </a:lnTo>
                    <a:lnTo>
                      <a:pt x="53" y="124"/>
                    </a:lnTo>
                    <a:lnTo>
                      <a:pt x="61" y="118"/>
                    </a:lnTo>
                    <a:lnTo>
                      <a:pt x="67" y="111"/>
                    </a:lnTo>
                    <a:lnTo>
                      <a:pt x="74" y="102"/>
                    </a:lnTo>
                    <a:lnTo>
                      <a:pt x="79" y="92"/>
                    </a:lnTo>
                    <a:lnTo>
                      <a:pt x="83" y="80"/>
                    </a:lnTo>
                    <a:lnTo>
                      <a:pt x="85" y="68"/>
                    </a:lnTo>
                    <a:lnTo>
                      <a:pt x="85" y="68"/>
                    </a:lnTo>
                    <a:lnTo>
                      <a:pt x="85" y="56"/>
                    </a:lnTo>
                    <a:lnTo>
                      <a:pt x="84" y="43"/>
                    </a:lnTo>
                    <a:lnTo>
                      <a:pt x="81" y="32"/>
                    </a:lnTo>
                    <a:lnTo>
                      <a:pt x="78" y="22"/>
                    </a:lnTo>
                    <a:lnTo>
                      <a:pt x="71" y="13"/>
                    </a:lnTo>
                    <a:lnTo>
                      <a:pt x="65" y="8"/>
                    </a:lnTo>
                    <a:lnTo>
                      <a:pt x="57" y="3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A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1" name="Freeform 1114"/>
              <p:cNvSpPr>
                <a:spLocks/>
              </p:cNvSpPr>
              <p:nvPr/>
            </p:nvSpPr>
            <p:spPr bwMode="auto">
              <a:xfrm rot="380540" flipH="1">
                <a:off x="3148144" y="2267618"/>
                <a:ext cx="141915" cy="188913"/>
              </a:xfrm>
              <a:custGeom>
                <a:avLst/>
                <a:gdLst>
                  <a:gd name="T0" fmla="*/ 45 w 80"/>
                  <a:gd name="T1" fmla="*/ 0 h 119"/>
                  <a:gd name="T2" fmla="*/ 45 w 80"/>
                  <a:gd name="T3" fmla="*/ 0 h 119"/>
                  <a:gd name="T4" fmla="*/ 36 w 80"/>
                  <a:gd name="T5" fmla="*/ 0 h 119"/>
                  <a:gd name="T6" fmla="*/ 29 w 80"/>
                  <a:gd name="T7" fmla="*/ 3 h 119"/>
                  <a:gd name="T8" fmla="*/ 22 w 80"/>
                  <a:gd name="T9" fmla="*/ 9 h 119"/>
                  <a:gd name="T10" fmla="*/ 15 w 80"/>
                  <a:gd name="T11" fmla="*/ 16 h 119"/>
                  <a:gd name="T12" fmla="*/ 10 w 80"/>
                  <a:gd name="T13" fmla="*/ 24 h 119"/>
                  <a:gd name="T14" fmla="*/ 5 w 80"/>
                  <a:gd name="T15" fmla="*/ 33 h 119"/>
                  <a:gd name="T16" fmla="*/ 2 w 80"/>
                  <a:gd name="T17" fmla="*/ 44 h 119"/>
                  <a:gd name="T18" fmla="*/ 0 w 80"/>
                  <a:gd name="T19" fmla="*/ 57 h 119"/>
                  <a:gd name="T20" fmla="*/ 0 w 80"/>
                  <a:gd name="T21" fmla="*/ 57 h 119"/>
                  <a:gd name="T22" fmla="*/ 0 w 80"/>
                  <a:gd name="T23" fmla="*/ 68 h 119"/>
                  <a:gd name="T24" fmla="*/ 1 w 80"/>
                  <a:gd name="T25" fmla="*/ 79 h 119"/>
                  <a:gd name="T26" fmla="*/ 3 w 80"/>
                  <a:gd name="T27" fmla="*/ 89 h 119"/>
                  <a:gd name="T28" fmla="*/ 7 w 80"/>
                  <a:gd name="T29" fmla="*/ 99 h 119"/>
                  <a:gd name="T30" fmla="*/ 14 w 80"/>
                  <a:gd name="T31" fmla="*/ 106 h 119"/>
                  <a:gd name="T32" fmla="*/ 19 w 80"/>
                  <a:gd name="T33" fmla="*/ 113 h 119"/>
                  <a:gd name="T34" fmla="*/ 26 w 80"/>
                  <a:gd name="T35" fmla="*/ 116 h 119"/>
                  <a:gd name="T36" fmla="*/ 34 w 80"/>
                  <a:gd name="T37" fmla="*/ 119 h 119"/>
                  <a:gd name="T38" fmla="*/ 34 w 80"/>
                  <a:gd name="T39" fmla="*/ 119 h 119"/>
                  <a:gd name="T40" fmla="*/ 43 w 80"/>
                  <a:gd name="T41" fmla="*/ 118 h 119"/>
                  <a:gd name="T42" fmla="*/ 50 w 80"/>
                  <a:gd name="T43" fmla="*/ 115 h 119"/>
                  <a:gd name="T44" fmla="*/ 57 w 80"/>
                  <a:gd name="T45" fmla="*/ 110 h 119"/>
                  <a:gd name="T46" fmla="*/ 63 w 80"/>
                  <a:gd name="T47" fmla="*/ 103 h 119"/>
                  <a:gd name="T48" fmla="*/ 69 w 80"/>
                  <a:gd name="T49" fmla="*/ 95 h 119"/>
                  <a:gd name="T50" fmla="*/ 75 w 80"/>
                  <a:gd name="T51" fmla="*/ 85 h 119"/>
                  <a:gd name="T52" fmla="*/ 77 w 80"/>
                  <a:gd name="T53" fmla="*/ 75 h 119"/>
                  <a:gd name="T54" fmla="*/ 80 w 80"/>
                  <a:gd name="T55" fmla="*/ 62 h 119"/>
                  <a:gd name="T56" fmla="*/ 80 w 80"/>
                  <a:gd name="T57" fmla="*/ 62 h 119"/>
                  <a:gd name="T58" fmla="*/ 80 w 80"/>
                  <a:gd name="T59" fmla="*/ 51 h 119"/>
                  <a:gd name="T60" fmla="*/ 78 w 80"/>
                  <a:gd name="T61" fmla="*/ 40 h 119"/>
                  <a:gd name="T62" fmla="*/ 76 w 80"/>
                  <a:gd name="T63" fmla="*/ 30 h 119"/>
                  <a:gd name="T64" fmla="*/ 72 w 80"/>
                  <a:gd name="T65" fmla="*/ 20 h 119"/>
                  <a:gd name="T66" fmla="*/ 66 w 80"/>
                  <a:gd name="T67" fmla="*/ 13 h 119"/>
                  <a:gd name="T68" fmla="*/ 59 w 80"/>
                  <a:gd name="T69" fmla="*/ 6 h 119"/>
                  <a:gd name="T70" fmla="*/ 53 w 80"/>
                  <a:gd name="T71" fmla="*/ 2 h 119"/>
                  <a:gd name="T72" fmla="*/ 45 w 80"/>
                  <a:gd name="T73" fmla="*/ 0 h 119"/>
                  <a:gd name="T74" fmla="*/ 45 w 80"/>
                  <a:gd name="T75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0" h="119">
                    <a:moveTo>
                      <a:pt x="45" y="0"/>
                    </a:moveTo>
                    <a:lnTo>
                      <a:pt x="45" y="0"/>
                    </a:lnTo>
                    <a:lnTo>
                      <a:pt x="36" y="0"/>
                    </a:lnTo>
                    <a:lnTo>
                      <a:pt x="29" y="3"/>
                    </a:lnTo>
                    <a:lnTo>
                      <a:pt x="22" y="9"/>
                    </a:lnTo>
                    <a:lnTo>
                      <a:pt x="15" y="16"/>
                    </a:lnTo>
                    <a:lnTo>
                      <a:pt x="10" y="24"/>
                    </a:lnTo>
                    <a:lnTo>
                      <a:pt x="5" y="33"/>
                    </a:lnTo>
                    <a:lnTo>
                      <a:pt x="2" y="44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0" y="68"/>
                    </a:lnTo>
                    <a:lnTo>
                      <a:pt x="1" y="79"/>
                    </a:lnTo>
                    <a:lnTo>
                      <a:pt x="3" y="89"/>
                    </a:lnTo>
                    <a:lnTo>
                      <a:pt x="7" y="99"/>
                    </a:lnTo>
                    <a:lnTo>
                      <a:pt x="14" y="106"/>
                    </a:lnTo>
                    <a:lnTo>
                      <a:pt x="19" y="113"/>
                    </a:lnTo>
                    <a:lnTo>
                      <a:pt x="26" y="116"/>
                    </a:lnTo>
                    <a:lnTo>
                      <a:pt x="34" y="119"/>
                    </a:lnTo>
                    <a:lnTo>
                      <a:pt x="34" y="119"/>
                    </a:lnTo>
                    <a:lnTo>
                      <a:pt x="43" y="118"/>
                    </a:lnTo>
                    <a:lnTo>
                      <a:pt x="50" y="115"/>
                    </a:lnTo>
                    <a:lnTo>
                      <a:pt x="57" y="110"/>
                    </a:lnTo>
                    <a:lnTo>
                      <a:pt x="63" y="103"/>
                    </a:lnTo>
                    <a:lnTo>
                      <a:pt x="69" y="95"/>
                    </a:lnTo>
                    <a:lnTo>
                      <a:pt x="75" y="85"/>
                    </a:lnTo>
                    <a:lnTo>
                      <a:pt x="77" y="75"/>
                    </a:lnTo>
                    <a:lnTo>
                      <a:pt x="80" y="62"/>
                    </a:lnTo>
                    <a:lnTo>
                      <a:pt x="80" y="62"/>
                    </a:lnTo>
                    <a:lnTo>
                      <a:pt x="80" y="51"/>
                    </a:lnTo>
                    <a:lnTo>
                      <a:pt x="78" y="40"/>
                    </a:lnTo>
                    <a:lnTo>
                      <a:pt x="76" y="30"/>
                    </a:lnTo>
                    <a:lnTo>
                      <a:pt x="72" y="20"/>
                    </a:lnTo>
                    <a:lnTo>
                      <a:pt x="66" y="13"/>
                    </a:lnTo>
                    <a:lnTo>
                      <a:pt x="59" y="6"/>
                    </a:lnTo>
                    <a:lnTo>
                      <a:pt x="53" y="2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A72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2" name="Freeform 1115"/>
              <p:cNvSpPr>
                <a:spLocks/>
              </p:cNvSpPr>
              <p:nvPr/>
            </p:nvSpPr>
            <p:spPr bwMode="auto">
              <a:xfrm rot="380540" flipH="1">
                <a:off x="3153022" y="2277217"/>
                <a:ext cx="133045" cy="177800"/>
              </a:xfrm>
              <a:custGeom>
                <a:avLst/>
                <a:gdLst>
                  <a:gd name="T0" fmla="*/ 42 w 75"/>
                  <a:gd name="T1" fmla="*/ 0 h 112"/>
                  <a:gd name="T2" fmla="*/ 42 w 75"/>
                  <a:gd name="T3" fmla="*/ 0 h 112"/>
                  <a:gd name="T4" fmla="*/ 34 w 75"/>
                  <a:gd name="T5" fmla="*/ 0 h 112"/>
                  <a:gd name="T6" fmla="*/ 27 w 75"/>
                  <a:gd name="T7" fmla="*/ 3 h 112"/>
                  <a:gd name="T8" fmla="*/ 20 w 75"/>
                  <a:gd name="T9" fmla="*/ 8 h 112"/>
                  <a:gd name="T10" fmla="*/ 14 w 75"/>
                  <a:gd name="T11" fmla="*/ 14 h 112"/>
                  <a:gd name="T12" fmla="*/ 9 w 75"/>
                  <a:gd name="T13" fmla="*/ 22 h 112"/>
                  <a:gd name="T14" fmla="*/ 4 w 75"/>
                  <a:gd name="T15" fmla="*/ 31 h 112"/>
                  <a:gd name="T16" fmla="*/ 1 w 75"/>
                  <a:gd name="T17" fmla="*/ 42 h 112"/>
                  <a:gd name="T18" fmla="*/ 0 w 75"/>
                  <a:gd name="T19" fmla="*/ 54 h 112"/>
                  <a:gd name="T20" fmla="*/ 0 w 75"/>
                  <a:gd name="T21" fmla="*/ 54 h 112"/>
                  <a:gd name="T22" fmla="*/ 0 w 75"/>
                  <a:gd name="T23" fmla="*/ 65 h 112"/>
                  <a:gd name="T24" fmla="*/ 1 w 75"/>
                  <a:gd name="T25" fmla="*/ 75 h 112"/>
                  <a:gd name="T26" fmla="*/ 4 w 75"/>
                  <a:gd name="T27" fmla="*/ 85 h 112"/>
                  <a:gd name="T28" fmla="*/ 8 w 75"/>
                  <a:gd name="T29" fmla="*/ 93 h 112"/>
                  <a:gd name="T30" fmla="*/ 13 w 75"/>
                  <a:gd name="T31" fmla="*/ 100 h 112"/>
                  <a:gd name="T32" fmla="*/ 19 w 75"/>
                  <a:gd name="T33" fmla="*/ 106 h 112"/>
                  <a:gd name="T34" fmla="*/ 26 w 75"/>
                  <a:gd name="T35" fmla="*/ 109 h 112"/>
                  <a:gd name="T36" fmla="*/ 33 w 75"/>
                  <a:gd name="T37" fmla="*/ 112 h 112"/>
                  <a:gd name="T38" fmla="*/ 33 w 75"/>
                  <a:gd name="T39" fmla="*/ 112 h 112"/>
                  <a:gd name="T40" fmla="*/ 41 w 75"/>
                  <a:gd name="T41" fmla="*/ 110 h 112"/>
                  <a:gd name="T42" fmla="*/ 48 w 75"/>
                  <a:gd name="T43" fmla="*/ 107 h 112"/>
                  <a:gd name="T44" fmla="*/ 55 w 75"/>
                  <a:gd name="T45" fmla="*/ 103 h 112"/>
                  <a:gd name="T46" fmla="*/ 61 w 75"/>
                  <a:gd name="T47" fmla="*/ 96 h 112"/>
                  <a:gd name="T48" fmla="*/ 66 w 75"/>
                  <a:gd name="T49" fmla="*/ 89 h 112"/>
                  <a:gd name="T50" fmla="*/ 70 w 75"/>
                  <a:gd name="T51" fmla="*/ 79 h 112"/>
                  <a:gd name="T52" fmla="*/ 73 w 75"/>
                  <a:gd name="T53" fmla="*/ 69 h 112"/>
                  <a:gd name="T54" fmla="*/ 75 w 75"/>
                  <a:gd name="T55" fmla="*/ 58 h 112"/>
                  <a:gd name="T56" fmla="*/ 75 w 75"/>
                  <a:gd name="T57" fmla="*/ 58 h 112"/>
                  <a:gd name="T58" fmla="*/ 75 w 75"/>
                  <a:gd name="T59" fmla="*/ 46 h 112"/>
                  <a:gd name="T60" fmla="*/ 74 w 75"/>
                  <a:gd name="T61" fmla="*/ 37 h 112"/>
                  <a:gd name="T62" fmla="*/ 71 w 75"/>
                  <a:gd name="T63" fmla="*/ 27 h 112"/>
                  <a:gd name="T64" fmla="*/ 66 w 75"/>
                  <a:gd name="T65" fmla="*/ 18 h 112"/>
                  <a:gd name="T66" fmla="*/ 62 w 75"/>
                  <a:gd name="T67" fmla="*/ 11 h 112"/>
                  <a:gd name="T68" fmla="*/ 56 w 75"/>
                  <a:gd name="T69" fmla="*/ 5 h 112"/>
                  <a:gd name="T70" fmla="*/ 48 w 75"/>
                  <a:gd name="T71" fmla="*/ 1 h 112"/>
                  <a:gd name="T72" fmla="*/ 42 w 75"/>
                  <a:gd name="T73" fmla="*/ 0 h 112"/>
                  <a:gd name="T74" fmla="*/ 42 w 75"/>
                  <a:gd name="T7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5" h="112">
                    <a:moveTo>
                      <a:pt x="42" y="0"/>
                    </a:moveTo>
                    <a:lnTo>
                      <a:pt x="42" y="0"/>
                    </a:lnTo>
                    <a:lnTo>
                      <a:pt x="34" y="0"/>
                    </a:lnTo>
                    <a:lnTo>
                      <a:pt x="27" y="3"/>
                    </a:lnTo>
                    <a:lnTo>
                      <a:pt x="20" y="8"/>
                    </a:lnTo>
                    <a:lnTo>
                      <a:pt x="14" y="14"/>
                    </a:lnTo>
                    <a:lnTo>
                      <a:pt x="9" y="22"/>
                    </a:lnTo>
                    <a:lnTo>
                      <a:pt x="4" y="31"/>
                    </a:lnTo>
                    <a:lnTo>
                      <a:pt x="1" y="42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5"/>
                    </a:lnTo>
                    <a:lnTo>
                      <a:pt x="1" y="75"/>
                    </a:lnTo>
                    <a:lnTo>
                      <a:pt x="4" y="85"/>
                    </a:lnTo>
                    <a:lnTo>
                      <a:pt x="8" y="93"/>
                    </a:lnTo>
                    <a:lnTo>
                      <a:pt x="13" y="100"/>
                    </a:lnTo>
                    <a:lnTo>
                      <a:pt x="19" y="106"/>
                    </a:lnTo>
                    <a:lnTo>
                      <a:pt x="26" y="109"/>
                    </a:lnTo>
                    <a:lnTo>
                      <a:pt x="33" y="112"/>
                    </a:lnTo>
                    <a:lnTo>
                      <a:pt x="33" y="112"/>
                    </a:lnTo>
                    <a:lnTo>
                      <a:pt x="41" y="110"/>
                    </a:lnTo>
                    <a:lnTo>
                      <a:pt x="48" y="107"/>
                    </a:lnTo>
                    <a:lnTo>
                      <a:pt x="55" y="103"/>
                    </a:lnTo>
                    <a:lnTo>
                      <a:pt x="61" y="96"/>
                    </a:lnTo>
                    <a:lnTo>
                      <a:pt x="66" y="89"/>
                    </a:lnTo>
                    <a:lnTo>
                      <a:pt x="70" y="79"/>
                    </a:lnTo>
                    <a:lnTo>
                      <a:pt x="73" y="69"/>
                    </a:lnTo>
                    <a:lnTo>
                      <a:pt x="75" y="58"/>
                    </a:lnTo>
                    <a:lnTo>
                      <a:pt x="75" y="58"/>
                    </a:lnTo>
                    <a:lnTo>
                      <a:pt x="75" y="46"/>
                    </a:lnTo>
                    <a:lnTo>
                      <a:pt x="74" y="37"/>
                    </a:lnTo>
                    <a:lnTo>
                      <a:pt x="71" y="27"/>
                    </a:lnTo>
                    <a:lnTo>
                      <a:pt x="66" y="18"/>
                    </a:lnTo>
                    <a:lnTo>
                      <a:pt x="62" y="11"/>
                    </a:lnTo>
                    <a:lnTo>
                      <a:pt x="56" y="5"/>
                    </a:lnTo>
                    <a:lnTo>
                      <a:pt x="48" y="1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A75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3" name="Freeform 1116"/>
              <p:cNvSpPr>
                <a:spLocks/>
              </p:cNvSpPr>
              <p:nvPr/>
            </p:nvSpPr>
            <p:spPr bwMode="auto">
              <a:xfrm rot="380540" flipH="1">
                <a:off x="3156389" y="2285243"/>
                <a:ext cx="127723" cy="165100"/>
              </a:xfrm>
              <a:custGeom>
                <a:avLst/>
                <a:gdLst>
                  <a:gd name="T0" fmla="*/ 40 w 72"/>
                  <a:gd name="T1" fmla="*/ 0 h 104"/>
                  <a:gd name="T2" fmla="*/ 40 w 72"/>
                  <a:gd name="T3" fmla="*/ 0 h 104"/>
                  <a:gd name="T4" fmla="*/ 32 w 72"/>
                  <a:gd name="T5" fmla="*/ 0 h 104"/>
                  <a:gd name="T6" fmla="*/ 26 w 72"/>
                  <a:gd name="T7" fmla="*/ 3 h 104"/>
                  <a:gd name="T8" fmla="*/ 19 w 72"/>
                  <a:gd name="T9" fmla="*/ 9 h 104"/>
                  <a:gd name="T10" fmla="*/ 13 w 72"/>
                  <a:gd name="T11" fmla="*/ 15 h 104"/>
                  <a:gd name="T12" fmla="*/ 8 w 72"/>
                  <a:gd name="T13" fmla="*/ 22 h 104"/>
                  <a:gd name="T14" fmla="*/ 4 w 72"/>
                  <a:gd name="T15" fmla="*/ 30 h 104"/>
                  <a:gd name="T16" fmla="*/ 2 w 72"/>
                  <a:gd name="T17" fmla="*/ 40 h 104"/>
                  <a:gd name="T18" fmla="*/ 0 w 72"/>
                  <a:gd name="T19" fmla="*/ 51 h 104"/>
                  <a:gd name="T20" fmla="*/ 0 w 72"/>
                  <a:gd name="T21" fmla="*/ 51 h 104"/>
                  <a:gd name="T22" fmla="*/ 0 w 72"/>
                  <a:gd name="T23" fmla="*/ 61 h 104"/>
                  <a:gd name="T24" fmla="*/ 2 w 72"/>
                  <a:gd name="T25" fmla="*/ 71 h 104"/>
                  <a:gd name="T26" fmla="*/ 5 w 72"/>
                  <a:gd name="T27" fmla="*/ 80 h 104"/>
                  <a:gd name="T28" fmla="*/ 9 w 72"/>
                  <a:gd name="T29" fmla="*/ 88 h 104"/>
                  <a:gd name="T30" fmla="*/ 13 w 72"/>
                  <a:gd name="T31" fmla="*/ 94 h 104"/>
                  <a:gd name="T32" fmla="*/ 19 w 72"/>
                  <a:gd name="T33" fmla="*/ 99 h 104"/>
                  <a:gd name="T34" fmla="*/ 26 w 72"/>
                  <a:gd name="T35" fmla="*/ 102 h 104"/>
                  <a:gd name="T36" fmla="*/ 33 w 72"/>
                  <a:gd name="T37" fmla="*/ 104 h 104"/>
                  <a:gd name="T38" fmla="*/ 33 w 72"/>
                  <a:gd name="T39" fmla="*/ 104 h 104"/>
                  <a:gd name="T40" fmla="*/ 40 w 72"/>
                  <a:gd name="T41" fmla="*/ 104 h 104"/>
                  <a:gd name="T42" fmla="*/ 47 w 72"/>
                  <a:gd name="T43" fmla="*/ 101 h 104"/>
                  <a:gd name="T44" fmla="*/ 54 w 72"/>
                  <a:gd name="T45" fmla="*/ 97 h 104"/>
                  <a:gd name="T46" fmla="*/ 59 w 72"/>
                  <a:gd name="T47" fmla="*/ 90 h 104"/>
                  <a:gd name="T48" fmla="*/ 64 w 72"/>
                  <a:gd name="T49" fmla="*/ 82 h 104"/>
                  <a:gd name="T50" fmla="*/ 68 w 72"/>
                  <a:gd name="T51" fmla="*/ 74 h 104"/>
                  <a:gd name="T52" fmla="*/ 70 w 72"/>
                  <a:gd name="T53" fmla="*/ 64 h 104"/>
                  <a:gd name="T54" fmla="*/ 72 w 72"/>
                  <a:gd name="T55" fmla="*/ 54 h 104"/>
                  <a:gd name="T56" fmla="*/ 72 w 72"/>
                  <a:gd name="T57" fmla="*/ 54 h 104"/>
                  <a:gd name="T58" fmla="*/ 72 w 72"/>
                  <a:gd name="T59" fmla="*/ 43 h 104"/>
                  <a:gd name="T60" fmla="*/ 70 w 72"/>
                  <a:gd name="T61" fmla="*/ 33 h 104"/>
                  <a:gd name="T62" fmla="*/ 66 w 72"/>
                  <a:gd name="T63" fmla="*/ 24 h 104"/>
                  <a:gd name="T64" fmla="*/ 63 w 72"/>
                  <a:gd name="T65" fmla="*/ 16 h 104"/>
                  <a:gd name="T66" fmla="*/ 59 w 72"/>
                  <a:gd name="T67" fmla="*/ 10 h 104"/>
                  <a:gd name="T68" fmla="*/ 52 w 72"/>
                  <a:gd name="T69" fmla="*/ 5 h 104"/>
                  <a:gd name="T70" fmla="*/ 46 w 72"/>
                  <a:gd name="T71" fmla="*/ 2 h 104"/>
                  <a:gd name="T72" fmla="*/ 40 w 72"/>
                  <a:gd name="T73" fmla="*/ 0 h 104"/>
                  <a:gd name="T74" fmla="*/ 40 w 72"/>
                  <a:gd name="T75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" h="104">
                    <a:moveTo>
                      <a:pt x="40" y="0"/>
                    </a:moveTo>
                    <a:lnTo>
                      <a:pt x="40" y="0"/>
                    </a:lnTo>
                    <a:lnTo>
                      <a:pt x="32" y="0"/>
                    </a:lnTo>
                    <a:lnTo>
                      <a:pt x="26" y="3"/>
                    </a:lnTo>
                    <a:lnTo>
                      <a:pt x="19" y="9"/>
                    </a:lnTo>
                    <a:lnTo>
                      <a:pt x="13" y="15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2" y="40"/>
                    </a:lnTo>
                    <a:lnTo>
                      <a:pt x="0" y="51"/>
                    </a:lnTo>
                    <a:lnTo>
                      <a:pt x="0" y="51"/>
                    </a:lnTo>
                    <a:lnTo>
                      <a:pt x="0" y="61"/>
                    </a:lnTo>
                    <a:lnTo>
                      <a:pt x="2" y="71"/>
                    </a:lnTo>
                    <a:lnTo>
                      <a:pt x="5" y="80"/>
                    </a:lnTo>
                    <a:lnTo>
                      <a:pt x="9" y="88"/>
                    </a:lnTo>
                    <a:lnTo>
                      <a:pt x="13" y="94"/>
                    </a:lnTo>
                    <a:lnTo>
                      <a:pt x="19" y="99"/>
                    </a:lnTo>
                    <a:lnTo>
                      <a:pt x="26" y="102"/>
                    </a:lnTo>
                    <a:lnTo>
                      <a:pt x="33" y="104"/>
                    </a:lnTo>
                    <a:lnTo>
                      <a:pt x="33" y="104"/>
                    </a:lnTo>
                    <a:lnTo>
                      <a:pt x="40" y="104"/>
                    </a:lnTo>
                    <a:lnTo>
                      <a:pt x="47" y="101"/>
                    </a:lnTo>
                    <a:lnTo>
                      <a:pt x="54" y="97"/>
                    </a:lnTo>
                    <a:lnTo>
                      <a:pt x="59" y="90"/>
                    </a:lnTo>
                    <a:lnTo>
                      <a:pt x="64" y="82"/>
                    </a:lnTo>
                    <a:lnTo>
                      <a:pt x="68" y="74"/>
                    </a:lnTo>
                    <a:lnTo>
                      <a:pt x="70" y="64"/>
                    </a:lnTo>
                    <a:lnTo>
                      <a:pt x="72" y="54"/>
                    </a:lnTo>
                    <a:lnTo>
                      <a:pt x="72" y="54"/>
                    </a:lnTo>
                    <a:lnTo>
                      <a:pt x="72" y="43"/>
                    </a:lnTo>
                    <a:lnTo>
                      <a:pt x="70" y="33"/>
                    </a:lnTo>
                    <a:lnTo>
                      <a:pt x="66" y="24"/>
                    </a:lnTo>
                    <a:lnTo>
                      <a:pt x="63" y="16"/>
                    </a:lnTo>
                    <a:lnTo>
                      <a:pt x="59" y="10"/>
                    </a:lnTo>
                    <a:lnTo>
                      <a:pt x="52" y="5"/>
                    </a:lnTo>
                    <a:lnTo>
                      <a:pt x="46" y="2"/>
                    </a:lnTo>
                    <a:lnTo>
                      <a:pt x="40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779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4" name="Freeform 1117"/>
              <p:cNvSpPr>
                <a:spLocks/>
              </p:cNvSpPr>
              <p:nvPr/>
            </p:nvSpPr>
            <p:spPr bwMode="auto">
              <a:xfrm rot="380540" flipH="1">
                <a:off x="3161360" y="2294748"/>
                <a:ext cx="117080" cy="152400"/>
              </a:xfrm>
              <a:custGeom>
                <a:avLst/>
                <a:gdLst>
                  <a:gd name="T0" fmla="*/ 34 w 66"/>
                  <a:gd name="T1" fmla="*/ 0 h 96"/>
                  <a:gd name="T2" fmla="*/ 34 w 66"/>
                  <a:gd name="T3" fmla="*/ 0 h 96"/>
                  <a:gd name="T4" fmla="*/ 28 w 66"/>
                  <a:gd name="T5" fmla="*/ 0 h 96"/>
                  <a:gd name="T6" fmla="*/ 22 w 66"/>
                  <a:gd name="T7" fmla="*/ 3 h 96"/>
                  <a:gd name="T8" fmla="*/ 16 w 66"/>
                  <a:gd name="T9" fmla="*/ 9 h 96"/>
                  <a:gd name="T10" fmla="*/ 11 w 66"/>
                  <a:gd name="T11" fmla="*/ 14 h 96"/>
                  <a:gd name="T12" fmla="*/ 6 w 66"/>
                  <a:gd name="T13" fmla="*/ 21 h 96"/>
                  <a:gd name="T14" fmla="*/ 2 w 66"/>
                  <a:gd name="T15" fmla="*/ 28 h 96"/>
                  <a:gd name="T16" fmla="*/ 1 w 66"/>
                  <a:gd name="T17" fmla="*/ 38 h 96"/>
                  <a:gd name="T18" fmla="*/ 0 w 66"/>
                  <a:gd name="T19" fmla="*/ 48 h 96"/>
                  <a:gd name="T20" fmla="*/ 0 w 66"/>
                  <a:gd name="T21" fmla="*/ 48 h 96"/>
                  <a:gd name="T22" fmla="*/ 0 w 66"/>
                  <a:gd name="T23" fmla="*/ 58 h 96"/>
                  <a:gd name="T24" fmla="*/ 1 w 66"/>
                  <a:gd name="T25" fmla="*/ 67 h 96"/>
                  <a:gd name="T26" fmla="*/ 4 w 66"/>
                  <a:gd name="T27" fmla="*/ 75 h 96"/>
                  <a:gd name="T28" fmla="*/ 8 w 66"/>
                  <a:gd name="T29" fmla="*/ 82 h 96"/>
                  <a:gd name="T30" fmla="*/ 13 w 66"/>
                  <a:gd name="T31" fmla="*/ 88 h 96"/>
                  <a:gd name="T32" fmla="*/ 18 w 66"/>
                  <a:gd name="T33" fmla="*/ 92 h 96"/>
                  <a:gd name="T34" fmla="*/ 24 w 66"/>
                  <a:gd name="T35" fmla="*/ 95 h 96"/>
                  <a:gd name="T36" fmla="*/ 30 w 66"/>
                  <a:gd name="T37" fmla="*/ 96 h 96"/>
                  <a:gd name="T38" fmla="*/ 30 w 66"/>
                  <a:gd name="T39" fmla="*/ 96 h 96"/>
                  <a:gd name="T40" fmla="*/ 38 w 66"/>
                  <a:gd name="T41" fmla="*/ 95 h 96"/>
                  <a:gd name="T42" fmla="*/ 44 w 66"/>
                  <a:gd name="T43" fmla="*/ 93 h 96"/>
                  <a:gd name="T44" fmla="*/ 49 w 66"/>
                  <a:gd name="T45" fmla="*/ 88 h 96"/>
                  <a:gd name="T46" fmla="*/ 55 w 66"/>
                  <a:gd name="T47" fmla="*/ 82 h 96"/>
                  <a:gd name="T48" fmla="*/ 60 w 66"/>
                  <a:gd name="T49" fmla="*/ 75 h 96"/>
                  <a:gd name="T50" fmla="*/ 62 w 66"/>
                  <a:gd name="T51" fmla="*/ 67 h 96"/>
                  <a:gd name="T52" fmla="*/ 65 w 66"/>
                  <a:gd name="T53" fmla="*/ 58 h 96"/>
                  <a:gd name="T54" fmla="*/ 66 w 66"/>
                  <a:gd name="T55" fmla="*/ 48 h 96"/>
                  <a:gd name="T56" fmla="*/ 66 w 66"/>
                  <a:gd name="T57" fmla="*/ 48 h 96"/>
                  <a:gd name="T58" fmla="*/ 66 w 66"/>
                  <a:gd name="T59" fmla="*/ 38 h 96"/>
                  <a:gd name="T60" fmla="*/ 65 w 66"/>
                  <a:gd name="T61" fmla="*/ 30 h 96"/>
                  <a:gd name="T62" fmla="*/ 61 w 66"/>
                  <a:gd name="T63" fmla="*/ 21 h 96"/>
                  <a:gd name="T64" fmla="*/ 57 w 66"/>
                  <a:gd name="T65" fmla="*/ 14 h 96"/>
                  <a:gd name="T66" fmla="*/ 53 w 66"/>
                  <a:gd name="T67" fmla="*/ 9 h 96"/>
                  <a:gd name="T68" fmla="*/ 47 w 66"/>
                  <a:gd name="T69" fmla="*/ 4 h 96"/>
                  <a:gd name="T70" fmla="*/ 42 w 66"/>
                  <a:gd name="T71" fmla="*/ 1 h 96"/>
                  <a:gd name="T72" fmla="*/ 34 w 66"/>
                  <a:gd name="T73" fmla="*/ 0 h 96"/>
                  <a:gd name="T74" fmla="*/ 34 w 66"/>
                  <a:gd name="T7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6" h="96">
                    <a:moveTo>
                      <a:pt x="34" y="0"/>
                    </a:moveTo>
                    <a:lnTo>
                      <a:pt x="34" y="0"/>
                    </a:lnTo>
                    <a:lnTo>
                      <a:pt x="28" y="0"/>
                    </a:lnTo>
                    <a:lnTo>
                      <a:pt x="22" y="3"/>
                    </a:lnTo>
                    <a:lnTo>
                      <a:pt x="16" y="9"/>
                    </a:lnTo>
                    <a:lnTo>
                      <a:pt x="11" y="14"/>
                    </a:lnTo>
                    <a:lnTo>
                      <a:pt x="6" y="21"/>
                    </a:lnTo>
                    <a:lnTo>
                      <a:pt x="2" y="28"/>
                    </a:lnTo>
                    <a:lnTo>
                      <a:pt x="1" y="38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1" y="67"/>
                    </a:lnTo>
                    <a:lnTo>
                      <a:pt x="4" y="75"/>
                    </a:lnTo>
                    <a:lnTo>
                      <a:pt x="8" y="82"/>
                    </a:lnTo>
                    <a:lnTo>
                      <a:pt x="13" y="88"/>
                    </a:lnTo>
                    <a:lnTo>
                      <a:pt x="18" y="92"/>
                    </a:lnTo>
                    <a:lnTo>
                      <a:pt x="24" y="95"/>
                    </a:lnTo>
                    <a:lnTo>
                      <a:pt x="30" y="96"/>
                    </a:lnTo>
                    <a:lnTo>
                      <a:pt x="30" y="96"/>
                    </a:lnTo>
                    <a:lnTo>
                      <a:pt x="38" y="95"/>
                    </a:lnTo>
                    <a:lnTo>
                      <a:pt x="44" y="93"/>
                    </a:lnTo>
                    <a:lnTo>
                      <a:pt x="49" y="88"/>
                    </a:lnTo>
                    <a:lnTo>
                      <a:pt x="55" y="82"/>
                    </a:lnTo>
                    <a:lnTo>
                      <a:pt x="60" y="75"/>
                    </a:lnTo>
                    <a:lnTo>
                      <a:pt x="62" y="67"/>
                    </a:lnTo>
                    <a:lnTo>
                      <a:pt x="65" y="58"/>
                    </a:lnTo>
                    <a:lnTo>
                      <a:pt x="66" y="48"/>
                    </a:lnTo>
                    <a:lnTo>
                      <a:pt x="66" y="48"/>
                    </a:lnTo>
                    <a:lnTo>
                      <a:pt x="66" y="38"/>
                    </a:lnTo>
                    <a:lnTo>
                      <a:pt x="65" y="30"/>
                    </a:lnTo>
                    <a:lnTo>
                      <a:pt x="61" y="21"/>
                    </a:lnTo>
                    <a:lnTo>
                      <a:pt x="57" y="14"/>
                    </a:lnTo>
                    <a:lnTo>
                      <a:pt x="53" y="9"/>
                    </a:lnTo>
                    <a:lnTo>
                      <a:pt x="47" y="4"/>
                    </a:lnTo>
                    <a:lnTo>
                      <a:pt x="42" y="1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77C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5" name="Freeform 1118"/>
              <p:cNvSpPr>
                <a:spLocks/>
              </p:cNvSpPr>
              <p:nvPr/>
            </p:nvSpPr>
            <p:spPr bwMode="auto">
              <a:xfrm rot="380540" flipH="1">
                <a:off x="3166233" y="2304445"/>
                <a:ext cx="109984" cy="141288"/>
              </a:xfrm>
              <a:custGeom>
                <a:avLst/>
                <a:gdLst>
                  <a:gd name="T0" fmla="*/ 32 w 62"/>
                  <a:gd name="T1" fmla="*/ 0 h 89"/>
                  <a:gd name="T2" fmla="*/ 32 w 62"/>
                  <a:gd name="T3" fmla="*/ 0 h 89"/>
                  <a:gd name="T4" fmla="*/ 26 w 62"/>
                  <a:gd name="T5" fmla="*/ 1 h 89"/>
                  <a:gd name="T6" fmla="*/ 21 w 62"/>
                  <a:gd name="T7" fmla="*/ 3 h 89"/>
                  <a:gd name="T8" fmla="*/ 15 w 62"/>
                  <a:gd name="T9" fmla="*/ 7 h 89"/>
                  <a:gd name="T10" fmla="*/ 10 w 62"/>
                  <a:gd name="T11" fmla="*/ 12 h 89"/>
                  <a:gd name="T12" fmla="*/ 7 w 62"/>
                  <a:gd name="T13" fmla="*/ 20 h 89"/>
                  <a:gd name="T14" fmla="*/ 3 w 62"/>
                  <a:gd name="T15" fmla="*/ 27 h 89"/>
                  <a:gd name="T16" fmla="*/ 1 w 62"/>
                  <a:gd name="T17" fmla="*/ 35 h 89"/>
                  <a:gd name="T18" fmla="*/ 0 w 62"/>
                  <a:gd name="T19" fmla="*/ 45 h 89"/>
                  <a:gd name="T20" fmla="*/ 0 w 62"/>
                  <a:gd name="T21" fmla="*/ 45 h 89"/>
                  <a:gd name="T22" fmla="*/ 1 w 62"/>
                  <a:gd name="T23" fmla="*/ 54 h 89"/>
                  <a:gd name="T24" fmla="*/ 3 w 62"/>
                  <a:gd name="T25" fmla="*/ 62 h 89"/>
                  <a:gd name="T26" fmla="*/ 5 w 62"/>
                  <a:gd name="T27" fmla="*/ 69 h 89"/>
                  <a:gd name="T28" fmla="*/ 9 w 62"/>
                  <a:gd name="T29" fmla="*/ 76 h 89"/>
                  <a:gd name="T30" fmla="*/ 13 w 62"/>
                  <a:gd name="T31" fmla="*/ 82 h 89"/>
                  <a:gd name="T32" fmla="*/ 19 w 62"/>
                  <a:gd name="T33" fmla="*/ 86 h 89"/>
                  <a:gd name="T34" fmla="*/ 24 w 62"/>
                  <a:gd name="T35" fmla="*/ 87 h 89"/>
                  <a:gd name="T36" fmla="*/ 31 w 62"/>
                  <a:gd name="T37" fmla="*/ 89 h 89"/>
                  <a:gd name="T38" fmla="*/ 31 w 62"/>
                  <a:gd name="T39" fmla="*/ 89 h 89"/>
                  <a:gd name="T40" fmla="*/ 37 w 62"/>
                  <a:gd name="T41" fmla="*/ 87 h 89"/>
                  <a:gd name="T42" fmla="*/ 43 w 62"/>
                  <a:gd name="T43" fmla="*/ 85 h 89"/>
                  <a:gd name="T44" fmla="*/ 48 w 62"/>
                  <a:gd name="T45" fmla="*/ 80 h 89"/>
                  <a:gd name="T46" fmla="*/ 52 w 62"/>
                  <a:gd name="T47" fmla="*/ 75 h 89"/>
                  <a:gd name="T48" fmla="*/ 57 w 62"/>
                  <a:gd name="T49" fmla="*/ 69 h 89"/>
                  <a:gd name="T50" fmla="*/ 60 w 62"/>
                  <a:gd name="T51" fmla="*/ 61 h 89"/>
                  <a:gd name="T52" fmla="*/ 61 w 62"/>
                  <a:gd name="T53" fmla="*/ 52 h 89"/>
                  <a:gd name="T54" fmla="*/ 62 w 62"/>
                  <a:gd name="T55" fmla="*/ 44 h 89"/>
                  <a:gd name="T56" fmla="*/ 62 w 62"/>
                  <a:gd name="T57" fmla="*/ 44 h 89"/>
                  <a:gd name="T58" fmla="*/ 62 w 62"/>
                  <a:gd name="T59" fmla="*/ 35 h 89"/>
                  <a:gd name="T60" fmla="*/ 60 w 62"/>
                  <a:gd name="T61" fmla="*/ 27 h 89"/>
                  <a:gd name="T62" fmla="*/ 57 w 62"/>
                  <a:gd name="T63" fmla="*/ 18 h 89"/>
                  <a:gd name="T64" fmla="*/ 54 w 62"/>
                  <a:gd name="T65" fmla="*/ 12 h 89"/>
                  <a:gd name="T66" fmla="*/ 50 w 62"/>
                  <a:gd name="T67" fmla="*/ 7 h 89"/>
                  <a:gd name="T68" fmla="*/ 45 w 62"/>
                  <a:gd name="T69" fmla="*/ 3 h 89"/>
                  <a:gd name="T70" fmla="*/ 38 w 62"/>
                  <a:gd name="T71" fmla="*/ 0 h 89"/>
                  <a:gd name="T72" fmla="*/ 32 w 62"/>
                  <a:gd name="T73" fmla="*/ 0 h 89"/>
                  <a:gd name="T74" fmla="*/ 32 w 62"/>
                  <a:gd name="T7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2" h="89">
                    <a:moveTo>
                      <a:pt x="32" y="0"/>
                    </a:moveTo>
                    <a:lnTo>
                      <a:pt x="32" y="0"/>
                    </a:lnTo>
                    <a:lnTo>
                      <a:pt x="26" y="1"/>
                    </a:lnTo>
                    <a:lnTo>
                      <a:pt x="21" y="3"/>
                    </a:lnTo>
                    <a:lnTo>
                      <a:pt x="15" y="7"/>
                    </a:lnTo>
                    <a:lnTo>
                      <a:pt x="10" y="12"/>
                    </a:lnTo>
                    <a:lnTo>
                      <a:pt x="7" y="20"/>
                    </a:lnTo>
                    <a:lnTo>
                      <a:pt x="3" y="27"/>
                    </a:lnTo>
                    <a:lnTo>
                      <a:pt x="1" y="35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1" y="54"/>
                    </a:lnTo>
                    <a:lnTo>
                      <a:pt x="3" y="62"/>
                    </a:lnTo>
                    <a:lnTo>
                      <a:pt x="5" y="69"/>
                    </a:lnTo>
                    <a:lnTo>
                      <a:pt x="9" y="76"/>
                    </a:lnTo>
                    <a:lnTo>
                      <a:pt x="13" y="82"/>
                    </a:lnTo>
                    <a:lnTo>
                      <a:pt x="19" y="86"/>
                    </a:lnTo>
                    <a:lnTo>
                      <a:pt x="24" y="87"/>
                    </a:lnTo>
                    <a:lnTo>
                      <a:pt x="31" y="89"/>
                    </a:lnTo>
                    <a:lnTo>
                      <a:pt x="31" y="89"/>
                    </a:lnTo>
                    <a:lnTo>
                      <a:pt x="37" y="87"/>
                    </a:lnTo>
                    <a:lnTo>
                      <a:pt x="43" y="85"/>
                    </a:lnTo>
                    <a:lnTo>
                      <a:pt x="48" y="80"/>
                    </a:lnTo>
                    <a:lnTo>
                      <a:pt x="52" y="75"/>
                    </a:lnTo>
                    <a:lnTo>
                      <a:pt x="57" y="69"/>
                    </a:lnTo>
                    <a:lnTo>
                      <a:pt x="60" y="61"/>
                    </a:lnTo>
                    <a:lnTo>
                      <a:pt x="61" y="52"/>
                    </a:lnTo>
                    <a:lnTo>
                      <a:pt x="62" y="44"/>
                    </a:lnTo>
                    <a:lnTo>
                      <a:pt x="62" y="44"/>
                    </a:lnTo>
                    <a:lnTo>
                      <a:pt x="62" y="35"/>
                    </a:lnTo>
                    <a:lnTo>
                      <a:pt x="60" y="27"/>
                    </a:lnTo>
                    <a:lnTo>
                      <a:pt x="57" y="18"/>
                    </a:lnTo>
                    <a:lnTo>
                      <a:pt x="54" y="12"/>
                    </a:lnTo>
                    <a:lnTo>
                      <a:pt x="50" y="7"/>
                    </a:lnTo>
                    <a:lnTo>
                      <a:pt x="45" y="3"/>
                    </a:lnTo>
                    <a:lnTo>
                      <a:pt x="38" y="0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7F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6" name="Freeform 1119"/>
              <p:cNvSpPr>
                <a:spLocks/>
              </p:cNvSpPr>
              <p:nvPr/>
            </p:nvSpPr>
            <p:spPr bwMode="auto">
              <a:xfrm rot="380540" flipH="1">
                <a:off x="3169523" y="2312270"/>
                <a:ext cx="101114" cy="130175"/>
              </a:xfrm>
              <a:custGeom>
                <a:avLst/>
                <a:gdLst>
                  <a:gd name="T0" fmla="*/ 28 w 57"/>
                  <a:gd name="T1" fmla="*/ 0 h 82"/>
                  <a:gd name="T2" fmla="*/ 28 w 57"/>
                  <a:gd name="T3" fmla="*/ 0 h 82"/>
                  <a:gd name="T4" fmla="*/ 23 w 57"/>
                  <a:gd name="T5" fmla="*/ 2 h 82"/>
                  <a:gd name="T6" fmla="*/ 16 w 57"/>
                  <a:gd name="T7" fmla="*/ 3 h 82"/>
                  <a:gd name="T8" fmla="*/ 12 w 57"/>
                  <a:gd name="T9" fmla="*/ 7 h 82"/>
                  <a:gd name="T10" fmla="*/ 7 w 57"/>
                  <a:gd name="T11" fmla="*/ 13 h 82"/>
                  <a:gd name="T12" fmla="*/ 5 w 57"/>
                  <a:gd name="T13" fmla="*/ 19 h 82"/>
                  <a:gd name="T14" fmla="*/ 1 w 57"/>
                  <a:gd name="T15" fmla="*/ 26 h 82"/>
                  <a:gd name="T16" fmla="*/ 0 w 57"/>
                  <a:gd name="T17" fmla="*/ 34 h 82"/>
                  <a:gd name="T18" fmla="*/ 0 w 57"/>
                  <a:gd name="T19" fmla="*/ 43 h 82"/>
                  <a:gd name="T20" fmla="*/ 0 w 57"/>
                  <a:gd name="T21" fmla="*/ 43 h 82"/>
                  <a:gd name="T22" fmla="*/ 0 w 57"/>
                  <a:gd name="T23" fmla="*/ 51 h 82"/>
                  <a:gd name="T24" fmla="*/ 2 w 57"/>
                  <a:gd name="T25" fmla="*/ 58 h 82"/>
                  <a:gd name="T26" fmla="*/ 5 w 57"/>
                  <a:gd name="T27" fmla="*/ 65 h 82"/>
                  <a:gd name="T28" fmla="*/ 9 w 57"/>
                  <a:gd name="T29" fmla="*/ 71 h 82"/>
                  <a:gd name="T30" fmla="*/ 12 w 57"/>
                  <a:gd name="T31" fmla="*/ 75 h 82"/>
                  <a:gd name="T32" fmla="*/ 18 w 57"/>
                  <a:gd name="T33" fmla="*/ 80 h 82"/>
                  <a:gd name="T34" fmla="*/ 23 w 57"/>
                  <a:gd name="T35" fmla="*/ 81 h 82"/>
                  <a:gd name="T36" fmla="*/ 29 w 57"/>
                  <a:gd name="T37" fmla="*/ 82 h 82"/>
                  <a:gd name="T38" fmla="*/ 29 w 57"/>
                  <a:gd name="T39" fmla="*/ 82 h 82"/>
                  <a:gd name="T40" fmla="*/ 34 w 57"/>
                  <a:gd name="T41" fmla="*/ 81 h 82"/>
                  <a:gd name="T42" fmla="*/ 40 w 57"/>
                  <a:gd name="T43" fmla="*/ 78 h 82"/>
                  <a:gd name="T44" fmla="*/ 44 w 57"/>
                  <a:gd name="T45" fmla="*/ 74 h 82"/>
                  <a:gd name="T46" fmla="*/ 49 w 57"/>
                  <a:gd name="T47" fmla="*/ 68 h 82"/>
                  <a:gd name="T48" fmla="*/ 52 w 57"/>
                  <a:gd name="T49" fmla="*/ 63 h 82"/>
                  <a:gd name="T50" fmla="*/ 56 w 57"/>
                  <a:gd name="T51" fmla="*/ 56 h 82"/>
                  <a:gd name="T52" fmla="*/ 57 w 57"/>
                  <a:gd name="T53" fmla="*/ 47 h 82"/>
                  <a:gd name="T54" fmla="*/ 57 w 57"/>
                  <a:gd name="T55" fmla="*/ 40 h 82"/>
                  <a:gd name="T56" fmla="*/ 57 w 57"/>
                  <a:gd name="T57" fmla="*/ 40 h 82"/>
                  <a:gd name="T58" fmla="*/ 57 w 57"/>
                  <a:gd name="T59" fmla="*/ 32 h 82"/>
                  <a:gd name="T60" fmla="*/ 54 w 57"/>
                  <a:gd name="T61" fmla="*/ 23 h 82"/>
                  <a:gd name="T62" fmla="*/ 52 w 57"/>
                  <a:gd name="T63" fmla="*/ 17 h 82"/>
                  <a:gd name="T64" fmla="*/ 48 w 57"/>
                  <a:gd name="T65" fmla="*/ 10 h 82"/>
                  <a:gd name="T66" fmla="*/ 44 w 57"/>
                  <a:gd name="T67" fmla="*/ 6 h 82"/>
                  <a:gd name="T68" fmla="*/ 39 w 57"/>
                  <a:gd name="T69" fmla="*/ 3 h 82"/>
                  <a:gd name="T70" fmla="*/ 34 w 57"/>
                  <a:gd name="T71" fmla="*/ 0 h 82"/>
                  <a:gd name="T72" fmla="*/ 28 w 57"/>
                  <a:gd name="T73" fmla="*/ 0 h 82"/>
                  <a:gd name="T74" fmla="*/ 28 w 57"/>
                  <a:gd name="T75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" h="82">
                    <a:moveTo>
                      <a:pt x="28" y="0"/>
                    </a:moveTo>
                    <a:lnTo>
                      <a:pt x="28" y="0"/>
                    </a:lnTo>
                    <a:lnTo>
                      <a:pt x="23" y="2"/>
                    </a:lnTo>
                    <a:lnTo>
                      <a:pt x="16" y="3"/>
                    </a:lnTo>
                    <a:lnTo>
                      <a:pt x="12" y="7"/>
                    </a:lnTo>
                    <a:lnTo>
                      <a:pt x="7" y="13"/>
                    </a:lnTo>
                    <a:lnTo>
                      <a:pt x="5" y="19"/>
                    </a:lnTo>
                    <a:lnTo>
                      <a:pt x="1" y="26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2" y="58"/>
                    </a:lnTo>
                    <a:lnTo>
                      <a:pt x="5" y="65"/>
                    </a:lnTo>
                    <a:lnTo>
                      <a:pt x="9" y="71"/>
                    </a:lnTo>
                    <a:lnTo>
                      <a:pt x="12" y="75"/>
                    </a:lnTo>
                    <a:lnTo>
                      <a:pt x="18" y="80"/>
                    </a:lnTo>
                    <a:lnTo>
                      <a:pt x="23" y="81"/>
                    </a:lnTo>
                    <a:lnTo>
                      <a:pt x="29" y="82"/>
                    </a:lnTo>
                    <a:lnTo>
                      <a:pt x="29" y="82"/>
                    </a:lnTo>
                    <a:lnTo>
                      <a:pt x="34" y="81"/>
                    </a:lnTo>
                    <a:lnTo>
                      <a:pt x="40" y="78"/>
                    </a:lnTo>
                    <a:lnTo>
                      <a:pt x="44" y="74"/>
                    </a:lnTo>
                    <a:lnTo>
                      <a:pt x="49" y="68"/>
                    </a:lnTo>
                    <a:lnTo>
                      <a:pt x="52" y="63"/>
                    </a:lnTo>
                    <a:lnTo>
                      <a:pt x="56" y="56"/>
                    </a:lnTo>
                    <a:lnTo>
                      <a:pt x="57" y="47"/>
                    </a:lnTo>
                    <a:lnTo>
                      <a:pt x="57" y="40"/>
                    </a:lnTo>
                    <a:lnTo>
                      <a:pt x="57" y="40"/>
                    </a:lnTo>
                    <a:lnTo>
                      <a:pt x="57" y="32"/>
                    </a:lnTo>
                    <a:lnTo>
                      <a:pt x="54" y="23"/>
                    </a:lnTo>
                    <a:lnTo>
                      <a:pt x="52" y="17"/>
                    </a:lnTo>
                    <a:lnTo>
                      <a:pt x="48" y="10"/>
                    </a:lnTo>
                    <a:lnTo>
                      <a:pt x="44" y="6"/>
                    </a:lnTo>
                    <a:lnTo>
                      <a:pt x="39" y="3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8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7" name="Freeform 1120"/>
              <p:cNvSpPr>
                <a:spLocks/>
              </p:cNvSpPr>
              <p:nvPr/>
            </p:nvSpPr>
            <p:spPr bwMode="auto">
              <a:xfrm rot="380540" flipH="1">
                <a:off x="3174483" y="2321972"/>
                <a:ext cx="94019" cy="117475"/>
              </a:xfrm>
              <a:custGeom>
                <a:avLst/>
                <a:gdLst>
                  <a:gd name="T0" fmla="*/ 25 w 53"/>
                  <a:gd name="T1" fmla="*/ 0 h 74"/>
                  <a:gd name="T2" fmla="*/ 25 w 53"/>
                  <a:gd name="T3" fmla="*/ 0 h 74"/>
                  <a:gd name="T4" fmla="*/ 20 w 53"/>
                  <a:gd name="T5" fmla="*/ 1 h 74"/>
                  <a:gd name="T6" fmla="*/ 15 w 53"/>
                  <a:gd name="T7" fmla="*/ 3 h 74"/>
                  <a:gd name="T8" fmla="*/ 11 w 53"/>
                  <a:gd name="T9" fmla="*/ 7 h 74"/>
                  <a:gd name="T10" fmla="*/ 8 w 53"/>
                  <a:gd name="T11" fmla="*/ 13 h 74"/>
                  <a:gd name="T12" fmla="*/ 4 w 53"/>
                  <a:gd name="T13" fmla="*/ 18 h 74"/>
                  <a:gd name="T14" fmla="*/ 1 w 53"/>
                  <a:gd name="T15" fmla="*/ 24 h 74"/>
                  <a:gd name="T16" fmla="*/ 0 w 53"/>
                  <a:gd name="T17" fmla="*/ 33 h 74"/>
                  <a:gd name="T18" fmla="*/ 0 w 53"/>
                  <a:gd name="T19" fmla="*/ 40 h 74"/>
                  <a:gd name="T20" fmla="*/ 0 w 53"/>
                  <a:gd name="T21" fmla="*/ 40 h 74"/>
                  <a:gd name="T22" fmla="*/ 1 w 53"/>
                  <a:gd name="T23" fmla="*/ 47 h 74"/>
                  <a:gd name="T24" fmla="*/ 3 w 53"/>
                  <a:gd name="T25" fmla="*/ 54 h 74"/>
                  <a:gd name="T26" fmla="*/ 5 w 53"/>
                  <a:gd name="T27" fmla="*/ 59 h 74"/>
                  <a:gd name="T28" fmla="*/ 9 w 53"/>
                  <a:gd name="T29" fmla="*/ 65 h 74"/>
                  <a:gd name="T30" fmla="*/ 13 w 53"/>
                  <a:gd name="T31" fmla="*/ 69 h 74"/>
                  <a:gd name="T32" fmla="*/ 18 w 53"/>
                  <a:gd name="T33" fmla="*/ 72 h 74"/>
                  <a:gd name="T34" fmla="*/ 23 w 53"/>
                  <a:gd name="T35" fmla="*/ 74 h 74"/>
                  <a:gd name="T36" fmla="*/ 28 w 53"/>
                  <a:gd name="T37" fmla="*/ 74 h 74"/>
                  <a:gd name="T38" fmla="*/ 28 w 53"/>
                  <a:gd name="T39" fmla="*/ 74 h 74"/>
                  <a:gd name="T40" fmla="*/ 34 w 53"/>
                  <a:gd name="T41" fmla="*/ 74 h 74"/>
                  <a:gd name="T42" fmla="*/ 39 w 53"/>
                  <a:gd name="T43" fmla="*/ 71 h 74"/>
                  <a:gd name="T44" fmla="*/ 43 w 53"/>
                  <a:gd name="T45" fmla="*/ 67 h 74"/>
                  <a:gd name="T46" fmla="*/ 47 w 53"/>
                  <a:gd name="T47" fmla="*/ 61 h 74"/>
                  <a:gd name="T48" fmla="*/ 50 w 53"/>
                  <a:gd name="T49" fmla="*/ 55 h 74"/>
                  <a:gd name="T50" fmla="*/ 52 w 53"/>
                  <a:gd name="T51" fmla="*/ 50 h 74"/>
                  <a:gd name="T52" fmla="*/ 53 w 53"/>
                  <a:gd name="T53" fmla="*/ 43 h 74"/>
                  <a:gd name="T54" fmla="*/ 53 w 53"/>
                  <a:gd name="T55" fmla="*/ 34 h 74"/>
                  <a:gd name="T56" fmla="*/ 53 w 53"/>
                  <a:gd name="T57" fmla="*/ 34 h 74"/>
                  <a:gd name="T58" fmla="*/ 53 w 53"/>
                  <a:gd name="T59" fmla="*/ 27 h 74"/>
                  <a:gd name="T60" fmla="*/ 51 w 53"/>
                  <a:gd name="T61" fmla="*/ 20 h 74"/>
                  <a:gd name="T62" fmla="*/ 48 w 53"/>
                  <a:gd name="T63" fmla="*/ 14 h 74"/>
                  <a:gd name="T64" fmla="*/ 44 w 53"/>
                  <a:gd name="T65" fmla="*/ 9 h 74"/>
                  <a:gd name="T66" fmla="*/ 41 w 53"/>
                  <a:gd name="T67" fmla="*/ 4 h 74"/>
                  <a:gd name="T68" fmla="*/ 36 w 53"/>
                  <a:gd name="T69" fmla="*/ 1 h 74"/>
                  <a:gd name="T70" fmla="*/ 31 w 53"/>
                  <a:gd name="T71" fmla="*/ 0 h 74"/>
                  <a:gd name="T72" fmla="*/ 25 w 53"/>
                  <a:gd name="T73" fmla="*/ 0 h 74"/>
                  <a:gd name="T74" fmla="*/ 25 w 53"/>
                  <a:gd name="T7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3" h="74">
                    <a:moveTo>
                      <a:pt x="25" y="0"/>
                    </a:moveTo>
                    <a:lnTo>
                      <a:pt x="25" y="0"/>
                    </a:lnTo>
                    <a:lnTo>
                      <a:pt x="20" y="1"/>
                    </a:lnTo>
                    <a:lnTo>
                      <a:pt x="15" y="3"/>
                    </a:lnTo>
                    <a:lnTo>
                      <a:pt x="11" y="7"/>
                    </a:lnTo>
                    <a:lnTo>
                      <a:pt x="8" y="13"/>
                    </a:lnTo>
                    <a:lnTo>
                      <a:pt x="4" y="18"/>
                    </a:lnTo>
                    <a:lnTo>
                      <a:pt x="1" y="24"/>
                    </a:lnTo>
                    <a:lnTo>
                      <a:pt x="0" y="33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1" y="47"/>
                    </a:lnTo>
                    <a:lnTo>
                      <a:pt x="3" y="54"/>
                    </a:lnTo>
                    <a:lnTo>
                      <a:pt x="5" y="59"/>
                    </a:lnTo>
                    <a:lnTo>
                      <a:pt x="9" y="65"/>
                    </a:lnTo>
                    <a:lnTo>
                      <a:pt x="13" y="69"/>
                    </a:lnTo>
                    <a:lnTo>
                      <a:pt x="18" y="72"/>
                    </a:lnTo>
                    <a:lnTo>
                      <a:pt x="23" y="74"/>
                    </a:lnTo>
                    <a:lnTo>
                      <a:pt x="28" y="74"/>
                    </a:lnTo>
                    <a:lnTo>
                      <a:pt x="28" y="74"/>
                    </a:lnTo>
                    <a:lnTo>
                      <a:pt x="34" y="74"/>
                    </a:lnTo>
                    <a:lnTo>
                      <a:pt x="39" y="71"/>
                    </a:lnTo>
                    <a:lnTo>
                      <a:pt x="43" y="67"/>
                    </a:lnTo>
                    <a:lnTo>
                      <a:pt x="47" y="61"/>
                    </a:lnTo>
                    <a:lnTo>
                      <a:pt x="50" y="55"/>
                    </a:lnTo>
                    <a:lnTo>
                      <a:pt x="52" y="50"/>
                    </a:lnTo>
                    <a:lnTo>
                      <a:pt x="53" y="43"/>
                    </a:lnTo>
                    <a:lnTo>
                      <a:pt x="53" y="34"/>
                    </a:lnTo>
                    <a:lnTo>
                      <a:pt x="53" y="34"/>
                    </a:lnTo>
                    <a:lnTo>
                      <a:pt x="53" y="27"/>
                    </a:lnTo>
                    <a:lnTo>
                      <a:pt x="51" y="20"/>
                    </a:lnTo>
                    <a:lnTo>
                      <a:pt x="48" y="14"/>
                    </a:lnTo>
                    <a:lnTo>
                      <a:pt x="44" y="9"/>
                    </a:lnTo>
                    <a:lnTo>
                      <a:pt x="41" y="4"/>
                    </a:lnTo>
                    <a:lnTo>
                      <a:pt x="36" y="1"/>
                    </a:lnTo>
                    <a:lnTo>
                      <a:pt x="31" y="0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8" name="Freeform 1121"/>
              <p:cNvSpPr>
                <a:spLocks/>
              </p:cNvSpPr>
              <p:nvPr/>
            </p:nvSpPr>
            <p:spPr bwMode="auto">
              <a:xfrm rot="380540" flipH="1">
                <a:off x="3130198" y="1864165"/>
                <a:ext cx="299795" cy="273050"/>
              </a:xfrm>
              <a:custGeom>
                <a:avLst/>
                <a:gdLst>
                  <a:gd name="T0" fmla="*/ 168 w 169"/>
                  <a:gd name="T1" fmla="*/ 51 h 172"/>
                  <a:gd name="T2" fmla="*/ 168 w 169"/>
                  <a:gd name="T3" fmla="*/ 51 h 172"/>
                  <a:gd name="T4" fmla="*/ 168 w 169"/>
                  <a:gd name="T5" fmla="*/ 47 h 172"/>
                  <a:gd name="T6" fmla="*/ 164 w 169"/>
                  <a:gd name="T7" fmla="*/ 39 h 172"/>
                  <a:gd name="T8" fmla="*/ 156 w 169"/>
                  <a:gd name="T9" fmla="*/ 28 h 172"/>
                  <a:gd name="T10" fmla="*/ 147 w 169"/>
                  <a:gd name="T11" fmla="*/ 17 h 172"/>
                  <a:gd name="T12" fmla="*/ 141 w 169"/>
                  <a:gd name="T13" fmla="*/ 13 h 172"/>
                  <a:gd name="T14" fmla="*/ 135 w 169"/>
                  <a:gd name="T15" fmla="*/ 7 h 172"/>
                  <a:gd name="T16" fmla="*/ 128 w 169"/>
                  <a:gd name="T17" fmla="*/ 4 h 172"/>
                  <a:gd name="T18" fmla="*/ 119 w 169"/>
                  <a:gd name="T19" fmla="*/ 1 h 172"/>
                  <a:gd name="T20" fmla="*/ 112 w 169"/>
                  <a:gd name="T21" fmla="*/ 0 h 172"/>
                  <a:gd name="T22" fmla="*/ 103 w 169"/>
                  <a:gd name="T23" fmla="*/ 1 h 172"/>
                  <a:gd name="T24" fmla="*/ 93 w 169"/>
                  <a:gd name="T25" fmla="*/ 4 h 172"/>
                  <a:gd name="T26" fmla="*/ 83 w 169"/>
                  <a:gd name="T27" fmla="*/ 8 h 172"/>
                  <a:gd name="T28" fmla="*/ 83 w 169"/>
                  <a:gd name="T29" fmla="*/ 8 h 172"/>
                  <a:gd name="T30" fmla="*/ 72 w 169"/>
                  <a:gd name="T31" fmla="*/ 15 h 172"/>
                  <a:gd name="T32" fmla="*/ 62 w 169"/>
                  <a:gd name="T33" fmla="*/ 25 h 172"/>
                  <a:gd name="T34" fmla="*/ 53 w 169"/>
                  <a:gd name="T35" fmla="*/ 37 h 172"/>
                  <a:gd name="T36" fmla="*/ 46 w 169"/>
                  <a:gd name="T37" fmla="*/ 48 h 172"/>
                  <a:gd name="T38" fmla="*/ 38 w 169"/>
                  <a:gd name="T39" fmla="*/ 61 h 172"/>
                  <a:gd name="T40" fmla="*/ 32 w 169"/>
                  <a:gd name="T41" fmla="*/ 75 h 172"/>
                  <a:gd name="T42" fmla="*/ 20 w 169"/>
                  <a:gd name="T43" fmla="*/ 103 h 172"/>
                  <a:gd name="T44" fmla="*/ 12 w 169"/>
                  <a:gd name="T45" fmla="*/ 130 h 172"/>
                  <a:gd name="T46" fmla="*/ 5 w 169"/>
                  <a:gd name="T47" fmla="*/ 151 h 172"/>
                  <a:gd name="T48" fmla="*/ 0 w 169"/>
                  <a:gd name="T49" fmla="*/ 172 h 172"/>
                  <a:gd name="T50" fmla="*/ 0 w 169"/>
                  <a:gd name="T51" fmla="*/ 172 h 172"/>
                  <a:gd name="T52" fmla="*/ 10 w 169"/>
                  <a:gd name="T53" fmla="*/ 148 h 172"/>
                  <a:gd name="T54" fmla="*/ 22 w 169"/>
                  <a:gd name="T55" fmla="*/ 124 h 172"/>
                  <a:gd name="T56" fmla="*/ 36 w 169"/>
                  <a:gd name="T57" fmla="*/ 97 h 172"/>
                  <a:gd name="T58" fmla="*/ 52 w 169"/>
                  <a:gd name="T59" fmla="*/ 71 h 172"/>
                  <a:gd name="T60" fmla="*/ 61 w 169"/>
                  <a:gd name="T61" fmla="*/ 58 h 172"/>
                  <a:gd name="T62" fmla="*/ 70 w 169"/>
                  <a:gd name="T63" fmla="*/ 48 h 172"/>
                  <a:gd name="T64" fmla="*/ 79 w 169"/>
                  <a:gd name="T65" fmla="*/ 39 h 172"/>
                  <a:gd name="T66" fmla="*/ 88 w 169"/>
                  <a:gd name="T67" fmla="*/ 34 h 172"/>
                  <a:gd name="T68" fmla="*/ 95 w 169"/>
                  <a:gd name="T69" fmla="*/ 31 h 172"/>
                  <a:gd name="T70" fmla="*/ 100 w 169"/>
                  <a:gd name="T71" fmla="*/ 31 h 172"/>
                  <a:gd name="T72" fmla="*/ 104 w 169"/>
                  <a:gd name="T73" fmla="*/ 31 h 172"/>
                  <a:gd name="T74" fmla="*/ 104 w 169"/>
                  <a:gd name="T75" fmla="*/ 31 h 172"/>
                  <a:gd name="T76" fmla="*/ 111 w 169"/>
                  <a:gd name="T77" fmla="*/ 34 h 172"/>
                  <a:gd name="T78" fmla="*/ 117 w 169"/>
                  <a:gd name="T79" fmla="*/ 38 h 172"/>
                  <a:gd name="T80" fmla="*/ 122 w 169"/>
                  <a:gd name="T81" fmla="*/ 41 h 172"/>
                  <a:gd name="T82" fmla="*/ 127 w 169"/>
                  <a:gd name="T83" fmla="*/ 45 h 172"/>
                  <a:gd name="T84" fmla="*/ 133 w 169"/>
                  <a:gd name="T85" fmla="*/ 54 h 172"/>
                  <a:gd name="T86" fmla="*/ 139 w 169"/>
                  <a:gd name="T87" fmla="*/ 62 h 172"/>
                  <a:gd name="T88" fmla="*/ 142 w 169"/>
                  <a:gd name="T89" fmla="*/ 69 h 172"/>
                  <a:gd name="T90" fmla="*/ 146 w 169"/>
                  <a:gd name="T91" fmla="*/ 75 h 172"/>
                  <a:gd name="T92" fmla="*/ 149 w 169"/>
                  <a:gd name="T93" fmla="*/ 76 h 172"/>
                  <a:gd name="T94" fmla="*/ 151 w 169"/>
                  <a:gd name="T95" fmla="*/ 76 h 172"/>
                  <a:gd name="T96" fmla="*/ 154 w 169"/>
                  <a:gd name="T97" fmla="*/ 76 h 172"/>
                  <a:gd name="T98" fmla="*/ 159 w 169"/>
                  <a:gd name="T99" fmla="*/ 75 h 172"/>
                  <a:gd name="T100" fmla="*/ 159 w 169"/>
                  <a:gd name="T101" fmla="*/ 75 h 172"/>
                  <a:gd name="T102" fmla="*/ 164 w 169"/>
                  <a:gd name="T103" fmla="*/ 72 h 172"/>
                  <a:gd name="T104" fmla="*/ 168 w 169"/>
                  <a:gd name="T105" fmla="*/ 68 h 172"/>
                  <a:gd name="T106" fmla="*/ 169 w 169"/>
                  <a:gd name="T107" fmla="*/ 64 h 172"/>
                  <a:gd name="T108" fmla="*/ 169 w 169"/>
                  <a:gd name="T109" fmla="*/ 61 h 172"/>
                  <a:gd name="T110" fmla="*/ 168 w 169"/>
                  <a:gd name="T111" fmla="*/ 54 h 172"/>
                  <a:gd name="T112" fmla="*/ 168 w 169"/>
                  <a:gd name="T113" fmla="*/ 51 h 172"/>
                  <a:gd name="T114" fmla="*/ 168 w 169"/>
                  <a:gd name="T115" fmla="*/ 51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69" h="172">
                    <a:moveTo>
                      <a:pt x="168" y="51"/>
                    </a:moveTo>
                    <a:lnTo>
                      <a:pt x="168" y="51"/>
                    </a:lnTo>
                    <a:lnTo>
                      <a:pt x="168" y="47"/>
                    </a:lnTo>
                    <a:lnTo>
                      <a:pt x="164" y="39"/>
                    </a:lnTo>
                    <a:lnTo>
                      <a:pt x="156" y="28"/>
                    </a:lnTo>
                    <a:lnTo>
                      <a:pt x="147" y="17"/>
                    </a:lnTo>
                    <a:lnTo>
                      <a:pt x="141" y="13"/>
                    </a:lnTo>
                    <a:lnTo>
                      <a:pt x="135" y="7"/>
                    </a:lnTo>
                    <a:lnTo>
                      <a:pt x="128" y="4"/>
                    </a:lnTo>
                    <a:lnTo>
                      <a:pt x="119" y="1"/>
                    </a:lnTo>
                    <a:lnTo>
                      <a:pt x="112" y="0"/>
                    </a:lnTo>
                    <a:lnTo>
                      <a:pt x="103" y="1"/>
                    </a:lnTo>
                    <a:lnTo>
                      <a:pt x="93" y="4"/>
                    </a:lnTo>
                    <a:lnTo>
                      <a:pt x="83" y="8"/>
                    </a:lnTo>
                    <a:lnTo>
                      <a:pt x="83" y="8"/>
                    </a:lnTo>
                    <a:lnTo>
                      <a:pt x="72" y="15"/>
                    </a:lnTo>
                    <a:lnTo>
                      <a:pt x="62" y="25"/>
                    </a:lnTo>
                    <a:lnTo>
                      <a:pt x="53" y="37"/>
                    </a:lnTo>
                    <a:lnTo>
                      <a:pt x="46" y="48"/>
                    </a:lnTo>
                    <a:lnTo>
                      <a:pt x="38" y="61"/>
                    </a:lnTo>
                    <a:lnTo>
                      <a:pt x="32" y="75"/>
                    </a:lnTo>
                    <a:lnTo>
                      <a:pt x="20" y="103"/>
                    </a:lnTo>
                    <a:lnTo>
                      <a:pt x="12" y="130"/>
                    </a:lnTo>
                    <a:lnTo>
                      <a:pt x="5" y="151"/>
                    </a:lnTo>
                    <a:lnTo>
                      <a:pt x="0" y="172"/>
                    </a:lnTo>
                    <a:lnTo>
                      <a:pt x="0" y="172"/>
                    </a:lnTo>
                    <a:lnTo>
                      <a:pt x="10" y="148"/>
                    </a:lnTo>
                    <a:lnTo>
                      <a:pt x="22" y="124"/>
                    </a:lnTo>
                    <a:lnTo>
                      <a:pt x="36" y="97"/>
                    </a:lnTo>
                    <a:lnTo>
                      <a:pt x="52" y="71"/>
                    </a:lnTo>
                    <a:lnTo>
                      <a:pt x="61" y="58"/>
                    </a:lnTo>
                    <a:lnTo>
                      <a:pt x="70" y="48"/>
                    </a:lnTo>
                    <a:lnTo>
                      <a:pt x="79" y="39"/>
                    </a:lnTo>
                    <a:lnTo>
                      <a:pt x="88" y="34"/>
                    </a:lnTo>
                    <a:lnTo>
                      <a:pt x="95" y="31"/>
                    </a:lnTo>
                    <a:lnTo>
                      <a:pt x="100" y="31"/>
                    </a:lnTo>
                    <a:lnTo>
                      <a:pt x="104" y="31"/>
                    </a:lnTo>
                    <a:lnTo>
                      <a:pt x="104" y="31"/>
                    </a:lnTo>
                    <a:lnTo>
                      <a:pt x="111" y="34"/>
                    </a:lnTo>
                    <a:lnTo>
                      <a:pt x="117" y="38"/>
                    </a:lnTo>
                    <a:lnTo>
                      <a:pt x="122" y="41"/>
                    </a:lnTo>
                    <a:lnTo>
                      <a:pt x="127" y="45"/>
                    </a:lnTo>
                    <a:lnTo>
                      <a:pt x="133" y="54"/>
                    </a:lnTo>
                    <a:lnTo>
                      <a:pt x="139" y="62"/>
                    </a:lnTo>
                    <a:lnTo>
                      <a:pt x="142" y="69"/>
                    </a:lnTo>
                    <a:lnTo>
                      <a:pt x="146" y="75"/>
                    </a:lnTo>
                    <a:lnTo>
                      <a:pt x="149" y="76"/>
                    </a:lnTo>
                    <a:lnTo>
                      <a:pt x="151" y="76"/>
                    </a:lnTo>
                    <a:lnTo>
                      <a:pt x="154" y="76"/>
                    </a:lnTo>
                    <a:lnTo>
                      <a:pt x="159" y="75"/>
                    </a:lnTo>
                    <a:lnTo>
                      <a:pt x="159" y="75"/>
                    </a:lnTo>
                    <a:lnTo>
                      <a:pt x="164" y="72"/>
                    </a:lnTo>
                    <a:lnTo>
                      <a:pt x="168" y="68"/>
                    </a:lnTo>
                    <a:lnTo>
                      <a:pt x="169" y="64"/>
                    </a:lnTo>
                    <a:lnTo>
                      <a:pt x="169" y="61"/>
                    </a:lnTo>
                    <a:lnTo>
                      <a:pt x="168" y="54"/>
                    </a:lnTo>
                    <a:lnTo>
                      <a:pt x="168" y="51"/>
                    </a:lnTo>
                    <a:lnTo>
                      <a:pt x="168" y="51"/>
                    </a:lnTo>
                    <a:close/>
                  </a:path>
                </a:pathLst>
              </a:custGeom>
              <a:solidFill>
                <a:srgbClr val="FF7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9" name="Freeform 1122"/>
              <p:cNvSpPr>
                <a:spLocks/>
              </p:cNvSpPr>
              <p:nvPr/>
            </p:nvSpPr>
            <p:spPr bwMode="auto">
              <a:xfrm rot="380540" flipH="1">
                <a:off x="3126141" y="1976500"/>
                <a:ext cx="333500" cy="503238"/>
              </a:xfrm>
              <a:custGeom>
                <a:avLst/>
                <a:gdLst>
                  <a:gd name="T0" fmla="*/ 146 w 188"/>
                  <a:gd name="T1" fmla="*/ 7 h 317"/>
                  <a:gd name="T2" fmla="*/ 146 w 188"/>
                  <a:gd name="T3" fmla="*/ 7 h 317"/>
                  <a:gd name="T4" fmla="*/ 136 w 188"/>
                  <a:gd name="T5" fmla="*/ 23 h 317"/>
                  <a:gd name="T6" fmla="*/ 118 w 188"/>
                  <a:gd name="T7" fmla="*/ 57 h 317"/>
                  <a:gd name="T8" fmla="*/ 70 w 188"/>
                  <a:gd name="T9" fmla="*/ 151 h 317"/>
                  <a:gd name="T10" fmla="*/ 23 w 188"/>
                  <a:gd name="T11" fmla="*/ 248 h 317"/>
                  <a:gd name="T12" fmla="*/ 8 w 188"/>
                  <a:gd name="T13" fmla="*/ 281 h 317"/>
                  <a:gd name="T14" fmla="*/ 4 w 188"/>
                  <a:gd name="T15" fmla="*/ 293 h 317"/>
                  <a:gd name="T16" fmla="*/ 1 w 188"/>
                  <a:gd name="T17" fmla="*/ 298 h 317"/>
                  <a:gd name="T18" fmla="*/ 1 w 188"/>
                  <a:gd name="T19" fmla="*/ 298 h 317"/>
                  <a:gd name="T20" fmla="*/ 0 w 188"/>
                  <a:gd name="T21" fmla="*/ 317 h 317"/>
                  <a:gd name="T22" fmla="*/ 0 w 188"/>
                  <a:gd name="T23" fmla="*/ 317 h 317"/>
                  <a:gd name="T24" fmla="*/ 4 w 188"/>
                  <a:gd name="T25" fmla="*/ 306 h 317"/>
                  <a:gd name="T26" fmla="*/ 17 w 188"/>
                  <a:gd name="T27" fmla="*/ 279 h 317"/>
                  <a:gd name="T28" fmla="*/ 57 w 188"/>
                  <a:gd name="T29" fmla="*/ 194 h 317"/>
                  <a:gd name="T30" fmla="*/ 82 w 188"/>
                  <a:gd name="T31" fmla="*/ 146 h 317"/>
                  <a:gd name="T32" fmla="*/ 106 w 188"/>
                  <a:gd name="T33" fmla="*/ 100 h 317"/>
                  <a:gd name="T34" fmla="*/ 129 w 188"/>
                  <a:gd name="T35" fmla="*/ 61 h 317"/>
                  <a:gd name="T36" fmla="*/ 139 w 188"/>
                  <a:gd name="T37" fmla="*/ 45 h 317"/>
                  <a:gd name="T38" fmla="*/ 148 w 188"/>
                  <a:gd name="T39" fmla="*/ 34 h 317"/>
                  <a:gd name="T40" fmla="*/ 148 w 188"/>
                  <a:gd name="T41" fmla="*/ 34 h 317"/>
                  <a:gd name="T42" fmla="*/ 154 w 188"/>
                  <a:gd name="T43" fmla="*/ 25 h 317"/>
                  <a:gd name="T44" fmla="*/ 159 w 188"/>
                  <a:gd name="T45" fmla="*/ 21 h 317"/>
                  <a:gd name="T46" fmla="*/ 163 w 188"/>
                  <a:gd name="T47" fmla="*/ 21 h 317"/>
                  <a:gd name="T48" fmla="*/ 167 w 188"/>
                  <a:gd name="T49" fmla="*/ 21 h 317"/>
                  <a:gd name="T50" fmla="*/ 169 w 188"/>
                  <a:gd name="T51" fmla="*/ 25 h 317"/>
                  <a:gd name="T52" fmla="*/ 172 w 188"/>
                  <a:gd name="T53" fmla="*/ 30 h 317"/>
                  <a:gd name="T54" fmla="*/ 179 w 188"/>
                  <a:gd name="T55" fmla="*/ 42 h 317"/>
                  <a:gd name="T56" fmla="*/ 179 w 188"/>
                  <a:gd name="T57" fmla="*/ 42 h 317"/>
                  <a:gd name="T58" fmla="*/ 183 w 188"/>
                  <a:gd name="T59" fmla="*/ 47 h 317"/>
                  <a:gd name="T60" fmla="*/ 186 w 188"/>
                  <a:gd name="T61" fmla="*/ 47 h 317"/>
                  <a:gd name="T62" fmla="*/ 187 w 188"/>
                  <a:gd name="T63" fmla="*/ 45 h 317"/>
                  <a:gd name="T64" fmla="*/ 188 w 188"/>
                  <a:gd name="T65" fmla="*/ 42 h 317"/>
                  <a:gd name="T66" fmla="*/ 188 w 188"/>
                  <a:gd name="T67" fmla="*/ 42 h 317"/>
                  <a:gd name="T68" fmla="*/ 187 w 188"/>
                  <a:gd name="T69" fmla="*/ 32 h 317"/>
                  <a:gd name="T70" fmla="*/ 184 w 188"/>
                  <a:gd name="T71" fmla="*/ 23 h 317"/>
                  <a:gd name="T72" fmla="*/ 179 w 188"/>
                  <a:gd name="T73" fmla="*/ 14 h 317"/>
                  <a:gd name="T74" fmla="*/ 173 w 188"/>
                  <a:gd name="T75" fmla="*/ 7 h 317"/>
                  <a:gd name="T76" fmla="*/ 165 w 188"/>
                  <a:gd name="T77" fmla="*/ 1 h 317"/>
                  <a:gd name="T78" fmla="*/ 159 w 188"/>
                  <a:gd name="T79" fmla="*/ 0 h 317"/>
                  <a:gd name="T80" fmla="*/ 155 w 188"/>
                  <a:gd name="T81" fmla="*/ 0 h 317"/>
                  <a:gd name="T82" fmla="*/ 153 w 188"/>
                  <a:gd name="T83" fmla="*/ 1 h 317"/>
                  <a:gd name="T84" fmla="*/ 149 w 188"/>
                  <a:gd name="T85" fmla="*/ 4 h 317"/>
                  <a:gd name="T86" fmla="*/ 146 w 188"/>
                  <a:gd name="T87" fmla="*/ 7 h 317"/>
                  <a:gd name="T88" fmla="*/ 146 w 188"/>
                  <a:gd name="T89" fmla="*/ 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8" h="317">
                    <a:moveTo>
                      <a:pt x="146" y="7"/>
                    </a:moveTo>
                    <a:lnTo>
                      <a:pt x="146" y="7"/>
                    </a:lnTo>
                    <a:lnTo>
                      <a:pt x="136" y="23"/>
                    </a:lnTo>
                    <a:lnTo>
                      <a:pt x="118" y="57"/>
                    </a:lnTo>
                    <a:lnTo>
                      <a:pt x="70" y="151"/>
                    </a:lnTo>
                    <a:lnTo>
                      <a:pt x="23" y="248"/>
                    </a:lnTo>
                    <a:lnTo>
                      <a:pt x="8" y="281"/>
                    </a:lnTo>
                    <a:lnTo>
                      <a:pt x="4" y="293"/>
                    </a:lnTo>
                    <a:lnTo>
                      <a:pt x="1" y="298"/>
                    </a:lnTo>
                    <a:lnTo>
                      <a:pt x="1" y="298"/>
                    </a:lnTo>
                    <a:lnTo>
                      <a:pt x="0" y="317"/>
                    </a:lnTo>
                    <a:lnTo>
                      <a:pt x="0" y="317"/>
                    </a:lnTo>
                    <a:lnTo>
                      <a:pt x="4" y="306"/>
                    </a:lnTo>
                    <a:lnTo>
                      <a:pt x="17" y="279"/>
                    </a:lnTo>
                    <a:lnTo>
                      <a:pt x="57" y="194"/>
                    </a:lnTo>
                    <a:lnTo>
                      <a:pt x="82" y="146"/>
                    </a:lnTo>
                    <a:lnTo>
                      <a:pt x="106" y="100"/>
                    </a:lnTo>
                    <a:lnTo>
                      <a:pt x="129" y="61"/>
                    </a:lnTo>
                    <a:lnTo>
                      <a:pt x="139" y="45"/>
                    </a:lnTo>
                    <a:lnTo>
                      <a:pt x="148" y="34"/>
                    </a:lnTo>
                    <a:lnTo>
                      <a:pt x="148" y="34"/>
                    </a:lnTo>
                    <a:lnTo>
                      <a:pt x="154" y="25"/>
                    </a:lnTo>
                    <a:lnTo>
                      <a:pt x="159" y="21"/>
                    </a:lnTo>
                    <a:lnTo>
                      <a:pt x="163" y="21"/>
                    </a:lnTo>
                    <a:lnTo>
                      <a:pt x="167" y="21"/>
                    </a:lnTo>
                    <a:lnTo>
                      <a:pt x="169" y="25"/>
                    </a:lnTo>
                    <a:lnTo>
                      <a:pt x="172" y="30"/>
                    </a:lnTo>
                    <a:lnTo>
                      <a:pt x="179" y="42"/>
                    </a:lnTo>
                    <a:lnTo>
                      <a:pt x="179" y="42"/>
                    </a:lnTo>
                    <a:lnTo>
                      <a:pt x="183" y="47"/>
                    </a:lnTo>
                    <a:lnTo>
                      <a:pt x="186" y="47"/>
                    </a:lnTo>
                    <a:lnTo>
                      <a:pt x="187" y="45"/>
                    </a:lnTo>
                    <a:lnTo>
                      <a:pt x="188" y="42"/>
                    </a:lnTo>
                    <a:lnTo>
                      <a:pt x="188" y="42"/>
                    </a:lnTo>
                    <a:lnTo>
                      <a:pt x="187" y="32"/>
                    </a:lnTo>
                    <a:lnTo>
                      <a:pt x="184" y="23"/>
                    </a:lnTo>
                    <a:lnTo>
                      <a:pt x="179" y="14"/>
                    </a:lnTo>
                    <a:lnTo>
                      <a:pt x="173" y="7"/>
                    </a:lnTo>
                    <a:lnTo>
                      <a:pt x="165" y="1"/>
                    </a:lnTo>
                    <a:lnTo>
                      <a:pt x="159" y="0"/>
                    </a:lnTo>
                    <a:lnTo>
                      <a:pt x="155" y="0"/>
                    </a:lnTo>
                    <a:lnTo>
                      <a:pt x="153" y="1"/>
                    </a:lnTo>
                    <a:lnTo>
                      <a:pt x="149" y="4"/>
                    </a:lnTo>
                    <a:lnTo>
                      <a:pt x="146" y="7"/>
                    </a:lnTo>
                    <a:lnTo>
                      <a:pt x="146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0" name="Freeform 1123"/>
              <p:cNvSpPr>
                <a:spLocks/>
              </p:cNvSpPr>
              <p:nvPr/>
            </p:nvSpPr>
            <p:spPr bwMode="auto">
              <a:xfrm rot="380540" flipH="1">
                <a:off x="3170303" y="2304277"/>
                <a:ext cx="101114" cy="100013"/>
              </a:xfrm>
              <a:custGeom>
                <a:avLst/>
                <a:gdLst>
                  <a:gd name="T0" fmla="*/ 28 w 57"/>
                  <a:gd name="T1" fmla="*/ 0 h 63"/>
                  <a:gd name="T2" fmla="*/ 28 w 57"/>
                  <a:gd name="T3" fmla="*/ 0 h 63"/>
                  <a:gd name="T4" fmla="*/ 23 w 57"/>
                  <a:gd name="T5" fmla="*/ 0 h 63"/>
                  <a:gd name="T6" fmla="*/ 17 w 57"/>
                  <a:gd name="T7" fmla="*/ 1 h 63"/>
                  <a:gd name="T8" fmla="*/ 13 w 57"/>
                  <a:gd name="T9" fmla="*/ 4 h 63"/>
                  <a:gd name="T10" fmla="*/ 8 w 57"/>
                  <a:gd name="T11" fmla="*/ 8 h 63"/>
                  <a:gd name="T12" fmla="*/ 5 w 57"/>
                  <a:gd name="T13" fmla="*/ 14 h 63"/>
                  <a:gd name="T14" fmla="*/ 1 w 57"/>
                  <a:gd name="T15" fmla="*/ 18 h 63"/>
                  <a:gd name="T16" fmla="*/ 0 w 57"/>
                  <a:gd name="T17" fmla="*/ 25 h 63"/>
                  <a:gd name="T18" fmla="*/ 0 w 57"/>
                  <a:gd name="T19" fmla="*/ 31 h 63"/>
                  <a:gd name="T20" fmla="*/ 0 w 57"/>
                  <a:gd name="T21" fmla="*/ 31 h 63"/>
                  <a:gd name="T22" fmla="*/ 0 w 57"/>
                  <a:gd name="T23" fmla="*/ 38 h 63"/>
                  <a:gd name="T24" fmla="*/ 1 w 57"/>
                  <a:gd name="T25" fmla="*/ 44 h 63"/>
                  <a:gd name="T26" fmla="*/ 5 w 57"/>
                  <a:gd name="T27" fmla="*/ 49 h 63"/>
                  <a:gd name="T28" fmla="*/ 8 w 57"/>
                  <a:gd name="T29" fmla="*/ 54 h 63"/>
                  <a:gd name="T30" fmla="*/ 13 w 57"/>
                  <a:gd name="T31" fmla="*/ 58 h 63"/>
                  <a:gd name="T32" fmla="*/ 17 w 57"/>
                  <a:gd name="T33" fmla="*/ 61 h 63"/>
                  <a:gd name="T34" fmla="*/ 23 w 57"/>
                  <a:gd name="T35" fmla="*/ 62 h 63"/>
                  <a:gd name="T36" fmla="*/ 28 w 57"/>
                  <a:gd name="T37" fmla="*/ 63 h 63"/>
                  <a:gd name="T38" fmla="*/ 28 w 57"/>
                  <a:gd name="T39" fmla="*/ 63 h 63"/>
                  <a:gd name="T40" fmla="*/ 34 w 57"/>
                  <a:gd name="T41" fmla="*/ 62 h 63"/>
                  <a:gd name="T42" fmla="*/ 39 w 57"/>
                  <a:gd name="T43" fmla="*/ 61 h 63"/>
                  <a:gd name="T44" fmla="*/ 44 w 57"/>
                  <a:gd name="T45" fmla="*/ 58 h 63"/>
                  <a:gd name="T46" fmla="*/ 48 w 57"/>
                  <a:gd name="T47" fmla="*/ 54 h 63"/>
                  <a:gd name="T48" fmla="*/ 52 w 57"/>
                  <a:gd name="T49" fmla="*/ 49 h 63"/>
                  <a:gd name="T50" fmla="*/ 55 w 57"/>
                  <a:gd name="T51" fmla="*/ 44 h 63"/>
                  <a:gd name="T52" fmla="*/ 56 w 57"/>
                  <a:gd name="T53" fmla="*/ 38 h 63"/>
                  <a:gd name="T54" fmla="*/ 57 w 57"/>
                  <a:gd name="T55" fmla="*/ 31 h 63"/>
                  <a:gd name="T56" fmla="*/ 57 w 57"/>
                  <a:gd name="T57" fmla="*/ 31 h 63"/>
                  <a:gd name="T58" fmla="*/ 56 w 57"/>
                  <a:gd name="T59" fmla="*/ 25 h 63"/>
                  <a:gd name="T60" fmla="*/ 55 w 57"/>
                  <a:gd name="T61" fmla="*/ 18 h 63"/>
                  <a:gd name="T62" fmla="*/ 52 w 57"/>
                  <a:gd name="T63" fmla="*/ 14 h 63"/>
                  <a:gd name="T64" fmla="*/ 48 w 57"/>
                  <a:gd name="T65" fmla="*/ 8 h 63"/>
                  <a:gd name="T66" fmla="*/ 44 w 57"/>
                  <a:gd name="T67" fmla="*/ 4 h 63"/>
                  <a:gd name="T68" fmla="*/ 39 w 57"/>
                  <a:gd name="T69" fmla="*/ 1 h 63"/>
                  <a:gd name="T70" fmla="*/ 34 w 57"/>
                  <a:gd name="T71" fmla="*/ 0 h 63"/>
                  <a:gd name="T72" fmla="*/ 28 w 57"/>
                  <a:gd name="T73" fmla="*/ 0 h 63"/>
                  <a:gd name="T74" fmla="*/ 28 w 57"/>
                  <a:gd name="T7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" h="63">
                    <a:moveTo>
                      <a:pt x="28" y="0"/>
                    </a:moveTo>
                    <a:lnTo>
                      <a:pt x="28" y="0"/>
                    </a:lnTo>
                    <a:lnTo>
                      <a:pt x="23" y="0"/>
                    </a:lnTo>
                    <a:lnTo>
                      <a:pt x="17" y="1"/>
                    </a:lnTo>
                    <a:lnTo>
                      <a:pt x="13" y="4"/>
                    </a:lnTo>
                    <a:lnTo>
                      <a:pt x="8" y="8"/>
                    </a:lnTo>
                    <a:lnTo>
                      <a:pt x="5" y="14"/>
                    </a:lnTo>
                    <a:lnTo>
                      <a:pt x="1" y="18"/>
                    </a:lnTo>
                    <a:lnTo>
                      <a:pt x="0" y="25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1" y="44"/>
                    </a:lnTo>
                    <a:lnTo>
                      <a:pt x="5" y="49"/>
                    </a:lnTo>
                    <a:lnTo>
                      <a:pt x="8" y="54"/>
                    </a:lnTo>
                    <a:lnTo>
                      <a:pt x="13" y="58"/>
                    </a:lnTo>
                    <a:lnTo>
                      <a:pt x="17" y="61"/>
                    </a:lnTo>
                    <a:lnTo>
                      <a:pt x="23" y="62"/>
                    </a:lnTo>
                    <a:lnTo>
                      <a:pt x="28" y="63"/>
                    </a:lnTo>
                    <a:lnTo>
                      <a:pt x="28" y="63"/>
                    </a:lnTo>
                    <a:lnTo>
                      <a:pt x="34" y="62"/>
                    </a:lnTo>
                    <a:lnTo>
                      <a:pt x="39" y="61"/>
                    </a:lnTo>
                    <a:lnTo>
                      <a:pt x="44" y="58"/>
                    </a:lnTo>
                    <a:lnTo>
                      <a:pt x="48" y="54"/>
                    </a:lnTo>
                    <a:lnTo>
                      <a:pt x="52" y="49"/>
                    </a:lnTo>
                    <a:lnTo>
                      <a:pt x="55" y="44"/>
                    </a:lnTo>
                    <a:lnTo>
                      <a:pt x="56" y="38"/>
                    </a:lnTo>
                    <a:lnTo>
                      <a:pt x="57" y="31"/>
                    </a:lnTo>
                    <a:lnTo>
                      <a:pt x="57" y="31"/>
                    </a:lnTo>
                    <a:lnTo>
                      <a:pt x="56" y="25"/>
                    </a:lnTo>
                    <a:lnTo>
                      <a:pt x="55" y="18"/>
                    </a:lnTo>
                    <a:lnTo>
                      <a:pt x="52" y="14"/>
                    </a:lnTo>
                    <a:lnTo>
                      <a:pt x="48" y="8"/>
                    </a:lnTo>
                    <a:lnTo>
                      <a:pt x="44" y="4"/>
                    </a:lnTo>
                    <a:lnTo>
                      <a:pt x="39" y="1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1" name="Freeform 1124"/>
              <p:cNvSpPr>
                <a:spLocks/>
              </p:cNvSpPr>
              <p:nvPr/>
            </p:nvSpPr>
            <p:spPr bwMode="auto">
              <a:xfrm rot="380540" flipH="1">
                <a:off x="3222423" y="2377015"/>
                <a:ext cx="44348" cy="41275"/>
              </a:xfrm>
              <a:custGeom>
                <a:avLst/>
                <a:gdLst>
                  <a:gd name="T0" fmla="*/ 13 w 25"/>
                  <a:gd name="T1" fmla="*/ 0 h 26"/>
                  <a:gd name="T2" fmla="*/ 13 w 25"/>
                  <a:gd name="T3" fmla="*/ 0 h 26"/>
                  <a:gd name="T4" fmla="*/ 8 w 25"/>
                  <a:gd name="T5" fmla="*/ 0 h 26"/>
                  <a:gd name="T6" fmla="*/ 4 w 25"/>
                  <a:gd name="T7" fmla="*/ 2 h 26"/>
                  <a:gd name="T8" fmla="*/ 1 w 25"/>
                  <a:gd name="T9" fmla="*/ 8 h 26"/>
                  <a:gd name="T10" fmla="*/ 0 w 25"/>
                  <a:gd name="T11" fmla="*/ 12 h 26"/>
                  <a:gd name="T12" fmla="*/ 0 w 25"/>
                  <a:gd name="T13" fmla="*/ 12 h 26"/>
                  <a:gd name="T14" fmla="*/ 1 w 25"/>
                  <a:gd name="T15" fmla="*/ 18 h 26"/>
                  <a:gd name="T16" fmla="*/ 4 w 25"/>
                  <a:gd name="T17" fmla="*/ 22 h 26"/>
                  <a:gd name="T18" fmla="*/ 8 w 25"/>
                  <a:gd name="T19" fmla="*/ 25 h 26"/>
                  <a:gd name="T20" fmla="*/ 13 w 25"/>
                  <a:gd name="T21" fmla="*/ 26 h 26"/>
                  <a:gd name="T22" fmla="*/ 13 w 25"/>
                  <a:gd name="T23" fmla="*/ 26 h 26"/>
                  <a:gd name="T24" fmla="*/ 18 w 25"/>
                  <a:gd name="T25" fmla="*/ 25 h 26"/>
                  <a:gd name="T26" fmla="*/ 22 w 25"/>
                  <a:gd name="T27" fmla="*/ 22 h 26"/>
                  <a:gd name="T28" fmla="*/ 24 w 25"/>
                  <a:gd name="T29" fmla="*/ 18 h 26"/>
                  <a:gd name="T30" fmla="*/ 25 w 25"/>
                  <a:gd name="T31" fmla="*/ 12 h 26"/>
                  <a:gd name="T32" fmla="*/ 25 w 25"/>
                  <a:gd name="T33" fmla="*/ 12 h 26"/>
                  <a:gd name="T34" fmla="*/ 24 w 25"/>
                  <a:gd name="T35" fmla="*/ 8 h 26"/>
                  <a:gd name="T36" fmla="*/ 22 w 25"/>
                  <a:gd name="T37" fmla="*/ 2 h 26"/>
                  <a:gd name="T38" fmla="*/ 18 w 25"/>
                  <a:gd name="T39" fmla="*/ 0 h 26"/>
                  <a:gd name="T40" fmla="*/ 13 w 25"/>
                  <a:gd name="T41" fmla="*/ 0 h 26"/>
                  <a:gd name="T42" fmla="*/ 13 w 25"/>
                  <a:gd name="T4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5" h="26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1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18"/>
                    </a:lnTo>
                    <a:lnTo>
                      <a:pt x="4" y="22"/>
                    </a:lnTo>
                    <a:lnTo>
                      <a:pt x="8" y="25"/>
                    </a:lnTo>
                    <a:lnTo>
                      <a:pt x="13" y="26"/>
                    </a:lnTo>
                    <a:lnTo>
                      <a:pt x="13" y="26"/>
                    </a:lnTo>
                    <a:lnTo>
                      <a:pt x="18" y="25"/>
                    </a:lnTo>
                    <a:lnTo>
                      <a:pt x="22" y="22"/>
                    </a:lnTo>
                    <a:lnTo>
                      <a:pt x="24" y="18"/>
                    </a:lnTo>
                    <a:lnTo>
                      <a:pt x="25" y="12"/>
                    </a:lnTo>
                    <a:lnTo>
                      <a:pt x="25" y="12"/>
                    </a:lnTo>
                    <a:lnTo>
                      <a:pt x="24" y="8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2" name="Freeform 1125"/>
              <p:cNvSpPr>
                <a:spLocks/>
              </p:cNvSpPr>
              <p:nvPr/>
            </p:nvSpPr>
            <p:spPr bwMode="auto">
              <a:xfrm rot="380540" flipH="1">
                <a:off x="3255671" y="2425484"/>
                <a:ext cx="17739" cy="19050"/>
              </a:xfrm>
              <a:custGeom>
                <a:avLst/>
                <a:gdLst>
                  <a:gd name="T0" fmla="*/ 5 w 10"/>
                  <a:gd name="T1" fmla="*/ 0 h 12"/>
                  <a:gd name="T2" fmla="*/ 5 w 10"/>
                  <a:gd name="T3" fmla="*/ 0 h 12"/>
                  <a:gd name="T4" fmla="*/ 2 w 10"/>
                  <a:gd name="T5" fmla="*/ 0 h 12"/>
                  <a:gd name="T6" fmla="*/ 1 w 10"/>
                  <a:gd name="T7" fmla="*/ 2 h 12"/>
                  <a:gd name="T8" fmla="*/ 0 w 10"/>
                  <a:gd name="T9" fmla="*/ 3 h 12"/>
                  <a:gd name="T10" fmla="*/ 0 w 10"/>
                  <a:gd name="T11" fmla="*/ 6 h 12"/>
                  <a:gd name="T12" fmla="*/ 0 w 10"/>
                  <a:gd name="T13" fmla="*/ 6 h 12"/>
                  <a:gd name="T14" fmla="*/ 0 w 10"/>
                  <a:gd name="T15" fmla="*/ 9 h 12"/>
                  <a:gd name="T16" fmla="*/ 1 w 10"/>
                  <a:gd name="T17" fmla="*/ 10 h 12"/>
                  <a:gd name="T18" fmla="*/ 2 w 10"/>
                  <a:gd name="T19" fmla="*/ 12 h 12"/>
                  <a:gd name="T20" fmla="*/ 5 w 10"/>
                  <a:gd name="T21" fmla="*/ 12 h 12"/>
                  <a:gd name="T22" fmla="*/ 5 w 10"/>
                  <a:gd name="T23" fmla="*/ 12 h 12"/>
                  <a:gd name="T24" fmla="*/ 7 w 10"/>
                  <a:gd name="T25" fmla="*/ 12 h 12"/>
                  <a:gd name="T26" fmla="*/ 9 w 10"/>
                  <a:gd name="T27" fmla="*/ 10 h 12"/>
                  <a:gd name="T28" fmla="*/ 10 w 10"/>
                  <a:gd name="T29" fmla="*/ 9 h 12"/>
                  <a:gd name="T30" fmla="*/ 10 w 10"/>
                  <a:gd name="T31" fmla="*/ 6 h 12"/>
                  <a:gd name="T32" fmla="*/ 10 w 10"/>
                  <a:gd name="T33" fmla="*/ 6 h 12"/>
                  <a:gd name="T34" fmla="*/ 10 w 10"/>
                  <a:gd name="T35" fmla="*/ 3 h 12"/>
                  <a:gd name="T36" fmla="*/ 9 w 10"/>
                  <a:gd name="T37" fmla="*/ 2 h 12"/>
                  <a:gd name="T38" fmla="*/ 7 w 10"/>
                  <a:gd name="T39" fmla="*/ 0 h 12"/>
                  <a:gd name="T40" fmla="*/ 5 w 10"/>
                  <a:gd name="T41" fmla="*/ 0 h 12"/>
                  <a:gd name="T42" fmla="*/ 5 w 10"/>
                  <a:gd name="T4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" h="12">
                    <a:moveTo>
                      <a:pt x="5" y="0"/>
                    </a:moveTo>
                    <a:lnTo>
                      <a:pt x="5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1" y="10"/>
                    </a:lnTo>
                    <a:lnTo>
                      <a:pt x="2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2"/>
                    </a:lnTo>
                    <a:lnTo>
                      <a:pt x="9" y="10"/>
                    </a:lnTo>
                    <a:lnTo>
                      <a:pt x="10" y="9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0" y="3"/>
                    </a:lnTo>
                    <a:lnTo>
                      <a:pt x="9" y="2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3" name="Freeform 1192"/>
              <p:cNvSpPr>
                <a:spLocks/>
              </p:cNvSpPr>
              <p:nvPr/>
            </p:nvSpPr>
            <p:spPr bwMode="auto">
              <a:xfrm rot="380540" flipH="1">
                <a:off x="2788855" y="2613757"/>
                <a:ext cx="225290" cy="88900"/>
              </a:xfrm>
              <a:custGeom>
                <a:avLst/>
                <a:gdLst>
                  <a:gd name="T0" fmla="*/ 127 w 127"/>
                  <a:gd name="T1" fmla="*/ 39 h 56"/>
                  <a:gd name="T2" fmla="*/ 127 w 127"/>
                  <a:gd name="T3" fmla="*/ 39 h 56"/>
                  <a:gd name="T4" fmla="*/ 125 w 127"/>
                  <a:gd name="T5" fmla="*/ 34 h 56"/>
                  <a:gd name="T6" fmla="*/ 123 w 127"/>
                  <a:gd name="T7" fmla="*/ 28 h 56"/>
                  <a:gd name="T8" fmla="*/ 119 w 127"/>
                  <a:gd name="T9" fmla="*/ 22 h 56"/>
                  <a:gd name="T10" fmla="*/ 112 w 127"/>
                  <a:gd name="T11" fmla="*/ 15 h 56"/>
                  <a:gd name="T12" fmla="*/ 105 w 127"/>
                  <a:gd name="T13" fmla="*/ 10 h 56"/>
                  <a:gd name="T14" fmla="*/ 94 w 127"/>
                  <a:gd name="T15" fmla="*/ 5 h 56"/>
                  <a:gd name="T16" fmla="*/ 82 w 127"/>
                  <a:gd name="T17" fmla="*/ 3 h 56"/>
                  <a:gd name="T18" fmla="*/ 82 w 127"/>
                  <a:gd name="T19" fmla="*/ 3 h 56"/>
                  <a:gd name="T20" fmla="*/ 46 w 127"/>
                  <a:gd name="T21" fmla="*/ 0 h 56"/>
                  <a:gd name="T22" fmla="*/ 38 w 127"/>
                  <a:gd name="T23" fmla="*/ 2 h 56"/>
                  <a:gd name="T24" fmla="*/ 28 w 127"/>
                  <a:gd name="T25" fmla="*/ 3 h 56"/>
                  <a:gd name="T26" fmla="*/ 28 w 127"/>
                  <a:gd name="T27" fmla="*/ 3 h 56"/>
                  <a:gd name="T28" fmla="*/ 18 w 127"/>
                  <a:gd name="T29" fmla="*/ 5 h 56"/>
                  <a:gd name="T30" fmla="*/ 9 w 127"/>
                  <a:gd name="T31" fmla="*/ 10 h 56"/>
                  <a:gd name="T32" fmla="*/ 0 w 127"/>
                  <a:gd name="T33" fmla="*/ 14 h 56"/>
                  <a:gd name="T34" fmla="*/ 0 w 127"/>
                  <a:gd name="T35" fmla="*/ 14 h 56"/>
                  <a:gd name="T36" fmla="*/ 3 w 127"/>
                  <a:gd name="T37" fmla="*/ 19 h 56"/>
                  <a:gd name="T38" fmla="*/ 13 w 127"/>
                  <a:gd name="T39" fmla="*/ 32 h 56"/>
                  <a:gd name="T40" fmla="*/ 18 w 127"/>
                  <a:gd name="T41" fmla="*/ 38 h 56"/>
                  <a:gd name="T42" fmla="*/ 27 w 127"/>
                  <a:gd name="T43" fmla="*/ 44 h 56"/>
                  <a:gd name="T44" fmla="*/ 35 w 127"/>
                  <a:gd name="T45" fmla="*/ 49 h 56"/>
                  <a:gd name="T46" fmla="*/ 45 w 127"/>
                  <a:gd name="T47" fmla="*/ 52 h 56"/>
                  <a:gd name="T48" fmla="*/ 45 w 127"/>
                  <a:gd name="T49" fmla="*/ 52 h 56"/>
                  <a:gd name="T50" fmla="*/ 62 w 127"/>
                  <a:gd name="T51" fmla="*/ 55 h 56"/>
                  <a:gd name="T52" fmla="*/ 75 w 127"/>
                  <a:gd name="T53" fmla="*/ 56 h 56"/>
                  <a:gd name="T54" fmla="*/ 86 w 127"/>
                  <a:gd name="T55" fmla="*/ 55 h 56"/>
                  <a:gd name="T56" fmla="*/ 97 w 127"/>
                  <a:gd name="T57" fmla="*/ 53 h 56"/>
                  <a:gd name="T58" fmla="*/ 97 w 127"/>
                  <a:gd name="T59" fmla="*/ 53 h 56"/>
                  <a:gd name="T60" fmla="*/ 118 w 127"/>
                  <a:gd name="T61" fmla="*/ 43 h 56"/>
                  <a:gd name="T62" fmla="*/ 127 w 127"/>
                  <a:gd name="T63" fmla="*/ 39 h 56"/>
                  <a:gd name="T64" fmla="*/ 127 w 127"/>
                  <a:gd name="T65" fmla="*/ 3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7" h="56">
                    <a:moveTo>
                      <a:pt x="127" y="39"/>
                    </a:moveTo>
                    <a:lnTo>
                      <a:pt x="127" y="39"/>
                    </a:lnTo>
                    <a:lnTo>
                      <a:pt x="125" y="34"/>
                    </a:lnTo>
                    <a:lnTo>
                      <a:pt x="123" y="28"/>
                    </a:lnTo>
                    <a:lnTo>
                      <a:pt x="119" y="22"/>
                    </a:lnTo>
                    <a:lnTo>
                      <a:pt x="112" y="15"/>
                    </a:lnTo>
                    <a:lnTo>
                      <a:pt x="105" y="10"/>
                    </a:lnTo>
                    <a:lnTo>
                      <a:pt x="94" y="5"/>
                    </a:lnTo>
                    <a:lnTo>
                      <a:pt x="82" y="3"/>
                    </a:lnTo>
                    <a:lnTo>
                      <a:pt x="82" y="3"/>
                    </a:lnTo>
                    <a:lnTo>
                      <a:pt x="46" y="0"/>
                    </a:lnTo>
                    <a:lnTo>
                      <a:pt x="38" y="2"/>
                    </a:lnTo>
                    <a:lnTo>
                      <a:pt x="28" y="3"/>
                    </a:lnTo>
                    <a:lnTo>
                      <a:pt x="28" y="3"/>
                    </a:lnTo>
                    <a:lnTo>
                      <a:pt x="18" y="5"/>
                    </a:lnTo>
                    <a:lnTo>
                      <a:pt x="9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3" y="19"/>
                    </a:lnTo>
                    <a:lnTo>
                      <a:pt x="13" y="32"/>
                    </a:lnTo>
                    <a:lnTo>
                      <a:pt x="18" y="38"/>
                    </a:lnTo>
                    <a:lnTo>
                      <a:pt x="27" y="44"/>
                    </a:lnTo>
                    <a:lnTo>
                      <a:pt x="35" y="49"/>
                    </a:lnTo>
                    <a:lnTo>
                      <a:pt x="45" y="52"/>
                    </a:lnTo>
                    <a:lnTo>
                      <a:pt x="45" y="52"/>
                    </a:lnTo>
                    <a:lnTo>
                      <a:pt x="62" y="55"/>
                    </a:lnTo>
                    <a:lnTo>
                      <a:pt x="75" y="56"/>
                    </a:lnTo>
                    <a:lnTo>
                      <a:pt x="86" y="55"/>
                    </a:lnTo>
                    <a:lnTo>
                      <a:pt x="97" y="53"/>
                    </a:lnTo>
                    <a:lnTo>
                      <a:pt x="97" y="53"/>
                    </a:lnTo>
                    <a:lnTo>
                      <a:pt x="118" y="43"/>
                    </a:lnTo>
                    <a:lnTo>
                      <a:pt x="127" y="39"/>
                    </a:lnTo>
                    <a:lnTo>
                      <a:pt x="127" y="39"/>
                    </a:lnTo>
                    <a:close/>
                  </a:path>
                </a:pathLst>
              </a:custGeom>
              <a:solidFill>
                <a:srgbClr val="F7F7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4" name="Freeform 1193"/>
              <p:cNvSpPr>
                <a:spLocks/>
              </p:cNvSpPr>
              <p:nvPr/>
            </p:nvSpPr>
            <p:spPr bwMode="auto">
              <a:xfrm rot="380540" flipH="1">
                <a:off x="2778488" y="2610106"/>
                <a:ext cx="239482" cy="58738"/>
              </a:xfrm>
              <a:custGeom>
                <a:avLst/>
                <a:gdLst>
                  <a:gd name="T0" fmla="*/ 0 w 135"/>
                  <a:gd name="T1" fmla="*/ 15 h 37"/>
                  <a:gd name="T2" fmla="*/ 0 w 135"/>
                  <a:gd name="T3" fmla="*/ 15 h 37"/>
                  <a:gd name="T4" fmla="*/ 4 w 135"/>
                  <a:gd name="T5" fmla="*/ 14 h 37"/>
                  <a:gd name="T6" fmla="*/ 14 w 135"/>
                  <a:gd name="T7" fmla="*/ 9 h 37"/>
                  <a:gd name="T8" fmla="*/ 29 w 135"/>
                  <a:gd name="T9" fmla="*/ 4 h 37"/>
                  <a:gd name="T10" fmla="*/ 39 w 135"/>
                  <a:gd name="T11" fmla="*/ 2 h 37"/>
                  <a:gd name="T12" fmla="*/ 48 w 135"/>
                  <a:gd name="T13" fmla="*/ 0 h 37"/>
                  <a:gd name="T14" fmla="*/ 59 w 135"/>
                  <a:gd name="T15" fmla="*/ 0 h 37"/>
                  <a:gd name="T16" fmla="*/ 69 w 135"/>
                  <a:gd name="T17" fmla="*/ 0 h 37"/>
                  <a:gd name="T18" fmla="*/ 81 w 135"/>
                  <a:gd name="T19" fmla="*/ 1 h 37"/>
                  <a:gd name="T20" fmla="*/ 93 w 135"/>
                  <a:gd name="T21" fmla="*/ 5 h 37"/>
                  <a:gd name="T22" fmla="*/ 104 w 135"/>
                  <a:gd name="T23" fmla="*/ 10 h 37"/>
                  <a:gd name="T24" fmla="*/ 115 w 135"/>
                  <a:gd name="T25" fmla="*/ 16 h 37"/>
                  <a:gd name="T26" fmla="*/ 126 w 135"/>
                  <a:gd name="T27" fmla="*/ 25 h 37"/>
                  <a:gd name="T28" fmla="*/ 135 w 135"/>
                  <a:gd name="T29" fmla="*/ 37 h 37"/>
                  <a:gd name="T30" fmla="*/ 135 w 135"/>
                  <a:gd name="T31" fmla="*/ 37 h 37"/>
                  <a:gd name="T32" fmla="*/ 134 w 135"/>
                  <a:gd name="T33" fmla="*/ 35 h 37"/>
                  <a:gd name="T34" fmla="*/ 128 w 135"/>
                  <a:gd name="T35" fmla="*/ 30 h 37"/>
                  <a:gd name="T36" fmla="*/ 119 w 135"/>
                  <a:gd name="T37" fmla="*/ 22 h 37"/>
                  <a:gd name="T38" fmla="*/ 104 w 135"/>
                  <a:gd name="T39" fmla="*/ 16 h 37"/>
                  <a:gd name="T40" fmla="*/ 95 w 135"/>
                  <a:gd name="T41" fmla="*/ 12 h 37"/>
                  <a:gd name="T42" fmla="*/ 86 w 135"/>
                  <a:gd name="T43" fmla="*/ 10 h 37"/>
                  <a:gd name="T44" fmla="*/ 75 w 135"/>
                  <a:gd name="T45" fmla="*/ 9 h 37"/>
                  <a:gd name="T46" fmla="*/ 62 w 135"/>
                  <a:gd name="T47" fmla="*/ 7 h 37"/>
                  <a:gd name="T48" fmla="*/ 48 w 135"/>
                  <a:gd name="T49" fmla="*/ 7 h 37"/>
                  <a:gd name="T50" fmla="*/ 34 w 135"/>
                  <a:gd name="T51" fmla="*/ 9 h 37"/>
                  <a:gd name="T52" fmla="*/ 18 w 135"/>
                  <a:gd name="T53" fmla="*/ 11 h 37"/>
                  <a:gd name="T54" fmla="*/ 0 w 135"/>
                  <a:gd name="T55" fmla="*/ 15 h 37"/>
                  <a:gd name="T56" fmla="*/ 0 w 135"/>
                  <a:gd name="T57" fmla="*/ 1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5" h="37">
                    <a:moveTo>
                      <a:pt x="0" y="15"/>
                    </a:moveTo>
                    <a:lnTo>
                      <a:pt x="0" y="15"/>
                    </a:lnTo>
                    <a:lnTo>
                      <a:pt x="4" y="14"/>
                    </a:lnTo>
                    <a:lnTo>
                      <a:pt x="14" y="9"/>
                    </a:lnTo>
                    <a:lnTo>
                      <a:pt x="29" y="4"/>
                    </a:lnTo>
                    <a:lnTo>
                      <a:pt x="39" y="2"/>
                    </a:lnTo>
                    <a:lnTo>
                      <a:pt x="48" y="0"/>
                    </a:lnTo>
                    <a:lnTo>
                      <a:pt x="59" y="0"/>
                    </a:lnTo>
                    <a:lnTo>
                      <a:pt x="69" y="0"/>
                    </a:lnTo>
                    <a:lnTo>
                      <a:pt x="81" y="1"/>
                    </a:lnTo>
                    <a:lnTo>
                      <a:pt x="93" y="5"/>
                    </a:lnTo>
                    <a:lnTo>
                      <a:pt x="104" y="10"/>
                    </a:lnTo>
                    <a:lnTo>
                      <a:pt x="115" y="16"/>
                    </a:lnTo>
                    <a:lnTo>
                      <a:pt x="126" y="25"/>
                    </a:lnTo>
                    <a:lnTo>
                      <a:pt x="135" y="37"/>
                    </a:lnTo>
                    <a:lnTo>
                      <a:pt x="135" y="37"/>
                    </a:lnTo>
                    <a:lnTo>
                      <a:pt x="134" y="35"/>
                    </a:lnTo>
                    <a:lnTo>
                      <a:pt x="128" y="30"/>
                    </a:lnTo>
                    <a:lnTo>
                      <a:pt x="119" y="22"/>
                    </a:lnTo>
                    <a:lnTo>
                      <a:pt x="104" y="16"/>
                    </a:lnTo>
                    <a:lnTo>
                      <a:pt x="95" y="12"/>
                    </a:lnTo>
                    <a:lnTo>
                      <a:pt x="86" y="10"/>
                    </a:lnTo>
                    <a:lnTo>
                      <a:pt x="75" y="9"/>
                    </a:lnTo>
                    <a:lnTo>
                      <a:pt x="62" y="7"/>
                    </a:lnTo>
                    <a:lnTo>
                      <a:pt x="48" y="7"/>
                    </a:lnTo>
                    <a:lnTo>
                      <a:pt x="34" y="9"/>
                    </a:lnTo>
                    <a:lnTo>
                      <a:pt x="18" y="11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5" name="Freeform 1203"/>
              <p:cNvSpPr>
                <a:spLocks/>
              </p:cNvSpPr>
              <p:nvPr/>
            </p:nvSpPr>
            <p:spPr bwMode="auto">
              <a:xfrm rot="380540" flipH="1">
                <a:off x="3072267" y="2525019"/>
                <a:ext cx="227064" cy="87313"/>
              </a:xfrm>
              <a:custGeom>
                <a:avLst/>
                <a:gdLst>
                  <a:gd name="T0" fmla="*/ 0 w 128"/>
                  <a:gd name="T1" fmla="*/ 37 h 55"/>
                  <a:gd name="T2" fmla="*/ 0 w 128"/>
                  <a:gd name="T3" fmla="*/ 37 h 55"/>
                  <a:gd name="T4" fmla="*/ 3 w 128"/>
                  <a:gd name="T5" fmla="*/ 32 h 55"/>
                  <a:gd name="T6" fmla="*/ 5 w 128"/>
                  <a:gd name="T7" fmla="*/ 27 h 55"/>
                  <a:gd name="T8" fmla="*/ 9 w 128"/>
                  <a:gd name="T9" fmla="*/ 21 h 55"/>
                  <a:gd name="T10" fmla="*/ 14 w 128"/>
                  <a:gd name="T11" fmla="*/ 15 h 55"/>
                  <a:gd name="T12" fmla="*/ 23 w 128"/>
                  <a:gd name="T13" fmla="*/ 9 h 55"/>
                  <a:gd name="T14" fmla="*/ 34 w 128"/>
                  <a:gd name="T15" fmla="*/ 5 h 55"/>
                  <a:gd name="T16" fmla="*/ 46 w 128"/>
                  <a:gd name="T17" fmla="*/ 2 h 55"/>
                  <a:gd name="T18" fmla="*/ 46 w 128"/>
                  <a:gd name="T19" fmla="*/ 2 h 55"/>
                  <a:gd name="T20" fmla="*/ 82 w 128"/>
                  <a:gd name="T21" fmla="*/ 0 h 55"/>
                  <a:gd name="T22" fmla="*/ 90 w 128"/>
                  <a:gd name="T23" fmla="*/ 0 h 55"/>
                  <a:gd name="T24" fmla="*/ 100 w 128"/>
                  <a:gd name="T25" fmla="*/ 2 h 55"/>
                  <a:gd name="T26" fmla="*/ 100 w 128"/>
                  <a:gd name="T27" fmla="*/ 2 h 55"/>
                  <a:gd name="T28" fmla="*/ 110 w 128"/>
                  <a:gd name="T29" fmla="*/ 5 h 55"/>
                  <a:gd name="T30" fmla="*/ 119 w 128"/>
                  <a:gd name="T31" fmla="*/ 9 h 55"/>
                  <a:gd name="T32" fmla="*/ 128 w 128"/>
                  <a:gd name="T33" fmla="*/ 14 h 55"/>
                  <a:gd name="T34" fmla="*/ 128 w 128"/>
                  <a:gd name="T35" fmla="*/ 14 h 55"/>
                  <a:gd name="T36" fmla="*/ 125 w 128"/>
                  <a:gd name="T37" fmla="*/ 19 h 55"/>
                  <a:gd name="T38" fmla="*/ 115 w 128"/>
                  <a:gd name="T39" fmla="*/ 30 h 55"/>
                  <a:gd name="T40" fmla="*/ 110 w 128"/>
                  <a:gd name="T41" fmla="*/ 37 h 55"/>
                  <a:gd name="T42" fmla="*/ 101 w 128"/>
                  <a:gd name="T43" fmla="*/ 44 h 55"/>
                  <a:gd name="T44" fmla="*/ 93 w 128"/>
                  <a:gd name="T45" fmla="*/ 47 h 55"/>
                  <a:gd name="T46" fmla="*/ 83 w 128"/>
                  <a:gd name="T47" fmla="*/ 51 h 55"/>
                  <a:gd name="T48" fmla="*/ 83 w 128"/>
                  <a:gd name="T49" fmla="*/ 51 h 55"/>
                  <a:gd name="T50" fmla="*/ 65 w 128"/>
                  <a:gd name="T51" fmla="*/ 53 h 55"/>
                  <a:gd name="T52" fmla="*/ 53 w 128"/>
                  <a:gd name="T53" fmla="*/ 55 h 55"/>
                  <a:gd name="T54" fmla="*/ 42 w 128"/>
                  <a:gd name="T55" fmla="*/ 55 h 55"/>
                  <a:gd name="T56" fmla="*/ 31 w 128"/>
                  <a:gd name="T57" fmla="*/ 51 h 55"/>
                  <a:gd name="T58" fmla="*/ 31 w 128"/>
                  <a:gd name="T59" fmla="*/ 51 h 55"/>
                  <a:gd name="T60" fmla="*/ 10 w 128"/>
                  <a:gd name="T61" fmla="*/ 42 h 55"/>
                  <a:gd name="T62" fmla="*/ 0 w 128"/>
                  <a:gd name="T63" fmla="*/ 37 h 55"/>
                  <a:gd name="T64" fmla="*/ 0 w 128"/>
                  <a:gd name="T65" fmla="*/ 3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8" h="55">
                    <a:moveTo>
                      <a:pt x="0" y="37"/>
                    </a:moveTo>
                    <a:lnTo>
                      <a:pt x="0" y="37"/>
                    </a:lnTo>
                    <a:lnTo>
                      <a:pt x="3" y="32"/>
                    </a:lnTo>
                    <a:lnTo>
                      <a:pt x="5" y="27"/>
                    </a:lnTo>
                    <a:lnTo>
                      <a:pt x="9" y="21"/>
                    </a:lnTo>
                    <a:lnTo>
                      <a:pt x="14" y="15"/>
                    </a:lnTo>
                    <a:lnTo>
                      <a:pt x="23" y="9"/>
                    </a:lnTo>
                    <a:lnTo>
                      <a:pt x="34" y="5"/>
                    </a:lnTo>
                    <a:lnTo>
                      <a:pt x="46" y="2"/>
                    </a:lnTo>
                    <a:lnTo>
                      <a:pt x="46" y="2"/>
                    </a:lnTo>
                    <a:lnTo>
                      <a:pt x="82" y="0"/>
                    </a:lnTo>
                    <a:lnTo>
                      <a:pt x="90" y="0"/>
                    </a:lnTo>
                    <a:lnTo>
                      <a:pt x="100" y="2"/>
                    </a:lnTo>
                    <a:lnTo>
                      <a:pt x="100" y="2"/>
                    </a:lnTo>
                    <a:lnTo>
                      <a:pt x="110" y="5"/>
                    </a:lnTo>
                    <a:lnTo>
                      <a:pt x="119" y="9"/>
                    </a:lnTo>
                    <a:lnTo>
                      <a:pt x="128" y="14"/>
                    </a:lnTo>
                    <a:lnTo>
                      <a:pt x="128" y="14"/>
                    </a:lnTo>
                    <a:lnTo>
                      <a:pt x="125" y="19"/>
                    </a:lnTo>
                    <a:lnTo>
                      <a:pt x="115" y="30"/>
                    </a:lnTo>
                    <a:lnTo>
                      <a:pt x="110" y="37"/>
                    </a:lnTo>
                    <a:lnTo>
                      <a:pt x="101" y="44"/>
                    </a:lnTo>
                    <a:lnTo>
                      <a:pt x="93" y="47"/>
                    </a:lnTo>
                    <a:lnTo>
                      <a:pt x="83" y="51"/>
                    </a:lnTo>
                    <a:lnTo>
                      <a:pt x="83" y="51"/>
                    </a:lnTo>
                    <a:lnTo>
                      <a:pt x="65" y="53"/>
                    </a:lnTo>
                    <a:lnTo>
                      <a:pt x="53" y="55"/>
                    </a:lnTo>
                    <a:lnTo>
                      <a:pt x="42" y="55"/>
                    </a:lnTo>
                    <a:lnTo>
                      <a:pt x="31" y="51"/>
                    </a:lnTo>
                    <a:lnTo>
                      <a:pt x="31" y="51"/>
                    </a:lnTo>
                    <a:lnTo>
                      <a:pt x="10" y="42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7F7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6" name="Freeform 1204"/>
              <p:cNvSpPr>
                <a:spLocks/>
              </p:cNvSpPr>
              <p:nvPr/>
            </p:nvSpPr>
            <p:spPr bwMode="auto">
              <a:xfrm rot="380540" flipH="1">
                <a:off x="3131843" y="2660022"/>
                <a:ext cx="115306" cy="49213"/>
              </a:xfrm>
              <a:custGeom>
                <a:avLst/>
                <a:gdLst>
                  <a:gd name="T0" fmla="*/ 65 w 65"/>
                  <a:gd name="T1" fmla="*/ 16 h 31"/>
                  <a:gd name="T2" fmla="*/ 65 w 65"/>
                  <a:gd name="T3" fmla="*/ 16 h 31"/>
                  <a:gd name="T4" fmla="*/ 63 w 65"/>
                  <a:gd name="T5" fmla="*/ 19 h 31"/>
                  <a:gd name="T6" fmla="*/ 62 w 65"/>
                  <a:gd name="T7" fmla="*/ 23 h 31"/>
                  <a:gd name="T8" fmla="*/ 59 w 65"/>
                  <a:gd name="T9" fmla="*/ 25 h 31"/>
                  <a:gd name="T10" fmla="*/ 55 w 65"/>
                  <a:gd name="T11" fmla="*/ 28 h 31"/>
                  <a:gd name="T12" fmla="*/ 44 w 65"/>
                  <a:gd name="T13" fmla="*/ 30 h 31"/>
                  <a:gd name="T14" fmla="*/ 31 w 65"/>
                  <a:gd name="T15" fmla="*/ 31 h 31"/>
                  <a:gd name="T16" fmla="*/ 31 w 65"/>
                  <a:gd name="T17" fmla="*/ 31 h 31"/>
                  <a:gd name="T18" fmla="*/ 19 w 65"/>
                  <a:gd name="T19" fmla="*/ 30 h 31"/>
                  <a:gd name="T20" fmla="*/ 8 w 65"/>
                  <a:gd name="T21" fmla="*/ 28 h 31"/>
                  <a:gd name="T22" fmla="*/ 5 w 65"/>
                  <a:gd name="T23" fmla="*/ 25 h 31"/>
                  <a:gd name="T24" fmla="*/ 1 w 65"/>
                  <a:gd name="T25" fmla="*/ 23 h 31"/>
                  <a:gd name="T26" fmla="*/ 0 w 65"/>
                  <a:gd name="T27" fmla="*/ 19 h 31"/>
                  <a:gd name="T28" fmla="*/ 0 w 65"/>
                  <a:gd name="T29" fmla="*/ 16 h 31"/>
                  <a:gd name="T30" fmla="*/ 0 w 65"/>
                  <a:gd name="T31" fmla="*/ 16 h 31"/>
                  <a:gd name="T32" fmla="*/ 0 w 65"/>
                  <a:gd name="T33" fmla="*/ 13 h 31"/>
                  <a:gd name="T34" fmla="*/ 1 w 65"/>
                  <a:gd name="T35" fmla="*/ 10 h 31"/>
                  <a:gd name="T36" fmla="*/ 5 w 65"/>
                  <a:gd name="T37" fmla="*/ 8 h 31"/>
                  <a:gd name="T38" fmla="*/ 8 w 65"/>
                  <a:gd name="T39" fmla="*/ 5 h 31"/>
                  <a:gd name="T40" fmla="*/ 19 w 65"/>
                  <a:gd name="T41" fmla="*/ 1 h 31"/>
                  <a:gd name="T42" fmla="*/ 31 w 65"/>
                  <a:gd name="T43" fmla="*/ 0 h 31"/>
                  <a:gd name="T44" fmla="*/ 31 w 65"/>
                  <a:gd name="T45" fmla="*/ 0 h 31"/>
                  <a:gd name="T46" fmla="*/ 44 w 65"/>
                  <a:gd name="T47" fmla="*/ 1 h 31"/>
                  <a:gd name="T48" fmla="*/ 55 w 65"/>
                  <a:gd name="T49" fmla="*/ 5 h 31"/>
                  <a:gd name="T50" fmla="*/ 59 w 65"/>
                  <a:gd name="T51" fmla="*/ 8 h 31"/>
                  <a:gd name="T52" fmla="*/ 62 w 65"/>
                  <a:gd name="T53" fmla="*/ 10 h 31"/>
                  <a:gd name="T54" fmla="*/ 63 w 65"/>
                  <a:gd name="T55" fmla="*/ 13 h 31"/>
                  <a:gd name="T56" fmla="*/ 65 w 65"/>
                  <a:gd name="T57" fmla="*/ 16 h 31"/>
                  <a:gd name="T58" fmla="*/ 65 w 65"/>
                  <a:gd name="T59" fmla="*/ 1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5" h="31">
                    <a:moveTo>
                      <a:pt x="65" y="16"/>
                    </a:moveTo>
                    <a:lnTo>
                      <a:pt x="65" y="16"/>
                    </a:lnTo>
                    <a:lnTo>
                      <a:pt x="63" y="19"/>
                    </a:lnTo>
                    <a:lnTo>
                      <a:pt x="62" y="23"/>
                    </a:lnTo>
                    <a:lnTo>
                      <a:pt x="59" y="25"/>
                    </a:lnTo>
                    <a:lnTo>
                      <a:pt x="55" y="28"/>
                    </a:lnTo>
                    <a:lnTo>
                      <a:pt x="44" y="30"/>
                    </a:lnTo>
                    <a:lnTo>
                      <a:pt x="31" y="31"/>
                    </a:lnTo>
                    <a:lnTo>
                      <a:pt x="31" y="31"/>
                    </a:lnTo>
                    <a:lnTo>
                      <a:pt x="19" y="30"/>
                    </a:lnTo>
                    <a:lnTo>
                      <a:pt x="8" y="28"/>
                    </a:lnTo>
                    <a:lnTo>
                      <a:pt x="5" y="25"/>
                    </a:lnTo>
                    <a:lnTo>
                      <a:pt x="1" y="23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3"/>
                    </a:lnTo>
                    <a:lnTo>
                      <a:pt x="1" y="10"/>
                    </a:lnTo>
                    <a:lnTo>
                      <a:pt x="5" y="8"/>
                    </a:lnTo>
                    <a:lnTo>
                      <a:pt x="8" y="5"/>
                    </a:lnTo>
                    <a:lnTo>
                      <a:pt x="19" y="1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44" y="1"/>
                    </a:lnTo>
                    <a:lnTo>
                      <a:pt x="55" y="5"/>
                    </a:lnTo>
                    <a:lnTo>
                      <a:pt x="59" y="8"/>
                    </a:lnTo>
                    <a:lnTo>
                      <a:pt x="62" y="10"/>
                    </a:lnTo>
                    <a:lnTo>
                      <a:pt x="63" y="13"/>
                    </a:lnTo>
                    <a:lnTo>
                      <a:pt x="65" y="16"/>
                    </a:lnTo>
                    <a:lnTo>
                      <a:pt x="65" y="16"/>
                    </a:lnTo>
                    <a:close/>
                  </a:path>
                </a:pathLst>
              </a:custGeom>
              <a:solidFill>
                <a:srgbClr val="F7F7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7" name="Freeform 1205"/>
              <p:cNvSpPr>
                <a:spLocks/>
              </p:cNvSpPr>
              <p:nvPr/>
            </p:nvSpPr>
            <p:spPr bwMode="auto">
              <a:xfrm rot="380540" flipH="1">
                <a:off x="3135299" y="2661702"/>
                <a:ext cx="109984" cy="47625"/>
              </a:xfrm>
              <a:custGeom>
                <a:avLst/>
                <a:gdLst>
                  <a:gd name="T0" fmla="*/ 62 w 62"/>
                  <a:gd name="T1" fmla="*/ 15 h 30"/>
                  <a:gd name="T2" fmla="*/ 62 w 62"/>
                  <a:gd name="T3" fmla="*/ 15 h 30"/>
                  <a:gd name="T4" fmla="*/ 61 w 62"/>
                  <a:gd name="T5" fmla="*/ 18 h 30"/>
                  <a:gd name="T6" fmla="*/ 59 w 62"/>
                  <a:gd name="T7" fmla="*/ 20 h 30"/>
                  <a:gd name="T8" fmla="*/ 57 w 62"/>
                  <a:gd name="T9" fmla="*/ 23 h 30"/>
                  <a:gd name="T10" fmla="*/ 52 w 62"/>
                  <a:gd name="T11" fmla="*/ 25 h 30"/>
                  <a:gd name="T12" fmla="*/ 43 w 62"/>
                  <a:gd name="T13" fmla="*/ 29 h 30"/>
                  <a:gd name="T14" fmla="*/ 30 w 62"/>
                  <a:gd name="T15" fmla="*/ 30 h 30"/>
                  <a:gd name="T16" fmla="*/ 30 w 62"/>
                  <a:gd name="T17" fmla="*/ 30 h 30"/>
                  <a:gd name="T18" fmla="*/ 18 w 62"/>
                  <a:gd name="T19" fmla="*/ 29 h 30"/>
                  <a:gd name="T20" fmla="*/ 8 w 62"/>
                  <a:gd name="T21" fmla="*/ 25 h 30"/>
                  <a:gd name="T22" fmla="*/ 5 w 62"/>
                  <a:gd name="T23" fmla="*/ 23 h 30"/>
                  <a:gd name="T24" fmla="*/ 1 w 62"/>
                  <a:gd name="T25" fmla="*/ 20 h 30"/>
                  <a:gd name="T26" fmla="*/ 0 w 62"/>
                  <a:gd name="T27" fmla="*/ 18 h 30"/>
                  <a:gd name="T28" fmla="*/ 0 w 62"/>
                  <a:gd name="T29" fmla="*/ 15 h 30"/>
                  <a:gd name="T30" fmla="*/ 0 w 62"/>
                  <a:gd name="T31" fmla="*/ 15 h 30"/>
                  <a:gd name="T32" fmla="*/ 0 w 62"/>
                  <a:gd name="T33" fmla="*/ 12 h 30"/>
                  <a:gd name="T34" fmla="*/ 1 w 62"/>
                  <a:gd name="T35" fmla="*/ 9 h 30"/>
                  <a:gd name="T36" fmla="*/ 5 w 62"/>
                  <a:gd name="T37" fmla="*/ 7 h 30"/>
                  <a:gd name="T38" fmla="*/ 8 w 62"/>
                  <a:gd name="T39" fmla="*/ 4 h 30"/>
                  <a:gd name="T40" fmla="*/ 18 w 62"/>
                  <a:gd name="T41" fmla="*/ 2 h 30"/>
                  <a:gd name="T42" fmla="*/ 30 w 62"/>
                  <a:gd name="T43" fmla="*/ 0 h 30"/>
                  <a:gd name="T44" fmla="*/ 30 w 62"/>
                  <a:gd name="T45" fmla="*/ 0 h 30"/>
                  <a:gd name="T46" fmla="*/ 43 w 62"/>
                  <a:gd name="T47" fmla="*/ 2 h 30"/>
                  <a:gd name="T48" fmla="*/ 52 w 62"/>
                  <a:gd name="T49" fmla="*/ 4 h 30"/>
                  <a:gd name="T50" fmla="*/ 57 w 62"/>
                  <a:gd name="T51" fmla="*/ 7 h 30"/>
                  <a:gd name="T52" fmla="*/ 59 w 62"/>
                  <a:gd name="T53" fmla="*/ 9 h 30"/>
                  <a:gd name="T54" fmla="*/ 61 w 62"/>
                  <a:gd name="T55" fmla="*/ 12 h 30"/>
                  <a:gd name="T56" fmla="*/ 62 w 62"/>
                  <a:gd name="T57" fmla="*/ 15 h 30"/>
                  <a:gd name="T58" fmla="*/ 62 w 62"/>
                  <a:gd name="T5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2" h="30">
                    <a:moveTo>
                      <a:pt x="62" y="15"/>
                    </a:moveTo>
                    <a:lnTo>
                      <a:pt x="62" y="15"/>
                    </a:lnTo>
                    <a:lnTo>
                      <a:pt x="61" y="18"/>
                    </a:lnTo>
                    <a:lnTo>
                      <a:pt x="59" y="20"/>
                    </a:lnTo>
                    <a:lnTo>
                      <a:pt x="57" y="23"/>
                    </a:lnTo>
                    <a:lnTo>
                      <a:pt x="52" y="25"/>
                    </a:lnTo>
                    <a:lnTo>
                      <a:pt x="43" y="29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18" y="29"/>
                    </a:lnTo>
                    <a:lnTo>
                      <a:pt x="8" y="25"/>
                    </a:lnTo>
                    <a:lnTo>
                      <a:pt x="5" y="23"/>
                    </a:lnTo>
                    <a:lnTo>
                      <a:pt x="1" y="20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1" y="9"/>
                    </a:lnTo>
                    <a:lnTo>
                      <a:pt x="5" y="7"/>
                    </a:lnTo>
                    <a:lnTo>
                      <a:pt x="8" y="4"/>
                    </a:lnTo>
                    <a:lnTo>
                      <a:pt x="18" y="2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43" y="2"/>
                    </a:lnTo>
                    <a:lnTo>
                      <a:pt x="52" y="4"/>
                    </a:lnTo>
                    <a:lnTo>
                      <a:pt x="57" y="7"/>
                    </a:lnTo>
                    <a:lnTo>
                      <a:pt x="59" y="9"/>
                    </a:lnTo>
                    <a:lnTo>
                      <a:pt x="61" y="12"/>
                    </a:lnTo>
                    <a:lnTo>
                      <a:pt x="62" y="15"/>
                    </a:lnTo>
                    <a:lnTo>
                      <a:pt x="62" y="15"/>
                    </a:lnTo>
                    <a:close/>
                  </a:path>
                </a:pathLst>
              </a:custGeom>
              <a:solidFill>
                <a:srgbClr val="F7F2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8" name="Freeform 1206"/>
              <p:cNvSpPr>
                <a:spLocks/>
              </p:cNvSpPr>
              <p:nvPr/>
            </p:nvSpPr>
            <p:spPr bwMode="auto">
              <a:xfrm rot="380540" flipH="1">
                <a:off x="3140697" y="2661903"/>
                <a:ext cx="102888" cy="46038"/>
              </a:xfrm>
              <a:custGeom>
                <a:avLst/>
                <a:gdLst>
                  <a:gd name="T0" fmla="*/ 58 w 58"/>
                  <a:gd name="T1" fmla="*/ 15 h 29"/>
                  <a:gd name="T2" fmla="*/ 58 w 58"/>
                  <a:gd name="T3" fmla="*/ 15 h 29"/>
                  <a:gd name="T4" fmla="*/ 58 w 58"/>
                  <a:gd name="T5" fmla="*/ 18 h 29"/>
                  <a:gd name="T6" fmla="*/ 57 w 58"/>
                  <a:gd name="T7" fmla="*/ 20 h 29"/>
                  <a:gd name="T8" fmla="*/ 50 w 58"/>
                  <a:gd name="T9" fmla="*/ 25 h 29"/>
                  <a:gd name="T10" fmla="*/ 40 w 58"/>
                  <a:gd name="T11" fmla="*/ 28 h 29"/>
                  <a:gd name="T12" fmla="*/ 29 w 58"/>
                  <a:gd name="T13" fmla="*/ 29 h 29"/>
                  <a:gd name="T14" fmla="*/ 29 w 58"/>
                  <a:gd name="T15" fmla="*/ 29 h 29"/>
                  <a:gd name="T16" fmla="*/ 18 w 58"/>
                  <a:gd name="T17" fmla="*/ 28 h 29"/>
                  <a:gd name="T18" fmla="*/ 9 w 58"/>
                  <a:gd name="T19" fmla="*/ 25 h 29"/>
                  <a:gd name="T20" fmla="*/ 3 w 58"/>
                  <a:gd name="T21" fmla="*/ 20 h 29"/>
                  <a:gd name="T22" fmla="*/ 0 w 58"/>
                  <a:gd name="T23" fmla="*/ 18 h 29"/>
                  <a:gd name="T24" fmla="*/ 0 w 58"/>
                  <a:gd name="T25" fmla="*/ 15 h 29"/>
                  <a:gd name="T26" fmla="*/ 0 w 58"/>
                  <a:gd name="T27" fmla="*/ 15 h 29"/>
                  <a:gd name="T28" fmla="*/ 0 w 58"/>
                  <a:gd name="T29" fmla="*/ 12 h 29"/>
                  <a:gd name="T30" fmla="*/ 3 w 58"/>
                  <a:gd name="T31" fmla="*/ 9 h 29"/>
                  <a:gd name="T32" fmla="*/ 9 w 58"/>
                  <a:gd name="T33" fmla="*/ 5 h 29"/>
                  <a:gd name="T34" fmla="*/ 18 w 58"/>
                  <a:gd name="T35" fmla="*/ 2 h 29"/>
                  <a:gd name="T36" fmla="*/ 29 w 58"/>
                  <a:gd name="T37" fmla="*/ 0 h 29"/>
                  <a:gd name="T38" fmla="*/ 29 w 58"/>
                  <a:gd name="T39" fmla="*/ 0 h 29"/>
                  <a:gd name="T40" fmla="*/ 40 w 58"/>
                  <a:gd name="T41" fmla="*/ 2 h 29"/>
                  <a:gd name="T42" fmla="*/ 50 w 58"/>
                  <a:gd name="T43" fmla="*/ 5 h 29"/>
                  <a:gd name="T44" fmla="*/ 57 w 58"/>
                  <a:gd name="T45" fmla="*/ 9 h 29"/>
                  <a:gd name="T46" fmla="*/ 58 w 58"/>
                  <a:gd name="T47" fmla="*/ 12 h 29"/>
                  <a:gd name="T48" fmla="*/ 58 w 58"/>
                  <a:gd name="T49" fmla="*/ 15 h 29"/>
                  <a:gd name="T50" fmla="*/ 58 w 58"/>
                  <a:gd name="T51" fmla="*/ 1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8" h="29">
                    <a:moveTo>
                      <a:pt x="58" y="15"/>
                    </a:moveTo>
                    <a:lnTo>
                      <a:pt x="58" y="15"/>
                    </a:lnTo>
                    <a:lnTo>
                      <a:pt x="58" y="18"/>
                    </a:lnTo>
                    <a:lnTo>
                      <a:pt x="57" y="20"/>
                    </a:lnTo>
                    <a:lnTo>
                      <a:pt x="50" y="25"/>
                    </a:lnTo>
                    <a:lnTo>
                      <a:pt x="40" y="28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18" y="28"/>
                    </a:lnTo>
                    <a:lnTo>
                      <a:pt x="9" y="25"/>
                    </a:lnTo>
                    <a:lnTo>
                      <a:pt x="3" y="20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3" y="9"/>
                    </a:lnTo>
                    <a:lnTo>
                      <a:pt x="9" y="5"/>
                    </a:lnTo>
                    <a:lnTo>
                      <a:pt x="18" y="2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40" y="2"/>
                    </a:lnTo>
                    <a:lnTo>
                      <a:pt x="50" y="5"/>
                    </a:lnTo>
                    <a:lnTo>
                      <a:pt x="57" y="9"/>
                    </a:lnTo>
                    <a:lnTo>
                      <a:pt x="58" y="12"/>
                    </a:lnTo>
                    <a:lnTo>
                      <a:pt x="58" y="15"/>
                    </a:lnTo>
                    <a:lnTo>
                      <a:pt x="58" y="15"/>
                    </a:lnTo>
                    <a:close/>
                  </a:path>
                </a:pathLst>
              </a:custGeom>
              <a:solidFill>
                <a:srgbClr val="F7EE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9" name="Freeform 1207"/>
              <p:cNvSpPr>
                <a:spLocks/>
              </p:cNvSpPr>
              <p:nvPr/>
            </p:nvSpPr>
            <p:spPr bwMode="auto">
              <a:xfrm rot="380540" flipH="1">
                <a:off x="3142388" y="2664975"/>
                <a:ext cx="97567" cy="41275"/>
              </a:xfrm>
              <a:custGeom>
                <a:avLst/>
                <a:gdLst>
                  <a:gd name="T0" fmla="*/ 55 w 55"/>
                  <a:gd name="T1" fmla="*/ 13 h 26"/>
                  <a:gd name="T2" fmla="*/ 55 w 55"/>
                  <a:gd name="T3" fmla="*/ 13 h 26"/>
                  <a:gd name="T4" fmla="*/ 55 w 55"/>
                  <a:gd name="T5" fmla="*/ 16 h 26"/>
                  <a:gd name="T6" fmla="*/ 54 w 55"/>
                  <a:gd name="T7" fmla="*/ 18 h 26"/>
                  <a:gd name="T8" fmla="*/ 47 w 55"/>
                  <a:gd name="T9" fmla="*/ 22 h 26"/>
                  <a:gd name="T10" fmla="*/ 38 w 55"/>
                  <a:gd name="T11" fmla="*/ 26 h 26"/>
                  <a:gd name="T12" fmla="*/ 27 w 55"/>
                  <a:gd name="T13" fmla="*/ 26 h 26"/>
                  <a:gd name="T14" fmla="*/ 27 w 55"/>
                  <a:gd name="T15" fmla="*/ 26 h 26"/>
                  <a:gd name="T16" fmla="*/ 16 w 55"/>
                  <a:gd name="T17" fmla="*/ 26 h 26"/>
                  <a:gd name="T18" fmla="*/ 8 w 55"/>
                  <a:gd name="T19" fmla="*/ 22 h 26"/>
                  <a:gd name="T20" fmla="*/ 2 w 55"/>
                  <a:gd name="T21" fmla="*/ 18 h 26"/>
                  <a:gd name="T22" fmla="*/ 0 w 55"/>
                  <a:gd name="T23" fmla="*/ 16 h 26"/>
                  <a:gd name="T24" fmla="*/ 0 w 55"/>
                  <a:gd name="T25" fmla="*/ 13 h 26"/>
                  <a:gd name="T26" fmla="*/ 0 w 55"/>
                  <a:gd name="T27" fmla="*/ 13 h 26"/>
                  <a:gd name="T28" fmla="*/ 0 w 55"/>
                  <a:gd name="T29" fmla="*/ 11 h 26"/>
                  <a:gd name="T30" fmla="*/ 2 w 55"/>
                  <a:gd name="T31" fmla="*/ 8 h 26"/>
                  <a:gd name="T32" fmla="*/ 8 w 55"/>
                  <a:gd name="T33" fmla="*/ 3 h 26"/>
                  <a:gd name="T34" fmla="*/ 16 w 55"/>
                  <a:gd name="T35" fmla="*/ 1 h 26"/>
                  <a:gd name="T36" fmla="*/ 27 w 55"/>
                  <a:gd name="T37" fmla="*/ 0 h 26"/>
                  <a:gd name="T38" fmla="*/ 27 w 55"/>
                  <a:gd name="T39" fmla="*/ 0 h 26"/>
                  <a:gd name="T40" fmla="*/ 38 w 55"/>
                  <a:gd name="T41" fmla="*/ 1 h 26"/>
                  <a:gd name="T42" fmla="*/ 47 w 55"/>
                  <a:gd name="T43" fmla="*/ 3 h 26"/>
                  <a:gd name="T44" fmla="*/ 54 w 55"/>
                  <a:gd name="T45" fmla="*/ 8 h 26"/>
                  <a:gd name="T46" fmla="*/ 55 w 55"/>
                  <a:gd name="T47" fmla="*/ 11 h 26"/>
                  <a:gd name="T48" fmla="*/ 55 w 55"/>
                  <a:gd name="T49" fmla="*/ 13 h 26"/>
                  <a:gd name="T50" fmla="*/ 55 w 55"/>
                  <a:gd name="T51" fmla="*/ 1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5" h="26">
                    <a:moveTo>
                      <a:pt x="55" y="13"/>
                    </a:moveTo>
                    <a:lnTo>
                      <a:pt x="55" y="13"/>
                    </a:lnTo>
                    <a:lnTo>
                      <a:pt x="55" y="16"/>
                    </a:lnTo>
                    <a:lnTo>
                      <a:pt x="54" y="18"/>
                    </a:lnTo>
                    <a:lnTo>
                      <a:pt x="47" y="22"/>
                    </a:lnTo>
                    <a:lnTo>
                      <a:pt x="38" y="26"/>
                    </a:lnTo>
                    <a:lnTo>
                      <a:pt x="27" y="26"/>
                    </a:lnTo>
                    <a:lnTo>
                      <a:pt x="27" y="26"/>
                    </a:lnTo>
                    <a:lnTo>
                      <a:pt x="16" y="26"/>
                    </a:lnTo>
                    <a:lnTo>
                      <a:pt x="8" y="22"/>
                    </a:lnTo>
                    <a:lnTo>
                      <a:pt x="2" y="18"/>
                    </a:lnTo>
                    <a:lnTo>
                      <a:pt x="0" y="1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2" y="8"/>
                    </a:lnTo>
                    <a:lnTo>
                      <a:pt x="8" y="3"/>
                    </a:lnTo>
                    <a:lnTo>
                      <a:pt x="16" y="1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38" y="1"/>
                    </a:lnTo>
                    <a:lnTo>
                      <a:pt x="47" y="3"/>
                    </a:lnTo>
                    <a:lnTo>
                      <a:pt x="54" y="8"/>
                    </a:lnTo>
                    <a:lnTo>
                      <a:pt x="55" y="11"/>
                    </a:lnTo>
                    <a:lnTo>
                      <a:pt x="55" y="13"/>
                    </a:lnTo>
                    <a:lnTo>
                      <a:pt x="55" y="13"/>
                    </a:lnTo>
                    <a:close/>
                  </a:path>
                </a:pathLst>
              </a:custGeom>
              <a:solidFill>
                <a:srgbClr val="F7E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0" name="Freeform 1208"/>
              <p:cNvSpPr>
                <a:spLocks/>
              </p:cNvSpPr>
              <p:nvPr/>
            </p:nvSpPr>
            <p:spPr bwMode="auto">
              <a:xfrm rot="380540" flipH="1">
                <a:off x="3144074" y="2666558"/>
                <a:ext cx="94019" cy="39688"/>
              </a:xfrm>
              <a:custGeom>
                <a:avLst/>
                <a:gdLst>
                  <a:gd name="T0" fmla="*/ 53 w 53"/>
                  <a:gd name="T1" fmla="*/ 12 h 25"/>
                  <a:gd name="T2" fmla="*/ 53 w 53"/>
                  <a:gd name="T3" fmla="*/ 12 h 25"/>
                  <a:gd name="T4" fmla="*/ 53 w 53"/>
                  <a:gd name="T5" fmla="*/ 15 h 25"/>
                  <a:gd name="T6" fmla="*/ 51 w 53"/>
                  <a:gd name="T7" fmla="*/ 17 h 25"/>
                  <a:gd name="T8" fmla="*/ 44 w 53"/>
                  <a:gd name="T9" fmla="*/ 21 h 25"/>
                  <a:gd name="T10" fmla="*/ 36 w 53"/>
                  <a:gd name="T11" fmla="*/ 24 h 25"/>
                  <a:gd name="T12" fmla="*/ 26 w 53"/>
                  <a:gd name="T13" fmla="*/ 25 h 25"/>
                  <a:gd name="T14" fmla="*/ 26 w 53"/>
                  <a:gd name="T15" fmla="*/ 25 h 25"/>
                  <a:gd name="T16" fmla="*/ 17 w 53"/>
                  <a:gd name="T17" fmla="*/ 24 h 25"/>
                  <a:gd name="T18" fmla="*/ 8 w 53"/>
                  <a:gd name="T19" fmla="*/ 21 h 25"/>
                  <a:gd name="T20" fmla="*/ 3 w 53"/>
                  <a:gd name="T21" fmla="*/ 17 h 25"/>
                  <a:gd name="T22" fmla="*/ 1 w 53"/>
                  <a:gd name="T23" fmla="*/ 15 h 25"/>
                  <a:gd name="T24" fmla="*/ 0 w 53"/>
                  <a:gd name="T25" fmla="*/ 12 h 25"/>
                  <a:gd name="T26" fmla="*/ 0 w 53"/>
                  <a:gd name="T27" fmla="*/ 12 h 25"/>
                  <a:gd name="T28" fmla="*/ 1 w 53"/>
                  <a:gd name="T29" fmla="*/ 10 h 25"/>
                  <a:gd name="T30" fmla="*/ 3 w 53"/>
                  <a:gd name="T31" fmla="*/ 7 h 25"/>
                  <a:gd name="T32" fmla="*/ 8 w 53"/>
                  <a:gd name="T33" fmla="*/ 4 h 25"/>
                  <a:gd name="T34" fmla="*/ 17 w 53"/>
                  <a:gd name="T35" fmla="*/ 0 h 25"/>
                  <a:gd name="T36" fmla="*/ 26 w 53"/>
                  <a:gd name="T37" fmla="*/ 0 h 25"/>
                  <a:gd name="T38" fmla="*/ 26 w 53"/>
                  <a:gd name="T39" fmla="*/ 0 h 25"/>
                  <a:gd name="T40" fmla="*/ 36 w 53"/>
                  <a:gd name="T41" fmla="*/ 0 h 25"/>
                  <a:gd name="T42" fmla="*/ 44 w 53"/>
                  <a:gd name="T43" fmla="*/ 4 h 25"/>
                  <a:gd name="T44" fmla="*/ 51 w 53"/>
                  <a:gd name="T45" fmla="*/ 7 h 25"/>
                  <a:gd name="T46" fmla="*/ 53 w 53"/>
                  <a:gd name="T47" fmla="*/ 10 h 25"/>
                  <a:gd name="T48" fmla="*/ 53 w 53"/>
                  <a:gd name="T49" fmla="*/ 12 h 25"/>
                  <a:gd name="T50" fmla="*/ 53 w 53"/>
                  <a:gd name="T51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3" h="25">
                    <a:moveTo>
                      <a:pt x="53" y="12"/>
                    </a:moveTo>
                    <a:lnTo>
                      <a:pt x="53" y="12"/>
                    </a:lnTo>
                    <a:lnTo>
                      <a:pt x="53" y="15"/>
                    </a:lnTo>
                    <a:lnTo>
                      <a:pt x="51" y="17"/>
                    </a:lnTo>
                    <a:lnTo>
                      <a:pt x="44" y="21"/>
                    </a:lnTo>
                    <a:lnTo>
                      <a:pt x="36" y="24"/>
                    </a:lnTo>
                    <a:lnTo>
                      <a:pt x="26" y="25"/>
                    </a:lnTo>
                    <a:lnTo>
                      <a:pt x="26" y="25"/>
                    </a:lnTo>
                    <a:lnTo>
                      <a:pt x="17" y="24"/>
                    </a:lnTo>
                    <a:lnTo>
                      <a:pt x="8" y="21"/>
                    </a:lnTo>
                    <a:lnTo>
                      <a:pt x="3" y="17"/>
                    </a:lnTo>
                    <a:lnTo>
                      <a:pt x="1" y="15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10"/>
                    </a:lnTo>
                    <a:lnTo>
                      <a:pt x="3" y="7"/>
                    </a:lnTo>
                    <a:lnTo>
                      <a:pt x="8" y="4"/>
                    </a:lnTo>
                    <a:lnTo>
                      <a:pt x="17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36" y="0"/>
                    </a:lnTo>
                    <a:lnTo>
                      <a:pt x="44" y="4"/>
                    </a:lnTo>
                    <a:lnTo>
                      <a:pt x="51" y="7"/>
                    </a:lnTo>
                    <a:lnTo>
                      <a:pt x="53" y="10"/>
                    </a:lnTo>
                    <a:lnTo>
                      <a:pt x="53" y="12"/>
                    </a:lnTo>
                    <a:lnTo>
                      <a:pt x="53" y="12"/>
                    </a:lnTo>
                    <a:close/>
                  </a:path>
                </a:pathLst>
              </a:custGeom>
              <a:solidFill>
                <a:srgbClr val="F7E4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1" name="Freeform 1209"/>
              <p:cNvSpPr>
                <a:spLocks/>
              </p:cNvSpPr>
              <p:nvPr/>
            </p:nvSpPr>
            <p:spPr bwMode="auto">
              <a:xfrm rot="380540" flipH="1">
                <a:off x="3147705" y="2666661"/>
                <a:ext cx="88697" cy="38100"/>
              </a:xfrm>
              <a:custGeom>
                <a:avLst/>
                <a:gdLst>
                  <a:gd name="T0" fmla="*/ 50 w 50"/>
                  <a:gd name="T1" fmla="*/ 12 h 24"/>
                  <a:gd name="T2" fmla="*/ 50 w 50"/>
                  <a:gd name="T3" fmla="*/ 12 h 24"/>
                  <a:gd name="T4" fmla="*/ 50 w 50"/>
                  <a:gd name="T5" fmla="*/ 15 h 24"/>
                  <a:gd name="T6" fmla="*/ 47 w 50"/>
                  <a:gd name="T7" fmla="*/ 16 h 24"/>
                  <a:gd name="T8" fmla="*/ 43 w 50"/>
                  <a:gd name="T9" fmla="*/ 20 h 24"/>
                  <a:gd name="T10" fmla="*/ 35 w 50"/>
                  <a:gd name="T11" fmla="*/ 24 h 24"/>
                  <a:gd name="T12" fmla="*/ 25 w 50"/>
                  <a:gd name="T13" fmla="*/ 24 h 24"/>
                  <a:gd name="T14" fmla="*/ 25 w 50"/>
                  <a:gd name="T15" fmla="*/ 24 h 24"/>
                  <a:gd name="T16" fmla="*/ 16 w 50"/>
                  <a:gd name="T17" fmla="*/ 24 h 24"/>
                  <a:gd name="T18" fmla="*/ 9 w 50"/>
                  <a:gd name="T19" fmla="*/ 20 h 24"/>
                  <a:gd name="T20" fmla="*/ 3 w 50"/>
                  <a:gd name="T21" fmla="*/ 16 h 24"/>
                  <a:gd name="T22" fmla="*/ 2 w 50"/>
                  <a:gd name="T23" fmla="*/ 15 h 24"/>
                  <a:gd name="T24" fmla="*/ 0 w 50"/>
                  <a:gd name="T25" fmla="*/ 12 h 24"/>
                  <a:gd name="T26" fmla="*/ 0 w 50"/>
                  <a:gd name="T27" fmla="*/ 12 h 24"/>
                  <a:gd name="T28" fmla="*/ 2 w 50"/>
                  <a:gd name="T29" fmla="*/ 10 h 24"/>
                  <a:gd name="T30" fmla="*/ 3 w 50"/>
                  <a:gd name="T31" fmla="*/ 7 h 24"/>
                  <a:gd name="T32" fmla="*/ 9 w 50"/>
                  <a:gd name="T33" fmla="*/ 4 h 24"/>
                  <a:gd name="T34" fmla="*/ 16 w 50"/>
                  <a:gd name="T35" fmla="*/ 1 h 24"/>
                  <a:gd name="T36" fmla="*/ 25 w 50"/>
                  <a:gd name="T37" fmla="*/ 0 h 24"/>
                  <a:gd name="T38" fmla="*/ 25 w 50"/>
                  <a:gd name="T39" fmla="*/ 0 h 24"/>
                  <a:gd name="T40" fmla="*/ 35 w 50"/>
                  <a:gd name="T41" fmla="*/ 1 h 24"/>
                  <a:gd name="T42" fmla="*/ 43 w 50"/>
                  <a:gd name="T43" fmla="*/ 4 h 24"/>
                  <a:gd name="T44" fmla="*/ 47 w 50"/>
                  <a:gd name="T45" fmla="*/ 7 h 24"/>
                  <a:gd name="T46" fmla="*/ 50 w 50"/>
                  <a:gd name="T47" fmla="*/ 10 h 24"/>
                  <a:gd name="T48" fmla="*/ 50 w 50"/>
                  <a:gd name="T49" fmla="*/ 12 h 24"/>
                  <a:gd name="T50" fmla="*/ 50 w 50"/>
                  <a:gd name="T51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0" h="24">
                    <a:moveTo>
                      <a:pt x="50" y="12"/>
                    </a:moveTo>
                    <a:lnTo>
                      <a:pt x="50" y="12"/>
                    </a:lnTo>
                    <a:lnTo>
                      <a:pt x="50" y="15"/>
                    </a:lnTo>
                    <a:lnTo>
                      <a:pt x="47" y="16"/>
                    </a:lnTo>
                    <a:lnTo>
                      <a:pt x="43" y="20"/>
                    </a:lnTo>
                    <a:lnTo>
                      <a:pt x="35" y="24"/>
                    </a:lnTo>
                    <a:lnTo>
                      <a:pt x="25" y="24"/>
                    </a:lnTo>
                    <a:lnTo>
                      <a:pt x="25" y="24"/>
                    </a:lnTo>
                    <a:lnTo>
                      <a:pt x="16" y="24"/>
                    </a:lnTo>
                    <a:lnTo>
                      <a:pt x="9" y="20"/>
                    </a:lnTo>
                    <a:lnTo>
                      <a:pt x="3" y="16"/>
                    </a:lnTo>
                    <a:lnTo>
                      <a:pt x="2" y="15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0"/>
                    </a:lnTo>
                    <a:lnTo>
                      <a:pt x="3" y="7"/>
                    </a:lnTo>
                    <a:lnTo>
                      <a:pt x="9" y="4"/>
                    </a:lnTo>
                    <a:lnTo>
                      <a:pt x="16" y="1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35" y="1"/>
                    </a:lnTo>
                    <a:lnTo>
                      <a:pt x="43" y="4"/>
                    </a:lnTo>
                    <a:lnTo>
                      <a:pt x="47" y="7"/>
                    </a:lnTo>
                    <a:lnTo>
                      <a:pt x="50" y="10"/>
                    </a:lnTo>
                    <a:lnTo>
                      <a:pt x="50" y="12"/>
                    </a:lnTo>
                    <a:lnTo>
                      <a:pt x="50" y="12"/>
                    </a:lnTo>
                    <a:close/>
                  </a:path>
                </a:pathLst>
              </a:custGeom>
              <a:solidFill>
                <a:srgbClr val="F7E1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2" name="Freeform 1210"/>
              <p:cNvSpPr>
                <a:spLocks/>
              </p:cNvSpPr>
              <p:nvPr/>
            </p:nvSpPr>
            <p:spPr bwMode="auto">
              <a:xfrm rot="380540" flipH="1">
                <a:off x="3149402" y="2668047"/>
                <a:ext cx="81601" cy="36513"/>
              </a:xfrm>
              <a:custGeom>
                <a:avLst/>
                <a:gdLst>
                  <a:gd name="T0" fmla="*/ 46 w 46"/>
                  <a:gd name="T1" fmla="*/ 11 h 23"/>
                  <a:gd name="T2" fmla="*/ 46 w 46"/>
                  <a:gd name="T3" fmla="*/ 11 h 23"/>
                  <a:gd name="T4" fmla="*/ 44 w 46"/>
                  <a:gd name="T5" fmla="*/ 14 h 23"/>
                  <a:gd name="T6" fmla="*/ 43 w 46"/>
                  <a:gd name="T7" fmla="*/ 15 h 23"/>
                  <a:gd name="T8" fmla="*/ 39 w 46"/>
                  <a:gd name="T9" fmla="*/ 19 h 23"/>
                  <a:gd name="T10" fmla="*/ 32 w 46"/>
                  <a:gd name="T11" fmla="*/ 21 h 23"/>
                  <a:gd name="T12" fmla="*/ 22 w 46"/>
                  <a:gd name="T13" fmla="*/ 23 h 23"/>
                  <a:gd name="T14" fmla="*/ 22 w 46"/>
                  <a:gd name="T15" fmla="*/ 23 h 23"/>
                  <a:gd name="T16" fmla="*/ 14 w 46"/>
                  <a:gd name="T17" fmla="*/ 21 h 23"/>
                  <a:gd name="T18" fmla="*/ 6 w 46"/>
                  <a:gd name="T19" fmla="*/ 19 h 23"/>
                  <a:gd name="T20" fmla="*/ 2 w 46"/>
                  <a:gd name="T21" fmla="*/ 15 h 23"/>
                  <a:gd name="T22" fmla="*/ 0 w 46"/>
                  <a:gd name="T23" fmla="*/ 14 h 23"/>
                  <a:gd name="T24" fmla="*/ 0 w 46"/>
                  <a:gd name="T25" fmla="*/ 11 h 23"/>
                  <a:gd name="T26" fmla="*/ 0 w 46"/>
                  <a:gd name="T27" fmla="*/ 11 h 23"/>
                  <a:gd name="T28" fmla="*/ 0 w 46"/>
                  <a:gd name="T29" fmla="*/ 9 h 23"/>
                  <a:gd name="T30" fmla="*/ 2 w 46"/>
                  <a:gd name="T31" fmla="*/ 6 h 23"/>
                  <a:gd name="T32" fmla="*/ 6 w 46"/>
                  <a:gd name="T33" fmla="*/ 3 h 23"/>
                  <a:gd name="T34" fmla="*/ 14 w 46"/>
                  <a:gd name="T35" fmla="*/ 1 h 23"/>
                  <a:gd name="T36" fmla="*/ 22 w 46"/>
                  <a:gd name="T37" fmla="*/ 0 h 23"/>
                  <a:gd name="T38" fmla="*/ 22 w 46"/>
                  <a:gd name="T39" fmla="*/ 0 h 23"/>
                  <a:gd name="T40" fmla="*/ 32 w 46"/>
                  <a:gd name="T41" fmla="*/ 1 h 23"/>
                  <a:gd name="T42" fmla="*/ 39 w 46"/>
                  <a:gd name="T43" fmla="*/ 3 h 23"/>
                  <a:gd name="T44" fmla="*/ 43 w 46"/>
                  <a:gd name="T45" fmla="*/ 6 h 23"/>
                  <a:gd name="T46" fmla="*/ 44 w 46"/>
                  <a:gd name="T47" fmla="*/ 9 h 23"/>
                  <a:gd name="T48" fmla="*/ 46 w 46"/>
                  <a:gd name="T49" fmla="*/ 11 h 23"/>
                  <a:gd name="T50" fmla="*/ 46 w 46"/>
                  <a:gd name="T51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6" h="23">
                    <a:moveTo>
                      <a:pt x="46" y="11"/>
                    </a:moveTo>
                    <a:lnTo>
                      <a:pt x="46" y="11"/>
                    </a:lnTo>
                    <a:lnTo>
                      <a:pt x="44" y="14"/>
                    </a:lnTo>
                    <a:lnTo>
                      <a:pt x="43" y="15"/>
                    </a:lnTo>
                    <a:lnTo>
                      <a:pt x="39" y="19"/>
                    </a:lnTo>
                    <a:lnTo>
                      <a:pt x="32" y="21"/>
                    </a:lnTo>
                    <a:lnTo>
                      <a:pt x="22" y="23"/>
                    </a:lnTo>
                    <a:lnTo>
                      <a:pt x="22" y="23"/>
                    </a:lnTo>
                    <a:lnTo>
                      <a:pt x="14" y="21"/>
                    </a:lnTo>
                    <a:lnTo>
                      <a:pt x="6" y="19"/>
                    </a:lnTo>
                    <a:lnTo>
                      <a:pt x="2" y="15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2" y="6"/>
                    </a:lnTo>
                    <a:lnTo>
                      <a:pt x="6" y="3"/>
                    </a:lnTo>
                    <a:lnTo>
                      <a:pt x="14" y="1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32" y="1"/>
                    </a:lnTo>
                    <a:lnTo>
                      <a:pt x="39" y="3"/>
                    </a:lnTo>
                    <a:lnTo>
                      <a:pt x="43" y="6"/>
                    </a:lnTo>
                    <a:lnTo>
                      <a:pt x="44" y="9"/>
                    </a:lnTo>
                    <a:lnTo>
                      <a:pt x="46" y="11"/>
                    </a:lnTo>
                    <a:lnTo>
                      <a:pt x="46" y="11"/>
                    </a:lnTo>
                    <a:close/>
                  </a:path>
                </a:pathLst>
              </a:custGeom>
              <a:solidFill>
                <a:srgbClr val="F7DC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3" name="Freeform 1211"/>
              <p:cNvSpPr>
                <a:spLocks/>
              </p:cNvSpPr>
              <p:nvPr/>
            </p:nvSpPr>
            <p:spPr bwMode="auto">
              <a:xfrm rot="380540" flipH="1">
                <a:off x="3153126" y="2668057"/>
                <a:ext cx="74505" cy="33338"/>
              </a:xfrm>
              <a:custGeom>
                <a:avLst/>
                <a:gdLst>
                  <a:gd name="T0" fmla="*/ 42 w 42"/>
                  <a:gd name="T1" fmla="*/ 11 h 21"/>
                  <a:gd name="T2" fmla="*/ 42 w 42"/>
                  <a:gd name="T3" fmla="*/ 11 h 21"/>
                  <a:gd name="T4" fmla="*/ 41 w 42"/>
                  <a:gd name="T5" fmla="*/ 13 h 21"/>
                  <a:gd name="T6" fmla="*/ 40 w 42"/>
                  <a:gd name="T7" fmla="*/ 15 h 21"/>
                  <a:gd name="T8" fmla="*/ 36 w 42"/>
                  <a:gd name="T9" fmla="*/ 19 h 21"/>
                  <a:gd name="T10" fmla="*/ 29 w 42"/>
                  <a:gd name="T11" fmla="*/ 20 h 21"/>
                  <a:gd name="T12" fmla="*/ 20 w 42"/>
                  <a:gd name="T13" fmla="*/ 21 h 21"/>
                  <a:gd name="T14" fmla="*/ 20 w 42"/>
                  <a:gd name="T15" fmla="*/ 21 h 21"/>
                  <a:gd name="T16" fmla="*/ 12 w 42"/>
                  <a:gd name="T17" fmla="*/ 20 h 21"/>
                  <a:gd name="T18" fmla="*/ 5 w 42"/>
                  <a:gd name="T19" fmla="*/ 19 h 21"/>
                  <a:gd name="T20" fmla="*/ 1 w 42"/>
                  <a:gd name="T21" fmla="*/ 15 h 21"/>
                  <a:gd name="T22" fmla="*/ 0 w 42"/>
                  <a:gd name="T23" fmla="*/ 13 h 21"/>
                  <a:gd name="T24" fmla="*/ 0 w 42"/>
                  <a:gd name="T25" fmla="*/ 11 h 21"/>
                  <a:gd name="T26" fmla="*/ 0 w 42"/>
                  <a:gd name="T27" fmla="*/ 11 h 21"/>
                  <a:gd name="T28" fmla="*/ 0 w 42"/>
                  <a:gd name="T29" fmla="*/ 9 h 21"/>
                  <a:gd name="T30" fmla="*/ 1 w 42"/>
                  <a:gd name="T31" fmla="*/ 8 h 21"/>
                  <a:gd name="T32" fmla="*/ 5 w 42"/>
                  <a:gd name="T33" fmla="*/ 4 h 21"/>
                  <a:gd name="T34" fmla="*/ 12 w 42"/>
                  <a:gd name="T35" fmla="*/ 1 h 21"/>
                  <a:gd name="T36" fmla="*/ 20 w 42"/>
                  <a:gd name="T37" fmla="*/ 0 h 21"/>
                  <a:gd name="T38" fmla="*/ 20 w 42"/>
                  <a:gd name="T39" fmla="*/ 0 h 21"/>
                  <a:gd name="T40" fmla="*/ 29 w 42"/>
                  <a:gd name="T41" fmla="*/ 1 h 21"/>
                  <a:gd name="T42" fmla="*/ 36 w 42"/>
                  <a:gd name="T43" fmla="*/ 4 h 21"/>
                  <a:gd name="T44" fmla="*/ 40 w 42"/>
                  <a:gd name="T45" fmla="*/ 8 h 21"/>
                  <a:gd name="T46" fmla="*/ 41 w 42"/>
                  <a:gd name="T47" fmla="*/ 9 h 21"/>
                  <a:gd name="T48" fmla="*/ 42 w 42"/>
                  <a:gd name="T49" fmla="*/ 11 h 21"/>
                  <a:gd name="T50" fmla="*/ 42 w 42"/>
                  <a:gd name="T51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2" h="21">
                    <a:moveTo>
                      <a:pt x="42" y="11"/>
                    </a:moveTo>
                    <a:lnTo>
                      <a:pt x="42" y="11"/>
                    </a:lnTo>
                    <a:lnTo>
                      <a:pt x="41" y="13"/>
                    </a:lnTo>
                    <a:lnTo>
                      <a:pt x="40" y="15"/>
                    </a:lnTo>
                    <a:lnTo>
                      <a:pt x="36" y="19"/>
                    </a:lnTo>
                    <a:lnTo>
                      <a:pt x="29" y="20"/>
                    </a:lnTo>
                    <a:lnTo>
                      <a:pt x="20" y="21"/>
                    </a:lnTo>
                    <a:lnTo>
                      <a:pt x="20" y="21"/>
                    </a:lnTo>
                    <a:lnTo>
                      <a:pt x="12" y="20"/>
                    </a:lnTo>
                    <a:lnTo>
                      <a:pt x="5" y="19"/>
                    </a:lnTo>
                    <a:lnTo>
                      <a:pt x="1" y="15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1" y="8"/>
                    </a:lnTo>
                    <a:lnTo>
                      <a:pt x="5" y="4"/>
                    </a:lnTo>
                    <a:lnTo>
                      <a:pt x="12" y="1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9" y="1"/>
                    </a:lnTo>
                    <a:lnTo>
                      <a:pt x="36" y="4"/>
                    </a:lnTo>
                    <a:lnTo>
                      <a:pt x="40" y="8"/>
                    </a:lnTo>
                    <a:lnTo>
                      <a:pt x="41" y="9"/>
                    </a:lnTo>
                    <a:lnTo>
                      <a:pt x="42" y="11"/>
                    </a:lnTo>
                    <a:lnTo>
                      <a:pt x="42" y="11"/>
                    </a:lnTo>
                    <a:close/>
                  </a:path>
                </a:pathLst>
              </a:custGeom>
              <a:solidFill>
                <a:srgbClr val="F7D8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4" name="Freeform 1212"/>
              <p:cNvSpPr>
                <a:spLocks/>
              </p:cNvSpPr>
              <p:nvPr/>
            </p:nvSpPr>
            <p:spPr bwMode="auto">
              <a:xfrm rot="380540" flipH="1">
                <a:off x="3156579" y="2669738"/>
                <a:ext cx="69184" cy="31750"/>
              </a:xfrm>
              <a:custGeom>
                <a:avLst/>
                <a:gdLst>
                  <a:gd name="T0" fmla="*/ 39 w 39"/>
                  <a:gd name="T1" fmla="*/ 10 h 20"/>
                  <a:gd name="T2" fmla="*/ 39 w 39"/>
                  <a:gd name="T3" fmla="*/ 10 h 20"/>
                  <a:gd name="T4" fmla="*/ 37 w 39"/>
                  <a:gd name="T5" fmla="*/ 14 h 20"/>
                  <a:gd name="T6" fmla="*/ 33 w 39"/>
                  <a:gd name="T7" fmla="*/ 17 h 20"/>
                  <a:gd name="T8" fmla="*/ 28 w 39"/>
                  <a:gd name="T9" fmla="*/ 19 h 20"/>
                  <a:gd name="T10" fmla="*/ 19 w 39"/>
                  <a:gd name="T11" fmla="*/ 20 h 20"/>
                  <a:gd name="T12" fmla="*/ 19 w 39"/>
                  <a:gd name="T13" fmla="*/ 20 h 20"/>
                  <a:gd name="T14" fmla="*/ 12 w 39"/>
                  <a:gd name="T15" fmla="*/ 19 h 20"/>
                  <a:gd name="T16" fmla="*/ 6 w 39"/>
                  <a:gd name="T17" fmla="*/ 17 h 20"/>
                  <a:gd name="T18" fmla="*/ 1 w 39"/>
                  <a:gd name="T19" fmla="*/ 14 h 20"/>
                  <a:gd name="T20" fmla="*/ 0 w 39"/>
                  <a:gd name="T21" fmla="*/ 10 h 20"/>
                  <a:gd name="T22" fmla="*/ 0 w 39"/>
                  <a:gd name="T23" fmla="*/ 10 h 20"/>
                  <a:gd name="T24" fmla="*/ 1 w 39"/>
                  <a:gd name="T25" fmla="*/ 7 h 20"/>
                  <a:gd name="T26" fmla="*/ 6 w 39"/>
                  <a:gd name="T27" fmla="*/ 3 h 20"/>
                  <a:gd name="T28" fmla="*/ 12 w 39"/>
                  <a:gd name="T29" fmla="*/ 2 h 20"/>
                  <a:gd name="T30" fmla="*/ 19 w 39"/>
                  <a:gd name="T31" fmla="*/ 0 h 20"/>
                  <a:gd name="T32" fmla="*/ 19 w 39"/>
                  <a:gd name="T33" fmla="*/ 0 h 20"/>
                  <a:gd name="T34" fmla="*/ 28 w 39"/>
                  <a:gd name="T35" fmla="*/ 2 h 20"/>
                  <a:gd name="T36" fmla="*/ 33 w 39"/>
                  <a:gd name="T37" fmla="*/ 3 h 20"/>
                  <a:gd name="T38" fmla="*/ 37 w 39"/>
                  <a:gd name="T39" fmla="*/ 7 h 20"/>
                  <a:gd name="T40" fmla="*/ 39 w 39"/>
                  <a:gd name="T41" fmla="*/ 10 h 20"/>
                  <a:gd name="T42" fmla="*/ 39 w 39"/>
                  <a:gd name="T43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9" h="20">
                    <a:moveTo>
                      <a:pt x="39" y="10"/>
                    </a:moveTo>
                    <a:lnTo>
                      <a:pt x="39" y="10"/>
                    </a:lnTo>
                    <a:lnTo>
                      <a:pt x="37" y="14"/>
                    </a:lnTo>
                    <a:lnTo>
                      <a:pt x="33" y="17"/>
                    </a:lnTo>
                    <a:lnTo>
                      <a:pt x="28" y="19"/>
                    </a:lnTo>
                    <a:lnTo>
                      <a:pt x="19" y="20"/>
                    </a:lnTo>
                    <a:lnTo>
                      <a:pt x="19" y="20"/>
                    </a:lnTo>
                    <a:lnTo>
                      <a:pt x="12" y="19"/>
                    </a:lnTo>
                    <a:lnTo>
                      <a:pt x="6" y="17"/>
                    </a:lnTo>
                    <a:lnTo>
                      <a:pt x="1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" y="7"/>
                    </a:lnTo>
                    <a:lnTo>
                      <a:pt x="6" y="3"/>
                    </a:lnTo>
                    <a:lnTo>
                      <a:pt x="12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8" y="2"/>
                    </a:lnTo>
                    <a:lnTo>
                      <a:pt x="33" y="3"/>
                    </a:lnTo>
                    <a:lnTo>
                      <a:pt x="37" y="7"/>
                    </a:lnTo>
                    <a:lnTo>
                      <a:pt x="39" y="10"/>
                    </a:lnTo>
                    <a:lnTo>
                      <a:pt x="39" y="10"/>
                    </a:lnTo>
                    <a:close/>
                  </a:path>
                </a:pathLst>
              </a:custGeom>
              <a:solidFill>
                <a:srgbClr val="F7D3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5" name="Freeform 1213"/>
              <p:cNvSpPr>
                <a:spLocks/>
              </p:cNvSpPr>
              <p:nvPr/>
            </p:nvSpPr>
            <p:spPr bwMode="auto">
              <a:xfrm rot="380540" flipH="1">
                <a:off x="3160035" y="2673006"/>
                <a:ext cx="63862" cy="26988"/>
              </a:xfrm>
              <a:custGeom>
                <a:avLst/>
                <a:gdLst>
                  <a:gd name="T0" fmla="*/ 36 w 36"/>
                  <a:gd name="T1" fmla="*/ 8 h 17"/>
                  <a:gd name="T2" fmla="*/ 36 w 36"/>
                  <a:gd name="T3" fmla="*/ 8 h 17"/>
                  <a:gd name="T4" fmla="*/ 35 w 36"/>
                  <a:gd name="T5" fmla="*/ 12 h 17"/>
                  <a:gd name="T6" fmla="*/ 31 w 36"/>
                  <a:gd name="T7" fmla="*/ 15 h 17"/>
                  <a:gd name="T8" fmla="*/ 25 w 36"/>
                  <a:gd name="T9" fmla="*/ 16 h 17"/>
                  <a:gd name="T10" fmla="*/ 18 w 36"/>
                  <a:gd name="T11" fmla="*/ 17 h 17"/>
                  <a:gd name="T12" fmla="*/ 18 w 36"/>
                  <a:gd name="T13" fmla="*/ 17 h 17"/>
                  <a:gd name="T14" fmla="*/ 11 w 36"/>
                  <a:gd name="T15" fmla="*/ 16 h 17"/>
                  <a:gd name="T16" fmla="*/ 6 w 36"/>
                  <a:gd name="T17" fmla="*/ 15 h 17"/>
                  <a:gd name="T18" fmla="*/ 2 w 36"/>
                  <a:gd name="T19" fmla="*/ 12 h 17"/>
                  <a:gd name="T20" fmla="*/ 0 w 36"/>
                  <a:gd name="T21" fmla="*/ 8 h 17"/>
                  <a:gd name="T22" fmla="*/ 0 w 36"/>
                  <a:gd name="T23" fmla="*/ 8 h 17"/>
                  <a:gd name="T24" fmla="*/ 2 w 36"/>
                  <a:gd name="T25" fmla="*/ 5 h 17"/>
                  <a:gd name="T26" fmla="*/ 6 w 36"/>
                  <a:gd name="T27" fmla="*/ 2 h 17"/>
                  <a:gd name="T28" fmla="*/ 11 w 36"/>
                  <a:gd name="T29" fmla="*/ 0 h 17"/>
                  <a:gd name="T30" fmla="*/ 18 w 36"/>
                  <a:gd name="T31" fmla="*/ 0 h 17"/>
                  <a:gd name="T32" fmla="*/ 18 w 36"/>
                  <a:gd name="T33" fmla="*/ 0 h 17"/>
                  <a:gd name="T34" fmla="*/ 25 w 36"/>
                  <a:gd name="T35" fmla="*/ 0 h 17"/>
                  <a:gd name="T36" fmla="*/ 31 w 36"/>
                  <a:gd name="T37" fmla="*/ 2 h 17"/>
                  <a:gd name="T38" fmla="*/ 35 w 36"/>
                  <a:gd name="T39" fmla="*/ 5 h 17"/>
                  <a:gd name="T40" fmla="*/ 36 w 36"/>
                  <a:gd name="T41" fmla="*/ 8 h 17"/>
                  <a:gd name="T42" fmla="*/ 36 w 36"/>
                  <a:gd name="T43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6" h="17">
                    <a:moveTo>
                      <a:pt x="36" y="8"/>
                    </a:moveTo>
                    <a:lnTo>
                      <a:pt x="36" y="8"/>
                    </a:lnTo>
                    <a:lnTo>
                      <a:pt x="35" y="12"/>
                    </a:lnTo>
                    <a:lnTo>
                      <a:pt x="31" y="15"/>
                    </a:lnTo>
                    <a:lnTo>
                      <a:pt x="25" y="16"/>
                    </a:lnTo>
                    <a:lnTo>
                      <a:pt x="18" y="17"/>
                    </a:lnTo>
                    <a:lnTo>
                      <a:pt x="18" y="17"/>
                    </a:lnTo>
                    <a:lnTo>
                      <a:pt x="11" y="16"/>
                    </a:lnTo>
                    <a:lnTo>
                      <a:pt x="6" y="15"/>
                    </a:lnTo>
                    <a:lnTo>
                      <a:pt x="2" y="1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6" y="2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1" y="2"/>
                    </a:lnTo>
                    <a:lnTo>
                      <a:pt x="35" y="5"/>
                    </a:lnTo>
                    <a:lnTo>
                      <a:pt x="36" y="8"/>
                    </a:lnTo>
                    <a:lnTo>
                      <a:pt x="36" y="8"/>
                    </a:lnTo>
                    <a:close/>
                  </a:path>
                </a:pathLst>
              </a:custGeom>
              <a:solidFill>
                <a:srgbClr val="F7CE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6" name="Freeform 1214"/>
              <p:cNvSpPr>
                <a:spLocks/>
              </p:cNvSpPr>
              <p:nvPr/>
            </p:nvSpPr>
            <p:spPr bwMode="auto">
              <a:xfrm rot="380540" flipH="1">
                <a:off x="3161902" y="2672913"/>
                <a:ext cx="58540" cy="25400"/>
              </a:xfrm>
              <a:custGeom>
                <a:avLst/>
                <a:gdLst>
                  <a:gd name="T0" fmla="*/ 33 w 33"/>
                  <a:gd name="T1" fmla="*/ 8 h 16"/>
                  <a:gd name="T2" fmla="*/ 33 w 33"/>
                  <a:gd name="T3" fmla="*/ 8 h 16"/>
                  <a:gd name="T4" fmla="*/ 32 w 33"/>
                  <a:gd name="T5" fmla="*/ 11 h 16"/>
                  <a:gd name="T6" fmla="*/ 29 w 33"/>
                  <a:gd name="T7" fmla="*/ 13 h 16"/>
                  <a:gd name="T8" fmla="*/ 23 w 33"/>
                  <a:gd name="T9" fmla="*/ 16 h 16"/>
                  <a:gd name="T10" fmla="*/ 16 w 33"/>
                  <a:gd name="T11" fmla="*/ 16 h 16"/>
                  <a:gd name="T12" fmla="*/ 16 w 33"/>
                  <a:gd name="T13" fmla="*/ 16 h 16"/>
                  <a:gd name="T14" fmla="*/ 9 w 33"/>
                  <a:gd name="T15" fmla="*/ 16 h 16"/>
                  <a:gd name="T16" fmla="*/ 5 w 33"/>
                  <a:gd name="T17" fmla="*/ 13 h 16"/>
                  <a:gd name="T18" fmla="*/ 1 w 33"/>
                  <a:gd name="T19" fmla="*/ 11 h 16"/>
                  <a:gd name="T20" fmla="*/ 0 w 33"/>
                  <a:gd name="T21" fmla="*/ 8 h 16"/>
                  <a:gd name="T22" fmla="*/ 0 w 33"/>
                  <a:gd name="T23" fmla="*/ 8 h 16"/>
                  <a:gd name="T24" fmla="*/ 1 w 33"/>
                  <a:gd name="T25" fmla="*/ 5 h 16"/>
                  <a:gd name="T26" fmla="*/ 5 w 33"/>
                  <a:gd name="T27" fmla="*/ 2 h 16"/>
                  <a:gd name="T28" fmla="*/ 9 w 33"/>
                  <a:gd name="T29" fmla="*/ 1 h 16"/>
                  <a:gd name="T30" fmla="*/ 16 w 33"/>
                  <a:gd name="T31" fmla="*/ 0 h 16"/>
                  <a:gd name="T32" fmla="*/ 16 w 33"/>
                  <a:gd name="T33" fmla="*/ 0 h 16"/>
                  <a:gd name="T34" fmla="*/ 23 w 33"/>
                  <a:gd name="T35" fmla="*/ 1 h 16"/>
                  <a:gd name="T36" fmla="*/ 29 w 33"/>
                  <a:gd name="T37" fmla="*/ 2 h 16"/>
                  <a:gd name="T38" fmla="*/ 32 w 33"/>
                  <a:gd name="T39" fmla="*/ 5 h 16"/>
                  <a:gd name="T40" fmla="*/ 33 w 33"/>
                  <a:gd name="T41" fmla="*/ 8 h 16"/>
                  <a:gd name="T42" fmla="*/ 33 w 33"/>
                  <a:gd name="T43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16">
                    <a:moveTo>
                      <a:pt x="33" y="8"/>
                    </a:moveTo>
                    <a:lnTo>
                      <a:pt x="33" y="8"/>
                    </a:lnTo>
                    <a:lnTo>
                      <a:pt x="32" y="11"/>
                    </a:lnTo>
                    <a:lnTo>
                      <a:pt x="29" y="13"/>
                    </a:lnTo>
                    <a:lnTo>
                      <a:pt x="23" y="16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9" y="16"/>
                    </a:lnTo>
                    <a:lnTo>
                      <a:pt x="5" y="13"/>
                    </a:lnTo>
                    <a:lnTo>
                      <a:pt x="1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5" y="2"/>
                    </a:lnTo>
                    <a:lnTo>
                      <a:pt x="9" y="1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3" y="1"/>
                    </a:lnTo>
                    <a:lnTo>
                      <a:pt x="29" y="2"/>
                    </a:lnTo>
                    <a:lnTo>
                      <a:pt x="32" y="5"/>
                    </a:lnTo>
                    <a:lnTo>
                      <a:pt x="33" y="8"/>
                    </a:lnTo>
                    <a:lnTo>
                      <a:pt x="33" y="8"/>
                    </a:lnTo>
                    <a:close/>
                  </a:path>
                </a:pathLst>
              </a:custGeom>
              <a:solidFill>
                <a:srgbClr val="F7C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7" name="Freeform 1215"/>
              <p:cNvSpPr>
                <a:spLocks/>
              </p:cNvSpPr>
              <p:nvPr/>
            </p:nvSpPr>
            <p:spPr bwMode="auto">
              <a:xfrm rot="380540" flipH="1">
                <a:off x="3163587" y="2674495"/>
                <a:ext cx="54993" cy="23813"/>
              </a:xfrm>
              <a:custGeom>
                <a:avLst/>
                <a:gdLst>
                  <a:gd name="T0" fmla="*/ 31 w 31"/>
                  <a:gd name="T1" fmla="*/ 7 h 15"/>
                  <a:gd name="T2" fmla="*/ 31 w 31"/>
                  <a:gd name="T3" fmla="*/ 7 h 15"/>
                  <a:gd name="T4" fmla="*/ 29 w 31"/>
                  <a:gd name="T5" fmla="*/ 10 h 15"/>
                  <a:gd name="T6" fmla="*/ 26 w 31"/>
                  <a:gd name="T7" fmla="*/ 12 h 15"/>
                  <a:gd name="T8" fmla="*/ 21 w 31"/>
                  <a:gd name="T9" fmla="*/ 14 h 15"/>
                  <a:gd name="T10" fmla="*/ 15 w 31"/>
                  <a:gd name="T11" fmla="*/ 15 h 15"/>
                  <a:gd name="T12" fmla="*/ 15 w 31"/>
                  <a:gd name="T13" fmla="*/ 15 h 15"/>
                  <a:gd name="T14" fmla="*/ 10 w 31"/>
                  <a:gd name="T15" fmla="*/ 14 h 15"/>
                  <a:gd name="T16" fmla="*/ 4 w 31"/>
                  <a:gd name="T17" fmla="*/ 12 h 15"/>
                  <a:gd name="T18" fmla="*/ 2 w 31"/>
                  <a:gd name="T19" fmla="*/ 10 h 15"/>
                  <a:gd name="T20" fmla="*/ 0 w 31"/>
                  <a:gd name="T21" fmla="*/ 7 h 15"/>
                  <a:gd name="T22" fmla="*/ 0 w 31"/>
                  <a:gd name="T23" fmla="*/ 7 h 15"/>
                  <a:gd name="T24" fmla="*/ 2 w 31"/>
                  <a:gd name="T25" fmla="*/ 4 h 15"/>
                  <a:gd name="T26" fmla="*/ 4 w 31"/>
                  <a:gd name="T27" fmla="*/ 2 h 15"/>
                  <a:gd name="T28" fmla="*/ 10 w 31"/>
                  <a:gd name="T29" fmla="*/ 0 h 15"/>
                  <a:gd name="T30" fmla="*/ 15 w 31"/>
                  <a:gd name="T31" fmla="*/ 0 h 15"/>
                  <a:gd name="T32" fmla="*/ 15 w 31"/>
                  <a:gd name="T33" fmla="*/ 0 h 15"/>
                  <a:gd name="T34" fmla="*/ 21 w 31"/>
                  <a:gd name="T35" fmla="*/ 0 h 15"/>
                  <a:gd name="T36" fmla="*/ 26 w 31"/>
                  <a:gd name="T37" fmla="*/ 2 h 15"/>
                  <a:gd name="T38" fmla="*/ 29 w 31"/>
                  <a:gd name="T39" fmla="*/ 4 h 15"/>
                  <a:gd name="T40" fmla="*/ 31 w 31"/>
                  <a:gd name="T41" fmla="*/ 7 h 15"/>
                  <a:gd name="T42" fmla="*/ 31 w 31"/>
                  <a:gd name="T43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" h="15">
                    <a:moveTo>
                      <a:pt x="31" y="7"/>
                    </a:moveTo>
                    <a:lnTo>
                      <a:pt x="31" y="7"/>
                    </a:lnTo>
                    <a:lnTo>
                      <a:pt x="29" y="10"/>
                    </a:lnTo>
                    <a:lnTo>
                      <a:pt x="26" y="12"/>
                    </a:lnTo>
                    <a:lnTo>
                      <a:pt x="21" y="14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10" y="14"/>
                    </a:lnTo>
                    <a:lnTo>
                      <a:pt x="4" y="12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21" y="0"/>
                    </a:lnTo>
                    <a:lnTo>
                      <a:pt x="26" y="2"/>
                    </a:lnTo>
                    <a:lnTo>
                      <a:pt x="29" y="4"/>
                    </a:lnTo>
                    <a:lnTo>
                      <a:pt x="31" y="7"/>
                    </a:lnTo>
                    <a:lnTo>
                      <a:pt x="31" y="7"/>
                    </a:lnTo>
                    <a:close/>
                  </a:path>
                </a:pathLst>
              </a:custGeom>
              <a:solidFill>
                <a:srgbClr val="F7C6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8" name="Freeform 1216"/>
              <p:cNvSpPr>
                <a:spLocks/>
              </p:cNvSpPr>
              <p:nvPr/>
            </p:nvSpPr>
            <p:spPr bwMode="auto">
              <a:xfrm rot="380540" flipH="1">
                <a:off x="2840234" y="2633999"/>
                <a:ext cx="115306" cy="49213"/>
              </a:xfrm>
              <a:custGeom>
                <a:avLst/>
                <a:gdLst>
                  <a:gd name="T0" fmla="*/ 65 w 65"/>
                  <a:gd name="T1" fmla="*/ 15 h 31"/>
                  <a:gd name="T2" fmla="*/ 65 w 65"/>
                  <a:gd name="T3" fmla="*/ 15 h 31"/>
                  <a:gd name="T4" fmla="*/ 65 w 65"/>
                  <a:gd name="T5" fmla="*/ 19 h 31"/>
                  <a:gd name="T6" fmla="*/ 63 w 65"/>
                  <a:gd name="T7" fmla="*/ 21 h 31"/>
                  <a:gd name="T8" fmla="*/ 60 w 65"/>
                  <a:gd name="T9" fmla="*/ 24 h 31"/>
                  <a:gd name="T10" fmla="*/ 56 w 65"/>
                  <a:gd name="T11" fmla="*/ 26 h 31"/>
                  <a:gd name="T12" fmla="*/ 46 w 65"/>
                  <a:gd name="T13" fmla="*/ 30 h 31"/>
                  <a:gd name="T14" fmla="*/ 34 w 65"/>
                  <a:gd name="T15" fmla="*/ 31 h 31"/>
                  <a:gd name="T16" fmla="*/ 34 w 65"/>
                  <a:gd name="T17" fmla="*/ 31 h 31"/>
                  <a:gd name="T18" fmla="*/ 20 w 65"/>
                  <a:gd name="T19" fmla="*/ 30 h 31"/>
                  <a:gd name="T20" fmla="*/ 10 w 65"/>
                  <a:gd name="T21" fmla="*/ 26 h 31"/>
                  <a:gd name="T22" fmla="*/ 6 w 65"/>
                  <a:gd name="T23" fmla="*/ 24 h 31"/>
                  <a:gd name="T24" fmla="*/ 3 w 65"/>
                  <a:gd name="T25" fmla="*/ 21 h 31"/>
                  <a:gd name="T26" fmla="*/ 0 w 65"/>
                  <a:gd name="T27" fmla="*/ 19 h 31"/>
                  <a:gd name="T28" fmla="*/ 0 w 65"/>
                  <a:gd name="T29" fmla="*/ 15 h 31"/>
                  <a:gd name="T30" fmla="*/ 0 w 65"/>
                  <a:gd name="T31" fmla="*/ 15 h 31"/>
                  <a:gd name="T32" fmla="*/ 0 w 65"/>
                  <a:gd name="T33" fmla="*/ 12 h 31"/>
                  <a:gd name="T34" fmla="*/ 3 w 65"/>
                  <a:gd name="T35" fmla="*/ 9 h 31"/>
                  <a:gd name="T36" fmla="*/ 6 w 65"/>
                  <a:gd name="T37" fmla="*/ 6 h 31"/>
                  <a:gd name="T38" fmla="*/ 10 w 65"/>
                  <a:gd name="T39" fmla="*/ 4 h 31"/>
                  <a:gd name="T40" fmla="*/ 20 w 65"/>
                  <a:gd name="T41" fmla="*/ 1 h 31"/>
                  <a:gd name="T42" fmla="*/ 34 w 65"/>
                  <a:gd name="T43" fmla="*/ 0 h 31"/>
                  <a:gd name="T44" fmla="*/ 34 w 65"/>
                  <a:gd name="T45" fmla="*/ 0 h 31"/>
                  <a:gd name="T46" fmla="*/ 46 w 65"/>
                  <a:gd name="T47" fmla="*/ 1 h 31"/>
                  <a:gd name="T48" fmla="*/ 56 w 65"/>
                  <a:gd name="T49" fmla="*/ 4 h 31"/>
                  <a:gd name="T50" fmla="*/ 60 w 65"/>
                  <a:gd name="T51" fmla="*/ 6 h 31"/>
                  <a:gd name="T52" fmla="*/ 63 w 65"/>
                  <a:gd name="T53" fmla="*/ 9 h 31"/>
                  <a:gd name="T54" fmla="*/ 65 w 65"/>
                  <a:gd name="T55" fmla="*/ 12 h 31"/>
                  <a:gd name="T56" fmla="*/ 65 w 65"/>
                  <a:gd name="T57" fmla="*/ 15 h 31"/>
                  <a:gd name="T58" fmla="*/ 65 w 65"/>
                  <a:gd name="T59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5" h="31">
                    <a:moveTo>
                      <a:pt x="65" y="15"/>
                    </a:moveTo>
                    <a:lnTo>
                      <a:pt x="65" y="15"/>
                    </a:lnTo>
                    <a:lnTo>
                      <a:pt x="65" y="19"/>
                    </a:lnTo>
                    <a:lnTo>
                      <a:pt x="63" y="21"/>
                    </a:lnTo>
                    <a:lnTo>
                      <a:pt x="60" y="24"/>
                    </a:lnTo>
                    <a:lnTo>
                      <a:pt x="56" y="26"/>
                    </a:lnTo>
                    <a:lnTo>
                      <a:pt x="46" y="30"/>
                    </a:lnTo>
                    <a:lnTo>
                      <a:pt x="34" y="31"/>
                    </a:lnTo>
                    <a:lnTo>
                      <a:pt x="34" y="31"/>
                    </a:lnTo>
                    <a:lnTo>
                      <a:pt x="20" y="30"/>
                    </a:lnTo>
                    <a:lnTo>
                      <a:pt x="10" y="26"/>
                    </a:lnTo>
                    <a:lnTo>
                      <a:pt x="6" y="24"/>
                    </a:lnTo>
                    <a:lnTo>
                      <a:pt x="3" y="21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3" y="9"/>
                    </a:lnTo>
                    <a:lnTo>
                      <a:pt x="6" y="6"/>
                    </a:lnTo>
                    <a:lnTo>
                      <a:pt x="10" y="4"/>
                    </a:lnTo>
                    <a:lnTo>
                      <a:pt x="20" y="1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46" y="1"/>
                    </a:lnTo>
                    <a:lnTo>
                      <a:pt x="56" y="4"/>
                    </a:lnTo>
                    <a:lnTo>
                      <a:pt x="60" y="6"/>
                    </a:lnTo>
                    <a:lnTo>
                      <a:pt x="63" y="9"/>
                    </a:lnTo>
                    <a:lnTo>
                      <a:pt x="65" y="12"/>
                    </a:lnTo>
                    <a:lnTo>
                      <a:pt x="65" y="15"/>
                    </a:lnTo>
                    <a:lnTo>
                      <a:pt x="65" y="15"/>
                    </a:lnTo>
                    <a:close/>
                  </a:path>
                </a:pathLst>
              </a:custGeom>
              <a:solidFill>
                <a:srgbClr val="F7F7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9" name="Freeform 1217"/>
              <p:cNvSpPr>
                <a:spLocks/>
              </p:cNvSpPr>
              <p:nvPr/>
            </p:nvSpPr>
            <p:spPr bwMode="auto">
              <a:xfrm rot="380540" flipH="1">
                <a:off x="2842102" y="2633906"/>
                <a:ext cx="109984" cy="47625"/>
              </a:xfrm>
              <a:custGeom>
                <a:avLst/>
                <a:gdLst>
                  <a:gd name="T0" fmla="*/ 62 w 62"/>
                  <a:gd name="T1" fmla="*/ 15 h 30"/>
                  <a:gd name="T2" fmla="*/ 62 w 62"/>
                  <a:gd name="T3" fmla="*/ 15 h 30"/>
                  <a:gd name="T4" fmla="*/ 62 w 62"/>
                  <a:gd name="T5" fmla="*/ 19 h 30"/>
                  <a:gd name="T6" fmla="*/ 59 w 62"/>
                  <a:gd name="T7" fmla="*/ 21 h 30"/>
                  <a:gd name="T8" fmla="*/ 57 w 62"/>
                  <a:gd name="T9" fmla="*/ 24 h 30"/>
                  <a:gd name="T10" fmla="*/ 52 w 62"/>
                  <a:gd name="T11" fmla="*/ 26 h 30"/>
                  <a:gd name="T12" fmla="*/ 43 w 62"/>
                  <a:gd name="T13" fmla="*/ 29 h 30"/>
                  <a:gd name="T14" fmla="*/ 32 w 62"/>
                  <a:gd name="T15" fmla="*/ 30 h 30"/>
                  <a:gd name="T16" fmla="*/ 32 w 62"/>
                  <a:gd name="T17" fmla="*/ 30 h 30"/>
                  <a:gd name="T18" fmla="*/ 19 w 62"/>
                  <a:gd name="T19" fmla="*/ 29 h 30"/>
                  <a:gd name="T20" fmla="*/ 10 w 62"/>
                  <a:gd name="T21" fmla="*/ 26 h 30"/>
                  <a:gd name="T22" fmla="*/ 5 w 62"/>
                  <a:gd name="T23" fmla="*/ 24 h 30"/>
                  <a:gd name="T24" fmla="*/ 3 w 62"/>
                  <a:gd name="T25" fmla="*/ 21 h 30"/>
                  <a:gd name="T26" fmla="*/ 1 w 62"/>
                  <a:gd name="T27" fmla="*/ 19 h 30"/>
                  <a:gd name="T28" fmla="*/ 0 w 62"/>
                  <a:gd name="T29" fmla="*/ 15 h 30"/>
                  <a:gd name="T30" fmla="*/ 0 w 62"/>
                  <a:gd name="T31" fmla="*/ 15 h 30"/>
                  <a:gd name="T32" fmla="*/ 1 w 62"/>
                  <a:gd name="T33" fmla="*/ 12 h 30"/>
                  <a:gd name="T34" fmla="*/ 3 w 62"/>
                  <a:gd name="T35" fmla="*/ 10 h 30"/>
                  <a:gd name="T36" fmla="*/ 5 w 62"/>
                  <a:gd name="T37" fmla="*/ 7 h 30"/>
                  <a:gd name="T38" fmla="*/ 10 w 62"/>
                  <a:gd name="T39" fmla="*/ 5 h 30"/>
                  <a:gd name="T40" fmla="*/ 19 w 62"/>
                  <a:gd name="T41" fmla="*/ 1 h 30"/>
                  <a:gd name="T42" fmla="*/ 32 w 62"/>
                  <a:gd name="T43" fmla="*/ 0 h 30"/>
                  <a:gd name="T44" fmla="*/ 32 w 62"/>
                  <a:gd name="T45" fmla="*/ 0 h 30"/>
                  <a:gd name="T46" fmla="*/ 43 w 62"/>
                  <a:gd name="T47" fmla="*/ 1 h 30"/>
                  <a:gd name="T48" fmla="*/ 52 w 62"/>
                  <a:gd name="T49" fmla="*/ 5 h 30"/>
                  <a:gd name="T50" fmla="*/ 57 w 62"/>
                  <a:gd name="T51" fmla="*/ 7 h 30"/>
                  <a:gd name="T52" fmla="*/ 59 w 62"/>
                  <a:gd name="T53" fmla="*/ 10 h 30"/>
                  <a:gd name="T54" fmla="*/ 62 w 62"/>
                  <a:gd name="T55" fmla="*/ 12 h 30"/>
                  <a:gd name="T56" fmla="*/ 62 w 62"/>
                  <a:gd name="T57" fmla="*/ 15 h 30"/>
                  <a:gd name="T58" fmla="*/ 62 w 62"/>
                  <a:gd name="T5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2" h="30">
                    <a:moveTo>
                      <a:pt x="62" y="15"/>
                    </a:moveTo>
                    <a:lnTo>
                      <a:pt x="62" y="15"/>
                    </a:lnTo>
                    <a:lnTo>
                      <a:pt x="62" y="19"/>
                    </a:lnTo>
                    <a:lnTo>
                      <a:pt x="59" y="21"/>
                    </a:lnTo>
                    <a:lnTo>
                      <a:pt x="57" y="24"/>
                    </a:lnTo>
                    <a:lnTo>
                      <a:pt x="52" y="26"/>
                    </a:lnTo>
                    <a:lnTo>
                      <a:pt x="43" y="29"/>
                    </a:lnTo>
                    <a:lnTo>
                      <a:pt x="32" y="30"/>
                    </a:lnTo>
                    <a:lnTo>
                      <a:pt x="32" y="30"/>
                    </a:lnTo>
                    <a:lnTo>
                      <a:pt x="19" y="29"/>
                    </a:lnTo>
                    <a:lnTo>
                      <a:pt x="10" y="26"/>
                    </a:lnTo>
                    <a:lnTo>
                      <a:pt x="5" y="24"/>
                    </a:lnTo>
                    <a:lnTo>
                      <a:pt x="3" y="21"/>
                    </a:lnTo>
                    <a:lnTo>
                      <a:pt x="1" y="1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1" y="12"/>
                    </a:lnTo>
                    <a:lnTo>
                      <a:pt x="3" y="10"/>
                    </a:lnTo>
                    <a:lnTo>
                      <a:pt x="5" y="7"/>
                    </a:lnTo>
                    <a:lnTo>
                      <a:pt x="10" y="5"/>
                    </a:lnTo>
                    <a:lnTo>
                      <a:pt x="19" y="1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43" y="1"/>
                    </a:lnTo>
                    <a:lnTo>
                      <a:pt x="52" y="5"/>
                    </a:lnTo>
                    <a:lnTo>
                      <a:pt x="57" y="7"/>
                    </a:lnTo>
                    <a:lnTo>
                      <a:pt x="59" y="10"/>
                    </a:lnTo>
                    <a:lnTo>
                      <a:pt x="62" y="12"/>
                    </a:lnTo>
                    <a:lnTo>
                      <a:pt x="62" y="15"/>
                    </a:lnTo>
                    <a:lnTo>
                      <a:pt x="62" y="15"/>
                    </a:lnTo>
                    <a:close/>
                  </a:path>
                </a:pathLst>
              </a:custGeom>
              <a:solidFill>
                <a:srgbClr val="F7F2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0" name="Freeform 1218"/>
              <p:cNvSpPr>
                <a:spLocks/>
              </p:cNvSpPr>
              <p:nvPr/>
            </p:nvSpPr>
            <p:spPr bwMode="auto">
              <a:xfrm rot="380540" flipH="1">
                <a:off x="2843787" y="2635488"/>
                <a:ext cx="106436" cy="46038"/>
              </a:xfrm>
              <a:custGeom>
                <a:avLst/>
                <a:gdLst>
                  <a:gd name="T0" fmla="*/ 60 w 60"/>
                  <a:gd name="T1" fmla="*/ 14 h 29"/>
                  <a:gd name="T2" fmla="*/ 60 w 60"/>
                  <a:gd name="T3" fmla="*/ 14 h 29"/>
                  <a:gd name="T4" fmla="*/ 58 w 60"/>
                  <a:gd name="T5" fmla="*/ 18 h 29"/>
                  <a:gd name="T6" fmla="*/ 57 w 60"/>
                  <a:gd name="T7" fmla="*/ 20 h 29"/>
                  <a:gd name="T8" fmla="*/ 51 w 60"/>
                  <a:gd name="T9" fmla="*/ 24 h 29"/>
                  <a:gd name="T10" fmla="*/ 42 w 60"/>
                  <a:gd name="T11" fmla="*/ 28 h 29"/>
                  <a:gd name="T12" fmla="*/ 31 w 60"/>
                  <a:gd name="T13" fmla="*/ 29 h 29"/>
                  <a:gd name="T14" fmla="*/ 31 w 60"/>
                  <a:gd name="T15" fmla="*/ 29 h 29"/>
                  <a:gd name="T16" fmla="*/ 18 w 60"/>
                  <a:gd name="T17" fmla="*/ 28 h 29"/>
                  <a:gd name="T18" fmla="*/ 10 w 60"/>
                  <a:gd name="T19" fmla="*/ 24 h 29"/>
                  <a:gd name="T20" fmla="*/ 3 w 60"/>
                  <a:gd name="T21" fmla="*/ 20 h 29"/>
                  <a:gd name="T22" fmla="*/ 2 w 60"/>
                  <a:gd name="T23" fmla="*/ 18 h 29"/>
                  <a:gd name="T24" fmla="*/ 0 w 60"/>
                  <a:gd name="T25" fmla="*/ 14 h 29"/>
                  <a:gd name="T26" fmla="*/ 0 w 60"/>
                  <a:gd name="T27" fmla="*/ 14 h 29"/>
                  <a:gd name="T28" fmla="*/ 2 w 60"/>
                  <a:gd name="T29" fmla="*/ 11 h 29"/>
                  <a:gd name="T30" fmla="*/ 3 w 60"/>
                  <a:gd name="T31" fmla="*/ 9 h 29"/>
                  <a:gd name="T32" fmla="*/ 10 w 60"/>
                  <a:gd name="T33" fmla="*/ 4 h 29"/>
                  <a:gd name="T34" fmla="*/ 18 w 60"/>
                  <a:gd name="T35" fmla="*/ 1 h 29"/>
                  <a:gd name="T36" fmla="*/ 31 w 60"/>
                  <a:gd name="T37" fmla="*/ 0 h 29"/>
                  <a:gd name="T38" fmla="*/ 31 w 60"/>
                  <a:gd name="T39" fmla="*/ 0 h 29"/>
                  <a:gd name="T40" fmla="*/ 42 w 60"/>
                  <a:gd name="T41" fmla="*/ 1 h 29"/>
                  <a:gd name="T42" fmla="*/ 51 w 60"/>
                  <a:gd name="T43" fmla="*/ 4 h 29"/>
                  <a:gd name="T44" fmla="*/ 57 w 60"/>
                  <a:gd name="T45" fmla="*/ 9 h 29"/>
                  <a:gd name="T46" fmla="*/ 58 w 60"/>
                  <a:gd name="T47" fmla="*/ 11 h 29"/>
                  <a:gd name="T48" fmla="*/ 60 w 60"/>
                  <a:gd name="T49" fmla="*/ 14 h 29"/>
                  <a:gd name="T50" fmla="*/ 60 w 60"/>
                  <a:gd name="T51" fmla="*/ 1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0" h="29">
                    <a:moveTo>
                      <a:pt x="60" y="14"/>
                    </a:moveTo>
                    <a:lnTo>
                      <a:pt x="60" y="14"/>
                    </a:lnTo>
                    <a:lnTo>
                      <a:pt x="58" y="18"/>
                    </a:lnTo>
                    <a:lnTo>
                      <a:pt x="57" y="20"/>
                    </a:lnTo>
                    <a:lnTo>
                      <a:pt x="51" y="24"/>
                    </a:lnTo>
                    <a:lnTo>
                      <a:pt x="42" y="28"/>
                    </a:lnTo>
                    <a:lnTo>
                      <a:pt x="31" y="29"/>
                    </a:lnTo>
                    <a:lnTo>
                      <a:pt x="31" y="29"/>
                    </a:lnTo>
                    <a:lnTo>
                      <a:pt x="18" y="28"/>
                    </a:lnTo>
                    <a:lnTo>
                      <a:pt x="10" y="24"/>
                    </a:lnTo>
                    <a:lnTo>
                      <a:pt x="3" y="20"/>
                    </a:lnTo>
                    <a:lnTo>
                      <a:pt x="2" y="1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1"/>
                    </a:lnTo>
                    <a:lnTo>
                      <a:pt x="3" y="9"/>
                    </a:lnTo>
                    <a:lnTo>
                      <a:pt x="10" y="4"/>
                    </a:lnTo>
                    <a:lnTo>
                      <a:pt x="18" y="1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42" y="1"/>
                    </a:lnTo>
                    <a:lnTo>
                      <a:pt x="51" y="4"/>
                    </a:lnTo>
                    <a:lnTo>
                      <a:pt x="57" y="9"/>
                    </a:lnTo>
                    <a:lnTo>
                      <a:pt x="58" y="11"/>
                    </a:lnTo>
                    <a:lnTo>
                      <a:pt x="60" y="14"/>
                    </a:lnTo>
                    <a:lnTo>
                      <a:pt x="60" y="14"/>
                    </a:lnTo>
                    <a:close/>
                  </a:path>
                </a:pathLst>
              </a:custGeom>
              <a:solidFill>
                <a:srgbClr val="F7EE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1" name="Freeform 1219"/>
              <p:cNvSpPr>
                <a:spLocks/>
              </p:cNvSpPr>
              <p:nvPr/>
            </p:nvSpPr>
            <p:spPr bwMode="auto">
              <a:xfrm rot="380540" flipH="1">
                <a:off x="2847335" y="2637076"/>
                <a:ext cx="99340" cy="42863"/>
              </a:xfrm>
              <a:custGeom>
                <a:avLst/>
                <a:gdLst>
                  <a:gd name="T0" fmla="*/ 56 w 56"/>
                  <a:gd name="T1" fmla="*/ 13 h 27"/>
                  <a:gd name="T2" fmla="*/ 56 w 56"/>
                  <a:gd name="T3" fmla="*/ 13 h 27"/>
                  <a:gd name="T4" fmla="*/ 55 w 56"/>
                  <a:gd name="T5" fmla="*/ 15 h 27"/>
                  <a:gd name="T6" fmla="*/ 54 w 56"/>
                  <a:gd name="T7" fmla="*/ 18 h 27"/>
                  <a:gd name="T8" fmla="*/ 48 w 56"/>
                  <a:gd name="T9" fmla="*/ 23 h 27"/>
                  <a:gd name="T10" fmla="*/ 38 w 56"/>
                  <a:gd name="T11" fmla="*/ 25 h 27"/>
                  <a:gd name="T12" fmla="*/ 29 w 56"/>
                  <a:gd name="T13" fmla="*/ 27 h 27"/>
                  <a:gd name="T14" fmla="*/ 29 w 56"/>
                  <a:gd name="T15" fmla="*/ 27 h 27"/>
                  <a:gd name="T16" fmla="*/ 18 w 56"/>
                  <a:gd name="T17" fmla="*/ 25 h 27"/>
                  <a:gd name="T18" fmla="*/ 8 w 56"/>
                  <a:gd name="T19" fmla="*/ 23 h 27"/>
                  <a:gd name="T20" fmla="*/ 2 w 56"/>
                  <a:gd name="T21" fmla="*/ 18 h 27"/>
                  <a:gd name="T22" fmla="*/ 1 w 56"/>
                  <a:gd name="T23" fmla="*/ 15 h 27"/>
                  <a:gd name="T24" fmla="*/ 0 w 56"/>
                  <a:gd name="T25" fmla="*/ 13 h 27"/>
                  <a:gd name="T26" fmla="*/ 0 w 56"/>
                  <a:gd name="T27" fmla="*/ 13 h 27"/>
                  <a:gd name="T28" fmla="*/ 1 w 56"/>
                  <a:gd name="T29" fmla="*/ 10 h 27"/>
                  <a:gd name="T30" fmla="*/ 2 w 56"/>
                  <a:gd name="T31" fmla="*/ 8 h 27"/>
                  <a:gd name="T32" fmla="*/ 8 w 56"/>
                  <a:gd name="T33" fmla="*/ 4 h 27"/>
                  <a:gd name="T34" fmla="*/ 18 w 56"/>
                  <a:gd name="T35" fmla="*/ 0 h 27"/>
                  <a:gd name="T36" fmla="*/ 29 w 56"/>
                  <a:gd name="T37" fmla="*/ 0 h 27"/>
                  <a:gd name="T38" fmla="*/ 29 w 56"/>
                  <a:gd name="T39" fmla="*/ 0 h 27"/>
                  <a:gd name="T40" fmla="*/ 38 w 56"/>
                  <a:gd name="T41" fmla="*/ 0 h 27"/>
                  <a:gd name="T42" fmla="*/ 48 w 56"/>
                  <a:gd name="T43" fmla="*/ 4 h 27"/>
                  <a:gd name="T44" fmla="*/ 54 w 56"/>
                  <a:gd name="T45" fmla="*/ 8 h 27"/>
                  <a:gd name="T46" fmla="*/ 55 w 56"/>
                  <a:gd name="T47" fmla="*/ 10 h 27"/>
                  <a:gd name="T48" fmla="*/ 56 w 56"/>
                  <a:gd name="T49" fmla="*/ 13 h 27"/>
                  <a:gd name="T50" fmla="*/ 56 w 56"/>
                  <a:gd name="T51" fmla="*/ 1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6" h="27">
                    <a:moveTo>
                      <a:pt x="56" y="13"/>
                    </a:moveTo>
                    <a:lnTo>
                      <a:pt x="56" y="13"/>
                    </a:lnTo>
                    <a:lnTo>
                      <a:pt x="55" y="15"/>
                    </a:lnTo>
                    <a:lnTo>
                      <a:pt x="54" y="18"/>
                    </a:lnTo>
                    <a:lnTo>
                      <a:pt x="48" y="23"/>
                    </a:lnTo>
                    <a:lnTo>
                      <a:pt x="38" y="25"/>
                    </a:lnTo>
                    <a:lnTo>
                      <a:pt x="29" y="27"/>
                    </a:lnTo>
                    <a:lnTo>
                      <a:pt x="29" y="27"/>
                    </a:lnTo>
                    <a:lnTo>
                      <a:pt x="18" y="25"/>
                    </a:lnTo>
                    <a:lnTo>
                      <a:pt x="8" y="23"/>
                    </a:lnTo>
                    <a:lnTo>
                      <a:pt x="2" y="18"/>
                    </a:lnTo>
                    <a:lnTo>
                      <a:pt x="1" y="15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0"/>
                    </a:lnTo>
                    <a:lnTo>
                      <a:pt x="2" y="8"/>
                    </a:lnTo>
                    <a:lnTo>
                      <a:pt x="8" y="4"/>
                    </a:lnTo>
                    <a:lnTo>
                      <a:pt x="18" y="0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38" y="0"/>
                    </a:lnTo>
                    <a:lnTo>
                      <a:pt x="48" y="4"/>
                    </a:lnTo>
                    <a:lnTo>
                      <a:pt x="54" y="8"/>
                    </a:lnTo>
                    <a:lnTo>
                      <a:pt x="55" y="10"/>
                    </a:lnTo>
                    <a:lnTo>
                      <a:pt x="56" y="13"/>
                    </a:lnTo>
                    <a:lnTo>
                      <a:pt x="56" y="13"/>
                    </a:lnTo>
                    <a:close/>
                  </a:path>
                </a:pathLst>
              </a:custGeom>
              <a:solidFill>
                <a:srgbClr val="F7E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2" name="Freeform 1220"/>
              <p:cNvSpPr>
                <a:spLocks/>
              </p:cNvSpPr>
              <p:nvPr/>
            </p:nvSpPr>
            <p:spPr bwMode="auto">
              <a:xfrm rot="380540" flipH="1">
                <a:off x="2851058" y="2637085"/>
                <a:ext cx="92245" cy="39688"/>
              </a:xfrm>
              <a:custGeom>
                <a:avLst/>
                <a:gdLst>
                  <a:gd name="T0" fmla="*/ 52 w 52"/>
                  <a:gd name="T1" fmla="*/ 13 h 25"/>
                  <a:gd name="T2" fmla="*/ 52 w 52"/>
                  <a:gd name="T3" fmla="*/ 13 h 25"/>
                  <a:gd name="T4" fmla="*/ 52 w 52"/>
                  <a:gd name="T5" fmla="*/ 15 h 25"/>
                  <a:gd name="T6" fmla="*/ 50 w 52"/>
                  <a:gd name="T7" fmla="*/ 18 h 25"/>
                  <a:gd name="T8" fmla="*/ 45 w 52"/>
                  <a:gd name="T9" fmla="*/ 22 h 25"/>
                  <a:gd name="T10" fmla="*/ 36 w 52"/>
                  <a:gd name="T11" fmla="*/ 25 h 25"/>
                  <a:gd name="T12" fmla="*/ 27 w 52"/>
                  <a:gd name="T13" fmla="*/ 25 h 25"/>
                  <a:gd name="T14" fmla="*/ 27 w 52"/>
                  <a:gd name="T15" fmla="*/ 25 h 25"/>
                  <a:gd name="T16" fmla="*/ 16 w 52"/>
                  <a:gd name="T17" fmla="*/ 25 h 25"/>
                  <a:gd name="T18" fmla="*/ 7 w 52"/>
                  <a:gd name="T19" fmla="*/ 22 h 25"/>
                  <a:gd name="T20" fmla="*/ 2 w 52"/>
                  <a:gd name="T21" fmla="*/ 18 h 25"/>
                  <a:gd name="T22" fmla="*/ 0 w 52"/>
                  <a:gd name="T23" fmla="*/ 15 h 25"/>
                  <a:gd name="T24" fmla="*/ 0 w 52"/>
                  <a:gd name="T25" fmla="*/ 13 h 25"/>
                  <a:gd name="T26" fmla="*/ 0 w 52"/>
                  <a:gd name="T27" fmla="*/ 13 h 25"/>
                  <a:gd name="T28" fmla="*/ 0 w 52"/>
                  <a:gd name="T29" fmla="*/ 10 h 25"/>
                  <a:gd name="T30" fmla="*/ 2 w 52"/>
                  <a:gd name="T31" fmla="*/ 8 h 25"/>
                  <a:gd name="T32" fmla="*/ 7 w 52"/>
                  <a:gd name="T33" fmla="*/ 4 h 25"/>
                  <a:gd name="T34" fmla="*/ 16 w 52"/>
                  <a:gd name="T35" fmla="*/ 2 h 25"/>
                  <a:gd name="T36" fmla="*/ 27 w 52"/>
                  <a:gd name="T37" fmla="*/ 0 h 25"/>
                  <a:gd name="T38" fmla="*/ 27 w 52"/>
                  <a:gd name="T39" fmla="*/ 0 h 25"/>
                  <a:gd name="T40" fmla="*/ 36 w 52"/>
                  <a:gd name="T41" fmla="*/ 2 h 25"/>
                  <a:gd name="T42" fmla="*/ 45 w 52"/>
                  <a:gd name="T43" fmla="*/ 4 h 25"/>
                  <a:gd name="T44" fmla="*/ 50 w 52"/>
                  <a:gd name="T45" fmla="*/ 8 h 25"/>
                  <a:gd name="T46" fmla="*/ 52 w 52"/>
                  <a:gd name="T47" fmla="*/ 10 h 25"/>
                  <a:gd name="T48" fmla="*/ 52 w 52"/>
                  <a:gd name="T49" fmla="*/ 13 h 25"/>
                  <a:gd name="T50" fmla="*/ 52 w 52"/>
                  <a:gd name="T51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2" h="25">
                    <a:moveTo>
                      <a:pt x="52" y="13"/>
                    </a:moveTo>
                    <a:lnTo>
                      <a:pt x="52" y="13"/>
                    </a:lnTo>
                    <a:lnTo>
                      <a:pt x="52" y="15"/>
                    </a:lnTo>
                    <a:lnTo>
                      <a:pt x="50" y="18"/>
                    </a:lnTo>
                    <a:lnTo>
                      <a:pt x="45" y="22"/>
                    </a:lnTo>
                    <a:lnTo>
                      <a:pt x="36" y="25"/>
                    </a:lnTo>
                    <a:lnTo>
                      <a:pt x="27" y="25"/>
                    </a:lnTo>
                    <a:lnTo>
                      <a:pt x="27" y="25"/>
                    </a:lnTo>
                    <a:lnTo>
                      <a:pt x="16" y="25"/>
                    </a:lnTo>
                    <a:lnTo>
                      <a:pt x="7" y="22"/>
                    </a:lnTo>
                    <a:lnTo>
                      <a:pt x="2" y="18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8"/>
                    </a:lnTo>
                    <a:lnTo>
                      <a:pt x="7" y="4"/>
                    </a:lnTo>
                    <a:lnTo>
                      <a:pt x="16" y="2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36" y="2"/>
                    </a:lnTo>
                    <a:lnTo>
                      <a:pt x="45" y="4"/>
                    </a:lnTo>
                    <a:lnTo>
                      <a:pt x="50" y="8"/>
                    </a:lnTo>
                    <a:lnTo>
                      <a:pt x="52" y="10"/>
                    </a:lnTo>
                    <a:lnTo>
                      <a:pt x="52" y="13"/>
                    </a:lnTo>
                    <a:lnTo>
                      <a:pt x="52" y="13"/>
                    </a:lnTo>
                    <a:close/>
                  </a:path>
                </a:pathLst>
              </a:custGeom>
              <a:solidFill>
                <a:srgbClr val="F7E4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3" name="Freeform 1221"/>
              <p:cNvSpPr>
                <a:spLocks/>
              </p:cNvSpPr>
              <p:nvPr/>
            </p:nvSpPr>
            <p:spPr bwMode="auto">
              <a:xfrm rot="380540" flipH="1">
                <a:off x="2854431" y="2640251"/>
                <a:ext cx="85149" cy="36513"/>
              </a:xfrm>
              <a:custGeom>
                <a:avLst/>
                <a:gdLst>
                  <a:gd name="T0" fmla="*/ 48 w 48"/>
                  <a:gd name="T1" fmla="*/ 11 h 23"/>
                  <a:gd name="T2" fmla="*/ 48 w 48"/>
                  <a:gd name="T3" fmla="*/ 11 h 23"/>
                  <a:gd name="T4" fmla="*/ 48 w 48"/>
                  <a:gd name="T5" fmla="*/ 13 h 23"/>
                  <a:gd name="T6" fmla="*/ 47 w 48"/>
                  <a:gd name="T7" fmla="*/ 16 h 23"/>
                  <a:gd name="T8" fmla="*/ 41 w 48"/>
                  <a:gd name="T9" fmla="*/ 20 h 23"/>
                  <a:gd name="T10" fmla="*/ 33 w 48"/>
                  <a:gd name="T11" fmla="*/ 22 h 23"/>
                  <a:gd name="T12" fmla="*/ 25 w 48"/>
                  <a:gd name="T13" fmla="*/ 23 h 23"/>
                  <a:gd name="T14" fmla="*/ 25 w 48"/>
                  <a:gd name="T15" fmla="*/ 23 h 23"/>
                  <a:gd name="T16" fmla="*/ 15 w 48"/>
                  <a:gd name="T17" fmla="*/ 22 h 23"/>
                  <a:gd name="T18" fmla="*/ 7 w 48"/>
                  <a:gd name="T19" fmla="*/ 20 h 23"/>
                  <a:gd name="T20" fmla="*/ 1 w 48"/>
                  <a:gd name="T21" fmla="*/ 16 h 23"/>
                  <a:gd name="T22" fmla="*/ 0 w 48"/>
                  <a:gd name="T23" fmla="*/ 13 h 23"/>
                  <a:gd name="T24" fmla="*/ 0 w 48"/>
                  <a:gd name="T25" fmla="*/ 11 h 23"/>
                  <a:gd name="T26" fmla="*/ 0 w 48"/>
                  <a:gd name="T27" fmla="*/ 11 h 23"/>
                  <a:gd name="T28" fmla="*/ 0 w 48"/>
                  <a:gd name="T29" fmla="*/ 8 h 23"/>
                  <a:gd name="T30" fmla="*/ 1 w 48"/>
                  <a:gd name="T31" fmla="*/ 7 h 23"/>
                  <a:gd name="T32" fmla="*/ 7 w 48"/>
                  <a:gd name="T33" fmla="*/ 3 h 23"/>
                  <a:gd name="T34" fmla="*/ 15 w 48"/>
                  <a:gd name="T35" fmla="*/ 0 h 23"/>
                  <a:gd name="T36" fmla="*/ 25 w 48"/>
                  <a:gd name="T37" fmla="*/ 0 h 23"/>
                  <a:gd name="T38" fmla="*/ 25 w 48"/>
                  <a:gd name="T39" fmla="*/ 0 h 23"/>
                  <a:gd name="T40" fmla="*/ 33 w 48"/>
                  <a:gd name="T41" fmla="*/ 0 h 23"/>
                  <a:gd name="T42" fmla="*/ 41 w 48"/>
                  <a:gd name="T43" fmla="*/ 3 h 23"/>
                  <a:gd name="T44" fmla="*/ 47 w 48"/>
                  <a:gd name="T45" fmla="*/ 7 h 23"/>
                  <a:gd name="T46" fmla="*/ 48 w 48"/>
                  <a:gd name="T47" fmla="*/ 8 h 23"/>
                  <a:gd name="T48" fmla="*/ 48 w 48"/>
                  <a:gd name="T49" fmla="*/ 11 h 23"/>
                  <a:gd name="T50" fmla="*/ 48 w 48"/>
                  <a:gd name="T51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23">
                    <a:moveTo>
                      <a:pt x="48" y="11"/>
                    </a:moveTo>
                    <a:lnTo>
                      <a:pt x="48" y="11"/>
                    </a:lnTo>
                    <a:lnTo>
                      <a:pt x="48" y="13"/>
                    </a:lnTo>
                    <a:lnTo>
                      <a:pt x="47" y="16"/>
                    </a:lnTo>
                    <a:lnTo>
                      <a:pt x="41" y="20"/>
                    </a:lnTo>
                    <a:lnTo>
                      <a:pt x="33" y="22"/>
                    </a:lnTo>
                    <a:lnTo>
                      <a:pt x="25" y="23"/>
                    </a:lnTo>
                    <a:lnTo>
                      <a:pt x="25" y="23"/>
                    </a:lnTo>
                    <a:lnTo>
                      <a:pt x="15" y="22"/>
                    </a:lnTo>
                    <a:lnTo>
                      <a:pt x="7" y="20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7"/>
                    </a:lnTo>
                    <a:lnTo>
                      <a:pt x="7" y="3"/>
                    </a:lnTo>
                    <a:lnTo>
                      <a:pt x="15" y="0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33" y="0"/>
                    </a:lnTo>
                    <a:lnTo>
                      <a:pt x="41" y="3"/>
                    </a:lnTo>
                    <a:lnTo>
                      <a:pt x="47" y="7"/>
                    </a:lnTo>
                    <a:lnTo>
                      <a:pt x="48" y="8"/>
                    </a:lnTo>
                    <a:lnTo>
                      <a:pt x="48" y="11"/>
                    </a:lnTo>
                    <a:lnTo>
                      <a:pt x="48" y="11"/>
                    </a:lnTo>
                    <a:close/>
                  </a:path>
                </a:pathLst>
              </a:custGeom>
              <a:solidFill>
                <a:srgbClr val="F7E1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4" name="Freeform 1222"/>
              <p:cNvSpPr>
                <a:spLocks/>
              </p:cNvSpPr>
              <p:nvPr/>
            </p:nvSpPr>
            <p:spPr bwMode="auto">
              <a:xfrm rot="380540" flipH="1">
                <a:off x="2856293" y="2640256"/>
                <a:ext cx="81601" cy="34925"/>
              </a:xfrm>
              <a:custGeom>
                <a:avLst/>
                <a:gdLst>
                  <a:gd name="T0" fmla="*/ 46 w 46"/>
                  <a:gd name="T1" fmla="*/ 11 h 22"/>
                  <a:gd name="T2" fmla="*/ 46 w 46"/>
                  <a:gd name="T3" fmla="*/ 11 h 22"/>
                  <a:gd name="T4" fmla="*/ 46 w 46"/>
                  <a:gd name="T5" fmla="*/ 13 h 22"/>
                  <a:gd name="T6" fmla="*/ 44 w 46"/>
                  <a:gd name="T7" fmla="*/ 16 h 22"/>
                  <a:gd name="T8" fmla="*/ 39 w 46"/>
                  <a:gd name="T9" fmla="*/ 20 h 22"/>
                  <a:gd name="T10" fmla="*/ 32 w 46"/>
                  <a:gd name="T11" fmla="*/ 21 h 22"/>
                  <a:gd name="T12" fmla="*/ 24 w 46"/>
                  <a:gd name="T13" fmla="*/ 22 h 22"/>
                  <a:gd name="T14" fmla="*/ 24 w 46"/>
                  <a:gd name="T15" fmla="*/ 22 h 22"/>
                  <a:gd name="T16" fmla="*/ 14 w 46"/>
                  <a:gd name="T17" fmla="*/ 21 h 22"/>
                  <a:gd name="T18" fmla="*/ 7 w 46"/>
                  <a:gd name="T19" fmla="*/ 20 h 22"/>
                  <a:gd name="T20" fmla="*/ 2 w 46"/>
                  <a:gd name="T21" fmla="*/ 16 h 22"/>
                  <a:gd name="T22" fmla="*/ 0 w 46"/>
                  <a:gd name="T23" fmla="*/ 13 h 22"/>
                  <a:gd name="T24" fmla="*/ 0 w 46"/>
                  <a:gd name="T25" fmla="*/ 11 h 22"/>
                  <a:gd name="T26" fmla="*/ 0 w 46"/>
                  <a:gd name="T27" fmla="*/ 11 h 22"/>
                  <a:gd name="T28" fmla="*/ 0 w 46"/>
                  <a:gd name="T29" fmla="*/ 8 h 22"/>
                  <a:gd name="T30" fmla="*/ 2 w 46"/>
                  <a:gd name="T31" fmla="*/ 7 h 22"/>
                  <a:gd name="T32" fmla="*/ 7 w 46"/>
                  <a:gd name="T33" fmla="*/ 3 h 22"/>
                  <a:gd name="T34" fmla="*/ 14 w 46"/>
                  <a:gd name="T35" fmla="*/ 1 h 22"/>
                  <a:gd name="T36" fmla="*/ 24 w 46"/>
                  <a:gd name="T37" fmla="*/ 0 h 22"/>
                  <a:gd name="T38" fmla="*/ 24 w 46"/>
                  <a:gd name="T39" fmla="*/ 0 h 22"/>
                  <a:gd name="T40" fmla="*/ 32 w 46"/>
                  <a:gd name="T41" fmla="*/ 1 h 22"/>
                  <a:gd name="T42" fmla="*/ 39 w 46"/>
                  <a:gd name="T43" fmla="*/ 3 h 22"/>
                  <a:gd name="T44" fmla="*/ 44 w 46"/>
                  <a:gd name="T45" fmla="*/ 7 h 22"/>
                  <a:gd name="T46" fmla="*/ 46 w 46"/>
                  <a:gd name="T47" fmla="*/ 8 h 22"/>
                  <a:gd name="T48" fmla="*/ 46 w 46"/>
                  <a:gd name="T49" fmla="*/ 11 h 22"/>
                  <a:gd name="T50" fmla="*/ 46 w 46"/>
                  <a:gd name="T51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6" h="22">
                    <a:moveTo>
                      <a:pt x="46" y="11"/>
                    </a:moveTo>
                    <a:lnTo>
                      <a:pt x="46" y="11"/>
                    </a:lnTo>
                    <a:lnTo>
                      <a:pt x="46" y="13"/>
                    </a:lnTo>
                    <a:lnTo>
                      <a:pt x="44" y="16"/>
                    </a:lnTo>
                    <a:lnTo>
                      <a:pt x="39" y="20"/>
                    </a:lnTo>
                    <a:lnTo>
                      <a:pt x="32" y="21"/>
                    </a:lnTo>
                    <a:lnTo>
                      <a:pt x="24" y="22"/>
                    </a:lnTo>
                    <a:lnTo>
                      <a:pt x="24" y="22"/>
                    </a:lnTo>
                    <a:lnTo>
                      <a:pt x="14" y="21"/>
                    </a:lnTo>
                    <a:lnTo>
                      <a:pt x="7" y="20"/>
                    </a:lnTo>
                    <a:lnTo>
                      <a:pt x="2" y="16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2" y="7"/>
                    </a:lnTo>
                    <a:lnTo>
                      <a:pt x="7" y="3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39" y="3"/>
                    </a:lnTo>
                    <a:lnTo>
                      <a:pt x="44" y="7"/>
                    </a:lnTo>
                    <a:lnTo>
                      <a:pt x="46" y="8"/>
                    </a:lnTo>
                    <a:lnTo>
                      <a:pt x="46" y="11"/>
                    </a:lnTo>
                    <a:lnTo>
                      <a:pt x="46" y="11"/>
                    </a:lnTo>
                    <a:close/>
                  </a:path>
                </a:pathLst>
              </a:custGeom>
              <a:solidFill>
                <a:srgbClr val="F7DC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5" name="Freeform 1223"/>
              <p:cNvSpPr>
                <a:spLocks/>
              </p:cNvSpPr>
              <p:nvPr/>
            </p:nvSpPr>
            <p:spPr bwMode="auto">
              <a:xfrm rot="380540" flipH="1">
                <a:off x="2859753" y="2641838"/>
                <a:ext cx="74505" cy="33338"/>
              </a:xfrm>
              <a:custGeom>
                <a:avLst/>
                <a:gdLst>
                  <a:gd name="T0" fmla="*/ 42 w 42"/>
                  <a:gd name="T1" fmla="*/ 10 h 21"/>
                  <a:gd name="T2" fmla="*/ 42 w 42"/>
                  <a:gd name="T3" fmla="*/ 10 h 21"/>
                  <a:gd name="T4" fmla="*/ 42 w 42"/>
                  <a:gd name="T5" fmla="*/ 12 h 21"/>
                  <a:gd name="T6" fmla="*/ 41 w 42"/>
                  <a:gd name="T7" fmla="*/ 15 h 21"/>
                  <a:gd name="T8" fmla="*/ 35 w 42"/>
                  <a:gd name="T9" fmla="*/ 17 h 21"/>
                  <a:gd name="T10" fmla="*/ 30 w 42"/>
                  <a:gd name="T11" fmla="*/ 20 h 21"/>
                  <a:gd name="T12" fmla="*/ 22 w 42"/>
                  <a:gd name="T13" fmla="*/ 21 h 21"/>
                  <a:gd name="T14" fmla="*/ 22 w 42"/>
                  <a:gd name="T15" fmla="*/ 21 h 21"/>
                  <a:gd name="T16" fmla="*/ 13 w 42"/>
                  <a:gd name="T17" fmla="*/ 20 h 21"/>
                  <a:gd name="T18" fmla="*/ 6 w 42"/>
                  <a:gd name="T19" fmla="*/ 17 h 21"/>
                  <a:gd name="T20" fmla="*/ 1 w 42"/>
                  <a:gd name="T21" fmla="*/ 15 h 21"/>
                  <a:gd name="T22" fmla="*/ 0 w 42"/>
                  <a:gd name="T23" fmla="*/ 12 h 21"/>
                  <a:gd name="T24" fmla="*/ 0 w 42"/>
                  <a:gd name="T25" fmla="*/ 10 h 21"/>
                  <a:gd name="T26" fmla="*/ 0 w 42"/>
                  <a:gd name="T27" fmla="*/ 10 h 21"/>
                  <a:gd name="T28" fmla="*/ 0 w 42"/>
                  <a:gd name="T29" fmla="*/ 9 h 21"/>
                  <a:gd name="T30" fmla="*/ 1 w 42"/>
                  <a:gd name="T31" fmla="*/ 6 h 21"/>
                  <a:gd name="T32" fmla="*/ 6 w 42"/>
                  <a:gd name="T33" fmla="*/ 2 h 21"/>
                  <a:gd name="T34" fmla="*/ 13 w 42"/>
                  <a:gd name="T35" fmla="*/ 1 h 21"/>
                  <a:gd name="T36" fmla="*/ 22 w 42"/>
                  <a:gd name="T37" fmla="*/ 0 h 21"/>
                  <a:gd name="T38" fmla="*/ 22 w 42"/>
                  <a:gd name="T39" fmla="*/ 0 h 21"/>
                  <a:gd name="T40" fmla="*/ 30 w 42"/>
                  <a:gd name="T41" fmla="*/ 1 h 21"/>
                  <a:gd name="T42" fmla="*/ 35 w 42"/>
                  <a:gd name="T43" fmla="*/ 2 h 21"/>
                  <a:gd name="T44" fmla="*/ 41 w 42"/>
                  <a:gd name="T45" fmla="*/ 6 h 21"/>
                  <a:gd name="T46" fmla="*/ 42 w 42"/>
                  <a:gd name="T47" fmla="*/ 9 h 21"/>
                  <a:gd name="T48" fmla="*/ 42 w 42"/>
                  <a:gd name="T49" fmla="*/ 10 h 21"/>
                  <a:gd name="T50" fmla="*/ 42 w 42"/>
                  <a:gd name="T51" fmla="*/ 1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2" h="21">
                    <a:moveTo>
                      <a:pt x="42" y="10"/>
                    </a:moveTo>
                    <a:lnTo>
                      <a:pt x="42" y="10"/>
                    </a:lnTo>
                    <a:lnTo>
                      <a:pt x="42" y="12"/>
                    </a:lnTo>
                    <a:lnTo>
                      <a:pt x="41" y="15"/>
                    </a:lnTo>
                    <a:lnTo>
                      <a:pt x="35" y="17"/>
                    </a:lnTo>
                    <a:lnTo>
                      <a:pt x="30" y="20"/>
                    </a:lnTo>
                    <a:lnTo>
                      <a:pt x="22" y="21"/>
                    </a:lnTo>
                    <a:lnTo>
                      <a:pt x="22" y="21"/>
                    </a:lnTo>
                    <a:lnTo>
                      <a:pt x="13" y="20"/>
                    </a:lnTo>
                    <a:lnTo>
                      <a:pt x="6" y="17"/>
                    </a:lnTo>
                    <a:lnTo>
                      <a:pt x="1" y="15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1" y="6"/>
                    </a:lnTo>
                    <a:lnTo>
                      <a:pt x="6" y="2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5" y="2"/>
                    </a:lnTo>
                    <a:lnTo>
                      <a:pt x="41" y="6"/>
                    </a:lnTo>
                    <a:lnTo>
                      <a:pt x="42" y="9"/>
                    </a:lnTo>
                    <a:lnTo>
                      <a:pt x="42" y="10"/>
                    </a:lnTo>
                    <a:lnTo>
                      <a:pt x="42" y="10"/>
                    </a:lnTo>
                    <a:close/>
                  </a:path>
                </a:pathLst>
              </a:custGeom>
              <a:solidFill>
                <a:srgbClr val="F7D8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6" name="Freeform 1224"/>
              <p:cNvSpPr>
                <a:spLocks/>
              </p:cNvSpPr>
              <p:nvPr/>
            </p:nvSpPr>
            <p:spPr bwMode="auto">
              <a:xfrm rot="380540" flipH="1">
                <a:off x="2861527" y="2643426"/>
                <a:ext cx="70957" cy="30163"/>
              </a:xfrm>
              <a:custGeom>
                <a:avLst/>
                <a:gdLst>
                  <a:gd name="T0" fmla="*/ 40 w 40"/>
                  <a:gd name="T1" fmla="*/ 9 h 19"/>
                  <a:gd name="T2" fmla="*/ 40 w 40"/>
                  <a:gd name="T3" fmla="*/ 9 h 19"/>
                  <a:gd name="T4" fmla="*/ 39 w 40"/>
                  <a:gd name="T5" fmla="*/ 13 h 19"/>
                  <a:gd name="T6" fmla="*/ 34 w 40"/>
                  <a:gd name="T7" fmla="*/ 16 h 19"/>
                  <a:gd name="T8" fmla="*/ 28 w 40"/>
                  <a:gd name="T9" fmla="*/ 18 h 19"/>
                  <a:gd name="T10" fmla="*/ 21 w 40"/>
                  <a:gd name="T11" fmla="*/ 19 h 19"/>
                  <a:gd name="T12" fmla="*/ 21 w 40"/>
                  <a:gd name="T13" fmla="*/ 19 h 19"/>
                  <a:gd name="T14" fmla="*/ 12 w 40"/>
                  <a:gd name="T15" fmla="*/ 18 h 19"/>
                  <a:gd name="T16" fmla="*/ 5 w 40"/>
                  <a:gd name="T17" fmla="*/ 16 h 19"/>
                  <a:gd name="T18" fmla="*/ 1 w 40"/>
                  <a:gd name="T19" fmla="*/ 13 h 19"/>
                  <a:gd name="T20" fmla="*/ 0 w 40"/>
                  <a:gd name="T21" fmla="*/ 9 h 19"/>
                  <a:gd name="T22" fmla="*/ 0 w 40"/>
                  <a:gd name="T23" fmla="*/ 9 h 19"/>
                  <a:gd name="T24" fmla="*/ 1 w 40"/>
                  <a:gd name="T25" fmla="*/ 5 h 19"/>
                  <a:gd name="T26" fmla="*/ 5 w 40"/>
                  <a:gd name="T27" fmla="*/ 3 h 19"/>
                  <a:gd name="T28" fmla="*/ 12 w 40"/>
                  <a:gd name="T29" fmla="*/ 0 h 19"/>
                  <a:gd name="T30" fmla="*/ 21 w 40"/>
                  <a:gd name="T31" fmla="*/ 0 h 19"/>
                  <a:gd name="T32" fmla="*/ 21 w 40"/>
                  <a:gd name="T33" fmla="*/ 0 h 19"/>
                  <a:gd name="T34" fmla="*/ 28 w 40"/>
                  <a:gd name="T35" fmla="*/ 0 h 19"/>
                  <a:gd name="T36" fmla="*/ 34 w 40"/>
                  <a:gd name="T37" fmla="*/ 3 h 19"/>
                  <a:gd name="T38" fmla="*/ 39 w 40"/>
                  <a:gd name="T39" fmla="*/ 5 h 19"/>
                  <a:gd name="T40" fmla="*/ 40 w 40"/>
                  <a:gd name="T41" fmla="*/ 9 h 19"/>
                  <a:gd name="T42" fmla="*/ 40 w 40"/>
                  <a:gd name="T43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" h="19">
                    <a:moveTo>
                      <a:pt x="40" y="9"/>
                    </a:moveTo>
                    <a:lnTo>
                      <a:pt x="40" y="9"/>
                    </a:lnTo>
                    <a:lnTo>
                      <a:pt x="39" y="13"/>
                    </a:lnTo>
                    <a:lnTo>
                      <a:pt x="34" y="16"/>
                    </a:lnTo>
                    <a:lnTo>
                      <a:pt x="28" y="18"/>
                    </a:lnTo>
                    <a:lnTo>
                      <a:pt x="21" y="19"/>
                    </a:lnTo>
                    <a:lnTo>
                      <a:pt x="21" y="19"/>
                    </a:lnTo>
                    <a:lnTo>
                      <a:pt x="12" y="18"/>
                    </a:lnTo>
                    <a:lnTo>
                      <a:pt x="5" y="16"/>
                    </a:lnTo>
                    <a:lnTo>
                      <a:pt x="1" y="13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1" y="5"/>
                    </a:lnTo>
                    <a:lnTo>
                      <a:pt x="5" y="3"/>
                    </a:lnTo>
                    <a:lnTo>
                      <a:pt x="12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34" y="3"/>
                    </a:lnTo>
                    <a:lnTo>
                      <a:pt x="39" y="5"/>
                    </a:lnTo>
                    <a:lnTo>
                      <a:pt x="40" y="9"/>
                    </a:lnTo>
                    <a:lnTo>
                      <a:pt x="40" y="9"/>
                    </a:lnTo>
                    <a:close/>
                  </a:path>
                </a:pathLst>
              </a:custGeom>
              <a:solidFill>
                <a:srgbClr val="F7D3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7" name="Freeform 1225"/>
              <p:cNvSpPr>
                <a:spLocks/>
              </p:cNvSpPr>
              <p:nvPr/>
            </p:nvSpPr>
            <p:spPr bwMode="auto">
              <a:xfrm rot="380540" flipH="1">
                <a:off x="2863389" y="2643431"/>
                <a:ext cx="67409" cy="28575"/>
              </a:xfrm>
              <a:custGeom>
                <a:avLst/>
                <a:gdLst>
                  <a:gd name="T0" fmla="*/ 38 w 38"/>
                  <a:gd name="T1" fmla="*/ 9 h 18"/>
                  <a:gd name="T2" fmla="*/ 38 w 38"/>
                  <a:gd name="T3" fmla="*/ 9 h 18"/>
                  <a:gd name="T4" fmla="*/ 36 w 38"/>
                  <a:gd name="T5" fmla="*/ 13 h 18"/>
                  <a:gd name="T6" fmla="*/ 32 w 38"/>
                  <a:gd name="T7" fmla="*/ 15 h 18"/>
                  <a:gd name="T8" fmla="*/ 27 w 38"/>
                  <a:gd name="T9" fmla="*/ 18 h 18"/>
                  <a:gd name="T10" fmla="*/ 20 w 38"/>
                  <a:gd name="T11" fmla="*/ 18 h 18"/>
                  <a:gd name="T12" fmla="*/ 20 w 38"/>
                  <a:gd name="T13" fmla="*/ 18 h 18"/>
                  <a:gd name="T14" fmla="*/ 11 w 38"/>
                  <a:gd name="T15" fmla="*/ 18 h 18"/>
                  <a:gd name="T16" fmla="*/ 6 w 38"/>
                  <a:gd name="T17" fmla="*/ 15 h 18"/>
                  <a:gd name="T18" fmla="*/ 2 w 38"/>
                  <a:gd name="T19" fmla="*/ 13 h 18"/>
                  <a:gd name="T20" fmla="*/ 0 w 38"/>
                  <a:gd name="T21" fmla="*/ 9 h 18"/>
                  <a:gd name="T22" fmla="*/ 0 w 38"/>
                  <a:gd name="T23" fmla="*/ 9 h 18"/>
                  <a:gd name="T24" fmla="*/ 2 w 38"/>
                  <a:gd name="T25" fmla="*/ 5 h 18"/>
                  <a:gd name="T26" fmla="*/ 6 w 38"/>
                  <a:gd name="T27" fmla="*/ 3 h 18"/>
                  <a:gd name="T28" fmla="*/ 11 w 38"/>
                  <a:gd name="T29" fmla="*/ 1 h 18"/>
                  <a:gd name="T30" fmla="*/ 20 w 38"/>
                  <a:gd name="T31" fmla="*/ 0 h 18"/>
                  <a:gd name="T32" fmla="*/ 20 w 38"/>
                  <a:gd name="T33" fmla="*/ 0 h 18"/>
                  <a:gd name="T34" fmla="*/ 27 w 38"/>
                  <a:gd name="T35" fmla="*/ 1 h 18"/>
                  <a:gd name="T36" fmla="*/ 32 w 38"/>
                  <a:gd name="T37" fmla="*/ 3 h 18"/>
                  <a:gd name="T38" fmla="*/ 36 w 38"/>
                  <a:gd name="T39" fmla="*/ 5 h 18"/>
                  <a:gd name="T40" fmla="*/ 38 w 38"/>
                  <a:gd name="T41" fmla="*/ 9 h 18"/>
                  <a:gd name="T42" fmla="*/ 38 w 38"/>
                  <a:gd name="T43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8" h="18">
                    <a:moveTo>
                      <a:pt x="38" y="9"/>
                    </a:moveTo>
                    <a:lnTo>
                      <a:pt x="38" y="9"/>
                    </a:lnTo>
                    <a:lnTo>
                      <a:pt x="36" y="13"/>
                    </a:lnTo>
                    <a:lnTo>
                      <a:pt x="32" y="15"/>
                    </a:lnTo>
                    <a:lnTo>
                      <a:pt x="27" y="18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11" y="18"/>
                    </a:lnTo>
                    <a:lnTo>
                      <a:pt x="6" y="15"/>
                    </a:lnTo>
                    <a:lnTo>
                      <a:pt x="2" y="13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2" y="5"/>
                    </a:lnTo>
                    <a:lnTo>
                      <a:pt x="6" y="3"/>
                    </a:lnTo>
                    <a:lnTo>
                      <a:pt x="11" y="1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7" y="1"/>
                    </a:lnTo>
                    <a:lnTo>
                      <a:pt x="32" y="3"/>
                    </a:lnTo>
                    <a:lnTo>
                      <a:pt x="36" y="5"/>
                    </a:lnTo>
                    <a:lnTo>
                      <a:pt x="38" y="9"/>
                    </a:lnTo>
                    <a:lnTo>
                      <a:pt x="38" y="9"/>
                    </a:lnTo>
                    <a:close/>
                  </a:path>
                </a:pathLst>
              </a:custGeom>
              <a:solidFill>
                <a:srgbClr val="F7CE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8" name="Freeform 1226"/>
              <p:cNvSpPr>
                <a:spLocks/>
              </p:cNvSpPr>
              <p:nvPr/>
            </p:nvSpPr>
            <p:spPr bwMode="auto">
              <a:xfrm rot="380540" flipH="1">
                <a:off x="2866853" y="2644915"/>
                <a:ext cx="58540" cy="26988"/>
              </a:xfrm>
              <a:custGeom>
                <a:avLst/>
                <a:gdLst>
                  <a:gd name="T0" fmla="*/ 33 w 33"/>
                  <a:gd name="T1" fmla="*/ 8 h 17"/>
                  <a:gd name="T2" fmla="*/ 33 w 33"/>
                  <a:gd name="T3" fmla="*/ 8 h 17"/>
                  <a:gd name="T4" fmla="*/ 32 w 33"/>
                  <a:gd name="T5" fmla="*/ 12 h 17"/>
                  <a:gd name="T6" fmla="*/ 28 w 33"/>
                  <a:gd name="T7" fmla="*/ 14 h 17"/>
                  <a:gd name="T8" fmla="*/ 22 w 33"/>
                  <a:gd name="T9" fmla="*/ 15 h 17"/>
                  <a:gd name="T10" fmla="*/ 17 w 33"/>
                  <a:gd name="T11" fmla="*/ 17 h 17"/>
                  <a:gd name="T12" fmla="*/ 17 w 33"/>
                  <a:gd name="T13" fmla="*/ 17 h 17"/>
                  <a:gd name="T14" fmla="*/ 10 w 33"/>
                  <a:gd name="T15" fmla="*/ 15 h 17"/>
                  <a:gd name="T16" fmla="*/ 4 w 33"/>
                  <a:gd name="T17" fmla="*/ 14 h 17"/>
                  <a:gd name="T18" fmla="*/ 1 w 33"/>
                  <a:gd name="T19" fmla="*/ 12 h 17"/>
                  <a:gd name="T20" fmla="*/ 0 w 33"/>
                  <a:gd name="T21" fmla="*/ 8 h 17"/>
                  <a:gd name="T22" fmla="*/ 0 w 33"/>
                  <a:gd name="T23" fmla="*/ 8 h 17"/>
                  <a:gd name="T24" fmla="*/ 1 w 33"/>
                  <a:gd name="T25" fmla="*/ 5 h 17"/>
                  <a:gd name="T26" fmla="*/ 4 w 33"/>
                  <a:gd name="T27" fmla="*/ 3 h 17"/>
                  <a:gd name="T28" fmla="*/ 10 w 33"/>
                  <a:gd name="T29" fmla="*/ 0 h 17"/>
                  <a:gd name="T30" fmla="*/ 17 w 33"/>
                  <a:gd name="T31" fmla="*/ 0 h 17"/>
                  <a:gd name="T32" fmla="*/ 17 w 33"/>
                  <a:gd name="T33" fmla="*/ 0 h 17"/>
                  <a:gd name="T34" fmla="*/ 22 w 33"/>
                  <a:gd name="T35" fmla="*/ 0 h 17"/>
                  <a:gd name="T36" fmla="*/ 28 w 33"/>
                  <a:gd name="T37" fmla="*/ 3 h 17"/>
                  <a:gd name="T38" fmla="*/ 32 w 33"/>
                  <a:gd name="T39" fmla="*/ 5 h 17"/>
                  <a:gd name="T40" fmla="*/ 33 w 33"/>
                  <a:gd name="T41" fmla="*/ 8 h 17"/>
                  <a:gd name="T42" fmla="*/ 33 w 33"/>
                  <a:gd name="T43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17">
                    <a:moveTo>
                      <a:pt x="33" y="8"/>
                    </a:moveTo>
                    <a:lnTo>
                      <a:pt x="33" y="8"/>
                    </a:lnTo>
                    <a:lnTo>
                      <a:pt x="32" y="12"/>
                    </a:lnTo>
                    <a:lnTo>
                      <a:pt x="28" y="14"/>
                    </a:lnTo>
                    <a:lnTo>
                      <a:pt x="22" y="15"/>
                    </a:lnTo>
                    <a:lnTo>
                      <a:pt x="17" y="17"/>
                    </a:lnTo>
                    <a:lnTo>
                      <a:pt x="17" y="17"/>
                    </a:lnTo>
                    <a:lnTo>
                      <a:pt x="10" y="15"/>
                    </a:lnTo>
                    <a:lnTo>
                      <a:pt x="4" y="14"/>
                    </a:lnTo>
                    <a:lnTo>
                      <a:pt x="1" y="1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4" y="3"/>
                    </a:lnTo>
                    <a:lnTo>
                      <a:pt x="10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22" y="0"/>
                    </a:lnTo>
                    <a:lnTo>
                      <a:pt x="28" y="3"/>
                    </a:lnTo>
                    <a:lnTo>
                      <a:pt x="32" y="5"/>
                    </a:lnTo>
                    <a:lnTo>
                      <a:pt x="33" y="8"/>
                    </a:lnTo>
                    <a:lnTo>
                      <a:pt x="33" y="8"/>
                    </a:lnTo>
                    <a:close/>
                  </a:path>
                </a:pathLst>
              </a:custGeom>
              <a:solidFill>
                <a:srgbClr val="F7C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9" name="Freeform 1227"/>
              <p:cNvSpPr>
                <a:spLocks/>
              </p:cNvSpPr>
              <p:nvPr/>
            </p:nvSpPr>
            <p:spPr bwMode="auto">
              <a:xfrm rot="380540" flipH="1">
                <a:off x="2872340" y="2645120"/>
                <a:ext cx="51445" cy="23813"/>
              </a:xfrm>
              <a:custGeom>
                <a:avLst/>
                <a:gdLst>
                  <a:gd name="T0" fmla="*/ 29 w 29"/>
                  <a:gd name="T1" fmla="*/ 8 h 15"/>
                  <a:gd name="T2" fmla="*/ 29 w 29"/>
                  <a:gd name="T3" fmla="*/ 8 h 15"/>
                  <a:gd name="T4" fmla="*/ 28 w 29"/>
                  <a:gd name="T5" fmla="*/ 12 h 15"/>
                  <a:gd name="T6" fmla="*/ 25 w 29"/>
                  <a:gd name="T7" fmla="*/ 13 h 15"/>
                  <a:gd name="T8" fmla="*/ 21 w 29"/>
                  <a:gd name="T9" fmla="*/ 15 h 15"/>
                  <a:gd name="T10" fmla="*/ 16 w 29"/>
                  <a:gd name="T11" fmla="*/ 15 h 15"/>
                  <a:gd name="T12" fmla="*/ 16 w 29"/>
                  <a:gd name="T13" fmla="*/ 15 h 15"/>
                  <a:gd name="T14" fmla="*/ 9 w 29"/>
                  <a:gd name="T15" fmla="*/ 15 h 15"/>
                  <a:gd name="T16" fmla="*/ 5 w 29"/>
                  <a:gd name="T17" fmla="*/ 13 h 15"/>
                  <a:gd name="T18" fmla="*/ 2 w 29"/>
                  <a:gd name="T19" fmla="*/ 12 h 15"/>
                  <a:gd name="T20" fmla="*/ 0 w 29"/>
                  <a:gd name="T21" fmla="*/ 8 h 15"/>
                  <a:gd name="T22" fmla="*/ 0 w 29"/>
                  <a:gd name="T23" fmla="*/ 8 h 15"/>
                  <a:gd name="T24" fmla="*/ 2 w 29"/>
                  <a:gd name="T25" fmla="*/ 5 h 15"/>
                  <a:gd name="T26" fmla="*/ 5 w 29"/>
                  <a:gd name="T27" fmla="*/ 3 h 15"/>
                  <a:gd name="T28" fmla="*/ 9 w 29"/>
                  <a:gd name="T29" fmla="*/ 2 h 15"/>
                  <a:gd name="T30" fmla="*/ 16 w 29"/>
                  <a:gd name="T31" fmla="*/ 0 h 15"/>
                  <a:gd name="T32" fmla="*/ 16 w 29"/>
                  <a:gd name="T33" fmla="*/ 0 h 15"/>
                  <a:gd name="T34" fmla="*/ 21 w 29"/>
                  <a:gd name="T35" fmla="*/ 2 h 15"/>
                  <a:gd name="T36" fmla="*/ 25 w 29"/>
                  <a:gd name="T37" fmla="*/ 3 h 15"/>
                  <a:gd name="T38" fmla="*/ 28 w 29"/>
                  <a:gd name="T39" fmla="*/ 5 h 15"/>
                  <a:gd name="T40" fmla="*/ 29 w 29"/>
                  <a:gd name="T41" fmla="*/ 8 h 15"/>
                  <a:gd name="T42" fmla="*/ 29 w 29"/>
                  <a:gd name="T43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9" h="15">
                    <a:moveTo>
                      <a:pt x="29" y="8"/>
                    </a:moveTo>
                    <a:lnTo>
                      <a:pt x="29" y="8"/>
                    </a:lnTo>
                    <a:lnTo>
                      <a:pt x="28" y="12"/>
                    </a:lnTo>
                    <a:lnTo>
                      <a:pt x="25" y="13"/>
                    </a:lnTo>
                    <a:lnTo>
                      <a:pt x="21" y="15"/>
                    </a:lnTo>
                    <a:lnTo>
                      <a:pt x="16" y="15"/>
                    </a:lnTo>
                    <a:lnTo>
                      <a:pt x="16" y="15"/>
                    </a:lnTo>
                    <a:lnTo>
                      <a:pt x="9" y="15"/>
                    </a:lnTo>
                    <a:lnTo>
                      <a:pt x="5" y="13"/>
                    </a:lnTo>
                    <a:lnTo>
                      <a:pt x="2" y="1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5" y="3"/>
                    </a:lnTo>
                    <a:lnTo>
                      <a:pt x="9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1" y="2"/>
                    </a:lnTo>
                    <a:lnTo>
                      <a:pt x="25" y="3"/>
                    </a:lnTo>
                    <a:lnTo>
                      <a:pt x="28" y="5"/>
                    </a:lnTo>
                    <a:lnTo>
                      <a:pt x="29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F7C6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0" name="Freeform 1228"/>
              <p:cNvSpPr>
                <a:spLocks/>
              </p:cNvSpPr>
              <p:nvPr/>
            </p:nvSpPr>
            <p:spPr bwMode="auto">
              <a:xfrm rot="380540" flipH="1">
                <a:off x="3072658" y="2644406"/>
                <a:ext cx="239482" cy="60325"/>
              </a:xfrm>
              <a:custGeom>
                <a:avLst/>
                <a:gdLst>
                  <a:gd name="T0" fmla="*/ 135 w 135"/>
                  <a:gd name="T1" fmla="*/ 16 h 38"/>
                  <a:gd name="T2" fmla="*/ 135 w 135"/>
                  <a:gd name="T3" fmla="*/ 16 h 38"/>
                  <a:gd name="T4" fmla="*/ 131 w 135"/>
                  <a:gd name="T5" fmla="*/ 14 h 38"/>
                  <a:gd name="T6" fmla="*/ 121 w 135"/>
                  <a:gd name="T7" fmla="*/ 10 h 38"/>
                  <a:gd name="T8" fmla="*/ 106 w 135"/>
                  <a:gd name="T9" fmla="*/ 5 h 38"/>
                  <a:gd name="T10" fmla="*/ 96 w 135"/>
                  <a:gd name="T11" fmla="*/ 3 h 38"/>
                  <a:gd name="T12" fmla="*/ 87 w 135"/>
                  <a:gd name="T13" fmla="*/ 1 h 38"/>
                  <a:gd name="T14" fmla="*/ 76 w 135"/>
                  <a:gd name="T15" fmla="*/ 0 h 38"/>
                  <a:gd name="T16" fmla="*/ 65 w 135"/>
                  <a:gd name="T17" fmla="*/ 0 h 38"/>
                  <a:gd name="T18" fmla="*/ 54 w 135"/>
                  <a:gd name="T19" fmla="*/ 3 h 38"/>
                  <a:gd name="T20" fmla="*/ 42 w 135"/>
                  <a:gd name="T21" fmla="*/ 5 h 38"/>
                  <a:gd name="T22" fmla="*/ 31 w 135"/>
                  <a:gd name="T23" fmla="*/ 10 h 38"/>
                  <a:gd name="T24" fmla="*/ 20 w 135"/>
                  <a:gd name="T25" fmla="*/ 16 h 38"/>
                  <a:gd name="T26" fmla="*/ 9 w 135"/>
                  <a:gd name="T27" fmla="*/ 26 h 38"/>
                  <a:gd name="T28" fmla="*/ 0 w 135"/>
                  <a:gd name="T29" fmla="*/ 38 h 38"/>
                  <a:gd name="T30" fmla="*/ 0 w 135"/>
                  <a:gd name="T31" fmla="*/ 38 h 38"/>
                  <a:gd name="T32" fmla="*/ 1 w 135"/>
                  <a:gd name="T33" fmla="*/ 35 h 38"/>
                  <a:gd name="T34" fmla="*/ 6 w 135"/>
                  <a:gd name="T35" fmla="*/ 30 h 38"/>
                  <a:gd name="T36" fmla="*/ 16 w 135"/>
                  <a:gd name="T37" fmla="*/ 24 h 38"/>
                  <a:gd name="T38" fmla="*/ 30 w 135"/>
                  <a:gd name="T39" fmla="*/ 16 h 38"/>
                  <a:gd name="T40" fmla="*/ 40 w 135"/>
                  <a:gd name="T41" fmla="*/ 14 h 38"/>
                  <a:gd name="T42" fmla="*/ 49 w 135"/>
                  <a:gd name="T43" fmla="*/ 11 h 38"/>
                  <a:gd name="T44" fmla="*/ 60 w 135"/>
                  <a:gd name="T45" fmla="*/ 9 h 38"/>
                  <a:gd name="T46" fmla="*/ 73 w 135"/>
                  <a:gd name="T47" fmla="*/ 8 h 38"/>
                  <a:gd name="T48" fmla="*/ 87 w 135"/>
                  <a:gd name="T49" fmla="*/ 8 h 38"/>
                  <a:gd name="T50" fmla="*/ 101 w 135"/>
                  <a:gd name="T51" fmla="*/ 9 h 38"/>
                  <a:gd name="T52" fmla="*/ 117 w 135"/>
                  <a:gd name="T53" fmla="*/ 13 h 38"/>
                  <a:gd name="T54" fmla="*/ 135 w 135"/>
                  <a:gd name="T55" fmla="*/ 16 h 38"/>
                  <a:gd name="T56" fmla="*/ 135 w 135"/>
                  <a:gd name="T57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5" h="38">
                    <a:moveTo>
                      <a:pt x="135" y="16"/>
                    </a:moveTo>
                    <a:lnTo>
                      <a:pt x="135" y="16"/>
                    </a:lnTo>
                    <a:lnTo>
                      <a:pt x="131" y="14"/>
                    </a:lnTo>
                    <a:lnTo>
                      <a:pt x="121" y="10"/>
                    </a:lnTo>
                    <a:lnTo>
                      <a:pt x="106" y="5"/>
                    </a:lnTo>
                    <a:lnTo>
                      <a:pt x="96" y="3"/>
                    </a:lnTo>
                    <a:lnTo>
                      <a:pt x="87" y="1"/>
                    </a:lnTo>
                    <a:lnTo>
                      <a:pt x="76" y="0"/>
                    </a:lnTo>
                    <a:lnTo>
                      <a:pt x="65" y="0"/>
                    </a:lnTo>
                    <a:lnTo>
                      <a:pt x="54" y="3"/>
                    </a:lnTo>
                    <a:lnTo>
                      <a:pt x="42" y="5"/>
                    </a:lnTo>
                    <a:lnTo>
                      <a:pt x="31" y="10"/>
                    </a:lnTo>
                    <a:lnTo>
                      <a:pt x="20" y="16"/>
                    </a:lnTo>
                    <a:lnTo>
                      <a:pt x="9" y="26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1" y="35"/>
                    </a:lnTo>
                    <a:lnTo>
                      <a:pt x="6" y="30"/>
                    </a:lnTo>
                    <a:lnTo>
                      <a:pt x="16" y="24"/>
                    </a:lnTo>
                    <a:lnTo>
                      <a:pt x="30" y="16"/>
                    </a:lnTo>
                    <a:lnTo>
                      <a:pt x="40" y="14"/>
                    </a:lnTo>
                    <a:lnTo>
                      <a:pt x="49" y="11"/>
                    </a:lnTo>
                    <a:lnTo>
                      <a:pt x="60" y="9"/>
                    </a:lnTo>
                    <a:lnTo>
                      <a:pt x="73" y="8"/>
                    </a:lnTo>
                    <a:lnTo>
                      <a:pt x="87" y="8"/>
                    </a:lnTo>
                    <a:lnTo>
                      <a:pt x="101" y="9"/>
                    </a:lnTo>
                    <a:lnTo>
                      <a:pt x="117" y="13"/>
                    </a:lnTo>
                    <a:lnTo>
                      <a:pt x="135" y="16"/>
                    </a:lnTo>
                    <a:lnTo>
                      <a:pt x="135" y="16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1" name="Freeform 1266"/>
              <p:cNvSpPr>
                <a:spLocks/>
              </p:cNvSpPr>
              <p:nvPr/>
            </p:nvSpPr>
            <p:spPr bwMode="auto">
              <a:xfrm rot="380540" flipH="1">
                <a:off x="3111598" y="2652134"/>
                <a:ext cx="134819" cy="115888"/>
              </a:xfrm>
              <a:custGeom>
                <a:avLst/>
                <a:gdLst>
                  <a:gd name="T0" fmla="*/ 38 w 76"/>
                  <a:gd name="T1" fmla="*/ 0 h 73"/>
                  <a:gd name="T2" fmla="*/ 38 w 76"/>
                  <a:gd name="T3" fmla="*/ 0 h 73"/>
                  <a:gd name="T4" fmla="*/ 29 w 76"/>
                  <a:gd name="T5" fmla="*/ 5 h 73"/>
                  <a:gd name="T6" fmla="*/ 21 w 76"/>
                  <a:gd name="T7" fmla="*/ 11 h 73"/>
                  <a:gd name="T8" fmla="*/ 13 w 76"/>
                  <a:gd name="T9" fmla="*/ 20 h 73"/>
                  <a:gd name="T10" fmla="*/ 4 w 76"/>
                  <a:gd name="T11" fmla="*/ 29 h 73"/>
                  <a:gd name="T12" fmla="*/ 3 w 76"/>
                  <a:gd name="T13" fmla="*/ 36 h 73"/>
                  <a:gd name="T14" fmla="*/ 0 w 76"/>
                  <a:gd name="T15" fmla="*/ 42 h 73"/>
                  <a:gd name="T16" fmla="*/ 0 w 76"/>
                  <a:gd name="T17" fmla="*/ 47 h 73"/>
                  <a:gd name="T18" fmla="*/ 0 w 76"/>
                  <a:gd name="T19" fmla="*/ 53 h 73"/>
                  <a:gd name="T20" fmla="*/ 3 w 76"/>
                  <a:gd name="T21" fmla="*/ 59 h 73"/>
                  <a:gd name="T22" fmla="*/ 7 w 76"/>
                  <a:gd name="T23" fmla="*/ 66 h 73"/>
                  <a:gd name="T24" fmla="*/ 7 w 76"/>
                  <a:gd name="T25" fmla="*/ 66 h 73"/>
                  <a:gd name="T26" fmla="*/ 13 w 76"/>
                  <a:gd name="T27" fmla="*/ 69 h 73"/>
                  <a:gd name="T28" fmla="*/ 20 w 76"/>
                  <a:gd name="T29" fmla="*/ 72 h 73"/>
                  <a:gd name="T30" fmla="*/ 29 w 76"/>
                  <a:gd name="T31" fmla="*/ 73 h 73"/>
                  <a:gd name="T32" fmla="*/ 35 w 76"/>
                  <a:gd name="T33" fmla="*/ 72 h 73"/>
                  <a:gd name="T34" fmla="*/ 39 w 76"/>
                  <a:gd name="T35" fmla="*/ 71 h 73"/>
                  <a:gd name="T36" fmla="*/ 46 w 76"/>
                  <a:gd name="T37" fmla="*/ 67 h 73"/>
                  <a:gd name="T38" fmla="*/ 51 w 76"/>
                  <a:gd name="T39" fmla="*/ 63 h 73"/>
                  <a:gd name="T40" fmla="*/ 57 w 76"/>
                  <a:gd name="T41" fmla="*/ 57 h 73"/>
                  <a:gd name="T42" fmla="*/ 64 w 76"/>
                  <a:gd name="T43" fmla="*/ 48 h 73"/>
                  <a:gd name="T44" fmla="*/ 69 w 76"/>
                  <a:gd name="T45" fmla="*/ 38 h 73"/>
                  <a:gd name="T46" fmla="*/ 76 w 76"/>
                  <a:gd name="T47" fmla="*/ 26 h 73"/>
                  <a:gd name="T48" fmla="*/ 38 w 76"/>
                  <a:gd name="T4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6" h="73">
                    <a:moveTo>
                      <a:pt x="38" y="0"/>
                    </a:moveTo>
                    <a:lnTo>
                      <a:pt x="38" y="0"/>
                    </a:lnTo>
                    <a:lnTo>
                      <a:pt x="29" y="5"/>
                    </a:lnTo>
                    <a:lnTo>
                      <a:pt x="21" y="11"/>
                    </a:lnTo>
                    <a:lnTo>
                      <a:pt x="13" y="20"/>
                    </a:lnTo>
                    <a:lnTo>
                      <a:pt x="4" y="29"/>
                    </a:lnTo>
                    <a:lnTo>
                      <a:pt x="3" y="36"/>
                    </a:lnTo>
                    <a:lnTo>
                      <a:pt x="0" y="42"/>
                    </a:lnTo>
                    <a:lnTo>
                      <a:pt x="0" y="47"/>
                    </a:lnTo>
                    <a:lnTo>
                      <a:pt x="0" y="53"/>
                    </a:lnTo>
                    <a:lnTo>
                      <a:pt x="3" y="59"/>
                    </a:lnTo>
                    <a:lnTo>
                      <a:pt x="7" y="66"/>
                    </a:lnTo>
                    <a:lnTo>
                      <a:pt x="7" y="66"/>
                    </a:lnTo>
                    <a:lnTo>
                      <a:pt x="13" y="69"/>
                    </a:lnTo>
                    <a:lnTo>
                      <a:pt x="20" y="72"/>
                    </a:lnTo>
                    <a:lnTo>
                      <a:pt x="29" y="73"/>
                    </a:lnTo>
                    <a:lnTo>
                      <a:pt x="35" y="72"/>
                    </a:lnTo>
                    <a:lnTo>
                      <a:pt x="39" y="71"/>
                    </a:lnTo>
                    <a:lnTo>
                      <a:pt x="46" y="67"/>
                    </a:lnTo>
                    <a:lnTo>
                      <a:pt x="51" y="63"/>
                    </a:lnTo>
                    <a:lnTo>
                      <a:pt x="57" y="57"/>
                    </a:lnTo>
                    <a:lnTo>
                      <a:pt x="64" y="48"/>
                    </a:lnTo>
                    <a:lnTo>
                      <a:pt x="69" y="38"/>
                    </a:lnTo>
                    <a:lnTo>
                      <a:pt x="76" y="26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E312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2" name="Freeform 1267"/>
              <p:cNvSpPr>
                <a:spLocks noEditPoints="1"/>
              </p:cNvSpPr>
              <p:nvPr/>
            </p:nvSpPr>
            <p:spPr bwMode="auto">
              <a:xfrm rot="380540" flipH="1">
                <a:off x="3093519" y="2645569"/>
                <a:ext cx="166750" cy="134938"/>
              </a:xfrm>
              <a:custGeom>
                <a:avLst/>
                <a:gdLst>
                  <a:gd name="T0" fmla="*/ 40 w 94"/>
                  <a:gd name="T1" fmla="*/ 0 h 85"/>
                  <a:gd name="T2" fmla="*/ 40 w 94"/>
                  <a:gd name="T3" fmla="*/ 0 h 85"/>
                  <a:gd name="T4" fmla="*/ 35 w 94"/>
                  <a:gd name="T5" fmla="*/ 4 h 85"/>
                  <a:gd name="T6" fmla="*/ 22 w 94"/>
                  <a:gd name="T7" fmla="*/ 12 h 85"/>
                  <a:gd name="T8" fmla="*/ 15 w 94"/>
                  <a:gd name="T9" fmla="*/ 19 h 85"/>
                  <a:gd name="T10" fmla="*/ 10 w 94"/>
                  <a:gd name="T11" fmla="*/ 26 h 85"/>
                  <a:gd name="T12" fmla="*/ 4 w 94"/>
                  <a:gd name="T13" fmla="*/ 35 h 85"/>
                  <a:gd name="T14" fmla="*/ 1 w 94"/>
                  <a:gd name="T15" fmla="*/ 43 h 85"/>
                  <a:gd name="T16" fmla="*/ 1 w 94"/>
                  <a:gd name="T17" fmla="*/ 43 h 85"/>
                  <a:gd name="T18" fmla="*/ 0 w 94"/>
                  <a:gd name="T19" fmla="*/ 52 h 85"/>
                  <a:gd name="T20" fmla="*/ 1 w 94"/>
                  <a:gd name="T21" fmla="*/ 60 h 85"/>
                  <a:gd name="T22" fmla="*/ 4 w 94"/>
                  <a:gd name="T23" fmla="*/ 67 h 85"/>
                  <a:gd name="T24" fmla="*/ 8 w 94"/>
                  <a:gd name="T25" fmla="*/ 75 h 85"/>
                  <a:gd name="T26" fmla="*/ 10 w 94"/>
                  <a:gd name="T27" fmla="*/ 75 h 85"/>
                  <a:gd name="T28" fmla="*/ 10 w 94"/>
                  <a:gd name="T29" fmla="*/ 75 h 85"/>
                  <a:gd name="T30" fmla="*/ 10 w 94"/>
                  <a:gd name="T31" fmla="*/ 75 h 85"/>
                  <a:gd name="T32" fmla="*/ 12 w 94"/>
                  <a:gd name="T33" fmla="*/ 77 h 85"/>
                  <a:gd name="T34" fmla="*/ 19 w 94"/>
                  <a:gd name="T35" fmla="*/ 81 h 85"/>
                  <a:gd name="T36" fmla="*/ 23 w 94"/>
                  <a:gd name="T37" fmla="*/ 82 h 85"/>
                  <a:gd name="T38" fmla="*/ 29 w 94"/>
                  <a:gd name="T39" fmla="*/ 83 h 85"/>
                  <a:gd name="T40" fmla="*/ 35 w 94"/>
                  <a:gd name="T41" fmla="*/ 85 h 85"/>
                  <a:gd name="T42" fmla="*/ 41 w 94"/>
                  <a:gd name="T43" fmla="*/ 83 h 85"/>
                  <a:gd name="T44" fmla="*/ 41 w 94"/>
                  <a:gd name="T45" fmla="*/ 83 h 85"/>
                  <a:gd name="T46" fmla="*/ 48 w 94"/>
                  <a:gd name="T47" fmla="*/ 82 h 85"/>
                  <a:gd name="T48" fmla="*/ 55 w 94"/>
                  <a:gd name="T49" fmla="*/ 78 h 85"/>
                  <a:gd name="T50" fmla="*/ 62 w 94"/>
                  <a:gd name="T51" fmla="*/ 75 h 85"/>
                  <a:gd name="T52" fmla="*/ 68 w 94"/>
                  <a:gd name="T53" fmla="*/ 68 h 85"/>
                  <a:gd name="T54" fmla="*/ 75 w 94"/>
                  <a:gd name="T55" fmla="*/ 61 h 85"/>
                  <a:gd name="T56" fmla="*/ 80 w 94"/>
                  <a:gd name="T57" fmla="*/ 53 h 85"/>
                  <a:gd name="T58" fmla="*/ 86 w 94"/>
                  <a:gd name="T59" fmla="*/ 43 h 85"/>
                  <a:gd name="T60" fmla="*/ 91 w 94"/>
                  <a:gd name="T61" fmla="*/ 33 h 85"/>
                  <a:gd name="T62" fmla="*/ 94 w 94"/>
                  <a:gd name="T63" fmla="*/ 27 h 85"/>
                  <a:gd name="T64" fmla="*/ 46 w 94"/>
                  <a:gd name="T65" fmla="*/ 4 h 85"/>
                  <a:gd name="T66" fmla="*/ 40 w 94"/>
                  <a:gd name="T67" fmla="*/ 0 h 85"/>
                  <a:gd name="T68" fmla="*/ 17 w 94"/>
                  <a:gd name="T69" fmla="*/ 51 h 85"/>
                  <a:gd name="T70" fmla="*/ 17 w 94"/>
                  <a:gd name="T71" fmla="*/ 51 h 85"/>
                  <a:gd name="T72" fmla="*/ 17 w 94"/>
                  <a:gd name="T73" fmla="*/ 46 h 85"/>
                  <a:gd name="T74" fmla="*/ 17 w 94"/>
                  <a:gd name="T75" fmla="*/ 46 h 85"/>
                  <a:gd name="T76" fmla="*/ 18 w 94"/>
                  <a:gd name="T77" fmla="*/ 41 h 85"/>
                  <a:gd name="T78" fmla="*/ 21 w 94"/>
                  <a:gd name="T79" fmla="*/ 36 h 85"/>
                  <a:gd name="T80" fmla="*/ 29 w 94"/>
                  <a:gd name="T81" fmla="*/ 26 h 85"/>
                  <a:gd name="T82" fmla="*/ 37 w 94"/>
                  <a:gd name="T83" fmla="*/ 17 h 85"/>
                  <a:gd name="T84" fmla="*/ 46 w 94"/>
                  <a:gd name="T85" fmla="*/ 12 h 85"/>
                  <a:gd name="T86" fmla="*/ 46 w 94"/>
                  <a:gd name="T87" fmla="*/ 12 h 85"/>
                  <a:gd name="T88" fmla="*/ 75 w 94"/>
                  <a:gd name="T89" fmla="*/ 32 h 85"/>
                  <a:gd name="T90" fmla="*/ 75 w 94"/>
                  <a:gd name="T91" fmla="*/ 32 h 85"/>
                  <a:gd name="T92" fmla="*/ 64 w 94"/>
                  <a:gd name="T93" fmla="*/ 50 h 85"/>
                  <a:gd name="T94" fmla="*/ 54 w 94"/>
                  <a:gd name="T95" fmla="*/ 61 h 85"/>
                  <a:gd name="T96" fmla="*/ 46 w 94"/>
                  <a:gd name="T97" fmla="*/ 67 h 85"/>
                  <a:gd name="T98" fmla="*/ 39 w 94"/>
                  <a:gd name="T99" fmla="*/ 70 h 85"/>
                  <a:gd name="T100" fmla="*/ 39 w 94"/>
                  <a:gd name="T101" fmla="*/ 70 h 85"/>
                  <a:gd name="T102" fmla="*/ 32 w 94"/>
                  <a:gd name="T103" fmla="*/ 70 h 85"/>
                  <a:gd name="T104" fmla="*/ 28 w 94"/>
                  <a:gd name="T105" fmla="*/ 68 h 85"/>
                  <a:gd name="T106" fmla="*/ 22 w 94"/>
                  <a:gd name="T107" fmla="*/ 66 h 85"/>
                  <a:gd name="T108" fmla="*/ 22 w 94"/>
                  <a:gd name="T109" fmla="*/ 66 h 85"/>
                  <a:gd name="T110" fmla="*/ 18 w 94"/>
                  <a:gd name="T111" fmla="*/ 58 h 85"/>
                  <a:gd name="T112" fmla="*/ 17 w 94"/>
                  <a:gd name="T113" fmla="*/ 51 h 85"/>
                  <a:gd name="T114" fmla="*/ 17 w 94"/>
                  <a:gd name="T115" fmla="*/ 5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4" h="85">
                    <a:moveTo>
                      <a:pt x="40" y="0"/>
                    </a:moveTo>
                    <a:lnTo>
                      <a:pt x="40" y="0"/>
                    </a:lnTo>
                    <a:lnTo>
                      <a:pt x="35" y="4"/>
                    </a:lnTo>
                    <a:lnTo>
                      <a:pt x="22" y="12"/>
                    </a:lnTo>
                    <a:lnTo>
                      <a:pt x="15" y="19"/>
                    </a:lnTo>
                    <a:lnTo>
                      <a:pt x="10" y="26"/>
                    </a:lnTo>
                    <a:lnTo>
                      <a:pt x="4" y="35"/>
                    </a:lnTo>
                    <a:lnTo>
                      <a:pt x="1" y="43"/>
                    </a:lnTo>
                    <a:lnTo>
                      <a:pt x="1" y="43"/>
                    </a:lnTo>
                    <a:lnTo>
                      <a:pt x="0" y="52"/>
                    </a:lnTo>
                    <a:lnTo>
                      <a:pt x="1" y="60"/>
                    </a:lnTo>
                    <a:lnTo>
                      <a:pt x="4" y="67"/>
                    </a:lnTo>
                    <a:lnTo>
                      <a:pt x="8" y="75"/>
                    </a:lnTo>
                    <a:lnTo>
                      <a:pt x="10" y="75"/>
                    </a:lnTo>
                    <a:lnTo>
                      <a:pt x="10" y="75"/>
                    </a:lnTo>
                    <a:lnTo>
                      <a:pt x="10" y="75"/>
                    </a:lnTo>
                    <a:lnTo>
                      <a:pt x="12" y="77"/>
                    </a:lnTo>
                    <a:lnTo>
                      <a:pt x="19" y="81"/>
                    </a:lnTo>
                    <a:lnTo>
                      <a:pt x="23" y="82"/>
                    </a:lnTo>
                    <a:lnTo>
                      <a:pt x="29" y="83"/>
                    </a:lnTo>
                    <a:lnTo>
                      <a:pt x="35" y="85"/>
                    </a:lnTo>
                    <a:lnTo>
                      <a:pt x="41" y="83"/>
                    </a:lnTo>
                    <a:lnTo>
                      <a:pt x="41" y="83"/>
                    </a:lnTo>
                    <a:lnTo>
                      <a:pt x="48" y="82"/>
                    </a:lnTo>
                    <a:lnTo>
                      <a:pt x="55" y="78"/>
                    </a:lnTo>
                    <a:lnTo>
                      <a:pt x="62" y="75"/>
                    </a:lnTo>
                    <a:lnTo>
                      <a:pt x="68" y="68"/>
                    </a:lnTo>
                    <a:lnTo>
                      <a:pt x="75" y="61"/>
                    </a:lnTo>
                    <a:lnTo>
                      <a:pt x="80" y="53"/>
                    </a:lnTo>
                    <a:lnTo>
                      <a:pt x="86" y="43"/>
                    </a:lnTo>
                    <a:lnTo>
                      <a:pt x="91" y="33"/>
                    </a:lnTo>
                    <a:lnTo>
                      <a:pt x="94" y="27"/>
                    </a:lnTo>
                    <a:lnTo>
                      <a:pt x="46" y="4"/>
                    </a:lnTo>
                    <a:lnTo>
                      <a:pt x="40" y="0"/>
                    </a:lnTo>
                    <a:close/>
                    <a:moveTo>
                      <a:pt x="17" y="51"/>
                    </a:moveTo>
                    <a:lnTo>
                      <a:pt x="17" y="51"/>
                    </a:lnTo>
                    <a:lnTo>
                      <a:pt x="17" y="46"/>
                    </a:lnTo>
                    <a:lnTo>
                      <a:pt x="17" y="46"/>
                    </a:lnTo>
                    <a:lnTo>
                      <a:pt x="18" y="41"/>
                    </a:lnTo>
                    <a:lnTo>
                      <a:pt x="21" y="36"/>
                    </a:lnTo>
                    <a:lnTo>
                      <a:pt x="29" y="26"/>
                    </a:lnTo>
                    <a:lnTo>
                      <a:pt x="37" y="17"/>
                    </a:lnTo>
                    <a:lnTo>
                      <a:pt x="46" y="12"/>
                    </a:lnTo>
                    <a:lnTo>
                      <a:pt x="46" y="12"/>
                    </a:lnTo>
                    <a:lnTo>
                      <a:pt x="75" y="32"/>
                    </a:lnTo>
                    <a:lnTo>
                      <a:pt x="75" y="32"/>
                    </a:lnTo>
                    <a:lnTo>
                      <a:pt x="64" y="50"/>
                    </a:lnTo>
                    <a:lnTo>
                      <a:pt x="54" y="61"/>
                    </a:lnTo>
                    <a:lnTo>
                      <a:pt x="46" y="67"/>
                    </a:lnTo>
                    <a:lnTo>
                      <a:pt x="39" y="70"/>
                    </a:lnTo>
                    <a:lnTo>
                      <a:pt x="39" y="70"/>
                    </a:lnTo>
                    <a:lnTo>
                      <a:pt x="32" y="70"/>
                    </a:lnTo>
                    <a:lnTo>
                      <a:pt x="28" y="68"/>
                    </a:lnTo>
                    <a:lnTo>
                      <a:pt x="22" y="66"/>
                    </a:lnTo>
                    <a:lnTo>
                      <a:pt x="22" y="66"/>
                    </a:lnTo>
                    <a:lnTo>
                      <a:pt x="18" y="58"/>
                    </a:lnTo>
                    <a:lnTo>
                      <a:pt x="17" y="51"/>
                    </a:lnTo>
                    <a:lnTo>
                      <a:pt x="17" y="51"/>
                    </a:lnTo>
                    <a:close/>
                  </a:path>
                </a:pathLst>
              </a:custGeom>
              <a:solidFill>
                <a:srgbClr val="D037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3" name="Freeform 1268"/>
              <p:cNvSpPr>
                <a:spLocks/>
              </p:cNvSpPr>
              <p:nvPr/>
            </p:nvSpPr>
            <p:spPr bwMode="auto">
              <a:xfrm rot="380540" flipH="1">
                <a:off x="3111598" y="2652134"/>
                <a:ext cx="134819" cy="115888"/>
              </a:xfrm>
              <a:custGeom>
                <a:avLst/>
                <a:gdLst>
                  <a:gd name="T0" fmla="*/ 38 w 76"/>
                  <a:gd name="T1" fmla="*/ 0 h 73"/>
                  <a:gd name="T2" fmla="*/ 38 w 76"/>
                  <a:gd name="T3" fmla="*/ 0 h 73"/>
                  <a:gd name="T4" fmla="*/ 29 w 76"/>
                  <a:gd name="T5" fmla="*/ 5 h 73"/>
                  <a:gd name="T6" fmla="*/ 21 w 76"/>
                  <a:gd name="T7" fmla="*/ 11 h 73"/>
                  <a:gd name="T8" fmla="*/ 13 w 76"/>
                  <a:gd name="T9" fmla="*/ 20 h 73"/>
                  <a:gd name="T10" fmla="*/ 4 w 76"/>
                  <a:gd name="T11" fmla="*/ 29 h 73"/>
                  <a:gd name="T12" fmla="*/ 3 w 76"/>
                  <a:gd name="T13" fmla="*/ 36 h 73"/>
                  <a:gd name="T14" fmla="*/ 0 w 76"/>
                  <a:gd name="T15" fmla="*/ 42 h 73"/>
                  <a:gd name="T16" fmla="*/ 0 w 76"/>
                  <a:gd name="T17" fmla="*/ 47 h 73"/>
                  <a:gd name="T18" fmla="*/ 0 w 76"/>
                  <a:gd name="T19" fmla="*/ 53 h 73"/>
                  <a:gd name="T20" fmla="*/ 3 w 76"/>
                  <a:gd name="T21" fmla="*/ 59 h 73"/>
                  <a:gd name="T22" fmla="*/ 7 w 76"/>
                  <a:gd name="T23" fmla="*/ 66 h 73"/>
                  <a:gd name="T24" fmla="*/ 7 w 76"/>
                  <a:gd name="T25" fmla="*/ 66 h 73"/>
                  <a:gd name="T26" fmla="*/ 13 w 76"/>
                  <a:gd name="T27" fmla="*/ 69 h 73"/>
                  <a:gd name="T28" fmla="*/ 20 w 76"/>
                  <a:gd name="T29" fmla="*/ 72 h 73"/>
                  <a:gd name="T30" fmla="*/ 29 w 76"/>
                  <a:gd name="T31" fmla="*/ 73 h 73"/>
                  <a:gd name="T32" fmla="*/ 35 w 76"/>
                  <a:gd name="T33" fmla="*/ 72 h 73"/>
                  <a:gd name="T34" fmla="*/ 39 w 76"/>
                  <a:gd name="T35" fmla="*/ 71 h 73"/>
                  <a:gd name="T36" fmla="*/ 46 w 76"/>
                  <a:gd name="T37" fmla="*/ 67 h 73"/>
                  <a:gd name="T38" fmla="*/ 51 w 76"/>
                  <a:gd name="T39" fmla="*/ 63 h 73"/>
                  <a:gd name="T40" fmla="*/ 57 w 76"/>
                  <a:gd name="T41" fmla="*/ 57 h 73"/>
                  <a:gd name="T42" fmla="*/ 64 w 76"/>
                  <a:gd name="T43" fmla="*/ 48 h 73"/>
                  <a:gd name="T44" fmla="*/ 69 w 76"/>
                  <a:gd name="T45" fmla="*/ 38 h 73"/>
                  <a:gd name="T46" fmla="*/ 76 w 76"/>
                  <a:gd name="T47" fmla="*/ 26 h 73"/>
                  <a:gd name="T48" fmla="*/ 38 w 76"/>
                  <a:gd name="T4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6" h="73">
                    <a:moveTo>
                      <a:pt x="38" y="0"/>
                    </a:moveTo>
                    <a:lnTo>
                      <a:pt x="38" y="0"/>
                    </a:lnTo>
                    <a:lnTo>
                      <a:pt x="29" y="5"/>
                    </a:lnTo>
                    <a:lnTo>
                      <a:pt x="21" y="11"/>
                    </a:lnTo>
                    <a:lnTo>
                      <a:pt x="13" y="20"/>
                    </a:lnTo>
                    <a:lnTo>
                      <a:pt x="4" y="29"/>
                    </a:lnTo>
                    <a:lnTo>
                      <a:pt x="3" y="36"/>
                    </a:lnTo>
                    <a:lnTo>
                      <a:pt x="0" y="42"/>
                    </a:lnTo>
                    <a:lnTo>
                      <a:pt x="0" y="47"/>
                    </a:lnTo>
                    <a:lnTo>
                      <a:pt x="0" y="53"/>
                    </a:lnTo>
                    <a:lnTo>
                      <a:pt x="3" y="59"/>
                    </a:lnTo>
                    <a:lnTo>
                      <a:pt x="7" y="66"/>
                    </a:lnTo>
                    <a:lnTo>
                      <a:pt x="7" y="66"/>
                    </a:lnTo>
                    <a:lnTo>
                      <a:pt x="13" y="69"/>
                    </a:lnTo>
                    <a:lnTo>
                      <a:pt x="20" y="72"/>
                    </a:lnTo>
                    <a:lnTo>
                      <a:pt x="29" y="73"/>
                    </a:lnTo>
                    <a:lnTo>
                      <a:pt x="35" y="72"/>
                    </a:lnTo>
                    <a:lnTo>
                      <a:pt x="39" y="71"/>
                    </a:lnTo>
                    <a:lnTo>
                      <a:pt x="46" y="67"/>
                    </a:lnTo>
                    <a:lnTo>
                      <a:pt x="51" y="63"/>
                    </a:lnTo>
                    <a:lnTo>
                      <a:pt x="57" y="57"/>
                    </a:lnTo>
                    <a:lnTo>
                      <a:pt x="64" y="48"/>
                    </a:lnTo>
                    <a:lnTo>
                      <a:pt x="69" y="38"/>
                    </a:lnTo>
                    <a:lnTo>
                      <a:pt x="76" y="26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F964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4" name="Freeform 1269"/>
              <p:cNvSpPr>
                <a:spLocks/>
              </p:cNvSpPr>
              <p:nvPr/>
            </p:nvSpPr>
            <p:spPr bwMode="auto">
              <a:xfrm rot="380540" flipH="1">
                <a:off x="3106759" y="2644745"/>
                <a:ext cx="99340" cy="87313"/>
              </a:xfrm>
              <a:custGeom>
                <a:avLst/>
                <a:gdLst>
                  <a:gd name="T0" fmla="*/ 3 w 56"/>
                  <a:gd name="T1" fmla="*/ 8 h 55"/>
                  <a:gd name="T2" fmla="*/ 3 w 56"/>
                  <a:gd name="T3" fmla="*/ 8 h 55"/>
                  <a:gd name="T4" fmla="*/ 4 w 56"/>
                  <a:gd name="T5" fmla="*/ 9 h 55"/>
                  <a:gd name="T6" fmla="*/ 9 w 56"/>
                  <a:gd name="T7" fmla="*/ 11 h 55"/>
                  <a:gd name="T8" fmla="*/ 14 w 56"/>
                  <a:gd name="T9" fmla="*/ 15 h 55"/>
                  <a:gd name="T10" fmla="*/ 15 w 56"/>
                  <a:gd name="T11" fmla="*/ 18 h 55"/>
                  <a:gd name="T12" fmla="*/ 15 w 56"/>
                  <a:gd name="T13" fmla="*/ 21 h 55"/>
                  <a:gd name="T14" fmla="*/ 15 w 56"/>
                  <a:gd name="T15" fmla="*/ 21 h 55"/>
                  <a:gd name="T16" fmla="*/ 12 w 56"/>
                  <a:gd name="T17" fmla="*/ 24 h 55"/>
                  <a:gd name="T18" fmla="*/ 5 w 56"/>
                  <a:gd name="T19" fmla="*/ 32 h 55"/>
                  <a:gd name="T20" fmla="*/ 3 w 56"/>
                  <a:gd name="T21" fmla="*/ 37 h 55"/>
                  <a:gd name="T22" fmla="*/ 1 w 56"/>
                  <a:gd name="T23" fmla="*/ 44 h 55"/>
                  <a:gd name="T24" fmla="*/ 0 w 56"/>
                  <a:gd name="T25" fmla="*/ 49 h 55"/>
                  <a:gd name="T26" fmla="*/ 0 w 56"/>
                  <a:gd name="T27" fmla="*/ 55 h 55"/>
                  <a:gd name="T28" fmla="*/ 0 w 56"/>
                  <a:gd name="T29" fmla="*/ 55 h 55"/>
                  <a:gd name="T30" fmla="*/ 3 w 56"/>
                  <a:gd name="T31" fmla="*/ 50 h 55"/>
                  <a:gd name="T32" fmla="*/ 9 w 56"/>
                  <a:gd name="T33" fmla="*/ 39 h 55"/>
                  <a:gd name="T34" fmla="*/ 14 w 56"/>
                  <a:gd name="T35" fmla="*/ 34 h 55"/>
                  <a:gd name="T36" fmla="*/ 19 w 56"/>
                  <a:gd name="T37" fmla="*/ 30 h 55"/>
                  <a:gd name="T38" fmla="*/ 25 w 56"/>
                  <a:gd name="T39" fmla="*/ 26 h 55"/>
                  <a:gd name="T40" fmla="*/ 30 w 56"/>
                  <a:gd name="T41" fmla="*/ 26 h 55"/>
                  <a:gd name="T42" fmla="*/ 30 w 56"/>
                  <a:gd name="T43" fmla="*/ 26 h 55"/>
                  <a:gd name="T44" fmla="*/ 33 w 56"/>
                  <a:gd name="T45" fmla="*/ 26 h 55"/>
                  <a:gd name="T46" fmla="*/ 40 w 56"/>
                  <a:gd name="T47" fmla="*/ 29 h 55"/>
                  <a:gd name="T48" fmla="*/ 43 w 56"/>
                  <a:gd name="T49" fmla="*/ 31 h 55"/>
                  <a:gd name="T50" fmla="*/ 45 w 56"/>
                  <a:gd name="T51" fmla="*/ 34 h 55"/>
                  <a:gd name="T52" fmla="*/ 48 w 56"/>
                  <a:gd name="T53" fmla="*/ 37 h 55"/>
                  <a:gd name="T54" fmla="*/ 48 w 56"/>
                  <a:gd name="T55" fmla="*/ 42 h 55"/>
                  <a:gd name="T56" fmla="*/ 56 w 56"/>
                  <a:gd name="T57" fmla="*/ 31 h 55"/>
                  <a:gd name="T58" fmla="*/ 56 w 56"/>
                  <a:gd name="T59" fmla="*/ 29 h 55"/>
                  <a:gd name="T60" fmla="*/ 56 w 56"/>
                  <a:gd name="T61" fmla="*/ 29 h 55"/>
                  <a:gd name="T62" fmla="*/ 36 w 56"/>
                  <a:gd name="T63" fmla="*/ 15 h 55"/>
                  <a:gd name="T64" fmla="*/ 19 w 56"/>
                  <a:gd name="T65" fmla="*/ 6 h 55"/>
                  <a:gd name="T66" fmla="*/ 11 w 56"/>
                  <a:gd name="T67" fmla="*/ 0 h 55"/>
                  <a:gd name="T68" fmla="*/ 3 w 56"/>
                  <a:gd name="T69" fmla="*/ 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6" h="55">
                    <a:moveTo>
                      <a:pt x="3" y="8"/>
                    </a:moveTo>
                    <a:lnTo>
                      <a:pt x="3" y="8"/>
                    </a:lnTo>
                    <a:lnTo>
                      <a:pt x="4" y="9"/>
                    </a:lnTo>
                    <a:lnTo>
                      <a:pt x="9" y="11"/>
                    </a:lnTo>
                    <a:lnTo>
                      <a:pt x="14" y="15"/>
                    </a:lnTo>
                    <a:lnTo>
                      <a:pt x="15" y="18"/>
                    </a:lnTo>
                    <a:lnTo>
                      <a:pt x="15" y="21"/>
                    </a:lnTo>
                    <a:lnTo>
                      <a:pt x="15" y="21"/>
                    </a:lnTo>
                    <a:lnTo>
                      <a:pt x="12" y="24"/>
                    </a:lnTo>
                    <a:lnTo>
                      <a:pt x="5" y="32"/>
                    </a:lnTo>
                    <a:lnTo>
                      <a:pt x="3" y="37"/>
                    </a:lnTo>
                    <a:lnTo>
                      <a:pt x="1" y="44"/>
                    </a:lnTo>
                    <a:lnTo>
                      <a:pt x="0" y="49"/>
                    </a:lnTo>
                    <a:lnTo>
                      <a:pt x="0" y="55"/>
                    </a:lnTo>
                    <a:lnTo>
                      <a:pt x="0" y="55"/>
                    </a:lnTo>
                    <a:lnTo>
                      <a:pt x="3" y="50"/>
                    </a:lnTo>
                    <a:lnTo>
                      <a:pt x="9" y="39"/>
                    </a:lnTo>
                    <a:lnTo>
                      <a:pt x="14" y="34"/>
                    </a:lnTo>
                    <a:lnTo>
                      <a:pt x="19" y="30"/>
                    </a:lnTo>
                    <a:lnTo>
                      <a:pt x="25" y="26"/>
                    </a:lnTo>
                    <a:lnTo>
                      <a:pt x="30" y="26"/>
                    </a:lnTo>
                    <a:lnTo>
                      <a:pt x="30" y="26"/>
                    </a:lnTo>
                    <a:lnTo>
                      <a:pt x="33" y="26"/>
                    </a:lnTo>
                    <a:lnTo>
                      <a:pt x="40" y="29"/>
                    </a:lnTo>
                    <a:lnTo>
                      <a:pt x="43" y="31"/>
                    </a:lnTo>
                    <a:lnTo>
                      <a:pt x="45" y="34"/>
                    </a:lnTo>
                    <a:lnTo>
                      <a:pt x="48" y="37"/>
                    </a:lnTo>
                    <a:lnTo>
                      <a:pt x="48" y="42"/>
                    </a:lnTo>
                    <a:lnTo>
                      <a:pt x="56" y="31"/>
                    </a:lnTo>
                    <a:lnTo>
                      <a:pt x="56" y="29"/>
                    </a:lnTo>
                    <a:lnTo>
                      <a:pt x="56" y="29"/>
                    </a:lnTo>
                    <a:lnTo>
                      <a:pt x="36" y="15"/>
                    </a:lnTo>
                    <a:lnTo>
                      <a:pt x="19" y="6"/>
                    </a:lnTo>
                    <a:lnTo>
                      <a:pt x="11" y="0"/>
                    </a:lnTo>
                    <a:lnTo>
                      <a:pt x="3" y="8"/>
                    </a:lnTo>
                    <a:close/>
                  </a:path>
                </a:pathLst>
              </a:custGeom>
              <a:solidFill>
                <a:srgbClr val="D037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5" name="Freeform 1270"/>
              <p:cNvSpPr>
                <a:spLocks/>
              </p:cNvSpPr>
              <p:nvPr/>
            </p:nvSpPr>
            <p:spPr bwMode="auto">
              <a:xfrm rot="380540" flipH="1">
                <a:off x="2766798" y="2585111"/>
                <a:ext cx="480737" cy="114300"/>
              </a:xfrm>
              <a:custGeom>
                <a:avLst/>
                <a:gdLst>
                  <a:gd name="T0" fmla="*/ 0 w 271"/>
                  <a:gd name="T1" fmla="*/ 0 h 72"/>
                  <a:gd name="T2" fmla="*/ 0 w 271"/>
                  <a:gd name="T3" fmla="*/ 0 h 72"/>
                  <a:gd name="T4" fmla="*/ 7 w 271"/>
                  <a:gd name="T5" fmla="*/ 7 h 72"/>
                  <a:gd name="T6" fmla="*/ 24 w 271"/>
                  <a:gd name="T7" fmla="*/ 23 h 72"/>
                  <a:gd name="T8" fmla="*/ 36 w 271"/>
                  <a:gd name="T9" fmla="*/ 33 h 72"/>
                  <a:gd name="T10" fmla="*/ 50 w 271"/>
                  <a:gd name="T11" fmla="*/ 43 h 72"/>
                  <a:gd name="T12" fmla="*/ 65 w 271"/>
                  <a:gd name="T13" fmla="*/ 53 h 72"/>
                  <a:gd name="T14" fmla="*/ 83 w 271"/>
                  <a:gd name="T15" fmla="*/ 61 h 72"/>
                  <a:gd name="T16" fmla="*/ 104 w 271"/>
                  <a:gd name="T17" fmla="*/ 68 h 72"/>
                  <a:gd name="T18" fmla="*/ 113 w 271"/>
                  <a:gd name="T19" fmla="*/ 71 h 72"/>
                  <a:gd name="T20" fmla="*/ 124 w 271"/>
                  <a:gd name="T21" fmla="*/ 72 h 72"/>
                  <a:gd name="T22" fmla="*/ 136 w 271"/>
                  <a:gd name="T23" fmla="*/ 72 h 72"/>
                  <a:gd name="T24" fmla="*/ 147 w 271"/>
                  <a:gd name="T25" fmla="*/ 72 h 72"/>
                  <a:gd name="T26" fmla="*/ 158 w 271"/>
                  <a:gd name="T27" fmla="*/ 71 h 72"/>
                  <a:gd name="T28" fmla="*/ 170 w 271"/>
                  <a:gd name="T29" fmla="*/ 69 h 72"/>
                  <a:gd name="T30" fmla="*/ 183 w 271"/>
                  <a:gd name="T31" fmla="*/ 66 h 72"/>
                  <a:gd name="T32" fmla="*/ 195 w 271"/>
                  <a:gd name="T33" fmla="*/ 61 h 72"/>
                  <a:gd name="T34" fmla="*/ 207 w 271"/>
                  <a:gd name="T35" fmla="*/ 55 h 72"/>
                  <a:gd name="T36" fmla="*/ 220 w 271"/>
                  <a:gd name="T37" fmla="*/ 47 h 72"/>
                  <a:gd name="T38" fmla="*/ 232 w 271"/>
                  <a:gd name="T39" fmla="*/ 38 h 72"/>
                  <a:gd name="T40" fmla="*/ 245 w 271"/>
                  <a:gd name="T41" fmla="*/ 27 h 72"/>
                  <a:gd name="T42" fmla="*/ 259 w 271"/>
                  <a:gd name="T43" fmla="*/ 15 h 72"/>
                  <a:gd name="T44" fmla="*/ 271 w 271"/>
                  <a:gd name="T45" fmla="*/ 0 h 72"/>
                  <a:gd name="T46" fmla="*/ 271 w 271"/>
                  <a:gd name="T47" fmla="*/ 0 h 72"/>
                  <a:gd name="T48" fmla="*/ 265 w 271"/>
                  <a:gd name="T49" fmla="*/ 6 h 72"/>
                  <a:gd name="T50" fmla="*/ 249 w 271"/>
                  <a:gd name="T51" fmla="*/ 20 h 72"/>
                  <a:gd name="T52" fmla="*/ 238 w 271"/>
                  <a:gd name="T53" fmla="*/ 27 h 72"/>
                  <a:gd name="T54" fmla="*/ 223 w 271"/>
                  <a:gd name="T55" fmla="*/ 36 h 72"/>
                  <a:gd name="T56" fmla="*/ 207 w 271"/>
                  <a:gd name="T57" fmla="*/ 43 h 72"/>
                  <a:gd name="T58" fmla="*/ 189 w 271"/>
                  <a:gd name="T59" fmla="*/ 51 h 72"/>
                  <a:gd name="T60" fmla="*/ 170 w 271"/>
                  <a:gd name="T61" fmla="*/ 56 h 72"/>
                  <a:gd name="T62" fmla="*/ 148 w 271"/>
                  <a:gd name="T63" fmla="*/ 59 h 72"/>
                  <a:gd name="T64" fmla="*/ 137 w 271"/>
                  <a:gd name="T65" fmla="*/ 59 h 72"/>
                  <a:gd name="T66" fmla="*/ 126 w 271"/>
                  <a:gd name="T67" fmla="*/ 59 h 72"/>
                  <a:gd name="T68" fmla="*/ 115 w 271"/>
                  <a:gd name="T69" fmla="*/ 58 h 72"/>
                  <a:gd name="T70" fmla="*/ 102 w 271"/>
                  <a:gd name="T71" fmla="*/ 57 h 72"/>
                  <a:gd name="T72" fmla="*/ 91 w 271"/>
                  <a:gd name="T73" fmla="*/ 55 h 72"/>
                  <a:gd name="T74" fmla="*/ 79 w 271"/>
                  <a:gd name="T75" fmla="*/ 50 h 72"/>
                  <a:gd name="T76" fmla="*/ 66 w 271"/>
                  <a:gd name="T77" fmla="*/ 45 h 72"/>
                  <a:gd name="T78" fmla="*/ 53 w 271"/>
                  <a:gd name="T79" fmla="*/ 38 h 72"/>
                  <a:gd name="T80" fmla="*/ 40 w 271"/>
                  <a:gd name="T81" fmla="*/ 31 h 72"/>
                  <a:gd name="T82" fmla="*/ 28 w 271"/>
                  <a:gd name="T83" fmla="*/ 22 h 72"/>
                  <a:gd name="T84" fmla="*/ 14 w 271"/>
                  <a:gd name="T85" fmla="*/ 12 h 72"/>
                  <a:gd name="T86" fmla="*/ 0 w 271"/>
                  <a:gd name="T87" fmla="*/ 0 h 72"/>
                  <a:gd name="T88" fmla="*/ 0 w 271"/>
                  <a:gd name="T8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1" h="72">
                    <a:moveTo>
                      <a:pt x="0" y="0"/>
                    </a:moveTo>
                    <a:lnTo>
                      <a:pt x="0" y="0"/>
                    </a:lnTo>
                    <a:lnTo>
                      <a:pt x="7" y="7"/>
                    </a:lnTo>
                    <a:lnTo>
                      <a:pt x="24" y="23"/>
                    </a:lnTo>
                    <a:lnTo>
                      <a:pt x="36" y="33"/>
                    </a:lnTo>
                    <a:lnTo>
                      <a:pt x="50" y="43"/>
                    </a:lnTo>
                    <a:lnTo>
                      <a:pt x="65" y="53"/>
                    </a:lnTo>
                    <a:lnTo>
                      <a:pt x="83" y="61"/>
                    </a:lnTo>
                    <a:lnTo>
                      <a:pt x="104" y="68"/>
                    </a:lnTo>
                    <a:lnTo>
                      <a:pt x="113" y="71"/>
                    </a:lnTo>
                    <a:lnTo>
                      <a:pt x="124" y="72"/>
                    </a:lnTo>
                    <a:lnTo>
                      <a:pt x="136" y="72"/>
                    </a:lnTo>
                    <a:lnTo>
                      <a:pt x="147" y="72"/>
                    </a:lnTo>
                    <a:lnTo>
                      <a:pt x="158" y="71"/>
                    </a:lnTo>
                    <a:lnTo>
                      <a:pt x="170" y="69"/>
                    </a:lnTo>
                    <a:lnTo>
                      <a:pt x="183" y="66"/>
                    </a:lnTo>
                    <a:lnTo>
                      <a:pt x="195" y="61"/>
                    </a:lnTo>
                    <a:lnTo>
                      <a:pt x="207" y="55"/>
                    </a:lnTo>
                    <a:lnTo>
                      <a:pt x="220" y="47"/>
                    </a:lnTo>
                    <a:lnTo>
                      <a:pt x="232" y="38"/>
                    </a:lnTo>
                    <a:lnTo>
                      <a:pt x="245" y="27"/>
                    </a:lnTo>
                    <a:lnTo>
                      <a:pt x="259" y="15"/>
                    </a:lnTo>
                    <a:lnTo>
                      <a:pt x="271" y="0"/>
                    </a:lnTo>
                    <a:lnTo>
                      <a:pt x="271" y="0"/>
                    </a:lnTo>
                    <a:lnTo>
                      <a:pt x="265" y="6"/>
                    </a:lnTo>
                    <a:lnTo>
                      <a:pt x="249" y="20"/>
                    </a:lnTo>
                    <a:lnTo>
                      <a:pt x="238" y="27"/>
                    </a:lnTo>
                    <a:lnTo>
                      <a:pt x="223" y="36"/>
                    </a:lnTo>
                    <a:lnTo>
                      <a:pt x="207" y="43"/>
                    </a:lnTo>
                    <a:lnTo>
                      <a:pt x="189" y="51"/>
                    </a:lnTo>
                    <a:lnTo>
                      <a:pt x="170" y="56"/>
                    </a:lnTo>
                    <a:lnTo>
                      <a:pt x="148" y="59"/>
                    </a:lnTo>
                    <a:lnTo>
                      <a:pt x="137" y="59"/>
                    </a:lnTo>
                    <a:lnTo>
                      <a:pt x="126" y="59"/>
                    </a:lnTo>
                    <a:lnTo>
                      <a:pt x="115" y="58"/>
                    </a:lnTo>
                    <a:lnTo>
                      <a:pt x="102" y="57"/>
                    </a:lnTo>
                    <a:lnTo>
                      <a:pt x="91" y="55"/>
                    </a:lnTo>
                    <a:lnTo>
                      <a:pt x="79" y="50"/>
                    </a:lnTo>
                    <a:lnTo>
                      <a:pt x="66" y="45"/>
                    </a:lnTo>
                    <a:lnTo>
                      <a:pt x="53" y="38"/>
                    </a:lnTo>
                    <a:lnTo>
                      <a:pt x="40" y="31"/>
                    </a:lnTo>
                    <a:lnTo>
                      <a:pt x="28" y="22"/>
                    </a:lnTo>
                    <a:lnTo>
                      <a:pt x="14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8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6" name="Freeform 1271"/>
              <p:cNvSpPr>
                <a:spLocks/>
              </p:cNvSpPr>
              <p:nvPr/>
            </p:nvSpPr>
            <p:spPr bwMode="auto">
              <a:xfrm rot="380540" flipH="1">
                <a:off x="2754525" y="2553118"/>
                <a:ext cx="47897" cy="53975"/>
              </a:xfrm>
              <a:custGeom>
                <a:avLst/>
                <a:gdLst>
                  <a:gd name="T0" fmla="*/ 0 w 27"/>
                  <a:gd name="T1" fmla="*/ 0 h 34"/>
                  <a:gd name="T2" fmla="*/ 0 w 27"/>
                  <a:gd name="T3" fmla="*/ 0 h 34"/>
                  <a:gd name="T4" fmla="*/ 5 w 27"/>
                  <a:gd name="T5" fmla="*/ 0 h 34"/>
                  <a:gd name="T6" fmla="*/ 10 w 27"/>
                  <a:gd name="T7" fmla="*/ 0 h 34"/>
                  <a:gd name="T8" fmla="*/ 16 w 27"/>
                  <a:gd name="T9" fmla="*/ 3 h 34"/>
                  <a:gd name="T10" fmla="*/ 21 w 27"/>
                  <a:gd name="T11" fmla="*/ 6 h 34"/>
                  <a:gd name="T12" fmla="*/ 24 w 27"/>
                  <a:gd name="T13" fmla="*/ 11 h 34"/>
                  <a:gd name="T14" fmla="*/ 25 w 27"/>
                  <a:gd name="T15" fmla="*/ 16 h 34"/>
                  <a:gd name="T16" fmla="*/ 27 w 27"/>
                  <a:gd name="T17" fmla="*/ 21 h 34"/>
                  <a:gd name="T18" fmla="*/ 24 w 27"/>
                  <a:gd name="T19" fmla="*/ 34 h 34"/>
                  <a:gd name="T20" fmla="*/ 24 w 27"/>
                  <a:gd name="T21" fmla="*/ 34 h 34"/>
                  <a:gd name="T22" fmla="*/ 24 w 27"/>
                  <a:gd name="T23" fmla="*/ 29 h 34"/>
                  <a:gd name="T24" fmla="*/ 20 w 27"/>
                  <a:gd name="T25" fmla="*/ 19 h 34"/>
                  <a:gd name="T26" fmla="*/ 17 w 27"/>
                  <a:gd name="T27" fmla="*/ 12 h 34"/>
                  <a:gd name="T28" fmla="*/ 13 w 27"/>
                  <a:gd name="T29" fmla="*/ 6 h 34"/>
                  <a:gd name="T30" fmla="*/ 7 w 27"/>
                  <a:gd name="T31" fmla="*/ 3 h 34"/>
                  <a:gd name="T32" fmla="*/ 0 w 27"/>
                  <a:gd name="T33" fmla="*/ 0 h 34"/>
                  <a:gd name="T34" fmla="*/ 0 w 27"/>
                  <a:gd name="T3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" h="34">
                    <a:moveTo>
                      <a:pt x="0" y="0"/>
                    </a:moveTo>
                    <a:lnTo>
                      <a:pt x="0" y="0"/>
                    </a:lnTo>
                    <a:lnTo>
                      <a:pt x="5" y="0"/>
                    </a:lnTo>
                    <a:lnTo>
                      <a:pt x="10" y="0"/>
                    </a:lnTo>
                    <a:lnTo>
                      <a:pt x="16" y="3"/>
                    </a:lnTo>
                    <a:lnTo>
                      <a:pt x="21" y="6"/>
                    </a:lnTo>
                    <a:lnTo>
                      <a:pt x="24" y="11"/>
                    </a:lnTo>
                    <a:lnTo>
                      <a:pt x="25" y="16"/>
                    </a:lnTo>
                    <a:lnTo>
                      <a:pt x="27" y="21"/>
                    </a:lnTo>
                    <a:lnTo>
                      <a:pt x="24" y="34"/>
                    </a:lnTo>
                    <a:lnTo>
                      <a:pt x="24" y="34"/>
                    </a:lnTo>
                    <a:lnTo>
                      <a:pt x="24" y="29"/>
                    </a:lnTo>
                    <a:lnTo>
                      <a:pt x="20" y="19"/>
                    </a:lnTo>
                    <a:lnTo>
                      <a:pt x="17" y="12"/>
                    </a:lnTo>
                    <a:lnTo>
                      <a:pt x="13" y="6"/>
                    </a:lnTo>
                    <a:lnTo>
                      <a:pt x="7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9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7" name="Freeform 1272"/>
              <p:cNvSpPr>
                <a:spLocks/>
              </p:cNvSpPr>
              <p:nvPr/>
            </p:nvSpPr>
            <p:spPr bwMode="auto">
              <a:xfrm rot="380540" flipH="1">
                <a:off x="3221479" y="2596801"/>
                <a:ext cx="44349" cy="42863"/>
              </a:xfrm>
              <a:custGeom>
                <a:avLst/>
                <a:gdLst>
                  <a:gd name="T0" fmla="*/ 25 w 25"/>
                  <a:gd name="T1" fmla="*/ 1 h 27"/>
                  <a:gd name="T2" fmla="*/ 25 w 25"/>
                  <a:gd name="T3" fmla="*/ 1 h 27"/>
                  <a:gd name="T4" fmla="*/ 20 w 25"/>
                  <a:gd name="T5" fmla="*/ 0 h 27"/>
                  <a:gd name="T6" fmla="*/ 15 w 25"/>
                  <a:gd name="T7" fmla="*/ 0 h 27"/>
                  <a:gd name="T8" fmla="*/ 11 w 25"/>
                  <a:gd name="T9" fmla="*/ 1 h 27"/>
                  <a:gd name="T10" fmla="*/ 5 w 25"/>
                  <a:gd name="T11" fmla="*/ 4 h 27"/>
                  <a:gd name="T12" fmla="*/ 1 w 25"/>
                  <a:gd name="T13" fmla="*/ 9 h 27"/>
                  <a:gd name="T14" fmla="*/ 0 w 25"/>
                  <a:gd name="T15" fmla="*/ 16 h 27"/>
                  <a:gd name="T16" fmla="*/ 0 w 25"/>
                  <a:gd name="T17" fmla="*/ 27 h 27"/>
                  <a:gd name="T18" fmla="*/ 0 w 25"/>
                  <a:gd name="T19" fmla="*/ 27 h 27"/>
                  <a:gd name="T20" fmla="*/ 1 w 25"/>
                  <a:gd name="T21" fmla="*/ 24 h 27"/>
                  <a:gd name="T22" fmla="*/ 7 w 25"/>
                  <a:gd name="T23" fmla="*/ 17 h 27"/>
                  <a:gd name="T24" fmla="*/ 14 w 25"/>
                  <a:gd name="T25" fmla="*/ 9 h 27"/>
                  <a:gd name="T26" fmla="*/ 19 w 25"/>
                  <a:gd name="T27" fmla="*/ 5 h 27"/>
                  <a:gd name="T28" fmla="*/ 25 w 25"/>
                  <a:gd name="T29" fmla="*/ 1 h 27"/>
                  <a:gd name="T30" fmla="*/ 25 w 25"/>
                  <a:gd name="T31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7">
                    <a:moveTo>
                      <a:pt x="25" y="1"/>
                    </a:moveTo>
                    <a:lnTo>
                      <a:pt x="25" y="1"/>
                    </a:lnTo>
                    <a:lnTo>
                      <a:pt x="20" y="0"/>
                    </a:lnTo>
                    <a:lnTo>
                      <a:pt x="15" y="0"/>
                    </a:lnTo>
                    <a:lnTo>
                      <a:pt x="11" y="1"/>
                    </a:lnTo>
                    <a:lnTo>
                      <a:pt x="5" y="4"/>
                    </a:lnTo>
                    <a:lnTo>
                      <a:pt x="1" y="9"/>
                    </a:lnTo>
                    <a:lnTo>
                      <a:pt x="0" y="16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1" y="24"/>
                    </a:lnTo>
                    <a:lnTo>
                      <a:pt x="7" y="17"/>
                    </a:lnTo>
                    <a:lnTo>
                      <a:pt x="14" y="9"/>
                    </a:lnTo>
                    <a:lnTo>
                      <a:pt x="19" y="5"/>
                    </a:lnTo>
                    <a:lnTo>
                      <a:pt x="25" y="1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rgbClr val="FA9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8" name="Freeform 1273"/>
              <p:cNvSpPr>
                <a:spLocks/>
              </p:cNvSpPr>
              <p:nvPr/>
            </p:nvSpPr>
            <p:spPr bwMode="auto">
              <a:xfrm rot="380540" flipH="1">
                <a:off x="2903254" y="2722543"/>
                <a:ext cx="156106" cy="31750"/>
              </a:xfrm>
              <a:custGeom>
                <a:avLst/>
                <a:gdLst>
                  <a:gd name="T0" fmla="*/ 0 w 88"/>
                  <a:gd name="T1" fmla="*/ 0 h 20"/>
                  <a:gd name="T2" fmla="*/ 0 w 88"/>
                  <a:gd name="T3" fmla="*/ 0 h 20"/>
                  <a:gd name="T4" fmla="*/ 6 w 88"/>
                  <a:gd name="T5" fmla="*/ 6 h 20"/>
                  <a:gd name="T6" fmla="*/ 15 w 88"/>
                  <a:gd name="T7" fmla="*/ 13 h 20"/>
                  <a:gd name="T8" fmla="*/ 26 w 88"/>
                  <a:gd name="T9" fmla="*/ 18 h 20"/>
                  <a:gd name="T10" fmla="*/ 31 w 88"/>
                  <a:gd name="T11" fmla="*/ 19 h 20"/>
                  <a:gd name="T12" fmla="*/ 38 w 88"/>
                  <a:gd name="T13" fmla="*/ 20 h 20"/>
                  <a:gd name="T14" fmla="*/ 45 w 88"/>
                  <a:gd name="T15" fmla="*/ 20 h 20"/>
                  <a:gd name="T16" fmla="*/ 53 w 88"/>
                  <a:gd name="T17" fmla="*/ 20 h 20"/>
                  <a:gd name="T18" fmla="*/ 62 w 88"/>
                  <a:gd name="T19" fmla="*/ 18 h 20"/>
                  <a:gd name="T20" fmla="*/ 70 w 88"/>
                  <a:gd name="T21" fmla="*/ 14 h 20"/>
                  <a:gd name="T22" fmla="*/ 80 w 88"/>
                  <a:gd name="T23" fmla="*/ 8 h 20"/>
                  <a:gd name="T24" fmla="*/ 88 w 88"/>
                  <a:gd name="T25" fmla="*/ 0 h 20"/>
                  <a:gd name="T26" fmla="*/ 88 w 88"/>
                  <a:gd name="T27" fmla="*/ 0 h 20"/>
                  <a:gd name="T28" fmla="*/ 80 w 88"/>
                  <a:gd name="T29" fmla="*/ 4 h 20"/>
                  <a:gd name="T30" fmla="*/ 70 w 88"/>
                  <a:gd name="T31" fmla="*/ 8 h 20"/>
                  <a:gd name="T32" fmla="*/ 59 w 88"/>
                  <a:gd name="T33" fmla="*/ 10 h 20"/>
                  <a:gd name="T34" fmla="*/ 45 w 88"/>
                  <a:gd name="T35" fmla="*/ 11 h 20"/>
                  <a:gd name="T36" fmla="*/ 30 w 88"/>
                  <a:gd name="T37" fmla="*/ 11 h 20"/>
                  <a:gd name="T38" fmla="*/ 23 w 88"/>
                  <a:gd name="T39" fmla="*/ 10 h 20"/>
                  <a:gd name="T40" fmla="*/ 15 w 88"/>
                  <a:gd name="T41" fmla="*/ 8 h 20"/>
                  <a:gd name="T42" fmla="*/ 8 w 88"/>
                  <a:gd name="T43" fmla="*/ 4 h 20"/>
                  <a:gd name="T44" fmla="*/ 0 w 88"/>
                  <a:gd name="T45" fmla="*/ 0 h 20"/>
                  <a:gd name="T46" fmla="*/ 0 w 88"/>
                  <a:gd name="T4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8" h="20">
                    <a:moveTo>
                      <a:pt x="0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15" y="13"/>
                    </a:lnTo>
                    <a:lnTo>
                      <a:pt x="26" y="18"/>
                    </a:lnTo>
                    <a:lnTo>
                      <a:pt x="31" y="19"/>
                    </a:lnTo>
                    <a:lnTo>
                      <a:pt x="38" y="20"/>
                    </a:lnTo>
                    <a:lnTo>
                      <a:pt x="45" y="20"/>
                    </a:lnTo>
                    <a:lnTo>
                      <a:pt x="53" y="20"/>
                    </a:lnTo>
                    <a:lnTo>
                      <a:pt x="62" y="18"/>
                    </a:lnTo>
                    <a:lnTo>
                      <a:pt x="70" y="14"/>
                    </a:lnTo>
                    <a:lnTo>
                      <a:pt x="80" y="8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80" y="4"/>
                    </a:lnTo>
                    <a:lnTo>
                      <a:pt x="70" y="8"/>
                    </a:lnTo>
                    <a:lnTo>
                      <a:pt x="59" y="10"/>
                    </a:lnTo>
                    <a:lnTo>
                      <a:pt x="45" y="11"/>
                    </a:lnTo>
                    <a:lnTo>
                      <a:pt x="30" y="11"/>
                    </a:lnTo>
                    <a:lnTo>
                      <a:pt x="23" y="10"/>
                    </a:lnTo>
                    <a:lnTo>
                      <a:pt x="15" y="8"/>
                    </a:lnTo>
                    <a:lnTo>
                      <a:pt x="8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CE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9" name="Oval 830"/>
              <p:cNvSpPr>
                <a:spLocks noChangeArrowheads="1"/>
              </p:cNvSpPr>
              <p:nvPr/>
            </p:nvSpPr>
            <p:spPr bwMode="auto">
              <a:xfrm rot="20244424">
                <a:off x="2351605" y="1609078"/>
                <a:ext cx="860745" cy="26940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10" name="Oval 830"/>
              <p:cNvSpPr>
                <a:spLocks noChangeArrowheads="1"/>
              </p:cNvSpPr>
              <p:nvPr/>
            </p:nvSpPr>
            <p:spPr bwMode="auto">
              <a:xfrm rot="2227951" flipV="1">
                <a:off x="3056131" y="1677702"/>
                <a:ext cx="810330" cy="27199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2516" name="Group 2515"/>
          <p:cNvGrpSpPr/>
          <p:nvPr/>
        </p:nvGrpSpPr>
        <p:grpSpPr>
          <a:xfrm>
            <a:off x="7188031" y="2474292"/>
            <a:ext cx="2304807" cy="3490180"/>
            <a:chOff x="4486243" y="1858971"/>
            <a:chExt cx="2304807" cy="3610117"/>
          </a:xfrm>
        </p:grpSpPr>
        <p:grpSp>
          <p:nvGrpSpPr>
            <p:cNvPr id="2517" name="Group 2516"/>
            <p:cNvGrpSpPr/>
            <p:nvPr/>
          </p:nvGrpSpPr>
          <p:grpSpPr>
            <a:xfrm>
              <a:off x="4486243" y="3495742"/>
              <a:ext cx="746125" cy="444500"/>
              <a:chOff x="5159566" y="3408423"/>
              <a:chExt cx="746125" cy="444500"/>
            </a:xfrm>
          </p:grpSpPr>
          <p:sp>
            <p:nvSpPr>
              <p:cNvPr id="2735" name="Freeform 661"/>
              <p:cNvSpPr>
                <a:spLocks/>
              </p:cNvSpPr>
              <p:nvPr/>
            </p:nvSpPr>
            <p:spPr bwMode="auto">
              <a:xfrm>
                <a:off x="5375466" y="3414773"/>
                <a:ext cx="530225" cy="387350"/>
              </a:xfrm>
              <a:custGeom>
                <a:avLst/>
                <a:gdLst>
                  <a:gd name="T0" fmla="*/ 0 w 334"/>
                  <a:gd name="T1" fmla="*/ 176 h 244"/>
                  <a:gd name="T2" fmla="*/ 0 w 334"/>
                  <a:gd name="T3" fmla="*/ 176 h 244"/>
                  <a:gd name="T4" fmla="*/ 8 w 334"/>
                  <a:gd name="T5" fmla="*/ 184 h 244"/>
                  <a:gd name="T6" fmla="*/ 30 w 334"/>
                  <a:gd name="T7" fmla="*/ 200 h 244"/>
                  <a:gd name="T8" fmla="*/ 46 w 334"/>
                  <a:gd name="T9" fmla="*/ 210 h 244"/>
                  <a:gd name="T10" fmla="*/ 66 w 334"/>
                  <a:gd name="T11" fmla="*/ 220 h 244"/>
                  <a:gd name="T12" fmla="*/ 86 w 334"/>
                  <a:gd name="T13" fmla="*/ 230 h 244"/>
                  <a:gd name="T14" fmla="*/ 110 w 334"/>
                  <a:gd name="T15" fmla="*/ 238 h 244"/>
                  <a:gd name="T16" fmla="*/ 136 w 334"/>
                  <a:gd name="T17" fmla="*/ 242 h 244"/>
                  <a:gd name="T18" fmla="*/ 162 w 334"/>
                  <a:gd name="T19" fmla="*/ 244 h 244"/>
                  <a:gd name="T20" fmla="*/ 190 w 334"/>
                  <a:gd name="T21" fmla="*/ 242 h 244"/>
                  <a:gd name="T22" fmla="*/ 204 w 334"/>
                  <a:gd name="T23" fmla="*/ 238 h 244"/>
                  <a:gd name="T24" fmla="*/ 218 w 334"/>
                  <a:gd name="T25" fmla="*/ 234 h 244"/>
                  <a:gd name="T26" fmla="*/ 232 w 334"/>
                  <a:gd name="T27" fmla="*/ 228 h 244"/>
                  <a:gd name="T28" fmla="*/ 248 w 334"/>
                  <a:gd name="T29" fmla="*/ 220 h 244"/>
                  <a:gd name="T30" fmla="*/ 262 w 334"/>
                  <a:gd name="T31" fmla="*/ 212 h 244"/>
                  <a:gd name="T32" fmla="*/ 276 w 334"/>
                  <a:gd name="T33" fmla="*/ 200 h 244"/>
                  <a:gd name="T34" fmla="*/ 292 w 334"/>
                  <a:gd name="T35" fmla="*/ 188 h 244"/>
                  <a:gd name="T36" fmla="*/ 306 w 334"/>
                  <a:gd name="T37" fmla="*/ 172 h 244"/>
                  <a:gd name="T38" fmla="*/ 320 w 334"/>
                  <a:gd name="T39" fmla="*/ 156 h 244"/>
                  <a:gd name="T40" fmla="*/ 334 w 334"/>
                  <a:gd name="T41" fmla="*/ 136 h 244"/>
                  <a:gd name="T42" fmla="*/ 250 w 334"/>
                  <a:gd name="T43" fmla="*/ 0 h 244"/>
                  <a:gd name="T44" fmla="*/ 250 w 334"/>
                  <a:gd name="T45" fmla="*/ 0 h 244"/>
                  <a:gd name="T46" fmla="*/ 248 w 334"/>
                  <a:gd name="T47" fmla="*/ 12 h 244"/>
                  <a:gd name="T48" fmla="*/ 244 w 334"/>
                  <a:gd name="T49" fmla="*/ 36 h 244"/>
                  <a:gd name="T50" fmla="*/ 240 w 334"/>
                  <a:gd name="T51" fmla="*/ 54 h 244"/>
                  <a:gd name="T52" fmla="*/ 234 w 334"/>
                  <a:gd name="T53" fmla="*/ 70 h 244"/>
                  <a:gd name="T54" fmla="*/ 228 w 334"/>
                  <a:gd name="T55" fmla="*/ 88 h 244"/>
                  <a:gd name="T56" fmla="*/ 218 w 334"/>
                  <a:gd name="T57" fmla="*/ 106 h 244"/>
                  <a:gd name="T58" fmla="*/ 208 w 334"/>
                  <a:gd name="T59" fmla="*/ 122 h 244"/>
                  <a:gd name="T60" fmla="*/ 194 w 334"/>
                  <a:gd name="T61" fmla="*/ 134 h 244"/>
                  <a:gd name="T62" fmla="*/ 178 w 334"/>
                  <a:gd name="T63" fmla="*/ 144 h 244"/>
                  <a:gd name="T64" fmla="*/ 170 w 334"/>
                  <a:gd name="T65" fmla="*/ 148 h 244"/>
                  <a:gd name="T66" fmla="*/ 160 w 334"/>
                  <a:gd name="T67" fmla="*/ 150 h 244"/>
                  <a:gd name="T68" fmla="*/ 150 w 334"/>
                  <a:gd name="T69" fmla="*/ 150 h 244"/>
                  <a:gd name="T70" fmla="*/ 138 w 334"/>
                  <a:gd name="T71" fmla="*/ 150 h 244"/>
                  <a:gd name="T72" fmla="*/ 126 w 334"/>
                  <a:gd name="T73" fmla="*/ 148 h 244"/>
                  <a:gd name="T74" fmla="*/ 114 w 334"/>
                  <a:gd name="T75" fmla="*/ 144 h 244"/>
                  <a:gd name="T76" fmla="*/ 100 w 334"/>
                  <a:gd name="T77" fmla="*/ 138 h 244"/>
                  <a:gd name="T78" fmla="*/ 86 w 334"/>
                  <a:gd name="T79" fmla="*/ 130 h 244"/>
                  <a:gd name="T80" fmla="*/ 72 w 334"/>
                  <a:gd name="T81" fmla="*/ 122 h 244"/>
                  <a:gd name="T82" fmla="*/ 56 w 334"/>
                  <a:gd name="T83" fmla="*/ 110 h 244"/>
                  <a:gd name="T84" fmla="*/ 0 w 334"/>
                  <a:gd name="T85" fmla="*/ 176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34" h="244">
                    <a:moveTo>
                      <a:pt x="0" y="176"/>
                    </a:moveTo>
                    <a:lnTo>
                      <a:pt x="0" y="176"/>
                    </a:lnTo>
                    <a:lnTo>
                      <a:pt x="8" y="184"/>
                    </a:lnTo>
                    <a:lnTo>
                      <a:pt x="30" y="200"/>
                    </a:lnTo>
                    <a:lnTo>
                      <a:pt x="46" y="210"/>
                    </a:lnTo>
                    <a:lnTo>
                      <a:pt x="66" y="220"/>
                    </a:lnTo>
                    <a:lnTo>
                      <a:pt x="86" y="230"/>
                    </a:lnTo>
                    <a:lnTo>
                      <a:pt x="110" y="238"/>
                    </a:lnTo>
                    <a:lnTo>
                      <a:pt x="136" y="242"/>
                    </a:lnTo>
                    <a:lnTo>
                      <a:pt x="162" y="244"/>
                    </a:lnTo>
                    <a:lnTo>
                      <a:pt x="190" y="242"/>
                    </a:lnTo>
                    <a:lnTo>
                      <a:pt x="204" y="238"/>
                    </a:lnTo>
                    <a:lnTo>
                      <a:pt x="218" y="234"/>
                    </a:lnTo>
                    <a:lnTo>
                      <a:pt x="232" y="228"/>
                    </a:lnTo>
                    <a:lnTo>
                      <a:pt x="248" y="220"/>
                    </a:lnTo>
                    <a:lnTo>
                      <a:pt x="262" y="212"/>
                    </a:lnTo>
                    <a:lnTo>
                      <a:pt x="276" y="200"/>
                    </a:lnTo>
                    <a:lnTo>
                      <a:pt x="292" y="188"/>
                    </a:lnTo>
                    <a:lnTo>
                      <a:pt x="306" y="172"/>
                    </a:lnTo>
                    <a:lnTo>
                      <a:pt x="320" y="156"/>
                    </a:lnTo>
                    <a:lnTo>
                      <a:pt x="334" y="136"/>
                    </a:lnTo>
                    <a:lnTo>
                      <a:pt x="250" y="0"/>
                    </a:lnTo>
                    <a:lnTo>
                      <a:pt x="250" y="0"/>
                    </a:lnTo>
                    <a:lnTo>
                      <a:pt x="248" y="12"/>
                    </a:lnTo>
                    <a:lnTo>
                      <a:pt x="244" y="36"/>
                    </a:lnTo>
                    <a:lnTo>
                      <a:pt x="240" y="54"/>
                    </a:lnTo>
                    <a:lnTo>
                      <a:pt x="234" y="70"/>
                    </a:lnTo>
                    <a:lnTo>
                      <a:pt x="228" y="88"/>
                    </a:lnTo>
                    <a:lnTo>
                      <a:pt x="218" y="106"/>
                    </a:lnTo>
                    <a:lnTo>
                      <a:pt x="208" y="122"/>
                    </a:lnTo>
                    <a:lnTo>
                      <a:pt x="194" y="134"/>
                    </a:lnTo>
                    <a:lnTo>
                      <a:pt x="178" y="144"/>
                    </a:lnTo>
                    <a:lnTo>
                      <a:pt x="170" y="148"/>
                    </a:lnTo>
                    <a:lnTo>
                      <a:pt x="160" y="150"/>
                    </a:lnTo>
                    <a:lnTo>
                      <a:pt x="150" y="150"/>
                    </a:lnTo>
                    <a:lnTo>
                      <a:pt x="138" y="150"/>
                    </a:lnTo>
                    <a:lnTo>
                      <a:pt x="126" y="148"/>
                    </a:lnTo>
                    <a:lnTo>
                      <a:pt x="114" y="144"/>
                    </a:lnTo>
                    <a:lnTo>
                      <a:pt x="100" y="138"/>
                    </a:lnTo>
                    <a:lnTo>
                      <a:pt x="86" y="130"/>
                    </a:lnTo>
                    <a:lnTo>
                      <a:pt x="72" y="122"/>
                    </a:lnTo>
                    <a:lnTo>
                      <a:pt x="56" y="110"/>
                    </a:lnTo>
                    <a:lnTo>
                      <a:pt x="0" y="1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6" name="Freeform 696"/>
              <p:cNvSpPr>
                <a:spLocks/>
              </p:cNvSpPr>
              <p:nvPr/>
            </p:nvSpPr>
            <p:spPr bwMode="auto">
              <a:xfrm>
                <a:off x="5159566" y="3408423"/>
                <a:ext cx="441325" cy="444500"/>
              </a:xfrm>
              <a:custGeom>
                <a:avLst/>
                <a:gdLst>
                  <a:gd name="T0" fmla="*/ 234 w 278"/>
                  <a:gd name="T1" fmla="*/ 242 h 280"/>
                  <a:gd name="T2" fmla="*/ 250 w 278"/>
                  <a:gd name="T3" fmla="*/ 220 h 280"/>
                  <a:gd name="T4" fmla="*/ 262 w 278"/>
                  <a:gd name="T5" fmla="*/ 198 h 280"/>
                  <a:gd name="T6" fmla="*/ 274 w 278"/>
                  <a:gd name="T7" fmla="*/ 166 h 280"/>
                  <a:gd name="T8" fmla="*/ 278 w 278"/>
                  <a:gd name="T9" fmla="*/ 132 h 280"/>
                  <a:gd name="T10" fmla="*/ 274 w 278"/>
                  <a:gd name="T11" fmla="*/ 98 h 280"/>
                  <a:gd name="T12" fmla="*/ 266 w 278"/>
                  <a:gd name="T13" fmla="*/ 64 h 280"/>
                  <a:gd name="T14" fmla="*/ 266 w 278"/>
                  <a:gd name="T15" fmla="*/ 52 h 280"/>
                  <a:gd name="T16" fmla="*/ 262 w 278"/>
                  <a:gd name="T17" fmla="*/ 40 h 280"/>
                  <a:gd name="T18" fmla="*/ 252 w 278"/>
                  <a:gd name="T19" fmla="*/ 32 h 280"/>
                  <a:gd name="T20" fmla="*/ 226 w 278"/>
                  <a:gd name="T21" fmla="*/ 22 h 280"/>
                  <a:gd name="T22" fmla="*/ 214 w 278"/>
                  <a:gd name="T23" fmla="*/ 22 h 280"/>
                  <a:gd name="T24" fmla="*/ 190 w 278"/>
                  <a:gd name="T25" fmla="*/ 20 h 280"/>
                  <a:gd name="T26" fmla="*/ 174 w 278"/>
                  <a:gd name="T27" fmla="*/ 18 h 280"/>
                  <a:gd name="T28" fmla="*/ 144 w 278"/>
                  <a:gd name="T29" fmla="*/ 6 h 280"/>
                  <a:gd name="T30" fmla="*/ 128 w 278"/>
                  <a:gd name="T31" fmla="*/ 2 h 280"/>
                  <a:gd name="T32" fmla="*/ 92 w 278"/>
                  <a:gd name="T33" fmla="*/ 2 h 280"/>
                  <a:gd name="T34" fmla="*/ 50 w 278"/>
                  <a:gd name="T35" fmla="*/ 8 h 280"/>
                  <a:gd name="T36" fmla="*/ 22 w 278"/>
                  <a:gd name="T37" fmla="*/ 20 h 280"/>
                  <a:gd name="T38" fmla="*/ 8 w 278"/>
                  <a:gd name="T39" fmla="*/ 32 h 280"/>
                  <a:gd name="T40" fmla="*/ 0 w 278"/>
                  <a:gd name="T41" fmla="*/ 46 h 280"/>
                  <a:gd name="T42" fmla="*/ 0 w 278"/>
                  <a:gd name="T43" fmla="*/ 54 h 280"/>
                  <a:gd name="T44" fmla="*/ 6 w 278"/>
                  <a:gd name="T45" fmla="*/ 82 h 280"/>
                  <a:gd name="T46" fmla="*/ 8 w 278"/>
                  <a:gd name="T47" fmla="*/ 96 h 280"/>
                  <a:gd name="T48" fmla="*/ 4 w 278"/>
                  <a:gd name="T49" fmla="*/ 132 h 280"/>
                  <a:gd name="T50" fmla="*/ 4 w 278"/>
                  <a:gd name="T51" fmla="*/ 154 h 280"/>
                  <a:gd name="T52" fmla="*/ 22 w 278"/>
                  <a:gd name="T53" fmla="*/ 176 h 280"/>
                  <a:gd name="T54" fmla="*/ 28 w 278"/>
                  <a:gd name="T55" fmla="*/ 182 h 280"/>
                  <a:gd name="T56" fmla="*/ 26 w 278"/>
                  <a:gd name="T57" fmla="*/ 188 h 280"/>
                  <a:gd name="T58" fmla="*/ 24 w 278"/>
                  <a:gd name="T59" fmla="*/ 198 h 280"/>
                  <a:gd name="T60" fmla="*/ 28 w 278"/>
                  <a:gd name="T61" fmla="*/ 210 h 280"/>
                  <a:gd name="T62" fmla="*/ 40 w 278"/>
                  <a:gd name="T63" fmla="*/ 222 h 280"/>
                  <a:gd name="T64" fmla="*/ 48 w 278"/>
                  <a:gd name="T65" fmla="*/ 234 h 280"/>
                  <a:gd name="T66" fmla="*/ 54 w 278"/>
                  <a:gd name="T67" fmla="*/ 246 h 280"/>
                  <a:gd name="T68" fmla="*/ 68 w 278"/>
                  <a:gd name="T69" fmla="*/ 262 h 280"/>
                  <a:gd name="T70" fmla="*/ 78 w 278"/>
                  <a:gd name="T71" fmla="*/ 270 h 280"/>
                  <a:gd name="T72" fmla="*/ 92 w 278"/>
                  <a:gd name="T73" fmla="*/ 276 h 280"/>
                  <a:gd name="T74" fmla="*/ 102 w 278"/>
                  <a:gd name="T75" fmla="*/ 272 h 280"/>
                  <a:gd name="T76" fmla="*/ 118 w 278"/>
                  <a:gd name="T77" fmla="*/ 272 h 280"/>
                  <a:gd name="T78" fmla="*/ 142 w 278"/>
                  <a:gd name="T79" fmla="*/ 280 h 280"/>
                  <a:gd name="T80" fmla="*/ 162 w 278"/>
                  <a:gd name="T81" fmla="*/ 280 h 280"/>
                  <a:gd name="T82" fmla="*/ 176 w 278"/>
                  <a:gd name="T83" fmla="*/ 278 h 280"/>
                  <a:gd name="T84" fmla="*/ 196 w 278"/>
                  <a:gd name="T85" fmla="*/ 274 h 280"/>
                  <a:gd name="T86" fmla="*/ 218 w 278"/>
                  <a:gd name="T87" fmla="*/ 260 h 280"/>
                  <a:gd name="T88" fmla="*/ 242 w 278"/>
                  <a:gd name="T89" fmla="*/ 234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8" h="280">
                    <a:moveTo>
                      <a:pt x="234" y="242"/>
                    </a:moveTo>
                    <a:lnTo>
                      <a:pt x="234" y="242"/>
                    </a:lnTo>
                    <a:lnTo>
                      <a:pt x="244" y="230"/>
                    </a:lnTo>
                    <a:lnTo>
                      <a:pt x="250" y="220"/>
                    </a:lnTo>
                    <a:lnTo>
                      <a:pt x="262" y="198"/>
                    </a:lnTo>
                    <a:lnTo>
                      <a:pt x="262" y="198"/>
                    </a:lnTo>
                    <a:lnTo>
                      <a:pt x="268" y="182"/>
                    </a:lnTo>
                    <a:lnTo>
                      <a:pt x="274" y="166"/>
                    </a:lnTo>
                    <a:lnTo>
                      <a:pt x="276" y="148"/>
                    </a:lnTo>
                    <a:lnTo>
                      <a:pt x="278" y="132"/>
                    </a:lnTo>
                    <a:lnTo>
                      <a:pt x="276" y="114"/>
                    </a:lnTo>
                    <a:lnTo>
                      <a:pt x="274" y="98"/>
                    </a:lnTo>
                    <a:lnTo>
                      <a:pt x="266" y="64"/>
                    </a:lnTo>
                    <a:lnTo>
                      <a:pt x="266" y="64"/>
                    </a:lnTo>
                    <a:lnTo>
                      <a:pt x="266" y="58"/>
                    </a:lnTo>
                    <a:lnTo>
                      <a:pt x="266" y="52"/>
                    </a:lnTo>
                    <a:lnTo>
                      <a:pt x="266" y="46"/>
                    </a:lnTo>
                    <a:lnTo>
                      <a:pt x="262" y="40"/>
                    </a:lnTo>
                    <a:lnTo>
                      <a:pt x="262" y="40"/>
                    </a:lnTo>
                    <a:lnTo>
                      <a:pt x="252" y="32"/>
                    </a:lnTo>
                    <a:lnTo>
                      <a:pt x="240" y="26"/>
                    </a:lnTo>
                    <a:lnTo>
                      <a:pt x="226" y="22"/>
                    </a:lnTo>
                    <a:lnTo>
                      <a:pt x="214" y="22"/>
                    </a:lnTo>
                    <a:lnTo>
                      <a:pt x="214" y="22"/>
                    </a:lnTo>
                    <a:lnTo>
                      <a:pt x="202" y="20"/>
                    </a:lnTo>
                    <a:lnTo>
                      <a:pt x="190" y="20"/>
                    </a:lnTo>
                    <a:lnTo>
                      <a:pt x="190" y="20"/>
                    </a:lnTo>
                    <a:lnTo>
                      <a:pt x="174" y="18"/>
                    </a:lnTo>
                    <a:lnTo>
                      <a:pt x="158" y="12"/>
                    </a:lnTo>
                    <a:lnTo>
                      <a:pt x="144" y="6"/>
                    </a:lnTo>
                    <a:lnTo>
                      <a:pt x="128" y="2"/>
                    </a:lnTo>
                    <a:lnTo>
                      <a:pt x="128" y="2"/>
                    </a:lnTo>
                    <a:lnTo>
                      <a:pt x="112" y="0"/>
                    </a:lnTo>
                    <a:lnTo>
                      <a:pt x="92" y="2"/>
                    </a:lnTo>
                    <a:lnTo>
                      <a:pt x="72" y="4"/>
                    </a:lnTo>
                    <a:lnTo>
                      <a:pt x="50" y="8"/>
                    </a:lnTo>
                    <a:lnTo>
                      <a:pt x="30" y="16"/>
                    </a:lnTo>
                    <a:lnTo>
                      <a:pt x="22" y="20"/>
                    </a:lnTo>
                    <a:lnTo>
                      <a:pt x="14" y="26"/>
                    </a:lnTo>
                    <a:lnTo>
                      <a:pt x="8" y="32"/>
                    </a:lnTo>
                    <a:lnTo>
                      <a:pt x="2" y="40"/>
                    </a:lnTo>
                    <a:lnTo>
                      <a:pt x="0" y="46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2" y="70"/>
                    </a:lnTo>
                    <a:lnTo>
                      <a:pt x="6" y="82"/>
                    </a:lnTo>
                    <a:lnTo>
                      <a:pt x="6" y="82"/>
                    </a:lnTo>
                    <a:lnTo>
                      <a:pt x="8" y="96"/>
                    </a:lnTo>
                    <a:lnTo>
                      <a:pt x="8" y="108"/>
                    </a:lnTo>
                    <a:lnTo>
                      <a:pt x="4" y="132"/>
                    </a:lnTo>
                    <a:lnTo>
                      <a:pt x="2" y="142"/>
                    </a:lnTo>
                    <a:lnTo>
                      <a:pt x="4" y="154"/>
                    </a:lnTo>
                    <a:lnTo>
                      <a:pt x="10" y="164"/>
                    </a:lnTo>
                    <a:lnTo>
                      <a:pt x="22" y="176"/>
                    </a:lnTo>
                    <a:lnTo>
                      <a:pt x="22" y="176"/>
                    </a:lnTo>
                    <a:lnTo>
                      <a:pt x="28" y="182"/>
                    </a:lnTo>
                    <a:lnTo>
                      <a:pt x="28" y="184"/>
                    </a:lnTo>
                    <a:lnTo>
                      <a:pt x="26" y="188"/>
                    </a:lnTo>
                    <a:lnTo>
                      <a:pt x="26" y="188"/>
                    </a:lnTo>
                    <a:lnTo>
                      <a:pt x="24" y="198"/>
                    </a:lnTo>
                    <a:lnTo>
                      <a:pt x="24" y="204"/>
                    </a:lnTo>
                    <a:lnTo>
                      <a:pt x="28" y="210"/>
                    </a:lnTo>
                    <a:lnTo>
                      <a:pt x="32" y="214"/>
                    </a:lnTo>
                    <a:lnTo>
                      <a:pt x="40" y="222"/>
                    </a:lnTo>
                    <a:lnTo>
                      <a:pt x="46" y="228"/>
                    </a:lnTo>
                    <a:lnTo>
                      <a:pt x="48" y="234"/>
                    </a:lnTo>
                    <a:lnTo>
                      <a:pt x="48" y="234"/>
                    </a:lnTo>
                    <a:lnTo>
                      <a:pt x="54" y="246"/>
                    </a:lnTo>
                    <a:lnTo>
                      <a:pt x="60" y="254"/>
                    </a:lnTo>
                    <a:lnTo>
                      <a:pt x="68" y="262"/>
                    </a:lnTo>
                    <a:lnTo>
                      <a:pt x="78" y="270"/>
                    </a:lnTo>
                    <a:lnTo>
                      <a:pt x="78" y="270"/>
                    </a:lnTo>
                    <a:lnTo>
                      <a:pt x="86" y="272"/>
                    </a:lnTo>
                    <a:lnTo>
                      <a:pt x="92" y="276"/>
                    </a:lnTo>
                    <a:lnTo>
                      <a:pt x="92" y="276"/>
                    </a:lnTo>
                    <a:lnTo>
                      <a:pt x="102" y="272"/>
                    </a:lnTo>
                    <a:lnTo>
                      <a:pt x="112" y="272"/>
                    </a:lnTo>
                    <a:lnTo>
                      <a:pt x="118" y="272"/>
                    </a:lnTo>
                    <a:lnTo>
                      <a:pt x="126" y="274"/>
                    </a:lnTo>
                    <a:lnTo>
                      <a:pt x="142" y="280"/>
                    </a:lnTo>
                    <a:lnTo>
                      <a:pt x="152" y="280"/>
                    </a:lnTo>
                    <a:lnTo>
                      <a:pt x="162" y="280"/>
                    </a:lnTo>
                    <a:lnTo>
                      <a:pt x="162" y="280"/>
                    </a:lnTo>
                    <a:lnTo>
                      <a:pt x="176" y="278"/>
                    </a:lnTo>
                    <a:lnTo>
                      <a:pt x="184" y="278"/>
                    </a:lnTo>
                    <a:lnTo>
                      <a:pt x="196" y="274"/>
                    </a:lnTo>
                    <a:lnTo>
                      <a:pt x="206" y="268"/>
                    </a:lnTo>
                    <a:lnTo>
                      <a:pt x="218" y="260"/>
                    </a:lnTo>
                    <a:lnTo>
                      <a:pt x="230" y="248"/>
                    </a:lnTo>
                    <a:lnTo>
                      <a:pt x="242" y="234"/>
                    </a:lnTo>
                    <a:lnTo>
                      <a:pt x="234" y="2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7" name="Freeform 697"/>
              <p:cNvSpPr>
                <a:spLocks/>
              </p:cNvSpPr>
              <p:nvPr/>
            </p:nvSpPr>
            <p:spPr bwMode="auto">
              <a:xfrm>
                <a:off x="5169091" y="3421123"/>
                <a:ext cx="419100" cy="425450"/>
              </a:xfrm>
              <a:custGeom>
                <a:avLst/>
                <a:gdLst>
                  <a:gd name="T0" fmla="*/ 216 w 264"/>
                  <a:gd name="T1" fmla="*/ 234 h 268"/>
                  <a:gd name="T2" fmla="*/ 250 w 264"/>
                  <a:gd name="T3" fmla="*/ 184 h 268"/>
                  <a:gd name="T4" fmla="*/ 258 w 264"/>
                  <a:gd name="T5" fmla="*/ 166 h 268"/>
                  <a:gd name="T6" fmla="*/ 264 w 264"/>
                  <a:gd name="T7" fmla="*/ 138 h 268"/>
                  <a:gd name="T8" fmla="*/ 264 w 264"/>
                  <a:gd name="T9" fmla="*/ 110 h 268"/>
                  <a:gd name="T10" fmla="*/ 254 w 264"/>
                  <a:gd name="T11" fmla="*/ 62 h 268"/>
                  <a:gd name="T12" fmla="*/ 252 w 264"/>
                  <a:gd name="T13" fmla="*/ 54 h 268"/>
                  <a:gd name="T14" fmla="*/ 254 w 264"/>
                  <a:gd name="T15" fmla="*/ 42 h 268"/>
                  <a:gd name="T16" fmla="*/ 252 w 264"/>
                  <a:gd name="T17" fmla="*/ 38 h 268"/>
                  <a:gd name="T18" fmla="*/ 246 w 264"/>
                  <a:gd name="T19" fmla="*/ 32 h 268"/>
                  <a:gd name="T20" fmla="*/ 218 w 264"/>
                  <a:gd name="T21" fmla="*/ 20 h 268"/>
                  <a:gd name="T22" fmla="*/ 208 w 264"/>
                  <a:gd name="T23" fmla="*/ 20 h 268"/>
                  <a:gd name="T24" fmla="*/ 192 w 264"/>
                  <a:gd name="T25" fmla="*/ 20 h 268"/>
                  <a:gd name="T26" fmla="*/ 180 w 264"/>
                  <a:gd name="T27" fmla="*/ 18 h 268"/>
                  <a:gd name="T28" fmla="*/ 172 w 264"/>
                  <a:gd name="T29" fmla="*/ 18 h 268"/>
                  <a:gd name="T30" fmla="*/ 154 w 264"/>
                  <a:gd name="T31" fmla="*/ 14 h 268"/>
                  <a:gd name="T32" fmla="*/ 146 w 264"/>
                  <a:gd name="T33" fmla="*/ 8 h 268"/>
                  <a:gd name="T34" fmla="*/ 112 w 264"/>
                  <a:gd name="T35" fmla="*/ 0 h 268"/>
                  <a:gd name="T36" fmla="*/ 88 w 264"/>
                  <a:gd name="T37" fmla="*/ 0 h 268"/>
                  <a:gd name="T38" fmla="*/ 58 w 264"/>
                  <a:gd name="T39" fmla="*/ 6 h 268"/>
                  <a:gd name="T40" fmla="*/ 30 w 264"/>
                  <a:gd name="T41" fmla="*/ 14 h 268"/>
                  <a:gd name="T42" fmla="*/ 8 w 264"/>
                  <a:gd name="T43" fmla="*/ 28 h 268"/>
                  <a:gd name="T44" fmla="*/ 0 w 264"/>
                  <a:gd name="T45" fmla="*/ 42 h 268"/>
                  <a:gd name="T46" fmla="*/ 0 w 264"/>
                  <a:gd name="T47" fmla="*/ 46 h 268"/>
                  <a:gd name="T48" fmla="*/ 8 w 264"/>
                  <a:gd name="T49" fmla="*/ 76 h 268"/>
                  <a:gd name="T50" fmla="*/ 10 w 264"/>
                  <a:gd name="T51" fmla="*/ 94 h 268"/>
                  <a:gd name="T52" fmla="*/ 10 w 264"/>
                  <a:gd name="T53" fmla="*/ 102 h 268"/>
                  <a:gd name="T54" fmla="*/ 2 w 264"/>
                  <a:gd name="T55" fmla="*/ 132 h 268"/>
                  <a:gd name="T56" fmla="*/ 4 w 264"/>
                  <a:gd name="T57" fmla="*/ 144 h 268"/>
                  <a:gd name="T58" fmla="*/ 10 w 264"/>
                  <a:gd name="T59" fmla="*/ 154 h 268"/>
                  <a:gd name="T60" fmla="*/ 26 w 264"/>
                  <a:gd name="T61" fmla="*/ 168 h 268"/>
                  <a:gd name="T62" fmla="*/ 28 w 264"/>
                  <a:gd name="T63" fmla="*/ 182 h 268"/>
                  <a:gd name="T64" fmla="*/ 26 w 264"/>
                  <a:gd name="T65" fmla="*/ 190 h 268"/>
                  <a:gd name="T66" fmla="*/ 28 w 264"/>
                  <a:gd name="T67" fmla="*/ 200 h 268"/>
                  <a:gd name="T68" fmla="*/ 36 w 264"/>
                  <a:gd name="T69" fmla="*/ 206 h 268"/>
                  <a:gd name="T70" fmla="*/ 48 w 264"/>
                  <a:gd name="T71" fmla="*/ 222 h 268"/>
                  <a:gd name="T72" fmla="*/ 58 w 264"/>
                  <a:gd name="T73" fmla="*/ 240 h 268"/>
                  <a:gd name="T74" fmla="*/ 62 w 264"/>
                  <a:gd name="T75" fmla="*/ 246 h 268"/>
                  <a:gd name="T76" fmla="*/ 78 w 264"/>
                  <a:gd name="T77" fmla="*/ 256 h 268"/>
                  <a:gd name="T78" fmla="*/ 92 w 264"/>
                  <a:gd name="T79" fmla="*/ 264 h 268"/>
                  <a:gd name="T80" fmla="*/ 94 w 264"/>
                  <a:gd name="T81" fmla="*/ 266 h 268"/>
                  <a:gd name="T82" fmla="*/ 108 w 264"/>
                  <a:gd name="T83" fmla="*/ 268 h 268"/>
                  <a:gd name="T84" fmla="*/ 168 w 264"/>
                  <a:gd name="T85" fmla="*/ 262 h 268"/>
                  <a:gd name="T86" fmla="*/ 184 w 264"/>
                  <a:gd name="T87" fmla="*/ 258 h 268"/>
                  <a:gd name="T88" fmla="*/ 208 w 264"/>
                  <a:gd name="T89" fmla="*/ 242 h 268"/>
                  <a:gd name="T90" fmla="*/ 216 w 264"/>
                  <a:gd name="T91" fmla="*/ 23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64" h="268">
                    <a:moveTo>
                      <a:pt x="216" y="234"/>
                    </a:moveTo>
                    <a:lnTo>
                      <a:pt x="216" y="234"/>
                    </a:lnTo>
                    <a:lnTo>
                      <a:pt x="240" y="202"/>
                    </a:lnTo>
                    <a:lnTo>
                      <a:pt x="250" y="184"/>
                    </a:lnTo>
                    <a:lnTo>
                      <a:pt x="258" y="166"/>
                    </a:lnTo>
                    <a:lnTo>
                      <a:pt x="258" y="166"/>
                    </a:lnTo>
                    <a:lnTo>
                      <a:pt x="262" y="154"/>
                    </a:lnTo>
                    <a:lnTo>
                      <a:pt x="264" y="138"/>
                    </a:lnTo>
                    <a:lnTo>
                      <a:pt x="264" y="124"/>
                    </a:lnTo>
                    <a:lnTo>
                      <a:pt x="264" y="110"/>
                    </a:lnTo>
                    <a:lnTo>
                      <a:pt x="258" y="82"/>
                    </a:lnTo>
                    <a:lnTo>
                      <a:pt x="254" y="62"/>
                    </a:lnTo>
                    <a:lnTo>
                      <a:pt x="254" y="62"/>
                    </a:lnTo>
                    <a:lnTo>
                      <a:pt x="252" y="54"/>
                    </a:lnTo>
                    <a:lnTo>
                      <a:pt x="252" y="48"/>
                    </a:lnTo>
                    <a:lnTo>
                      <a:pt x="254" y="42"/>
                    </a:lnTo>
                    <a:lnTo>
                      <a:pt x="254" y="40"/>
                    </a:lnTo>
                    <a:lnTo>
                      <a:pt x="252" y="38"/>
                    </a:lnTo>
                    <a:lnTo>
                      <a:pt x="246" y="32"/>
                    </a:lnTo>
                    <a:lnTo>
                      <a:pt x="246" y="32"/>
                    </a:lnTo>
                    <a:lnTo>
                      <a:pt x="224" y="22"/>
                    </a:lnTo>
                    <a:lnTo>
                      <a:pt x="218" y="20"/>
                    </a:lnTo>
                    <a:lnTo>
                      <a:pt x="208" y="20"/>
                    </a:lnTo>
                    <a:lnTo>
                      <a:pt x="208" y="20"/>
                    </a:lnTo>
                    <a:lnTo>
                      <a:pt x="198" y="22"/>
                    </a:lnTo>
                    <a:lnTo>
                      <a:pt x="192" y="20"/>
                    </a:lnTo>
                    <a:lnTo>
                      <a:pt x="192" y="20"/>
                    </a:lnTo>
                    <a:lnTo>
                      <a:pt x="180" y="18"/>
                    </a:lnTo>
                    <a:lnTo>
                      <a:pt x="172" y="18"/>
                    </a:lnTo>
                    <a:lnTo>
                      <a:pt x="172" y="18"/>
                    </a:lnTo>
                    <a:lnTo>
                      <a:pt x="162" y="16"/>
                    </a:lnTo>
                    <a:lnTo>
                      <a:pt x="154" y="14"/>
                    </a:lnTo>
                    <a:lnTo>
                      <a:pt x="154" y="14"/>
                    </a:lnTo>
                    <a:lnTo>
                      <a:pt x="146" y="8"/>
                    </a:lnTo>
                    <a:lnTo>
                      <a:pt x="132" y="4"/>
                    </a:lnTo>
                    <a:lnTo>
                      <a:pt x="112" y="0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58" y="6"/>
                    </a:lnTo>
                    <a:lnTo>
                      <a:pt x="44" y="10"/>
                    </a:lnTo>
                    <a:lnTo>
                      <a:pt x="30" y="14"/>
                    </a:lnTo>
                    <a:lnTo>
                      <a:pt x="18" y="20"/>
                    </a:lnTo>
                    <a:lnTo>
                      <a:pt x="8" y="28"/>
                    </a:lnTo>
                    <a:lnTo>
                      <a:pt x="2" y="36"/>
                    </a:lnTo>
                    <a:lnTo>
                      <a:pt x="0" y="42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4" y="64"/>
                    </a:lnTo>
                    <a:lnTo>
                      <a:pt x="8" y="76"/>
                    </a:lnTo>
                    <a:lnTo>
                      <a:pt x="10" y="88"/>
                    </a:lnTo>
                    <a:lnTo>
                      <a:pt x="10" y="94"/>
                    </a:lnTo>
                    <a:lnTo>
                      <a:pt x="10" y="102"/>
                    </a:lnTo>
                    <a:lnTo>
                      <a:pt x="10" y="102"/>
                    </a:lnTo>
                    <a:lnTo>
                      <a:pt x="6" y="118"/>
                    </a:lnTo>
                    <a:lnTo>
                      <a:pt x="2" y="132"/>
                    </a:lnTo>
                    <a:lnTo>
                      <a:pt x="2" y="138"/>
                    </a:lnTo>
                    <a:lnTo>
                      <a:pt x="4" y="144"/>
                    </a:lnTo>
                    <a:lnTo>
                      <a:pt x="6" y="150"/>
                    </a:lnTo>
                    <a:lnTo>
                      <a:pt x="10" y="154"/>
                    </a:lnTo>
                    <a:lnTo>
                      <a:pt x="10" y="154"/>
                    </a:lnTo>
                    <a:lnTo>
                      <a:pt x="26" y="168"/>
                    </a:lnTo>
                    <a:lnTo>
                      <a:pt x="30" y="174"/>
                    </a:lnTo>
                    <a:lnTo>
                      <a:pt x="28" y="182"/>
                    </a:lnTo>
                    <a:lnTo>
                      <a:pt x="28" y="182"/>
                    </a:lnTo>
                    <a:lnTo>
                      <a:pt x="26" y="190"/>
                    </a:lnTo>
                    <a:lnTo>
                      <a:pt x="26" y="194"/>
                    </a:lnTo>
                    <a:lnTo>
                      <a:pt x="28" y="200"/>
                    </a:lnTo>
                    <a:lnTo>
                      <a:pt x="36" y="206"/>
                    </a:lnTo>
                    <a:lnTo>
                      <a:pt x="36" y="206"/>
                    </a:lnTo>
                    <a:lnTo>
                      <a:pt x="44" y="214"/>
                    </a:lnTo>
                    <a:lnTo>
                      <a:pt x="48" y="222"/>
                    </a:lnTo>
                    <a:lnTo>
                      <a:pt x="52" y="230"/>
                    </a:lnTo>
                    <a:lnTo>
                      <a:pt x="58" y="240"/>
                    </a:lnTo>
                    <a:lnTo>
                      <a:pt x="58" y="240"/>
                    </a:lnTo>
                    <a:lnTo>
                      <a:pt x="62" y="246"/>
                    </a:lnTo>
                    <a:lnTo>
                      <a:pt x="68" y="250"/>
                    </a:lnTo>
                    <a:lnTo>
                      <a:pt x="78" y="256"/>
                    </a:lnTo>
                    <a:lnTo>
                      <a:pt x="88" y="262"/>
                    </a:lnTo>
                    <a:lnTo>
                      <a:pt x="92" y="264"/>
                    </a:lnTo>
                    <a:lnTo>
                      <a:pt x="94" y="266"/>
                    </a:lnTo>
                    <a:lnTo>
                      <a:pt x="94" y="266"/>
                    </a:lnTo>
                    <a:lnTo>
                      <a:pt x="98" y="268"/>
                    </a:lnTo>
                    <a:lnTo>
                      <a:pt x="108" y="268"/>
                    </a:lnTo>
                    <a:lnTo>
                      <a:pt x="138" y="266"/>
                    </a:lnTo>
                    <a:lnTo>
                      <a:pt x="168" y="262"/>
                    </a:lnTo>
                    <a:lnTo>
                      <a:pt x="184" y="258"/>
                    </a:lnTo>
                    <a:lnTo>
                      <a:pt x="184" y="258"/>
                    </a:lnTo>
                    <a:lnTo>
                      <a:pt x="202" y="248"/>
                    </a:lnTo>
                    <a:lnTo>
                      <a:pt x="208" y="242"/>
                    </a:lnTo>
                    <a:lnTo>
                      <a:pt x="216" y="234"/>
                    </a:lnTo>
                    <a:lnTo>
                      <a:pt x="216" y="234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8" name="Freeform 698"/>
              <p:cNvSpPr>
                <a:spLocks/>
              </p:cNvSpPr>
              <p:nvPr/>
            </p:nvSpPr>
            <p:spPr bwMode="auto">
              <a:xfrm>
                <a:off x="5461191" y="3443348"/>
                <a:ext cx="47625" cy="66675"/>
              </a:xfrm>
              <a:custGeom>
                <a:avLst/>
                <a:gdLst>
                  <a:gd name="T0" fmla="*/ 6 w 30"/>
                  <a:gd name="T1" fmla="*/ 42 h 42"/>
                  <a:gd name="T2" fmla="*/ 6 w 30"/>
                  <a:gd name="T3" fmla="*/ 42 h 42"/>
                  <a:gd name="T4" fmla="*/ 4 w 30"/>
                  <a:gd name="T5" fmla="*/ 38 h 42"/>
                  <a:gd name="T6" fmla="*/ 4 w 30"/>
                  <a:gd name="T7" fmla="*/ 28 h 42"/>
                  <a:gd name="T8" fmla="*/ 6 w 30"/>
                  <a:gd name="T9" fmla="*/ 18 h 42"/>
                  <a:gd name="T10" fmla="*/ 10 w 30"/>
                  <a:gd name="T11" fmla="*/ 12 h 42"/>
                  <a:gd name="T12" fmla="*/ 14 w 30"/>
                  <a:gd name="T13" fmla="*/ 10 h 42"/>
                  <a:gd name="T14" fmla="*/ 14 w 30"/>
                  <a:gd name="T15" fmla="*/ 10 h 42"/>
                  <a:gd name="T16" fmla="*/ 26 w 30"/>
                  <a:gd name="T17" fmla="*/ 4 h 42"/>
                  <a:gd name="T18" fmla="*/ 30 w 30"/>
                  <a:gd name="T19" fmla="*/ 2 h 42"/>
                  <a:gd name="T20" fmla="*/ 30 w 30"/>
                  <a:gd name="T21" fmla="*/ 2 h 42"/>
                  <a:gd name="T22" fmla="*/ 26 w 30"/>
                  <a:gd name="T23" fmla="*/ 2 h 42"/>
                  <a:gd name="T24" fmla="*/ 18 w 30"/>
                  <a:gd name="T25" fmla="*/ 0 h 42"/>
                  <a:gd name="T26" fmla="*/ 12 w 30"/>
                  <a:gd name="T27" fmla="*/ 2 h 42"/>
                  <a:gd name="T28" fmla="*/ 8 w 30"/>
                  <a:gd name="T29" fmla="*/ 2 h 42"/>
                  <a:gd name="T30" fmla="*/ 4 w 30"/>
                  <a:gd name="T31" fmla="*/ 6 h 42"/>
                  <a:gd name="T32" fmla="*/ 2 w 30"/>
                  <a:gd name="T33" fmla="*/ 12 h 42"/>
                  <a:gd name="T34" fmla="*/ 2 w 30"/>
                  <a:gd name="T35" fmla="*/ 12 h 42"/>
                  <a:gd name="T36" fmla="*/ 0 w 30"/>
                  <a:gd name="T37" fmla="*/ 24 h 42"/>
                  <a:gd name="T38" fmla="*/ 2 w 30"/>
                  <a:gd name="T39" fmla="*/ 34 h 42"/>
                  <a:gd name="T40" fmla="*/ 6 w 30"/>
                  <a:gd name="T41" fmla="*/ 42 h 42"/>
                  <a:gd name="T42" fmla="*/ 6 w 30"/>
                  <a:gd name="T4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42">
                    <a:moveTo>
                      <a:pt x="6" y="42"/>
                    </a:moveTo>
                    <a:lnTo>
                      <a:pt x="6" y="42"/>
                    </a:lnTo>
                    <a:lnTo>
                      <a:pt x="4" y="38"/>
                    </a:lnTo>
                    <a:lnTo>
                      <a:pt x="4" y="28"/>
                    </a:lnTo>
                    <a:lnTo>
                      <a:pt x="6" y="18"/>
                    </a:lnTo>
                    <a:lnTo>
                      <a:pt x="10" y="12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26" y="4"/>
                    </a:lnTo>
                    <a:lnTo>
                      <a:pt x="30" y="2"/>
                    </a:lnTo>
                    <a:lnTo>
                      <a:pt x="30" y="2"/>
                    </a:lnTo>
                    <a:lnTo>
                      <a:pt x="26" y="2"/>
                    </a:lnTo>
                    <a:lnTo>
                      <a:pt x="18" y="0"/>
                    </a:lnTo>
                    <a:lnTo>
                      <a:pt x="12" y="2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24"/>
                    </a:lnTo>
                    <a:lnTo>
                      <a:pt x="2" y="34"/>
                    </a:lnTo>
                    <a:lnTo>
                      <a:pt x="6" y="42"/>
                    </a:lnTo>
                    <a:lnTo>
                      <a:pt x="6" y="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9" name="Freeform 699"/>
              <p:cNvSpPr>
                <a:spLocks/>
              </p:cNvSpPr>
              <p:nvPr/>
            </p:nvSpPr>
            <p:spPr bwMode="auto">
              <a:xfrm>
                <a:off x="5473891" y="3544948"/>
                <a:ext cx="114300" cy="114300"/>
              </a:xfrm>
              <a:custGeom>
                <a:avLst/>
                <a:gdLst>
                  <a:gd name="T0" fmla="*/ 66 w 72"/>
                  <a:gd name="T1" fmla="*/ 0 h 72"/>
                  <a:gd name="T2" fmla="*/ 66 w 72"/>
                  <a:gd name="T3" fmla="*/ 0 h 72"/>
                  <a:gd name="T4" fmla="*/ 54 w 72"/>
                  <a:gd name="T5" fmla="*/ 28 h 72"/>
                  <a:gd name="T6" fmla="*/ 54 w 72"/>
                  <a:gd name="T7" fmla="*/ 28 h 72"/>
                  <a:gd name="T8" fmla="*/ 52 w 72"/>
                  <a:gd name="T9" fmla="*/ 38 h 72"/>
                  <a:gd name="T10" fmla="*/ 52 w 72"/>
                  <a:gd name="T11" fmla="*/ 48 h 72"/>
                  <a:gd name="T12" fmla="*/ 48 w 72"/>
                  <a:gd name="T13" fmla="*/ 58 h 72"/>
                  <a:gd name="T14" fmla="*/ 46 w 72"/>
                  <a:gd name="T15" fmla="*/ 62 h 72"/>
                  <a:gd name="T16" fmla="*/ 42 w 72"/>
                  <a:gd name="T17" fmla="*/ 62 h 72"/>
                  <a:gd name="T18" fmla="*/ 42 w 72"/>
                  <a:gd name="T19" fmla="*/ 62 h 72"/>
                  <a:gd name="T20" fmla="*/ 34 w 72"/>
                  <a:gd name="T21" fmla="*/ 64 h 72"/>
                  <a:gd name="T22" fmla="*/ 28 w 72"/>
                  <a:gd name="T23" fmla="*/ 64 h 72"/>
                  <a:gd name="T24" fmla="*/ 16 w 72"/>
                  <a:gd name="T25" fmla="*/ 58 h 72"/>
                  <a:gd name="T26" fmla="*/ 16 w 72"/>
                  <a:gd name="T27" fmla="*/ 58 h 72"/>
                  <a:gd name="T28" fmla="*/ 6 w 72"/>
                  <a:gd name="T29" fmla="*/ 54 h 72"/>
                  <a:gd name="T30" fmla="*/ 2 w 72"/>
                  <a:gd name="T31" fmla="*/ 54 h 72"/>
                  <a:gd name="T32" fmla="*/ 2 w 72"/>
                  <a:gd name="T33" fmla="*/ 54 h 72"/>
                  <a:gd name="T34" fmla="*/ 0 w 72"/>
                  <a:gd name="T35" fmla="*/ 58 h 72"/>
                  <a:gd name="T36" fmla="*/ 0 w 72"/>
                  <a:gd name="T37" fmla="*/ 60 h 72"/>
                  <a:gd name="T38" fmla="*/ 2 w 72"/>
                  <a:gd name="T39" fmla="*/ 62 h 72"/>
                  <a:gd name="T40" fmla="*/ 2 w 72"/>
                  <a:gd name="T41" fmla="*/ 62 h 72"/>
                  <a:gd name="T42" fmla="*/ 8 w 72"/>
                  <a:gd name="T43" fmla="*/ 68 h 72"/>
                  <a:gd name="T44" fmla="*/ 14 w 72"/>
                  <a:gd name="T45" fmla="*/ 70 h 72"/>
                  <a:gd name="T46" fmla="*/ 26 w 72"/>
                  <a:gd name="T47" fmla="*/ 72 h 72"/>
                  <a:gd name="T48" fmla="*/ 26 w 72"/>
                  <a:gd name="T49" fmla="*/ 72 h 72"/>
                  <a:gd name="T50" fmla="*/ 36 w 72"/>
                  <a:gd name="T51" fmla="*/ 72 h 72"/>
                  <a:gd name="T52" fmla="*/ 44 w 72"/>
                  <a:gd name="T53" fmla="*/ 72 h 72"/>
                  <a:gd name="T54" fmla="*/ 46 w 72"/>
                  <a:gd name="T55" fmla="*/ 72 h 72"/>
                  <a:gd name="T56" fmla="*/ 48 w 72"/>
                  <a:gd name="T57" fmla="*/ 70 h 72"/>
                  <a:gd name="T58" fmla="*/ 52 w 72"/>
                  <a:gd name="T59" fmla="*/ 60 h 72"/>
                  <a:gd name="T60" fmla="*/ 52 w 72"/>
                  <a:gd name="T61" fmla="*/ 60 h 72"/>
                  <a:gd name="T62" fmla="*/ 58 w 72"/>
                  <a:gd name="T63" fmla="*/ 34 h 72"/>
                  <a:gd name="T64" fmla="*/ 62 w 72"/>
                  <a:gd name="T65" fmla="*/ 22 h 72"/>
                  <a:gd name="T66" fmla="*/ 68 w 72"/>
                  <a:gd name="T67" fmla="*/ 14 h 72"/>
                  <a:gd name="T68" fmla="*/ 68 w 72"/>
                  <a:gd name="T69" fmla="*/ 14 h 72"/>
                  <a:gd name="T70" fmla="*/ 70 w 72"/>
                  <a:gd name="T71" fmla="*/ 10 h 72"/>
                  <a:gd name="T72" fmla="*/ 72 w 72"/>
                  <a:gd name="T73" fmla="*/ 8 h 72"/>
                  <a:gd name="T74" fmla="*/ 70 w 72"/>
                  <a:gd name="T75" fmla="*/ 2 h 72"/>
                  <a:gd name="T76" fmla="*/ 68 w 72"/>
                  <a:gd name="T77" fmla="*/ 0 h 72"/>
                  <a:gd name="T78" fmla="*/ 66 w 72"/>
                  <a:gd name="T79" fmla="*/ 0 h 72"/>
                  <a:gd name="T80" fmla="*/ 66 w 72"/>
                  <a:gd name="T8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2" h="72">
                    <a:moveTo>
                      <a:pt x="66" y="0"/>
                    </a:moveTo>
                    <a:lnTo>
                      <a:pt x="66" y="0"/>
                    </a:lnTo>
                    <a:lnTo>
                      <a:pt x="54" y="28"/>
                    </a:lnTo>
                    <a:lnTo>
                      <a:pt x="54" y="28"/>
                    </a:lnTo>
                    <a:lnTo>
                      <a:pt x="52" y="38"/>
                    </a:lnTo>
                    <a:lnTo>
                      <a:pt x="52" y="48"/>
                    </a:lnTo>
                    <a:lnTo>
                      <a:pt x="48" y="58"/>
                    </a:lnTo>
                    <a:lnTo>
                      <a:pt x="46" y="62"/>
                    </a:lnTo>
                    <a:lnTo>
                      <a:pt x="42" y="62"/>
                    </a:lnTo>
                    <a:lnTo>
                      <a:pt x="42" y="62"/>
                    </a:lnTo>
                    <a:lnTo>
                      <a:pt x="34" y="64"/>
                    </a:lnTo>
                    <a:lnTo>
                      <a:pt x="28" y="64"/>
                    </a:lnTo>
                    <a:lnTo>
                      <a:pt x="16" y="58"/>
                    </a:lnTo>
                    <a:lnTo>
                      <a:pt x="16" y="58"/>
                    </a:lnTo>
                    <a:lnTo>
                      <a:pt x="6" y="54"/>
                    </a:lnTo>
                    <a:lnTo>
                      <a:pt x="2" y="54"/>
                    </a:lnTo>
                    <a:lnTo>
                      <a:pt x="2" y="54"/>
                    </a:lnTo>
                    <a:lnTo>
                      <a:pt x="0" y="58"/>
                    </a:lnTo>
                    <a:lnTo>
                      <a:pt x="0" y="60"/>
                    </a:lnTo>
                    <a:lnTo>
                      <a:pt x="2" y="62"/>
                    </a:lnTo>
                    <a:lnTo>
                      <a:pt x="2" y="62"/>
                    </a:lnTo>
                    <a:lnTo>
                      <a:pt x="8" y="68"/>
                    </a:lnTo>
                    <a:lnTo>
                      <a:pt x="14" y="70"/>
                    </a:lnTo>
                    <a:lnTo>
                      <a:pt x="26" y="72"/>
                    </a:lnTo>
                    <a:lnTo>
                      <a:pt x="26" y="72"/>
                    </a:lnTo>
                    <a:lnTo>
                      <a:pt x="36" y="72"/>
                    </a:lnTo>
                    <a:lnTo>
                      <a:pt x="44" y="72"/>
                    </a:lnTo>
                    <a:lnTo>
                      <a:pt x="46" y="72"/>
                    </a:lnTo>
                    <a:lnTo>
                      <a:pt x="48" y="70"/>
                    </a:lnTo>
                    <a:lnTo>
                      <a:pt x="52" y="60"/>
                    </a:lnTo>
                    <a:lnTo>
                      <a:pt x="52" y="60"/>
                    </a:lnTo>
                    <a:lnTo>
                      <a:pt x="58" y="34"/>
                    </a:lnTo>
                    <a:lnTo>
                      <a:pt x="62" y="22"/>
                    </a:lnTo>
                    <a:lnTo>
                      <a:pt x="68" y="14"/>
                    </a:lnTo>
                    <a:lnTo>
                      <a:pt x="68" y="14"/>
                    </a:lnTo>
                    <a:lnTo>
                      <a:pt x="70" y="10"/>
                    </a:lnTo>
                    <a:lnTo>
                      <a:pt x="72" y="8"/>
                    </a:lnTo>
                    <a:lnTo>
                      <a:pt x="70" y="2"/>
                    </a:lnTo>
                    <a:lnTo>
                      <a:pt x="68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0" name="Freeform 700"/>
              <p:cNvSpPr>
                <a:spLocks/>
              </p:cNvSpPr>
              <p:nvPr/>
            </p:nvSpPr>
            <p:spPr bwMode="auto">
              <a:xfrm>
                <a:off x="5251641" y="3436998"/>
                <a:ext cx="238125" cy="355600"/>
              </a:xfrm>
              <a:custGeom>
                <a:avLst/>
                <a:gdLst>
                  <a:gd name="T0" fmla="*/ 2 w 150"/>
                  <a:gd name="T1" fmla="*/ 54 h 224"/>
                  <a:gd name="T2" fmla="*/ 10 w 150"/>
                  <a:gd name="T3" fmla="*/ 56 h 224"/>
                  <a:gd name="T4" fmla="*/ 56 w 150"/>
                  <a:gd name="T5" fmla="*/ 54 h 224"/>
                  <a:gd name="T6" fmla="*/ 98 w 150"/>
                  <a:gd name="T7" fmla="*/ 44 h 224"/>
                  <a:gd name="T8" fmla="*/ 110 w 150"/>
                  <a:gd name="T9" fmla="*/ 34 h 224"/>
                  <a:gd name="T10" fmla="*/ 108 w 150"/>
                  <a:gd name="T11" fmla="*/ 12 h 224"/>
                  <a:gd name="T12" fmla="*/ 104 w 150"/>
                  <a:gd name="T13" fmla="*/ 4 h 224"/>
                  <a:gd name="T14" fmla="*/ 108 w 150"/>
                  <a:gd name="T15" fmla="*/ 0 h 224"/>
                  <a:gd name="T16" fmla="*/ 116 w 150"/>
                  <a:gd name="T17" fmla="*/ 2 h 224"/>
                  <a:gd name="T18" fmla="*/ 118 w 150"/>
                  <a:gd name="T19" fmla="*/ 36 h 224"/>
                  <a:gd name="T20" fmla="*/ 116 w 150"/>
                  <a:gd name="T21" fmla="*/ 44 h 224"/>
                  <a:gd name="T22" fmla="*/ 128 w 150"/>
                  <a:gd name="T23" fmla="*/ 50 h 224"/>
                  <a:gd name="T24" fmla="*/ 132 w 150"/>
                  <a:gd name="T25" fmla="*/ 64 h 224"/>
                  <a:gd name="T26" fmla="*/ 134 w 150"/>
                  <a:gd name="T27" fmla="*/ 96 h 224"/>
                  <a:gd name="T28" fmla="*/ 142 w 150"/>
                  <a:gd name="T29" fmla="*/ 106 h 224"/>
                  <a:gd name="T30" fmla="*/ 148 w 150"/>
                  <a:gd name="T31" fmla="*/ 130 h 224"/>
                  <a:gd name="T32" fmla="*/ 142 w 150"/>
                  <a:gd name="T33" fmla="*/ 148 h 224"/>
                  <a:gd name="T34" fmla="*/ 138 w 150"/>
                  <a:gd name="T35" fmla="*/ 150 h 224"/>
                  <a:gd name="T36" fmla="*/ 150 w 150"/>
                  <a:gd name="T37" fmla="*/ 182 h 224"/>
                  <a:gd name="T38" fmla="*/ 146 w 150"/>
                  <a:gd name="T39" fmla="*/ 198 h 224"/>
                  <a:gd name="T40" fmla="*/ 122 w 150"/>
                  <a:gd name="T41" fmla="*/ 214 h 224"/>
                  <a:gd name="T42" fmla="*/ 64 w 150"/>
                  <a:gd name="T43" fmla="*/ 224 h 224"/>
                  <a:gd name="T44" fmla="*/ 60 w 150"/>
                  <a:gd name="T45" fmla="*/ 220 h 224"/>
                  <a:gd name="T46" fmla="*/ 66 w 150"/>
                  <a:gd name="T47" fmla="*/ 216 h 224"/>
                  <a:gd name="T48" fmla="*/ 132 w 150"/>
                  <a:gd name="T49" fmla="*/ 202 h 224"/>
                  <a:gd name="T50" fmla="*/ 144 w 150"/>
                  <a:gd name="T51" fmla="*/ 188 h 224"/>
                  <a:gd name="T52" fmla="*/ 142 w 150"/>
                  <a:gd name="T53" fmla="*/ 168 h 224"/>
                  <a:gd name="T54" fmla="*/ 134 w 150"/>
                  <a:gd name="T55" fmla="*/ 164 h 224"/>
                  <a:gd name="T56" fmla="*/ 56 w 150"/>
                  <a:gd name="T57" fmla="*/ 178 h 224"/>
                  <a:gd name="T58" fmla="*/ 44 w 150"/>
                  <a:gd name="T59" fmla="*/ 182 h 224"/>
                  <a:gd name="T60" fmla="*/ 46 w 150"/>
                  <a:gd name="T61" fmla="*/ 176 h 224"/>
                  <a:gd name="T62" fmla="*/ 78 w 150"/>
                  <a:gd name="T63" fmla="*/ 162 h 224"/>
                  <a:gd name="T64" fmla="*/ 126 w 150"/>
                  <a:gd name="T65" fmla="*/ 154 h 224"/>
                  <a:gd name="T66" fmla="*/ 134 w 150"/>
                  <a:gd name="T67" fmla="*/ 150 h 224"/>
                  <a:gd name="T68" fmla="*/ 138 w 150"/>
                  <a:gd name="T69" fmla="*/ 124 h 224"/>
                  <a:gd name="T70" fmla="*/ 134 w 150"/>
                  <a:gd name="T71" fmla="*/ 116 h 224"/>
                  <a:gd name="T72" fmla="*/ 122 w 150"/>
                  <a:gd name="T73" fmla="*/ 110 h 224"/>
                  <a:gd name="T74" fmla="*/ 70 w 150"/>
                  <a:gd name="T75" fmla="*/ 122 h 224"/>
                  <a:gd name="T76" fmla="*/ 36 w 150"/>
                  <a:gd name="T77" fmla="*/ 126 h 224"/>
                  <a:gd name="T78" fmla="*/ 30 w 150"/>
                  <a:gd name="T79" fmla="*/ 120 h 224"/>
                  <a:gd name="T80" fmla="*/ 46 w 150"/>
                  <a:gd name="T81" fmla="*/ 114 h 224"/>
                  <a:gd name="T82" fmla="*/ 118 w 150"/>
                  <a:gd name="T83" fmla="*/ 100 h 224"/>
                  <a:gd name="T84" fmla="*/ 130 w 150"/>
                  <a:gd name="T85" fmla="*/ 90 h 224"/>
                  <a:gd name="T86" fmla="*/ 130 w 150"/>
                  <a:gd name="T87" fmla="*/ 70 h 224"/>
                  <a:gd name="T88" fmla="*/ 124 w 150"/>
                  <a:gd name="T89" fmla="*/ 62 h 224"/>
                  <a:gd name="T90" fmla="*/ 88 w 150"/>
                  <a:gd name="T91" fmla="*/ 52 h 224"/>
                  <a:gd name="T92" fmla="*/ 34 w 150"/>
                  <a:gd name="T93" fmla="*/ 62 h 224"/>
                  <a:gd name="T94" fmla="*/ 12 w 150"/>
                  <a:gd name="T95" fmla="*/ 70 h 224"/>
                  <a:gd name="T96" fmla="*/ 8 w 150"/>
                  <a:gd name="T97" fmla="*/ 80 h 224"/>
                  <a:gd name="T98" fmla="*/ 4 w 150"/>
                  <a:gd name="T99" fmla="*/ 82 h 224"/>
                  <a:gd name="T100" fmla="*/ 4 w 150"/>
                  <a:gd name="T101" fmla="*/ 76 h 224"/>
                  <a:gd name="T102" fmla="*/ 4 w 150"/>
                  <a:gd name="T103" fmla="*/ 66 h 224"/>
                  <a:gd name="T104" fmla="*/ 0 w 150"/>
                  <a:gd name="T105" fmla="*/ 58 h 224"/>
                  <a:gd name="T106" fmla="*/ 2 w 150"/>
                  <a:gd name="T107" fmla="*/ 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0" h="224">
                    <a:moveTo>
                      <a:pt x="2" y="56"/>
                    </a:moveTo>
                    <a:lnTo>
                      <a:pt x="2" y="56"/>
                    </a:lnTo>
                    <a:lnTo>
                      <a:pt x="2" y="54"/>
                    </a:lnTo>
                    <a:lnTo>
                      <a:pt x="6" y="54"/>
                    </a:lnTo>
                    <a:lnTo>
                      <a:pt x="10" y="56"/>
                    </a:lnTo>
                    <a:lnTo>
                      <a:pt x="10" y="56"/>
                    </a:lnTo>
                    <a:lnTo>
                      <a:pt x="14" y="58"/>
                    </a:lnTo>
                    <a:lnTo>
                      <a:pt x="22" y="58"/>
                    </a:lnTo>
                    <a:lnTo>
                      <a:pt x="56" y="54"/>
                    </a:lnTo>
                    <a:lnTo>
                      <a:pt x="56" y="54"/>
                    </a:lnTo>
                    <a:lnTo>
                      <a:pt x="82" y="50"/>
                    </a:lnTo>
                    <a:lnTo>
                      <a:pt x="98" y="44"/>
                    </a:lnTo>
                    <a:lnTo>
                      <a:pt x="104" y="42"/>
                    </a:lnTo>
                    <a:lnTo>
                      <a:pt x="108" y="38"/>
                    </a:lnTo>
                    <a:lnTo>
                      <a:pt x="110" y="34"/>
                    </a:lnTo>
                    <a:lnTo>
                      <a:pt x="110" y="30"/>
                    </a:lnTo>
                    <a:lnTo>
                      <a:pt x="110" y="30"/>
                    </a:lnTo>
                    <a:lnTo>
                      <a:pt x="108" y="12"/>
                    </a:lnTo>
                    <a:lnTo>
                      <a:pt x="106" y="6"/>
                    </a:lnTo>
                    <a:lnTo>
                      <a:pt x="104" y="4"/>
                    </a:lnTo>
                    <a:lnTo>
                      <a:pt x="104" y="4"/>
                    </a:lnTo>
                    <a:lnTo>
                      <a:pt x="104" y="2"/>
                    </a:lnTo>
                    <a:lnTo>
                      <a:pt x="104" y="2"/>
                    </a:lnTo>
                    <a:lnTo>
                      <a:pt x="108" y="0"/>
                    </a:lnTo>
                    <a:lnTo>
                      <a:pt x="112" y="0"/>
                    </a:lnTo>
                    <a:lnTo>
                      <a:pt x="116" y="2"/>
                    </a:lnTo>
                    <a:lnTo>
                      <a:pt x="116" y="2"/>
                    </a:lnTo>
                    <a:lnTo>
                      <a:pt x="118" y="18"/>
                    </a:lnTo>
                    <a:lnTo>
                      <a:pt x="118" y="28"/>
                    </a:lnTo>
                    <a:lnTo>
                      <a:pt x="118" y="36"/>
                    </a:lnTo>
                    <a:lnTo>
                      <a:pt x="118" y="36"/>
                    </a:lnTo>
                    <a:lnTo>
                      <a:pt x="116" y="44"/>
                    </a:lnTo>
                    <a:lnTo>
                      <a:pt x="116" y="44"/>
                    </a:lnTo>
                    <a:lnTo>
                      <a:pt x="118" y="44"/>
                    </a:lnTo>
                    <a:lnTo>
                      <a:pt x="124" y="46"/>
                    </a:lnTo>
                    <a:lnTo>
                      <a:pt x="128" y="50"/>
                    </a:lnTo>
                    <a:lnTo>
                      <a:pt x="132" y="56"/>
                    </a:lnTo>
                    <a:lnTo>
                      <a:pt x="132" y="64"/>
                    </a:lnTo>
                    <a:lnTo>
                      <a:pt x="132" y="64"/>
                    </a:lnTo>
                    <a:lnTo>
                      <a:pt x="134" y="78"/>
                    </a:lnTo>
                    <a:lnTo>
                      <a:pt x="134" y="88"/>
                    </a:lnTo>
                    <a:lnTo>
                      <a:pt x="134" y="96"/>
                    </a:lnTo>
                    <a:lnTo>
                      <a:pt x="134" y="96"/>
                    </a:lnTo>
                    <a:lnTo>
                      <a:pt x="136" y="98"/>
                    </a:lnTo>
                    <a:lnTo>
                      <a:pt x="142" y="106"/>
                    </a:lnTo>
                    <a:lnTo>
                      <a:pt x="146" y="116"/>
                    </a:lnTo>
                    <a:lnTo>
                      <a:pt x="148" y="122"/>
                    </a:lnTo>
                    <a:lnTo>
                      <a:pt x="148" y="130"/>
                    </a:lnTo>
                    <a:lnTo>
                      <a:pt x="148" y="130"/>
                    </a:lnTo>
                    <a:lnTo>
                      <a:pt x="146" y="142"/>
                    </a:lnTo>
                    <a:lnTo>
                      <a:pt x="142" y="148"/>
                    </a:lnTo>
                    <a:lnTo>
                      <a:pt x="140" y="150"/>
                    </a:lnTo>
                    <a:lnTo>
                      <a:pt x="138" y="150"/>
                    </a:lnTo>
                    <a:lnTo>
                      <a:pt x="138" y="150"/>
                    </a:lnTo>
                    <a:lnTo>
                      <a:pt x="146" y="164"/>
                    </a:lnTo>
                    <a:lnTo>
                      <a:pt x="150" y="176"/>
                    </a:lnTo>
                    <a:lnTo>
                      <a:pt x="150" y="182"/>
                    </a:lnTo>
                    <a:lnTo>
                      <a:pt x="150" y="188"/>
                    </a:lnTo>
                    <a:lnTo>
                      <a:pt x="150" y="188"/>
                    </a:lnTo>
                    <a:lnTo>
                      <a:pt x="146" y="198"/>
                    </a:lnTo>
                    <a:lnTo>
                      <a:pt x="140" y="206"/>
                    </a:lnTo>
                    <a:lnTo>
                      <a:pt x="132" y="210"/>
                    </a:lnTo>
                    <a:lnTo>
                      <a:pt x="122" y="214"/>
                    </a:lnTo>
                    <a:lnTo>
                      <a:pt x="122" y="214"/>
                    </a:lnTo>
                    <a:lnTo>
                      <a:pt x="90" y="220"/>
                    </a:lnTo>
                    <a:lnTo>
                      <a:pt x="64" y="224"/>
                    </a:lnTo>
                    <a:lnTo>
                      <a:pt x="64" y="224"/>
                    </a:lnTo>
                    <a:lnTo>
                      <a:pt x="62" y="222"/>
                    </a:lnTo>
                    <a:lnTo>
                      <a:pt x="60" y="220"/>
                    </a:lnTo>
                    <a:lnTo>
                      <a:pt x="60" y="218"/>
                    </a:lnTo>
                    <a:lnTo>
                      <a:pt x="66" y="216"/>
                    </a:lnTo>
                    <a:lnTo>
                      <a:pt x="66" y="216"/>
                    </a:lnTo>
                    <a:lnTo>
                      <a:pt x="104" y="210"/>
                    </a:lnTo>
                    <a:lnTo>
                      <a:pt x="124" y="206"/>
                    </a:lnTo>
                    <a:lnTo>
                      <a:pt x="132" y="202"/>
                    </a:lnTo>
                    <a:lnTo>
                      <a:pt x="138" y="198"/>
                    </a:lnTo>
                    <a:lnTo>
                      <a:pt x="138" y="198"/>
                    </a:lnTo>
                    <a:lnTo>
                      <a:pt x="144" y="188"/>
                    </a:lnTo>
                    <a:lnTo>
                      <a:pt x="146" y="176"/>
                    </a:lnTo>
                    <a:lnTo>
                      <a:pt x="144" y="172"/>
                    </a:lnTo>
                    <a:lnTo>
                      <a:pt x="142" y="168"/>
                    </a:lnTo>
                    <a:lnTo>
                      <a:pt x="140" y="166"/>
                    </a:lnTo>
                    <a:lnTo>
                      <a:pt x="134" y="164"/>
                    </a:lnTo>
                    <a:lnTo>
                      <a:pt x="134" y="164"/>
                    </a:lnTo>
                    <a:lnTo>
                      <a:pt x="118" y="166"/>
                    </a:lnTo>
                    <a:lnTo>
                      <a:pt x="94" y="170"/>
                    </a:lnTo>
                    <a:lnTo>
                      <a:pt x="56" y="178"/>
                    </a:lnTo>
                    <a:lnTo>
                      <a:pt x="56" y="178"/>
                    </a:lnTo>
                    <a:lnTo>
                      <a:pt x="46" y="182"/>
                    </a:lnTo>
                    <a:lnTo>
                      <a:pt x="44" y="182"/>
                    </a:lnTo>
                    <a:lnTo>
                      <a:pt x="44" y="180"/>
                    </a:lnTo>
                    <a:lnTo>
                      <a:pt x="44" y="180"/>
                    </a:lnTo>
                    <a:lnTo>
                      <a:pt x="46" y="176"/>
                    </a:lnTo>
                    <a:lnTo>
                      <a:pt x="52" y="170"/>
                    </a:lnTo>
                    <a:lnTo>
                      <a:pt x="62" y="166"/>
                    </a:lnTo>
                    <a:lnTo>
                      <a:pt x="78" y="162"/>
                    </a:lnTo>
                    <a:lnTo>
                      <a:pt x="78" y="162"/>
                    </a:lnTo>
                    <a:lnTo>
                      <a:pt x="112" y="156"/>
                    </a:lnTo>
                    <a:lnTo>
                      <a:pt x="126" y="154"/>
                    </a:lnTo>
                    <a:lnTo>
                      <a:pt x="130" y="152"/>
                    </a:lnTo>
                    <a:lnTo>
                      <a:pt x="134" y="150"/>
                    </a:lnTo>
                    <a:lnTo>
                      <a:pt x="134" y="150"/>
                    </a:lnTo>
                    <a:lnTo>
                      <a:pt x="136" y="142"/>
                    </a:lnTo>
                    <a:lnTo>
                      <a:pt x="138" y="134"/>
                    </a:lnTo>
                    <a:lnTo>
                      <a:pt x="138" y="124"/>
                    </a:lnTo>
                    <a:lnTo>
                      <a:pt x="136" y="120"/>
                    </a:lnTo>
                    <a:lnTo>
                      <a:pt x="134" y="116"/>
                    </a:lnTo>
                    <a:lnTo>
                      <a:pt x="134" y="116"/>
                    </a:lnTo>
                    <a:lnTo>
                      <a:pt x="130" y="112"/>
                    </a:lnTo>
                    <a:lnTo>
                      <a:pt x="126" y="110"/>
                    </a:lnTo>
                    <a:lnTo>
                      <a:pt x="122" y="110"/>
                    </a:lnTo>
                    <a:lnTo>
                      <a:pt x="112" y="112"/>
                    </a:lnTo>
                    <a:lnTo>
                      <a:pt x="112" y="112"/>
                    </a:lnTo>
                    <a:lnTo>
                      <a:pt x="70" y="122"/>
                    </a:lnTo>
                    <a:lnTo>
                      <a:pt x="48" y="126"/>
                    </a:lnTo>
                    <a:lnTo>
                      <a:pt x="36" y="126"/>
                    </a:lnTo>
                    <a:lnTo>
                      <a:pt x="36" y="126"/>
                    </a:lnTo>
                    <a:lnTo>
                      <a:pt x="30" y="124"/>
                    </a:lnTo>
                    <a:lnTo>
                      <a:pt x="28" y="122"/>
                    </a:lnTo>
                    <a:lnTo>
                      <a:pt x="30" y="120"/>
                    </a:lnTo>
                    <a:lnTo>
                      <a:pt x="32" y="118"/>
                    </a:lnTo>
                    <a:lnTo>
                      <a:pt x="46" y="114"/>
                    </a:lnTo>
                    <a:lnTo>
                      <a:pt x="46" y="114"/>
                    </a:lnTo>
                    <a:lnTo>
                      <a:pt x="90" y="108"/>
                    </a:lnTo>
                    <a:lnTo>
                      <a:pt x="110" y="104"/>
                    </a:lnTo>
                    <a:lnTo>
                      <a:pt x="118" y="100"/>
                    </a:lnTo>
                    <a:lnTo>
                      <a:pt x="124" y="98"/>
                    </a:lnTo>
                    <a:lnTo>
                      <a:pt x="124" y="98"/>
                    </a:lnTo>
                    <a:lnTo>
                      <a:pt x="130" y="90"/>
                    </a:lnTo>
                    <a:lnTo>
                      <a:pt x="132" y="80"/>
                    </a:lnTo>
                    <a:lnTo>
                      <a:pt x="132" y="76"/>
                    </a:lnTo>
                    <a:lnTo>
                      <a:pt x="130" y="70"/>
                    </a:lnTo>
                    <a:lnTo>
                      <a:pt x="128" y="66"/>
                    </a:lnTo>
                    <a:lnTo>
                      <a:pt x="124" y="62"/>
                    </a:lnTo>
                    <a:lnTo>
                      <a:pt x="124" y="62"/>
                    </a:lnTo>
                    <a:lnTo>
                      <a:pt x="112" y="54"/>
                    </a:lnTo>
                    <a:lnTo>
                      <a:pt x="102" y="52"/>
                    </a:lnTo>
                    <a:lnTo>
                      <a:pt x="88" y="52"/>
                    </a:lnTo>
                    <a:lnTo>
                      <a:pt x="70" y="56"/>
                    </a:lnTo>
                    <a:lnTo>
                      <a:pt x="70" y="56"/>
                    </a:lnTo>
                    <a:lnTo>
                      <a:pt x="34" y="62"/>
                    </a:lnTo>
                    <a:lnTo>
                      <a:pt x="20" y="66"/>
                    </a:lnTo>
                    <a:lnTo>
                      <a:pt x="16" y="68"/>
                    </a:lnTo>
                    <a:lnTo>
                      <a:pt x="12" y="70"/>
                    </a:lnTo>
                    <a:lnTo>
                      <a:pt x="12" y="70"/>
                    </a:lnTo>
                    <a:lnTo>
                      <a:pt x="10" y="76"/>
                    </a:lnTo>
                    <a:lnTo>
                      <a:pt x="8" y="80"/>
                    </a:lnTo>
                    <a:lnTo>
                      <a:pt x="6" y="84"/>
                    </a:lnTo>
                    <a:lnTo>
                      <a:pt x="4" y="82"/>
                    </a:lnTo>
                    <a:lnTo>
                      <a:pt x="4" y="82"/>
                    </a:lnTo>
                    <a:lnTo>
                      <a:pt x="2" y="80"/>
                    </a:lnTo>
                    <a:lnTo>
                      <a:pt x="2" y="78"/>
                    </a:lnTo>
                    <a:lnTo>
                      <a:pt x="4" y="76"/>
                    </a:lnTo>
                    <a:lnTo>
                      <a:pt x="4" y="72"/>
                    </a:lnTo>
                    <a:lnTo>
                      <a:pt x="4" y="72"/>
                    </a:lnTo>
                    <a:lnTo>
                      <a:pt x="4" y="66"/>
                    </a:lnTo>
                    <a:lnTo>
                      <a:pt x="2" y="62"/>
                    </a:lnTo>
                    <a:lnTo>
                      <a:pt x="2" y="62"/>
                    </a:lnTo>
                    <a:lnTo>
                      <a:pt x="0" y="58"/>
                    </a:lnTo>
                    <a:lnTo>
                      <a:pt x="0" y="56"/>
                    </a:lnTo>
                    <a:lnTo>
                      <a:pt x="2" y="56"/>
                    </a:lnTo>
                    <a:lnTo>
                      <a:pt x="2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1" name="Freeform 701"/>
              <p:cNvSpPr>
                <a:spLocks/>
              </p:cNvSpPr>
              <p:nvPr/>
            </p:nvSpPr>
            <p:spPr bwMode="auto">
              <a:xfrm>
                <a:off x="5289741" y="3830698"/>
                <a:ext cx="136525" cy="22225"/>
              </a:xfrm>
              <a:custGeom>
                <a:avLst/>
                <a:gdLst>
                  <a:gd name="T0" fmla="*/ 0 w 86"/>
                  <a:gd name="T1" fmla="*/ 0 h 14"/>
                  <a:gd name="T2" fmla="*/ 0 w 86"/>
                  <a:gd name="T3" fmla="*/ 0 h 14"/>
                  <a:gd name="T4" fmla="*/ 24 w 86"/>
                  <a:gd name="T5" fmla="*/ 4 h 14"/>
                  <a:gd name="T6" fmla="*/ 44 w 86"/>
                  <a:gd name="T7" fmla="*/ 8 h 14"/>
                  <a:gd name="T8" fmla="*/ 54 w 86"/>
                  <a:gd name="T9" fmla="*/ 8 h 14"/>
                  <a:gd name="T10" fmla="*/ 64 w 86"/>
                  <a:gd name="T11" fmla="*/ 6 h 14"/>
                  <a:gd name="T12" fmla="*/ 64 w 86"/>
                  <a:gd name="T13" fmla="*/ 6 h 14"/>
                  <a:gd name="T14" fmla="*/ 86 w 86"/>
                  <a:gd name="T15" fmla="*/ 2 h 14"/>
                  <a:gd name="T16" fmla="*/ 86 w 86"/>
                  <a:gd name="T17" fmla="*/ 2 h 14"/>
                  <a:gd name="T18" fmla="*/ 84 w 86"/>
                  <a:gd name="T19" fmla="*/ 4 h 14"/>
                  <a:gd name="T20" fmla="*/ 80 w 86"/>
                  <a:gd name="T21" fmla="*/ 6 h 14"/>
                  <a:gd name="T22" fmla="*/ 68 w 86"/>
                  <a:gd name="T23" fmla="*/ 12 h 14"/>
                  <a:gd name="T24" fmla="*/ 50 w 86"/>
                  <a:gd name="T25" fmla="*/ 14 h 14"/>
                  <a:gd name="T26" fmla="*/ 50 w 86"/>
                  <a:gd name="T27" fmla="*/ 14 h 14"/>
                  <a:gd name="T28" fmla="*/ 32 w 86"/>
                  <a:gd name="T29" fmla="*/ 14 h 14"/>
                  <a:gd name="T30" fmla="*/ 18 w 86"/>
                  <a:gd name="T31" fmla="*/ 14 h 14"/>
                  <a:gd name="T32" fmla="*/ 12 w 86"/>
                  <a:gd name="T33" fmla="*/ 10 h 14"/>
                  <a:gd name="T34" fmla="*/ 8 w 86"/>
                  <a:gd name="T35" fmla="*/ 8 h 14"/>
                  <a:gd name="T36" fmla="*/ 8 w 86"/>
                  <a:gd name="T37" fmla="*/ 8 h 14"/>
                  <a:gd name="T38" fmla="*/ 0 w 86"/>
                  <a:gd name="T39" fmla="*/ 0 h 14"/>
                  <a:gd name="T40" fmla="*/ 0 w 86"/>
                  <a:gd name="T4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14">
                    <a:moveTo>
                      <a:pt x="0" y="0"/>
                    </a:moveTo>
                    <a:lnTo>
                      <a:pt x="0" y="0"/>
                    </a:lnTo>
                    <a:lnTo>
                      <a:pt x="24" y="4"/>
                    </a:lnTo>
                    <a:lnTo>
                      <a:pt x="44" y="8"/>
                    </a:lnTo>
                    <a:lnTo>
                      <a:pt x="54" y="8"/>
                    </a:lnTo>
                    <a:lnTo>
                      <a:pt x="64" y="6"/>
                    </a:lnTo>
                    <a:lnTo>
                      <a:pt x="64" y="6"/>
                    </a:lnTo>
                    <a:lnTo>
                      <a:pt x="86" y="2"/>
                    </a:lnTo>
                    <a:lnTo>
                      <a:pt x="86" y="2"/>
                    </a:lnTo>
                    <a:lnTo>
                      <a:pt x="84" y="4"/>
                    </a:lnTo>
                    <a:lnTo>
                      <a:pt x="80" y="6"/>
                    </a:lnTo>
                    <a:lnTo>
                      <a:pt x="68" y="12"/>
                    </a:lnTo>
                    <a:lnTo>
                      <a:pt x="50" y="14"/>
                    </a:lnTo>
                    <a:lnTo>
                      <a:pt x="50" y="14"/>
                    </a:lnTo>
                    <a:lnTo>
                      <a:pt x="32" y="14"/>
                    </a:lnTo>
                    <a:lnTo>
                      <a:pt x="18" y="14"/>
                    </a:lnTo>
                    <a:lnTo>
                      <a:pt x="12" y="10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2" name="Freeform 702"/>
              <p:cNvSpPr>
                <a:spLocks/>
              </p:cNvSpPr>
              <p:nvPr/>
            </p:nvSpPr>
            <p:spPr bwMode="auto">
              <a:xfrm>
                <a:off x="5432616" y="3738623"/>
                <a:ext cx="57150" cy="38100"/>
              </a:xfrm>
              <a:custGeom>
                <a:avLst/>
                <a:gdLst>
                  <a:gd name="T0" fmla="*/ 0 w 36"/>
                  <a:gd name="T1" fmla="*/ 20 h 24"/>
                  <a:gd name="T2" fmla="*/ 2 w 36"/>
                  <a:gd name="T3" fmla="*/ 24 h 24"/>
                  <a:gd name="T4" fmla="*/ 2 w 36"/>
                  <a:gd name="T5" fmla="*/ 24 h 24"/>
                  <a:gd name="T6" fmla="*/ 6 w 36"/>
                  <a:gd name="T7" fmla="*/ 24 h 24"/>
                  <a:gd name="T8" fmla="*/ 14 w 36"/>
                  <a:gd name="T9" fmla="*/ 20 h 24"/>
                  <a:gd name="T10" fmla="*/ 26 w 36"/>
                  <a:gd name="T11" fmla="*/ 14 h 24"/>
                  <a:gd name="T12" fmla="*/ 32 w 36"/>
                  <a:gd name="T13" fmla="*/ 10 h 24"/>
                  <a:gd name="T14" fmla="*/ 36 w 36"/>
                  <a:gd name="T15" fmla="*/ 4 h 24"/>
                  <a:gd name="T16" fmla="*/ 32 w 36"/>
                  <a:gd name="T17" fmla="*/ 0 h 24"/>
                  <a:gd name="T18" fmla="*/ 32 w 36"/>
                  <a:gd name="T19" fmla="*/ 0 h 24"/>
                  <a:gd name="T20" fmla="*/ 30 w 36"/>
                  <a:gd name="T21" fmla="*/ 4 h 24"/>
                  <a:gd name="T22" fmla="*/ 26 w 36"/>
                  <a:gd name="T23" fmla="*/ 10 h 24"/>
                  <a:gd name="T24" fmla="*/ 16 w 36"/>
                  <a:gd name="T25" fmla="*/ 16 h 24"/>
                  <a:gd name="T26" fmla="*/ 8 w 36"/>
                  <a:gd name="T27" fmla="*/ 18 h 24"/>
                  <a:gd name="T28" fmla="*/ 0 w 36"/>
                  <a:gd name="T29" fmla="*/ 20 h 24"/>
                  <a:gd name="T30" fmla="*/ 0 w 36"/>
                  <a:gd name="T31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6" h="24">
                    <a:moveTo>
                      <a:pt x="0" y="20"/>
                    </a:moveTo>
                    <a:lnTo>
                      <a:pt x="2" y="24"/>
                    </a:lnTo>
                    <a:lnTo>
                      <a:pt x="2" y="24"/>
                    </a:lnTo>
                    <a:lnTo>
                      <a:pt x="6" y="24"/>
                    </a:lnTo>
                    <a:lnTo>
                      <a:pt x="14" y="20"/>
                    </a:lnTo>
                    <a:lnTo>
                      <a:pt x="26" y="14"/>
                    </a:lnTo>
                    <a:lnTo>
                      <a:pt x="32" y="10"/>
                    </a:lnTo>
                    <a:lnTo>
                      <a:pt x="36" y="4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30" y="4"/>
                    </a:lnTo>
                    <a:lnTo>
                      <a:pt x="26" y="10"/>
                    </a:lnTo>
                    <a:lnTo>
                      <a:pt x="16" y="16"/>
                    </a:lnTo>
                    <a:lnTo>
                      <a:pt x="8" y="18"/>
                    </a:lnTo>
                    <a:lnTo>
                      <a:pt x="0" y="2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518" name="Freeform 157"/>
            <p:cNvSpPr>
              <a:spLocks/>
            </p:cNvSpPr>
            <p:nvPr/>
          </p:nvSpPr>
          <p:spPr bwMode="auto">
            <a:xfrm>
              <a:off x="4546137" y="4924008"/>
              <a:ext cx="21486" cy="42863"/>
            </a:xfrm>
            <a:custGeom>
              <a:avLst/>
              <a:gdLst>
                <a:gd name="T0" fmla="*/ 31 w 37"/>
                <a:gd name="T1" fmla="*/ 109 h 109"/>
                <a:gd name="T2" fmla="*/ 26 w 37"/>
                <a:gd name="T3" fmla="*/ 95 h 109"/>
                <a:gd name="T4" fmla="*/ 22 w 37"/>
                <a:gd name="T5" fmla="*/ 82 h 109"/>
                <a:gd name="T6" fmla="*/ 18 w 37"/>
                <a:gd name="T7" fmla="*/ 68 h 109"/>
                <a:gd name="T8" fmla="*/ 15 w 37"/>
                <a:gd name="T9" fmla="*/ 54 h 109"/>
                <a:gd name="T10" fmla="*/ 10 w 37"/>
                <a:gd name="T11" fmla="*/ 40 h 109"/>
                <a:gd name="T12" fmla="*/ 6 w 37"/>
                <a:gd name="T13" fmla="*/ 27 h 109"/>
                <a:gd name="T14" fmla="*/ 3 w 37"/>
                <a:gd name="T15" fmla="*/ 13 h 109"/>
                <a:gd name="T16" fmla="*/ 0 w 37"/>
                <a:gd name="T17" fmla="*/ 0 h 109"/>
                <a:gd name="T18" fmla="*/ 12 w 37"/>
                <a:gd name="T19" fmla="*/ 5 h 109"/>
                <a:gd name="T20" fmla="*/ 21 w 37"/>
                <a:gd name="T21" fmla="*/ 14 h 109"/>
                <a:gd name="T22" fmla="*/ 26 w 37"/>
                <a:gd name="T23" fmla="*/ 25 h 109"/>
                <a:gd name="T24" fmla="*/ 32 w 37"/>
                <a:gd name="T25" fmla="*/ 41 h 109"/>
                <a:gd name="T26" fmla="*/ 34 w 37"/>
                <a:gd name="T27" fmla="*/ 57 h 109"/>
                <a:gd name="T28" fmla="*/ 35 w 37"/>
                <a:gd name="T29" fmla="*/ 74 h 109"/>
                <a:gd name="T30" fmla="*/ 35 w 37"/>
                <a:gd name="T31" fmla="*/ 90 h 109"/>
                <a:gd name="T32" fmla="*/ 37 w 37"/>
                <a:gd name="T33" fmla="*/ 107 h 109"/>
                <a:gd name="T34" fmla="*/ 32 w 37"/>
                <a:gd name="T35" fmla="*/ 107 h 109"/>
                <a:gd name="T36" fmla="*/ 31 w 37"/>
                <a:gd name="T3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109">
                  <a:moveTo>
                    <a:pt x="31" y="109"/>
                  </a:moveTo>
                  <a:lnTo>
                    <a:pt x="26" y="95"/>
                  </a:lnTo>
                  <a:lnTo>
                    <a:pt x="22" y="82"/>
                  </a:lnTo>
                  <a:lnTo>
                    <a:pt x="18" y="68"/>
                  </a:lnTo>
                  <a:lnTo>
                    <a:pt x="15" y="54"/>
                  </a:lnTo>
                  <a:lnTo>
                    <a:pt x="10" y="40"/>
                  </a:lnTo>
                  <a:lnTo>
                    <a:pt x="6" y="27"/>
                  </a:lnTo>
                  <a:lnTo>
                    <a:pt x="3" y="13"/>
                  </a:lnTo>
                  <a:lnTo>
                    <a:pt x="0" y="0"/>
                  </a:lnTo>
                  <a:lnTo>
                    <a:pt x="12" y="5"/>
                  </a:lnTo>
                  <a:lnTo>
                    <a:pt x="21" y="14"/>
                  </a:lnTo>
                  <a:lnTo>
                    <a:pt x="26" y="25"/>
                  </a:lnTo>
                  <a:lnTo>
                    <a:pt x="32" y="41"/>
                  </a:lnTo>
                  <a:lnTo>
                    <a:pt x="34" y="57"/>
                  </a:lnTo>
                  <a:lnTo>
                    <a:pt x="35" y="74"/>
                  </a:lnTo>
                  <a:lnTo>
                    <a:pt x="35" y="90"/>
                  </a:lnTo>
                  <a:lnTo>
                    <a:pt x="37" y="107"/>
                  </a:lnTo>
                  <a:lnTo>
                    <a:pt x="32" y="107"/>
                  </a:lnTo>
                  <a:lnTo>
                    <a:pt x="31" y="109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19" name="Group 2518"/>
            <p:cNvGrpSpPr/>
            <p:nvPr/>
          </p:nvGrpSpPr>
          <p:grpSpPr>
            <a:xfrm>
              <a:off x="4669329" y="1858971"/>
              <a:ext cx="2121721" cy="3610117"/>
              <a:chOff x="4669329" y="1858971"/>
              <a:chExt cx="2121721" cy="3610117"/>
            </a:xfrm>
          </p:grpSpPr>
          <p:sp>
            <p:nvSpPr>
              <p:cNvPr id="2520" name="Freeform 136"/>
              <p:cNvSpPr>
                <a:spLocks/>
              </p:cNvSpPr>
              <p:nvPr/>
            </p:nvSpPr>
            <p:spPr bwMode="auto">
              <a:xfrm>
                <a:off x="5207587" y="5233715"/>
                <a:ext cx="635482" cy="235373"/>
              </a:xfrm>
              <a:custGeom>
                <a:avLst/>
                <a:gdLst>
                  <a:gd name="T0" fmla="*/ 703 w 1000"/>
                  <a:gd name="T1" fmla="*/ 559 h 559"/>
                  <a:gd name="T2" fmla="*/ 572 w 1000"/>
                  <a:gd name="T3" fmla="*/ 546 h 559"/>
                  <a:gd name="T4" fmla="*/ 434 w 1000"/>
                  <a:gd name="T5" fmla="*/ 529 h 559"/>
                  <a:gd name="T6" fmla="*/ 297 w 1000"/>
                  <a:gd name="T7" fmla="*/ 503 h 559"/>
                  <a:gd name="T8" fmla="*/ 176 w 1000"/>
                  <a:gd name="T9" fmla="*/ 466 h 559"/>
                  <a:gd name="T10" fmla="*/ 78 w 1000"/>
                  <a:gd name="T11" fmla="*/ 414 h 559"/>
                  <a:gd name="T12" fmla="*/ 16 w 1000"/>
                  <a:gd name="T13" fmla="*/ 346 h 559"/>
                  <a:gd name="T14" fmla="*/ 0 w 1000"/>
                  <a:gd name="T15" fmla="*/ 258 h 559"/>
                  <a:gd name="T16" fmla="*/ 43 w 1000"/>
                  <a:gd name="T17" fmla="*/ 148 h 559"/>
                  <a:gd name="T18" fmla="*/ 60 w 1000"/>
                  <a:gd name="T19" fmla="*/ 127 h 559"/>
                  <a:gd name="T20" fmla="*/ 79 w 1000"/>
                  <a:gd name="T21" fmla="*/ 105 h 559"/>
                  <a:gd name="T22" fmla="*/ 100 w 1000"/>
                  <a:gd name="T23" fmla="*/ 84 h 559"/>
                  <a:gd name="T24" fmla="*/ 122 w 1000"/>
                  <a:gd name="T25" fmla="*/ 65 h 559"/>
                  <a:gd name="T26" fmla="*/ 143 w 1000"/>
                  <a:gd name="T27" fmla="*/ 44 h 559"/>
                  <a:gd name="T28" fmla="*/ 166 w 1000"/>
                  <a:gd name="T29" fmla="*/ 28 h 559"/>
                  <a:gd name="T30" fmla="*/ 191 w 1000"/>
                  <a:gd name="T31" fmla="*/ 12 h 559"/>
                  <a:gd name="T32" fmla="*/ 219 w 1000"/>
                  <a:gd name="T33" fmla="*/ 0 h 559"/>
                  <a:gd name="T34" fmla="*/ 337 w 1000"/>
                  <a:gd name="T35" fmla="*/ 13 h 559"/>
                  <a:gd name="T36" fmla="*/ 465 w 1000"/>
                  <a:gd name="T37" fmla="*/ 45 h 559"/>
                  <a:gd name="T38" fmla="*/ 594 w 1000"/>
                  <a:gd name="T39" fmla="*/ 91 h 559"/>
                  <a:gd name="T40" fmla="*/ 719 w 1000"/>
                  <a:gd name="T41" fmla="*/ 152 h 559"/>
                  <a:gd name="T42" fmla="*/ 829 w 1000"/>
                  <a:gd name="T43" fmla="*/ 223 h 559"/>
                  <a:gd name="T44" fmla="*/ 919 w 1000"/>
                  <a:gd name="T45" fmla="*/ 305 h 559"/>
                  <a:gd name="T46" fmla="*/ 978 w 1000"/>
                  <a:gd name="T47" fmla="*/ 396 h 559"/>
                  <a:gd name="T48" fmla="*/ 1000 w 1000"/>
                  <a:gd name="T49" fmla="*/ 496 h 559"/>
                  <a:gd name="T50" fmla="*/ 957 w 1000"/>
                  <a:gd name="T51" fmla="*/ 513 h 559"/>
                  <a:gd name="T52" fmla="*/ 922 w 1000"/>
                  <a:gd name="T53" fmla="*/ 527 h 559"/>
                  <a:gd name="T54" fmla="*/ 888 w 1000"/>
                  <a:gd name="T55" fmla="*/ 536 h 559"/>
                  <a:gd name="T56" fmla="*/ 859 w 1000"/>
                  <a:gd name="T57" fmla="*/ 544 h 559"/>
                  <a:gd name="T58" fmla="*/ 825 w 1000"/>
                  <a:gd name="T59" fmla="*/ 548 h 559"/>
                  <a:gd name="T60" fmla="*/ 790 w 1000"/>
                  <a:gd name="T61" fmla="*/ 553 h 559"/>
                  <a:gd name="T62" fmla="*/ 749 w 1000"/>
                  <a:gd name="T63" fmla="*/ 555 h 559"/>
                  <a:gd name="T64" fmla="*/ 703 w 1000"/>
                  <a:gd name="T65" fmla="*/ 559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0" h="559">
                    <a:moveTo>
                      <a:pt x="703" y="559"/>
                    </a:moveTo>
                    <a:lnTo>
                      <a:pt x="572" y="546"/>
                    </a:lnTo>
                    <a:lnTo>
                      <a:pt x="434" y="529"/>
                    </a:lnTo>
                    <a:lnTo>
                      <a:pt x="297" y="503"/>
                    </a:lnTo>
                    <a:lnTo>
                      <a:pt x="176" y="466"/>
                    </a:lnTo>
                    <a:lnTo>
                      <a:pt x="78" y="414"/>
                    </a:lnTo>
                    <a:lnTo>
                      <a:pt x="16" y="346"/>
                    </a:lnTo>
                    <a:lnTo>
                      <a:pt x="0" y="258"/>
                    </a:lnTo>
                    <a:lnTo>
                      <a:pt x="43" y="148"/>
                    </a:lnTo>
                    <a:lnTo>
                      <a:pt x="60" y="127"/>
                    </a:lnTo>
                    <a:lnTo>
                      <a:pt x="79" y="105"/>
                    </a:lnTo>
                    <a:lnTo>
                      <a:pt x="100" y="84"/>
                    </a:lnTo>
                    <a:lnTo>
                      <a:pt x="122" y="65"/>
                    </a:lnTo>
                    <a:lnTo>
                      <a:pt x="143" y="44"/>
                    </a:lnTo>
                    <a:lnTo>
                      <a:pt x="166" y="28"/>
                    </a:lnTo>
                    <a:lnTo>
                      <a:pt x="191" y="12"/>
                    </a:lnTo>
                    <a:lnTo>
                      <a:pt x="219" y="0"/>
                    </a:lnTo>
                    <a:lnTo>
                      <a:pt x="337" y="13"/>
                    </a:lnTo>
                    <a:lnTo>
                      <a:pt x="465" y="45"/>
                    </a:lnTo>
                    <a:lnTo>
                      <a:pt x="594" y="91"/>
                    </a:lnTo>
                    <a:lnTo>
                      <a:pt x="719" y="152"/>
                    </a:lnTo>
                    <a:lnTo>
                      <a:pt x="829" y="223"/>
                    </a:lnTo>
                    <a:lnTo>
                      <a:pt x="919" y="305"/>
                    </a:lnTo>
                    <a:lnTo>
                      <a:pt x="978" y="396"/>
                    </a:lnTo>
                    <a:lnTo>
                      <a:pt x="1000" y="496"/>
                    </a:lnTo>
                    <a:lnTo>
                      <a:pt x="957" y="513"/>
                    </a:lnTo>
                    <a:lnTo>
                      <a:pt x="922" y="527"/>
                    </a:lnTo>
                    <a:lnTo>
                      <a:pt x="888" y="536"/>
                    </a:lnTo>
                    <a:lnTo>
                      <a:pt x="859" y="544"/>
                    </a:lnTo>
                    <a:lnTo>
                      <a:pt x="825" y="548"/>
                    </a:lnTo>
                    <a:lnTo>
                      <a:pt x="790" y="553"/>
                    </a:lnTo>
                    <a:lnTo>
                      <a:pt x="749" y="555"/>
                    </a:lnTo>
                    <a:lnTo>
                      <a:pt x="703" y="55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1" name="Freeform 137"/>
              <p:cNvSpPr>
                <a:spLocks/>
              </p:cNvSpPr>
              <p:nvPr/>
            </p:nvSpPr>
            <p:spPr bwMode="auto">
              <a:xfrm>
                <a:off x="5837344" y="5221861"/>
                <a:ext cx="297703" cy="199813"/>
              </a:xfrm>
              <a:custGeom>
                <a:avLst/>
                <a:gdLst>
                  <a:gd name="T0" fmla="*/ 56 w 469"/>
                  <a:gd name="T1" fmla="*/ 473 h 473"/>
                  <a:gd name="T2" fmla="*/ 35 w 469"/>
                  <a:gd name="T3" fmla="*/ 417 h 473"/>
                  <a:gd name="T4" fmla="*/ 16 w 469"/>
                  <a:gd name="T5" fmla="*/ 379 h 473"/>
                  <a:gd name="T6" fmla="*/ 3 w 469"/>
                  <a:gd name="T7" fmla="*/ 353 h 473"/>
                  <a:gd name="T8" fmla="*/ 0 w 469"/>
                  <a:gd name="T9" fmla="*/ 333 h 473"/>
                  <a:gd name="T10" fmla="*/ 6 w 469"/>
                  <a:gd name="T11" fmla="*/ 314 h 473"/>
                  <a:gd name="T12" fmla="*/ 31 w 469"/>
                  <a:gd name="T13" fmla="*/ 291 h 473"/>
                  <a:gd name="T14" fmla="*/ 72 w 469"/>
                  <a:gd name="T15" fmla="*/ 258 h 473"/>
                  <a:gd name="T16" fmla="*/ 137 w 469"/>
                  <a:gd name="T17" fmla="*/ 211 h 473"/>
                  <a:gd name="T18" fmla="*/ 181 w 469"/>
                  <a:gd name="T19" fmla="*/ 187 h 473"/>
                  <a:gd name="T20" fmla="*/ 226 w 469"/>
                  <a:gd name="T21" fmla="*/ 166 h 473"/>
                  <a:gd name="T22" fmla="*/ 270 w 469"/>
                  <a:gd name="T23" fmla="*/ 147 h 473"/>
                  <a:gd name="T24" fmla="*/ 312 w 469"/>
                  <a:gd name="T25" fmla="*/ 129 h 473"/>
                  <a:gd name="T26" fmla="*/ 345 w 469"/>
                  <a:gd name="T27" fmla="*/ 105 h 473"/>
                  <a:gd name="T28" fmla="*/ 376 w 469"/>
                  <a:gd name="T29" fmla="*/ 77 h 473"/>
                  <a:gd name="T30" fmla="*/ 398 w 469"/>
                  <a:gd name="T31" fmla="*/ 43 h 473"/>
                  <a:gd name="T32" fmla="*/ 413 w 469"/>
                  <a:gd name="T33" fmla="*/ 0 h 473"/>
                  <a:gd name="T34" fmla="*/ 440 w 469"/>
                  <a:gd name="T35" fmla="*/ 13 h 473"/>
                  <a:gd name="T36" fmla="*/ 459 w 469"/>
                  <a:gd name="T37" fmla="*/ 36 h 473"/>
                  <a:gd name="T38" fmla="*/ 468 w 469"/>
                  <a:gd name="T39" fmla="*/ 64 h 473"/>
                  <a:gd name="T40" fmla="*/ 469 w 469"/>
                  <a:gd name="T41" fmla="*/ 100 h 473"/>
                  <a:gd name="T42" fmla="*/ 460 w 469"/>
                  <a:gd name="T43" fmla="*/ 135 h 473"/>
                  <a:gd name="T44" fmla="*/ 447 w 469"/>
                  <a:gd name="T45" fmla="*/ 171 h 473"/>
                  <a:gd name="T46" fmla="*/ 428 w 469"/>
                  <a:gd name="T47" fmla="*/ 202 h 473"/>
                  <a:gd name="T48" fmla="*/ 404 w 469"/>
                  <a:gd name="T49" fmla="*/ 227 h 473"/>
                  <a:gd name="T50" fmla="*/ 359 w 469"/>
                  <a:gd name="T51" fmla="*/ 242 h 473"/>
                  <a:gd name="T52" fmla="*/ 323 w 469"/>
                  <a:gd name="T53" fmla="*/ 254 h 473"/>
                  <a:gd name="T54" fmla="*/ 294 w 469"/>
                  <a:gd name="T55" fmla="*/ 266 h 473"/>
                  <a:gd name="T56" fmla="*/ 269 w 469"/>
                  <a:gd name="T57" fmla="*/ 278 h 473"/>
                  <a:gd name="T58" fmla="*/ 242 w 469"/>
                  <a:gd name="T59" fmla="*/ 291 h 473"/>
                  <a:gd name="T60" fmla="*/ 219 w 469"/>
                  <a:gd name="T61" fmla="*/ 307 h 473"/>
                  <a:gd name="T62" fmla="*/ 191 w 469"/>
                  <a:gd name="T63" fmla="*/ 329 h 473"/>
                  <a:gd name="T64" fmla="*/ 160 w 469"/>
                  <a:gd name="T65" fmla="*/ 357 h 473"/>
                  <a:gd name="T66" fmla="*/ 151 w 469"/>
                  <a:gd name="T67" fmla="*/ 369 h 473"/>
                  <a:gd name="T68" fmla="*/ 141 w 469"/>
                  <a:gd name="T69" fmla="*/ 383 h 473"/>
                  <a:gd name="T70" fmla="*/ 128 w 469"/>
                  <a:gd name="T71" fmla="*/ 401 h 473"/>
                  <a:gd name="T72" fmla="*/ 115 w 469"/>
                  <a:gd name="T73" fmla="*/ 420 h 473"/>
                  <a:gd name="T74" fmla="*/ 98 w 469"/>
                  <a:gd name="T75" fmla="*/ 437 h 473"/>
                  <a:gd name="T76" fmla="*/ 85 w 469"/>
                  <a:gd name="T77" fmla="*/ 453 h 473"/>
                  <a:gd name="T78" fmla="*/ 69 w 469"/>
                  <a:gd name="T79" fmla="*/ 466 h 473"/>
                  <a:gd name="T80" fmla="*/ 56 w 469"/>
                  <a:gd name="T81" fmla="*/ 473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9" h="473">
                    <a:moveTo>
                      <a:pt x="56" y="473"/>
                    </a:moveTo>
                    <a:lnTo>
                      <a:pt x="35" y="417"/>
                    </a:lnTo>
                    <a:lnTo>
                      <a:pt x="16" y="379"/>
                    </a:lnTo>
                    <a:lnTo>
                      <a:pt x="3" y="353"/>
                    </a:lnTo>
                    <a:lnTo>
                      <a:pt x="0" y="333"/>
                    </a:lnTo>
                    <a:lnTo>
                      <a:pt x="6" y="314"/>
                    </a:lnTo>
                    <a:lnTo>
                      <a:pt x="31" y="291"/>
                    </a:lnTo>
                    <a:lnTo>
                      <a:pt x="72" y="258"/>
                    </a:lnTo>
                    <a:lnTo>
                      <a:pt x="137" y="211"/>
                    </a:lnTo>
                    <a:lnTo>
                      <a:pt x="181" y="187"/>
                    </a:lnTo>
                    <a:lnTo>
                      <a:pt x="226" y="166"/>
                    </a:lnTo>
                    <a:lnTo>
                      <a:pt x="270" y="147"/>
                    </a:lnTo>
                    <a:lnTo>
                      <a:pt x="312" y="129"/>
                    </a:lnTo>
                    <a:lnTo>
                      <a:pt x="345" y="105"/>
                    </a:lnTo>
                    <a:lnTo>
                      <a:pt x="376" y="77"/>
                    </a:lnTo>
                    <a:lnTo>
                      <a:pt x="398" y="43"/>
                    </a:lnTo>
                    <a:lnTo>
                      <a:pt x="413" y="0"/>
                    </a:lnTo>
                    <a:lnTo>
                      <a:pt x="440" y="13"/>
                    </a:lnTo>
                    <a:lnTo>
                      <a:pt x="459" y="36"/>
                    </a:lnTo>
                    <a:lnTo>
                      <a:pt x="468" y="64"/>
                    </a:lnTo>
                    <a:lnTo>
                      <a:pt x="469" y="100"/>
                    </a:lnTo>
                    <a:lnTo>
                      <a:pt x="460" y="135"/>
                    </a:lnTo>
                    <a:lnTo>
                      <a:pt x="447" y="171"/>
                    </a:lnTo>
                    <a:lnTo>
                      <a:pt x="428" y="202"/>
                    </a:lnTo>
                    <a:lnTo>
                      <a:pt x="404" y="227"/>
                    </a:lnTo>
                    <a:lnTo>
                      <a:pt x="359" y="242"/>
                    </a:lnTo>
                    <a:lnTo>
                      <a:pt x="323" y="254"/>
                    </a:lnTo>
                    <a:lnTo>
                      <a:pt x="294" y="266"/>
                    </a:lnTo>
                    <a:lnTo>
                      <a:pt x="269" y="278"/>
                    </a:lnTo>
                    <a:lnTo>
                      <a:pt x="242" y="291"/>
                    </a:lnTo>
                    <a:lnTo>
                      <a:pt x="219" y="307"/>
                    </a:lnTo>
                    <a:lnTo>
                      <a:pt x="191" y="329"/>
                    </a:lnTo>
                    <a:lnTo>
                      <a:pt x="160" y="357"/>
                    </a:lnTo>
                    <a:lnTo>
                      <a:pt x="151" y="369"/>
                    </a:lnTo>
                    <a:lnTo>
                      <a:pt x="141" y="383"/>
                    </a:lnTo>
                    <a:lnTo>
                      <a:pt x="128" y="401"/>
                    </a:lnTo>
                    <a:lnTo>
                      <a:pt x="115" y="420"/>
                    </a:lnTo>
                    <a:lnTo>
                      <a:pt x="98" y="437"/>
                    </a:lnTo>
                    <a:lnTo>
                      <a:pt x="85" y="453"/>
                    </a:lnTo>
                    <a:lnTo>
                      <a:pt x="69" y="466"/>
                    </a:lnTo>
                    <a:lnTo>
                      <a:pt x="56" y="473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2" name="Freeform 138"/>
              <p:cNvSpPr>
                <a:spLocks/>
              </p:cNvSpPr>
              <p:nvPr/>
            </p:nvSpPr>
            <p:spPr bwMode="auto">
              <a:xfrm>
                <a:off x="5402239" y="5108408"/>
                <a:ext cx="664107" cy="240453"/>
              </a:xfrm>
              <a:custGeom>
                <a:avLst/>
                <a:gdLst>
                  <a:gd name="T0" fmla="*/ 554 w 1046"/>
                  <a:gd name="T1" fmla="*/ 512 h 568"/>
                  <a:gd name="T2" fmla="*/ 410 w 1046"/>
                  <a:gd name="T3" fmla="*/ 418 h 568"/>
                  <a:gd name="T4" fmla="*/ 259 w 1046"/>
                  <a:gd name="T5" fmla="*/ 347 h 568"/>
                  <a:gd name="T6" fmla="*/ 91 w 1046"/>
                  <a:gd name="T7" fmla="*/ 295 h 568"/>
                  <a:gd name="T8" fmla="*/ 1 w 1046"/>
                  <a:gd name="T9" fmla="*/ 268 h 568"/>
                  <a:gd name="T10" fmla="*/ 28 w 1046"/>
                  <a:gd name="T11" fmla="*/ 261 h 568"/>
                  <a:gd name="T12" fmla="*/ 79 w 1046"/>
                  <a:gd name="T13" fmla="*/ 261 h 568"/>
                  <a:gd name="T14" fmla="*/ 129 w 1046"/>
                  <a:gd name="T15" fmla="*/ 260 h 568"/>
                  <a:gd name="T16" fmla="*/ 182 w 1046"/>
                  <a:gd name="T17" fmla="*/ 258 h 568"/>
                  <a:gd name="T18" fmla="*/ 253 w 1046"/>
                  <a:gd name="T19" fmla="*/ 311 h 568"/>
                  <a:gd name="T20" fmla="*/ 359 w 1046"/>
                  <a:gd name="T21" fmla="*/ 354 h 568"/>
                  <a:gd name="T22" fmla="*/ 478 w 1046"/>
                  <a:gd name="T23" fmla="*/ 355 h 568"/>
                  <a:gd name="T24" fmla="*/ 590 w 1046"/>
                  <a:gd name="T25" fmla="*/ 370 h 568"/>
                  <a:gd name="T26" fmla="*/ 646 w 1046"/>
                  <a:gd name="T27" fmla="*/ 401 h 568"/>
                  <a:gd name="T28" fmla="*/ 659 w 1046"/>
                  <a:gd name="T29" fmla="*/ 400 h 568"/>
                  <a:gd name="T30" fmla="*/ 671 w 1046"/>
                  <a:gd name="T31" fmla="*/ 384 h 568"/>
                  <a:gd name="T32" fmla="*/ 687 w 1046"/>
                  <a:gd name="T33" fmla="*/ 362 h 568"/>
                  <a:gd name="T34" fmla="*/ 704 w 1046"/>
                  <a:gd name="T35" fmla="*/ 345 h 568"/>
                  <a:gd name="T36" fmla="*/ 719 w 1046"/>
                  <a:gd name="T37" fmla="*/ 328 h 568"/>
                  <a:gd name="T38" fmla="*/ 709 w 1046"/>
                  <a:gd name="T39" fmla="*/ 313 h 568"/>
                  <a:gd name="T40" fmla="*/ 684 w 1046"/>
                  <a:gd name="T41" fmla="*/ 299 h 568"/>
                  <a:gd name="T42" fmla="*/ 674 w 1046"/>
                  <a:gd name="T43" fmla="*/ 287 h 568"/>
                  <a:gd name="T44" fmla="*/ 674 w 1046"/>
                  <a:gd name="T45" fmla="*/ 279 h 568"/>
                  <a:gd name="T46" fmla="*/ 678 w 1046"/>
                  <a:gd name="T47" fmla="*/ 269 h 568"/>
                  <a:gd name="T48" fmla="*/ 691 w 1046"/>
                  <a:gd name="T49" fmla="*/ 263 h 568"/>
                  <a:gd name="T50" fmla="*/ 707 w 1046"/>
                  <a:gd name="T51" fmla="*/ 271 h 568"/>
                  <a:gd name="T52" fmla="*/ 729 w 1046"/>
                  <a:gd name="T53" fmla="*/ 281 h 568"/>
                  <a:gd name="T54" fmla="*/ 751 w 1046"/>
                  <a:gd name="T55" fmla="*/ 269 h 568"/>
                  <a:gd name="T56" fmla="*/ 769 w 1046"/>
                  <a:gd name="T57" fmla="*/ 253 h 568"/>
                  <a:gd name="T58" fmla="*/ 787 w 1046"/>
                  <a:gd name="T59" fmla="*/ 240 h 568"/>
                  <a:gd name="T60" fmla="*/ 809 w 1046"/>
                  <a:gd name="T61" fmla="*/ 225 h 568"/>
                  <a:gd name="T62" fmla="*/ 819 w 1046"/>
                  <a:gd name="T63" fmla="*/ 208 h 568"/>
                  <a:gd name="T64" fmla="*/ 812 w 1046"/>
                  <a:gd name="T65" fmla="*/ 193 h 568"/>
                  <a:gd name="T66" fmla="*/ 799 w 1046"/>
                  <a:gd name="T67" fmla="*/ 177 h 568"/>
                  <a:gd name="T68" fmla="*/ 793 w 1046"/>
                  <a:gd name="T69" fmla="*/ 135 h 568"/>
                  <a:gd name="T70" fmla="*/ 801 w 1046"/>
                  <a:gd name="T71" fmla="*/ 91 h 568"/>
                  <a:gd name="T72" fmla="*/ 807 w 1046"/>
                  <a:gd name="T73" fmla="*/ 59 h 568"/>
                  <a:gd name="T74" fmla="*/ 813 w 1046"/>
                  <a:gd name="T75" fmla="*/ 24 h 568"/>
                  <a:gd name="T76" fmla="*/ 834 w 1046"/>
                  <a:gd name="T77" fmla="*/ 12 h 568"/>
                  <a:gd name="T78" fmla="*/ 868 w 1046"/>
                  <a:gd name="T79" fmla="*/ 43 h 568"/>
                  <a:gd name="T80" fmla="*/ 899 w 1046"/>
                  <a:gd name="T81" fmla="*/ 79 h 568"/>
                  <a:gd name="T82" fmla="*/ 929 w 1046"/>
                  <a:gd name="T83" fmla="*/ 119 h 568"/>
                  <a:gd name="T84" fmla="*/ 1012 w 1046"/>
                  <a:gd name="T85" fmla="*/ 191 h 568"/>
                  <a:gd name="T86" fmla="*/ 1046 w 1046"/>
                  <a:gd name="T87" fmla="*/ 276 h 568"/>
                  <a:gd name="T88" fmla="*/ 985 w 1046"/>
                  <a:gd name="T89" fmla="*/ 348 h 568"/>
                  <a:gd name="T90" fmla="*/ 874 w 1046"/>
                  <a:gd name="T91" fmla="*/ 411 h 568"/>
                  <a:gd name="T92" fmla="*/ 794 w 1046"/>
                  <a:gd name="T93" fmla="*/ 458 h 568"/>
                  <a:gd name="T94" fmla="*/ 750 w 1046"/>
                  <a:gd name="T95" fmla="*/ 496 h 568"/>
                  <a:gd name="T96" fmla="*/ 701 w 1046"/>
                  <a:gd name="T97" fmla="*/ 534 h 568"/>
                  <a:gd name="T98" fmla="*/ 651 w 1046"/>
                  <a:gd name="T99" fmla="*/ 561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6" h="568">
                    <a:moveTo>
                      <a:pt x="626" y="568"/>
                    </a:moveTo>
                    <a:lnTo>
                      <a:pt x="554" y="512"/>
                    </a:lnTo>
                    <a:lnTo>
                      <a:pt x="484" y="463"/>
                    </a:lnTo>
                    <a:lnTo>
                      <a:pt x="410" y="418"/>
                    </a:lnTo>
                    <a:lnTo>
                      <a:pt x="337" y="382"/>
                    </a:lnTo>
                    <a:lnTo>
                      <a:pt x="259" y="347"/>
                    </a:lnTo>
                    <a:lnTo>
                      <a:pt x="178" y="319"/>
                    </a:lnTo>
                    <a:lnTo>
                      <a:pt x="91" y="295"/>
                    </a:lnTo>
                    <a:lnTo>
                      <a:pt x="0" y="274"/>
                    </a:lnTo>
                    <a:lnTo>
                      <a:pt x="1" y="268"/>
                    </a:lnTo>
                    <a:lnTo>
                      <a:pt x="3" y="263"/>
                    </a:lnTo>
                    <a:lnTo>
                      <a:pt x="28" y="261"/>
                    </a:lnTo>
                    <a:lnTo>
                      <a:pt x="54" y="261"/>
                    </a:lnTo>
                    <a:lnTo>
                      <a:pt x="79" y="261"/>
                    </a:lnTo>
                    <a:lnTo>
                      <a:pt x="106" y="261"/>
                    </a:lnTo>
                    <a:lnTo>
                      <a:pt x="129" y="260"/>
                    </a:lnTo>
                    <a:lnTo>
                      <a:pt x="156" y="259"/>
                    </a:lnTo>
                    <a:lnTo>
                      <a:pt x="182" y="258"/>
                    </a:lnTo>
                    <a:lnTo>
                      <a:pt x="212" y="257"/>
                    </a:lnTo>
                    <a:lnTo>
                      <a:pt x="253" y="311"/>
                    </a:lnTo>
                    <a:lnTo>
                      <a:pt x="304" y="341"/>
                    </a:lnTo>
                    <a:lnTo>
                      <a:pt x="359" y="354"/>
                    </a:lnTo>
                    <a:lnTo>
                      <a:pt x="419" y="357"/>
                    </a:lnTo>
                    <a:lnTo>
                      <a:pt x="478" y="355"/>
                    </a:lnTo>
                    <a:lnTo>
                      <a:pt x="535" y="357"/>
                    </a:lnTo>
                    <a:lnTo>
                      <a:pt x="590" y="370"/>
                    </a:lnTo>
                    <a:lnTo>
                      <a:pt x="638" y="401"/>
                    </a:lnTo>
                    <a:lnTo>
                      <a:pt x="646" y="401"/>
                    </a:lnTo>
                    <a:lnTo>
                      <a:pt x="653" y="401"/>
                    </a:lnTo>
                    <a:lnTo>
                      <a:pt x="659" y="400"/>
                    </a:lnTo>
                    <a:lnTo>
                      <a:pt x="668" y="399"/>
                    </a:lnTo>
                    <a:lnTo>
                      <a:pt x="671" y="384"/>
                    </a:lnTo>
                    <a:lnTo>
                      <a:pt x="679" y="372"/>
                    </a:lnTo>
                    <a:lnTo>
                      <a:pt x="687" y="362"/>
                    </a:lnTo>
                    <a:lnTo>
                      <a:pt x="697" y="354"/>
                    </a:lnTo>
                    <a:lnTo>
                      <a:pt x="704" y="345"/>
                    </a:lnTo>
                    <a:lnTo>
                      <a:pt x="713" y="337"/>
                    </a:lnTo>
                    <a:lnTo>
                      <a:pt x="719" y="328"/>
                    </a:lnTo>
                    <a:lnTo>
                      <a:pt x="722" y="320"/>
                    </a:lnTo>
                    <a:lnTo>
                      <a:pt x="709" y="313"/>
                    </a:lnTo>
                    <a:lnTo>
                      <a:pt x="697" y="306"/>
                    </a:lnTo>
                    <a:lnTo>
                      <a:pt x="684" y="299"/>
                    </a:lnTo>
                    <a:lnTo>
                      <a:pt x="674" y="295"/>
                    </a:lnTo>
                    <a:lnTo>
                      <a:pt x="674" y="287"/>
                    </a:lnTo>
                    <a:lnTo>
                      <a:pt x="674" y="282"/>
                    </a:lnTo>
                    <a:lnTo>
                      <a:pt x="674" y="279"/>
                    </a:lnTo>
                    <a:lnTo>
                      <a:pt x="675" y="275"/>
                    </a:lnTo>
                    <a:lnTo>
                      <a:pt x="678" y="269"/>
                    </a:lnTo>
                    <a:lnTo>
                      <a:pt x="685" y="263"/>
                    </a:lnTo>
                    <a:lnTo>
                      <a:pt x="691" y="263"/>
                    </a:lnTo>
                    <a:lnTo>
                      <a:pt x="697" y="263"/>
                    </a:lnTo>
                    <a:lnTo>
                      <a:pt x="707" y="271"/>
                    </a:lnTo>
                    <a:lnTo>
                      <a:pt x="719" y="281"/>
                    </a:lnTo>
                    <a:lnTo>
                      <a:pt x="729" y="281"/>
                    </a:lnTo>
                    <a:lnTo>
                      <a:pt x="743" y="281"/>
                    </a:lnTo>
                    <a:lnTo>
                      <a:pt x="751" y="269"/>
                    </a:lnTo>
                    <a:lnTo>
                      <a:pt x="762" y="261"/>
                    </a:lnTo>
                    <a:lnTo>
                      <a:pt x="769" y="253"/>
                    </a:lnTo>
                    <a:lnTo>
                      <a:pt x="778" y="247"/>
                    </a:lnTo>
                    <a:lnTo>
                      <a:pt x="787" y="240"/>
                    </a:lnTo>
                    <a:lnTo>
                      <a:pt x="797" y="233"/>
                    </a:lnTo>
                    <a:lnTo>
                      <a:pt x="809" y="225"/>
                    </a:lnTo>
                    <a:lnTo>
                      <a:pt x="824" y="218"/>
                    </a:lnTo>
                    <a:lnTo>
                      <a:pt x="819" y="208"/>
                    </a:lnTo>
                    <a:lnTo>
                      <a:pt x="816" y="200"/>
                    </a:lnTo>
                    <a:lnTo>
                      <a:pt x="812" y="193"/>
                    </a:lnTo>
                    <a:lnTo>
                      <a:pt x="809" y="188"/>
                    </a:lnTo>
                    <a:lnTo>
                      <a:pt x="799" y="177"/>
                    </a:lnTo>
                    <a:lnTo>
                      <a:pt x="787" y="167"/>
                    </a:lnTo>
                    <a:lnTo>
                      <a:pt x="793" y="135"/>
                    </a:lnTo>
                    <a:lnTo>
                      <a:pt x="799" y="111"/>
                    </a:lnTo>
                    <a:lnTo>
                      <a:pt x="801" y="91"/>
                    </a:lnTo>
                    <a:lnTo>
                      <a:pt x="806" y="76"/>
                    </a:lnTo>
                    <a:lnTo>
                      <a:pt x="807" y="59"/>
                    </a:lnTo>
                    <a:lnTo>
                      <a:pt x="810" y="43"/>
                    </a:lnTo>
                    <a:lnTo>
                      <a:pt x="813" y="24"/>
                    </a:lnTo>
                    <a:lnTo>
                      <a:pt x="818" y="0"/>
                    </a:lnTo>
                    <a:lnTo>
                      <a:pt x="834" y="12"/>
                    </a:lnTo>
                    <a:lnTo>
                      <a:pt x="851" y="27"/>
                    </a:lnTo>
                    <a:lnTo>
                      <a:pt x="868" y="43"/>
                    </a:lnTo>
                    <a:lnTo>
                      <a:pt x="884" y="61"/>
                    </a:lnTo>
                    <a:lnTo>
                      <a:pt x="899" y="79"/>
                    </a:lnTo>
                    <a:lnTo>
                      <a:pt x="915" y="98"/>
                    </a:lnTo>
                    <a:lnTo>
                      <a:pt x="929" y="119"/>
                    </a:lnTo>
                    <a:lnTo>
                      <a:pt x="946" y="139"/>
                    </a:lnTo>
                    <a:lnTo>
                      <a:pt x="1012" y="191"/>
                    </a:lnTo>
                    <a:lnTo>
                      <a:pt x="1044" y="236"/>
                    </a:lnTo>
                    <a:lnTo>
                      <a:pt x="1046" y="276"/>
                    </a:lnTo>
                    <a:lnTo>
                      <a:pt x="1025" y="314"/>
                    </a:lnTo>
                    <a:lnTo>
                      <a:pt x="985" y="348"/>
                    </a:lnTo>
                    <a:lnTo>
                      <a:pt x="934" y="380"/>
                    </a:lnTo>
                    <a:lnTo>
                      <a:pt x="874" y="411"/>
                    </a:lnTo>
                    <a:lnTo>
                      <a:pt x="813" y="443"/>
                    </a:lnTo>
                    <a:lnTo>
                      <a:pt x="794" y="458"/>
                    </a:lnTo>
                    <a:lnTo>
                      <a:pt x="774" y="476"/>
                    </a:lnTo>
                    <a:lnTo>
                      <a:pt x="750" y="496"/>
                    </a:lnTo>
                    <a:lnTo>
                      <a:pt x="728" y="516"/>
                    </a:lnTo>
                    <a:lnTo>
                      <a:pt x="701" y="534"/>
                    </a:lnTo>
                    <a:lnTo>
                      <a:pt x="676" y="550"/>
                    </a:lnTo>
                    <a:lnTo>
                      <a:pt x="651" y="561"/>
                    </a:lnTo>
                    <a:lnTo>
                      <a:pt x="626" y="568"/>
                    </a:lnTo>
                    <a:close/>
                  </a:path>
                </a:pathLst>
              </a:custGeom>
              <a:solidFill>
                <a:srgbClr val="990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3" name="Freeform 139"/>
              <p:cNvSpPr>
                <a:spLocks/>
              </p:cNvSpPr>
              <p:nvPr/>
            </p:nvSpPr>
            <p:spPr bwMode="auto">
              <a:xfrm>
                <a:off x="5587349" y="5191381"/>
                <a:ext cx="238544" cy="64347"/>
              </a:xfrm>
              <a:custGeom>
                <a:avLst/>
                <a:gdLst>
                  <a:gd name="T0" fmla="*/ 342 w 375"/>
                  <a:gd name="T1" fmla="*/ 152 h 152"/>
                  <a:gd name="T2" fmla="*/ 295 w 375"/>
                  <a:gd name="T3" fmla="*/ 128 h 152"/>
                  <a:gd name="T4" fmla="*/ 253 w 375"/>
                  <a:gd name="T5" fmla="*/ 108 h 152"/>
                  <a:gd name="T6" fmla="*/ 211 w 375"/>
                  <a:gd name="T7" fmla="*/ 91 h 152"/>
                  <a:gd name="T8" fmla="*/ 173 w 375"/>
                  <a:gd name="T9" fmla="*/ 77 h 152"/>
                  <a:gd name="T10" fmla="*/ 132 w 375"/>
                  <a:gd name="T11" fmla="*/ 62 h 152"/>
                  <a:gd name="T12" fmla="*/ 92 w 375"/>
                  <a:gd name="T13" fmla="*/ 51 h 152"/>
                  <a:gd name="T14" fmla="*/ 47 w 375"/>
                  <a:gd name="T15" fmla="*/ 38 h 152"/>
                  <a:gd name="T16" fmla="*/ 0 w 375"/>
                  <a:gd name="T17" fmla="*/ 27 h 152"/>
                  <a:gd name="T18" fmla="*/ 13 w 375"/>
                  <a:gd name="T19" fmla="*/ 3 h 152"/>
                  <a:gd name="T20" fmla="*/ 51 w 375"/>
                  <a:gd name="T21" fmla="*/ 0 h 152"/>
                  <a:gd name="T22" fmla="*/ 105 w 375"/>
                  <a:gd name="T23" fmla="*/ 12 h 152"/>
                  <a:gd name="T24" fmla="*/ 172 w 375"/>
                  <a:gd name="T25" fmla="*/ 36 h 152"/>
                  <a:gd name="T26" fmla="*/ 236 w 375"/>
                  <a:gd name="T27" fmla="*/ 63 h 152"/>
                  <a:gd name="T28" fmla="*/ 298 w 375"/>
                  <a:gd name="T29" fmla="*/ 91 h 152"/>
                  <a:gd name="T30" fmla="*/ 345 w 375"/>
                  <a:gd name="T31" fmla="*/ 115 h 152"/>
                  <a:gd name="T32" fmla="*/ 375 w 375"/>
                  <a:gd name="T33" fmla="*/ 128 h 152"/>
                  <a:gd name="T34" fmla="*/ 375 w 375"/>
                  <a:gd name="T35" fmla="*/ 134 h 152"/>
                  <a:gd name="T36" fmla="*/ 375 w 375"/>
                  <a:gd name="T37" fmla="*/ 140 h 152"/>
                  <a:gd name="T38" fmla="*/ 363 w 375"/>
                  <a:gd name="T39" fmla="*/ 147 h 152"/>
                  <a:gd name="T40" fmla="*/ 357 w 375"/>
                  <a:gd name="T41" fmla="*/ 150 h 152"/>
                  <a:gd name="T42" fmla="*/ 350 w 375"/>
                  <a:gd name="T43" fmla="*/ 151 h 152"/>
                  <a:gd name="T44" fmla="*/ 342 w 375"/>
                  <a:gd name="T45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5" h="152">
                    <a:moveTo>
                      <a:pt x="342" y="152"/>
                    </a:moveTo>
                    <a:lnTo>
                      <a:pt x="295" y="128"/>
                    </a:lnTo>
                    <a:lnTo>
                      <a:pt x="253" y="108"/>
                    </a:lnTo>
                    <a:lnTo>
                      <a:pt x="211" y="91"/>
                    </a:lnTo>
                    <a:lnTo>
                      <a:pt x="173" y="77"/>
                    </a:lnTo>
                    <a:lnTo>
                      <a:pt x="132" y="62"/>
                    </a:lnTo>
                    <a:lnTo>
                      <a:pt x="92" y="51"/>
                    </a:lnTo>
                    <a:lnTo>
                      <a:pt x="47" y="38"/>
                    </a:lnTo>
                    <a:lnTo>
                      <a:pt x="0" y="27"/>
                    </a:lnTo>
                    <a:lnTo>
                      <a:pt x="13" y="3"/>
                    </a:lnTo>
                    <a:lnTo>
                      <a:pt x="51" y="0"/>
                    </a:lnTo>
                    <a:lnTo>
                      <a:pt x="105" y="12"/>
                    </a:lnTo>
                    <a:lnTo>
                      <a:pt x="172" y="36"/>
                    </a:lnTo>
                    <a:lnTo>
                      <a:pt x="236" y="63"/>
                    </a:lnTo>
                    <a:lnTo>
                      <a:pt x="298" y="91"/>
                    </a:lnTo>
                    <a:lnTo>
                      <a:pt x="345" y="115"/>
                    </a:lnTo>
                    <a:lnTo>
                      <a:pt x="375" y="128"/>
                    </a:lnTo>
                    <a:lnTo>
                      <a:pt x="375" y="134"/>
                    </a:lnTo>
                    <a:lnTo>
                      <a:pt x="375" y="140"/>
                    </a:lnTo>
                    <a:lnTo>
                      <a:pt x="363" y="147"/>
                    </a:lnTo>
                    <a:lnTo>
                      <a:pt x="357" y="150"/>
                    </a:lnTo>
                    <a:lnTo>
                      <a:pt x="350" y="151"/>
                    </a:lnTo>
                    <a:lnTo>
                      <a:pt x="342" y="15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4" name="Freeform 140"/>
              <p:cNvSpPr>
                <a:spLocks/>
              </p:cNvSpPr>
              <p:nvPr/>
            </p:nvSpPr>
            <p:spPr bwMode="auto">
              <a:xfrm>
                <a:off x="5562541" y="5213395"/>
                <a:ext cx="158393" cy="37253"/>
              </a:xfrm>
              <a:custGeom>
                <a:avLst/>
                <a:gdLst>
                  <a:gd name="T0" fmla="*/ 170 w 248"/>
                  <a:gd name="T1" fmla="*/ 88 h 88"/>
                  <a:gd name="T2" fmla="*/ 138 w 248"/>
                  <a:gd name="T3" fmla="*/ 81 h 88"/>
                  <a:gd name="T4" fmla="*/ 112 w 248"/>
                  <a:gd name="T5" fmla="*/ 75 h 88"/>
                  <a:gd name="T6" fmla="*/ 87 w 248"/>
                  <a:gd name="T7" fmla="*/ 65 h 88"/>
                  <a:gd name="T8" fmla="*/ 65 w 248"/>
                  <a:gd name="T9" fmla="*/ 56 h 88"/>
                  <a:gd name="T10" fmla="*/ 44 w 248"/>
                  <a:gd name="T11" fmla="*/ 43 h 88"/>
                  <a:gd name="T12" fmla="*/ 28 w 248"/>
                  <a:gd name="T13" fmla="*/ 29 h 88"/>
                  <a:gd name="T14" fmla="*/ 12 w 248"/>
                  <a:gd name="T15" fmla="*/ 15 h 88"/>
                  <a:gd name="T16" fmla="*/ 0 w 248"/>
                  <a:gd name="T17" fmla="*/ 0 h 88"/>
                  <a:gd name="T18" fmla="*/ 19 w 248"/>
                  <a:gd name="T19" fmla="*/ 2 h 88"/>
                  <a:gd name="T20" fmla="*/ 51 w 248"/>
                  <a:gd name="T21" fmla="*/ 9 h 88"/>
                  <a:gd name="T22" fmla="*/ 90 w 248"/>
                  <a:gd name="T23" fmla="*/ 15 h 88"/>
                  <a:gd name="T24" fmla="*/ 132 w 248"/>
                  <a:gd name="T25" fmla="*/ 25 h 88"/>
                  <a:gd name="T26" fmla="*/ 172 w 248"/>
                  <a:gd name="T27" fmla="*/ 34 h 88"/>
                  <a:gd name="T28" fmla="*/ 207 w 248"/>
                  <a:gd name="T29" fmla="*/ 47 h 88"/>
                  <a:gd name="T30" fmla="*/ 234 w 248"/>
                  <a:gd name="T31" fmla="*/ 58 h 88"/>
                  <a:gd name="T32" fmla="*/ 248 w 248"/>
                  <a:gd name="T33" fmla="*/ 72 h 88"/>
                  <a:gd name="T34" fmla="*/ 240 w 248"/>
                  <a:gd name="T35" fmla="*/ 76 h 88"/>
                  <a:gd name="T36" fmla="*/ 231 w 248"/>
                  <a:gd name="T37" fmla="*/ 81 h 88"/>
                  <a:gd name="T38" fmla="*/ 220 w 248"/>
                  <a:gd name="T39" fmla="*/ 83 h 88"/>
                  <a:gd name="T40" fmla="*/ 210 w 248"/>
                  <a:gd name="T41" fmla="*/ 87 h 88"/>
                  <a:gd name="T42" fmla="*/ 198 w 248"/>
                  <a:gd name="T43" fmla="*/ 87 h 88"/>
                  <a:gd name="T44" fmla="*/ 190 w 248"/>
                  <a:gd name="T45" fmla="*/ 87 h 88"/>
                  <a:gd name="T46" fmla="*/ 179 w 248"/>
                  <a:gd name="T47" fmla="*/ 87 h 88"/>
                  <a:gd name="T48" fmla="*/ 170 w 248"/>
                  <a:gd name="T49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8" h="88">
                    <a:moveTo>
                      <a:pt x="170" y="88"/>
                    </a:moveTo>
                    <a:lnTo>
                      <a:pt x="138" y="81"/>
                    </a:lnTo>
                    <a:lnTo>
                      <a:pt x="112" y="75"/>
                    </a:lnTo>
                    <a:lnTo>
                      <a:pt x="87" y="65"/>
                    </a:lnTo>
                    <a:lnTo>
                      <a:pt x="65" y="56"/>
                    </a:lnTo>
                    <a:lnTo>
                      <a:pt x="44" y="43"/>
                    </a:lnTo>
                    <a:lnTo>
                      <a:pt x="28" y="29"/>
                    </a:lnTo>
                    <a:lnTo>
                      <a:pt x="12" y="15"/>
                    </a:lnTo>
                    <a:lnTo>
                      <a:pt x="0" y="0"/>
                    </a:lnTo>
                    <a:lnTo>
                      <a:pt x="19" y="2"/>
                    </a:lnTo>
                    <a:lnTo>
                      <a:pt x="51" y="9"/>
                    </a:lnTo>
                    <a:lnTo>
                      <a:pt x="90" y="15"/>
                    </a:lnTo>
                    <a:lnTo>
                      <a:pt x="132" y="25"/>
                    </a:lnTo>
                    <a:lnTo>
                      <a:pt x="172" y="34"/>
                    </a:lnTo>
                    <a:lnTo>
                      <a:pt x="207" y="47"/>
                    </a:lnTo>
                    <a:lnTo>
                      <a:pt x="234" y="58"/>
                    </a:lnTo>
                    <a:lnTo>
                      <a:pt x="248" y="72"/>
                    </a:lnTo>
                    <a:lnTo>
                      <a:pt x="240" y="76"/>
                    </a:lnTo>
                    <a:lnTo>
                      <a:pt x="231" y="81"/>
                    </a:lnTo>
                    <a:lnTo>
                      <a:pt x="220" y="83"/>
                    </a:lnTo>
                    <a:lnTo>
                      <a:pt x="210" y="87"/>
                    </a:lnTo>
                    <a:lnTo>
                      <a:pt x="198" y="87"/>
                    </a:lnTo>
                    <a:lnTo>
                      <a:pt x="190" y="87"/>
                    </a:lnTo>
                    <a:lnTo>
                      <a:pt x="179" y="87"/>
                    </a:lnTo>
                    <a:lnTo>
                      <a:pt x="170" y="88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5" name="Freeform 141"/>
              <p:cNvSpPr>
                <a:spLocks/>
              </p:cNvSpPr>
              <p:nvPr/>
            </p:nvSpPr>
            <p:spPr bwMode="auto">
              <a:xfrm>
                <a:off x="5682767" y="5186301"/>
                <a:ext cx="135493" cy="33867"/>
              </a:xfrm>
              <a:custGeom>
                <a:avLst/>
                <a:gdLst>
                  <a:gd name="T0" fmla="*/ 177 w 215"/>
                  <a:gd name="T1" fmla="*/ 79 h 79"/>
                  <a:gd name="T2" fmla="*/ 152 w 215"/>
                  <a:gd name="T3" fmla="*/ 66 h 79"/>
                  <a:gd name="T4" fmla="*/ 128 w 215"/>
                  <a:gd name="T5" fmla="*/ 56 h 79"/>
                  <a:gd name="T6" fmla="*/ 106 w 215"/>
                  <a:gd name="T7" fmla="*/ 46 h 79"/>
                  <a:gd name="T8" fmla="*/ 84 w 215"/>
                  <a:gd name="T9" fmla="*/ 38 h 79"/>
                  <a:gd name="T10" fmla="*/ 62 w 215"/>
                  <a:gd name="T11" fmla="*/ 29 h 79"/>
                  <a:gd name="T12" fmla="*/ 40 w 215"/>
                  <a:gd name="T13" fmla="*/ 19 h 79"/>
                  <a:gd name="T14" fmla="*/ 19 w 215"/>
                  <a:gd name="T15" fmla="*/ 9 h 79"/>
                  <a:gd name="T16" fmla="*/ 0 w 215"/>
                  <a:gd name="T17" fmla="*/ 0 h 79"/>
                  <a:gd name="T18" fmla="*/ 24 w 215"/>
                  <a:gd name="T19" fmla="*/ 0 h 79"/>
                  <a:gd name="T20" fmla="*/ 50 w 215"/>
                  <a:gd name="T21" fmla="*/ 3 h 79"/>
                  <a:gd name="T22" fmla="*/ 78 w 215"/>
                  <a:gd name="T23" fmla="*/ 7 h 79"/>
                  <a:gd name="T24" fmla="*/ 106 w 215"/>
                  <a:gd name="T25" fmla="*/ 14 h 79"/>
                  <a:gd name="T26" fmla="*/ 132 w 215"/>
                  <a:gd name="T27" fmla="*/ 21 h 79"/>
                  <a:gd name="T28" fmla="*/ 160 w 215"/>
                  <a:gd name="T29" fmla="*/ 30 h 79"/>
                  <a:gd name="T30" fmla="*/ 187 w 215"/>
                  <a:gd name="T31" fmla="*/ 40 h 79"/>
                  <a:gd name="T32" fmla="*/ 215 w 215"/>
                  <a:gd name="T33" fmla="*/ 53 h 79"/>
                  <a:gd name="T34" fmla="*/ 206 w 215"/>
                  <a:gd name="T35" fmla="*/ 59 h 79"/>
                  <a:gd name="T36" fmla="*/ 197 w 215"/>
                  <a:gd name="T37" fmla="*/ 67 h 79"/>
                  <a:gd name="T38" fmla="*/ 187 w 215"/>
                  <a:gd name="T39" fmla="*/ 74 h 79"/>
                  <a:gd name="T40" fmla="*/ 177 w 215"/>
                  <a:gd name="T4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5" h="79">
                    <a:moveTo>
                      <a:pt x="177" y="79"/>
                    </a:moveTo>
                    <a:lnTo>
                      <a:pt x="152" y="66"/>
                    </a:lnTo>
                    <a:lnTo>
                      <a:pt x="128" y="56"/>
                    </a:lnTo>
                    <a:lnTo>
                      <a:pt x="106" y="46"/>
                    </a:lnTo>
                    <a:lnTo>
                      <a:pt x="84" y="38"/>
                    </a:lnTo>
                    <a:lnTo>
                      <a:pt x="62" y="29"/>
                    </a:lnTo>
                    <a:lnTo>
                      <a:pt x="40" y="19"/>
                    </a:lnTo>
                    <a:lnTo>
                      <a:pt x="19" y="9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50" y="3"/>
                    </a:lnTo>
                    <a:lnTo>
                      <a:pt x="78" y="7"/>
                    </a:lnTo>
                    <a:lnTo>
                      <a:pt x="106" y="14"/>
                    </a:lnTo>
                    <a:lnTo>
                      <a:pt x="132" y="21"/>
                    </a:lnTo>
                    <a:lnTo>
                      <a:pt x="160" y="30"/>
                    </a:lnTo>
                    <a:lnTo>
                      <a:pt x="187" y="40"/>
                    </a:lnTo>
                    <a:lnTo>
                      <a:pt x="215" y="53"/>
                    </a:lnTo>
                    <a:lnTo>
                      <a:pt x="206" y="59"/>
                    </a:lnTo>
                    <a:lnTo>
                      <a:pt x="197" y="67"/>
                    </a:lnTo>
                    <a:lnTo>
                      <a:pt x="187" y="74"/>
                    </a:lnTo>
                    <a:lnTo>
                      <a:pt x="177" y="79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6" name="Freeform 142"/>
              <p:cNvSpPr>
                <a:spLocks/>
              </p:cNvSpPr>
              <p:nvPr/>
            </p:nvSpPr>
            <p:spPr bwMode="auto">
              <a:xfrm>
                <a:off x="5629333" y="5145661"/>
                <a:ext cx="261444" cy="62653"/>
              </a:xfrm>
              <a:custGeom>
                <a:avLst/>
                <a:gdLst>
                  <a:gd name="T0" fmla="*/ 362 w 412"/>
                  <a:gd name="T1" fmla="*/ 145 h 145"/>
                  <a:gd name="T2" fmla="*/ 355 w 412"/>
                  <a:gd name="T3" fmla="*/ 143 h 145"/>
                  <a:gd name="T4" fmla="*/ 349 w 412"/>
                  <a:gd name="T5" fmla="*/ 143 h 145"/>
                  <a:gd name="T6" fmla="*/ 349 w 412"/>
                  <a:gd name="T7" fmla="*/ 137 h 145"/>
                  <a:gd name="T8" fmla="*/ 349 w 412"/>
                  <a:gd name="T9" fmla="*/ 134 h 145"/>
                  <a:gd name="T10" fmla="*/ 303 w 412"/>
                  <a:gd name="T11" fmla="*/ 116 h 145"/>
                  <a:gd name="T12" fmla="*/ 259 w 412"/>
                  <a:gd name="T13" fmla="*/ 102 h 145"/>
                  <a:gd name="T14" fmla="*/ 216 w 412"/>
                  <a:gd name="T15" fmla="*/ 88 h 145"/>
                  <a:gd name="T16" fmla="*/ 175 w 412"/>
                  <a:gd name="T17" fmla="*/ 79 h 145"/>
                  <a:gd name="T18" fmla="*/ 133 w 412"/>
                  <a:gd name="T19" fmla="*/ 70 h 145"/>
                  <a:gd name="T20" fmla="*/ 90 w 412"/>
                  <a:gd name="T21" fmla="*/ 64 h 145"/>
                  <a:gd name="T22" fmla="*/ 44 w 412"/>
                  <a:gd name="T23" fmla="*/ 60 h 145"/>
                  <a:gd name="T24" fmla="*/ 0 w 412"/>
                  <a:gd name="T25" fmla="*/ 62 h 145"/>
                  <a:gd name="T26" fmla="*/ 16 w 412"/>
                  <a:gd name="T27" fmla="*/ 20 h 145"/>
                  <a:gd name="T28" fmla="*/ 64 w 412"/>
                  <a:gd name="T29" fmla="*/ 1 h 145"/>
                  <a:gd name="T30" fmla="*/ 130 w 412"/>
                  <a:gd name="T31" fmla="*/ 0 h 145"/>
                  <a:gd name="T32" fmla="*/ 206 w 412"/>
                  <a:gd name="T33" fmla="*/ 14 h 145"/>
                  <a:gd name="T34" fmla="*/ 281 w 412"/>
                  <a:gd name="T35" fmla="*/ 35 h 145"/>
                  <a:gd name="T36" fmla="*/ 347 w 412"/>
                  <a:gd name="T37" fmla="*/ 64 h 145"/>
                  <a:gd name="T38" fmla="*/ 393 w 412"/>
                  <a:gd name="T39" fmla="*/ 94 h 145"/>
                  <a:gd name="T40" fmla="*/ 412 w 412"/>
                  <a:gd name="T41" fmla="*/ 122 h 145"/>
                  <a:gd name="T42" fmla="*/ 397 w 412"/>
                  <a:gd name="T43" fmla="*/ 129 h 145"/>
                  <a:gd name="T44" fmla="*/ 387 w 412"/>
                  <a:gd name="T45" fmla="*/ 136 h 145"/>
                  <a:gd name="T46" fmla="*/ 375 w 412"/>
                  <a:gd name="T47" fmla="*/ 140 h 145"/>
                  <a:gd name="T48" fmla="*/ 362 w 412"/>
                  <a:gd name="T4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2" h="145">
                    <a:moveTo>
                      <a:pt x="362" y="145"/>
                    </a:moveTo>
                    <a:lnTo>
                      <a:pt x="355" y="143"/>
                    </a:lnTo>
                    <a:lnTo>
                      <a:pt x="349" y="143"/>
                    </a:lnTo>
                    <a:lnTo>
                      <a:pt x="349" y="137"/>
                    </a:lnTo>
                    <a:lnTo>
                      <a:pt x="349" y="134"/>
                    </a:lnTo>
                    <a:lnTo>
                      <a:pt x="303" y="116"/>
                    </a:lnTo>
                    <a:lnTo>
                      <a:pt x="259" y="102"/>
                    </a:lnTo>
                    <a:lnTo>
                      <a:pt x="216" y="88"/>
                    </a:lnTo>
                    <a:lnTo>
                      <a:pt x="175" y="79"/>
                    </a:lnTo>
                    <a:lnTo>
                      <a:pt x="133" y="70"/>
                    </a:lnTo>
                    <a:lnTo>
                      <a:pt x="90" y="64"/>
                    </a:lnTo>
                    <a:lnTo>
                      <a:pt x="44" y="60"/>
                    </a:lnTo>
                    <a:lnTo>
                      <a:pt x="0" y="62"/>
                    </a:lnTo>
                    <a:lnTo>
                      <a:pt x="16" y="20"/>
                    </a:lnTo>
                    <a:lnTo>
                      <a:pt x="64" y="1"/>
                    </a:lnTo>
                    <a:lnTo>
                      <a:pt x="130" y="0"/>
                    </a:lnTo>
                    <a:lnTo>
                      <a:pt x="206" y="14"/>
                    </a:lnTo>
                    <a:lnTo>
                      <a:pt x="281" y="35"/>
                    </a:lnTo>
                    <a:lnTo>
                      <a:pt x="347" y="64"/>
                    </a:lnTo>
                    <a:lnTo>
                      <a:pt x="393" y="94"/>
                    </a:lnTo>
                    <a:lnTo>
                      <a:pt x="412" y="122"/>
                    </a:lnTo>
                    <a:lnTo>
                      <a:pt x="397" y="129"/>
                    </a:lnTo>
                    <a:lnTo>
                      <a:pt x="387" y="136"/>
                    </a:lnTo>
                    <a:lnTo>
                      <a:pt x="375" y="140"/>
                    </a:lnTo>
                    <a:lnTo>
                      <a:pt x="362" y="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7" name="Freeform 143"/>
              <p:cNvSpPr>
                <a:spLocks/>
              </p:cNvSpPr>
              <p:nvPr/>
            </p:nvSpPr>
            <p:spPr bwMode="auto">
              <a:xfrm>
                <a:off x="5692309" y="5081315"/>
                <a:ext cx="196560" cy="86360"/>
              </a:xfrm>
              <a:custGeom>
                <a:avLst/>
                <a:gdLst>
                  <a:gd name="T0" fmla="*/ 278 w 310"/>
                  <a:gd name="T1" fmla="*/ 197 h 201"/>
                  <a:gd name="T2" fmla="*/ 238 w 310"/>
                  <a:gd name="T3" fmla="*/ 182 h 201"/>
                  <a:gd name="T4" fmla="*/ 203 w 310"/>
                  <a:gd name="T5" fmla="*/ 170 h 201"/>
                  <a:gd name="T6" fmla="*/ 169 w 310"/>
                  <a:gd name="T7" fmla="*/ 159 h 201"/>
                  <a:gd name="T8" fmla="*/ 138 w 310"/>
                  <a:gd name="T9" fmla="*/ 151 h 201"/>
                  <a:gd name="T10" fmla="*/ 106 w 310"/>
                  <a:gd name="T11" fmla="*/ 143 h 201"/>
                  <a:gd name="T12" fmla="*/ 73 w 310"/>
                  <a:gd name="T13" fmla="*/ 137 h 201"/>
                  <a:gd name="T14" fmla="*/ 38 w 310"/>
                  <a:gd name="T15" fmla="*/ 131 h 201"/>
                  <a:gd name="T16" fmla="*/ 0 w 310"/>
                  <a:gd name="T17" fmla="*/ 127 h 201"/>
                  <a:gd name="T18" fmla="*/ 1 w 310"/>
                  <a:gd name="T19" fmla="*/ 90 h 201"/>
                  <a:gd name="T20" fmla="*/ 6 w 310"/>
                  <a:gd name="T21" fmla="*/ 64 h 201"/>
                  <a:gd name="T22" fmla="*/ 13 w 310"/>
                  <a:gd name="T23" fmla="*/ 46 h 201"/>
                  <a:gd name="T24" fmla="*/ 26 w 310"/>
                  <a:gd name="T25" fmla="*/ 33 h 201"/>
                  <a:gd name="T26" fmla="*/ 42 w 310"/>
                  <a:gd name="T27" fmla="*/ 24 h 201"/>
                  <a:gd name="T28" fmla="*/ 67 w 310"/>
                  <a:gd name="T29" fmla="*/ 16 h 201"/>
                  <a:gd name="T30" fmla="*/ 100 w 310"/>
                  <a:gd name="T31" fmla="*/ 8 h 201"/>
                  <a:gd name="T32" fmla="*/ 142 w 310"/>
                  <a:gd name="T33" fmla="*/ 0 h 201"/>
                  <a:gd name="T34" fmla="*/ 191 w 310"/>
                  <a:gd name="T35" fmla="*/ 3 h 201"/>
                  <a:gd name="T36" fmla="*/ 229 w 310"/>
                  <a:gd name="T37" fmla="*/ 6 h 201"/>
                  <a:gd name="T38" fmla="*/ 259 w 310"/>
                  <a:gd name="T39" fmla="*/ 8 h 201"/>
                  <a:gd name="T40" fmla="*/ 281 w 310"/>
                  <a:gd name="T41" fmla="*/ 15 h 201"/>
                  <a:gd name="T42" fmla="*/ 294 w 310"/>
                  <a:gd name="T43" fmla="*/ 24 h 201"/>
                  <a:gd name="T44" fmla="*/ 304 w 310"/>
                  <a:gd name="T45" fmla="*/ 42 h 201"/>
                  <a:gd name="T46" fmla="*/ 309 w 310"/>
                  <a:gd name="T47" fmla="*/ 68 h 201"/>
                  <a:gd name="T48" fmla="*/ 310 w 310"/>
                  <a:gd name="T49" fmla="*/ 109 h 201"/>
                  <a:gd name="T50" fmla="*/ 301 w 310"/>
                  <a:gd name="T51" fmla="*/ 137 h 201"/>
                  <a:gd name="T52" fmla="*/ 297 w 310"/>
                  <a:gd name="T53" fmla="*/ 159 h 201"/>
                  <a:gd name="T54" fmla="*/ 293 w 310"/>
                  <a:gd name="T55" fmla="*/ 174 h 201"/>
                  <a:gd name="T56" fmla="*/ 291 w 310"/>
                  <a:gd name="T57" fmla="*/ 185 h 201"/>
                  <a:gd name="T58" fmla="*/ 288 w 310"/>
                  <a:gd name="T59" fmla="*/ 192 h 201"/>
                  <a:gd name="T60" fmla="*/ 287 w 310"/>
                  <a:gd name="T61" fmla="*/ 197 h 201"/>
                  <a:gd name="T62" fmla="*/ 285 w 310"/>
                  <a:gd name="T63" fmla="*/ 199 h 201"/>
                  <a:gd name="T64" fmla="*/ 284 w 310"/>
                  <a:gd name="T65" fmla="*/ 201 h 201"/>
                  <a:gd name="T66" fmla="*/ 281 w 310"/>
                  <a:gd name="T67" fmla="*/ 198 h 201"/>
                  <a:gd name="T68" fmla="*/ 278 w 310"/>
                  <a:gd name="T69" fmla="*/ 19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0" h="201">
                    <a:moveTo>
                      <a:pt x="278" y="197"/>
                    </a:moveTo>
                    <a:lnTo>
                      <a:pt x="238" y="182"/>
                    </a:lnTo>
                    <a:lnTo>
                      <a:pt x="203" y="170"/>
                    </a:lnTo>
                    <a:lnTo>
                      <a:pt x="169" y="159"/>
                    </a:lnTo>
                    <a:lnTo>
                      <a:pt x="138" y="151"/>
                    </a:lnTo>
                    <a:lnTo>
                      <a:pt x="106" y="143"/>
                    </a:lnTo>
                    <a:lnTo>
                      <a:pt x="73" y="137"/>
                    </a:lnTo>
                    <a:lnTo>
                      <a:pt x="38" y="131"/>
                    </a:lnTo>
                    <a:lnTo>
                      <a:pt x="0" y="127"/>
                    </a:lnTo>
                    <a:lnTo>
                      <a:pt x="1" y="90"/>
                    </a:lnTo>
                    <a:lnTo>
                      <a:pt x="6" y="64"/>
                    </a:lnTo>
                    <a:lnTo>
                      <a:pt x="13" y="46"/>
                    </a:lnTo>
                    <a:lnTo>
                      <a:pt x="26" y="33"/>
                    </a:lnTo>
                    <a:lnTo>
                      <a:pt x="42" y="24"/>
                    </a:lnTo>
                    <a:lnTo>
                      <a:pt x="67" y="16"/>
                    </a:lnTo>
                    <a:lnTo>
                      <a:pt x="100" y="8"/>
                    </a:lnTo>
                    <a:lnTo>
                      <a:pt x="142" y="0"/>
                    </a:lnTo>
                    <a:lnTo>
                      <a:pt x="191" y="3"/>
                    </a:lnTo>
                    <a:lnTo>
                      <a:pt x="229" y="6"/>
                    </a:lnTo>
                    <a:lnTo>
                      <a:pt x="259" y="8"/>
                    </a:lnTo>
                    <a:lnTo>
                      <a:pt x="281" y="15"/>
                    </a:lnTo>
                    <a:lnTo>
                      <a:pt x="294" y="24"/>
                    </a:lnTo>
                    <a:lnTo>
                      <a:pt x="304" y="42"/>
                    </a:lnTo>
                    <a:lnTo>
                      <a:pt x="309" y="68"/>
                    </a:lnTo>
                    <a:lnTo>
                      <a:pt x="310" y="109"/>
                    </a:lnTo>
                    <a:lnTo>
                      <a:pt x="301" y="137"/>
                    </a:lnTo>
                    <a:lnTo>
                      <a:pt x="297" y="159"/>
                    </a:lnTo>
                    <a:lnTo>
                      <a:pt x="293" y="174"/>
                    </a:lnTo>
                    <a:lnTo>
                      <a:pt x="291" y="185"/>
                    </a:lnTo>
                    <a:lnTo>
                      <a:pt x="288" y="192"/>
                    </a:lnTo>
                    <a:lnTo>
                      <a:pt x="287" y="197"/>
                    </a:lnTo>
                    <a:lnTo>
                      <a:pt x="285" y="199"/>
                    </a:lnTo>
                    <a:lnTo>
                      <a:pt x="284" y="201"/>
                    </a:lnTo>
                    <a:lnTo>
                      <a:pt x="281" y="198"/>
                    </a:lnTo>
                    <a:lnTo>
                      <a:pt x="278" y="197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8" name="Freeform 144"/>
              <p:cNvSpPr>
                <a:spLocks/>
              </p:cNvSpPr>
              <p:nvPr/>
            </p:nvSpPr>
            <p:spPr bwMode="auto">
              <a:xfrm>
                <a:off x="5749560" y="4630888"/>
                <a:ext cx="202286" cy="445347"/>
              </a:xfrm>
              <a:custGeom>
                <a:avLst/>
                <a:gdLst>
                  <a:gd name="T0" fmla="*/ 177 w 259"/>
                  <a:gd name="T1" fmla="*/ 468 h 476"/>
                  <a:gd name="T2" fmla="*/ 92 w 259"/>
                  <a:gd name="T3" fmla="*/ 462 h 476"/>
                  <a:gd name="T4" fmla="*/ 15 w 259"/>
                  <a:gd name="T5" fmla="*/ 458 h 476"/>
                  <a:gd name="T6" fmla="*/ 12 w 259"/>
                  <a:gd name="T7" fmla="*/ 343 h 476"/>
                  <a:gd name="T8" fmla="*/ 8 w 259"/>
                  <a:gd name="T9" fmla="*/ 223 h 476"/>
                  <a:gd name="T10" fmla="*/ 11 w 259"/>
                  <a:gd name="T11" fmla="*/ 80 h 476"/>
                  <a:gd name="T12" fmla="*/ 23 w 259"/>
                  <a:gd name="T13" fmla="*/ 109 h 476"/>
                  <a:gd name="T14" fmla="*/ 24 w 259"/>
                  <a:gd name="T15" fmla="*/ 152 h 476"/>
                  <a:gd name="T16" fmla="*/ 39 w 259"/>
                  <a:gd name="T17" fmla="*/ 203 h 476"/>
                  <a:gd name="T18" fmla="*/ 48 w 259"/>
                  <a:gd name="T19" fmla="*/ 138 h 476"/>
                  <a:gd name="T20" fmla="*/ 46 w 259"/>
                  <a:gd name="T21" fmla="*/ 64 h 476"/>
                  <a:gd name="T22" fmla="*/ 53 w 259"/>
                  <a:gd name="T23" fmla="*/ 24 h 476"/>
                  <a:gd name="T24" fmla="*/ 78 w 259"/>
                  <a:gd name="T25" fmla="*/ 22 h 476"/>
                  <a:gd name="T26" fmla="*/ 73 w 259"/>
                  <a:gd name="T27" fmla="*/ 95 h 476"/>
                  <a:gd name="T28" fmla="*/ 73 w 259"/>
                  <a:gd name="T29" fmla="*/ 148 h 476"/>
                  <a:gd name="T30" fmla="*/ 83 w 259"/>
                  <a:gd name="T31" fmla="*/ 199 h 476"/>
                  <a:gd name="T32" fmla="*/ 84 w 259"/>
                  <a:gd name="T33" fmla="*/ 156 h 476"/>
                  <a:gd name="T34" fmla="*/ 83 w 259"/>
                  <a:gd name="T35" fmla="*/ 85 h 476"/>
                  <a:gd name="T36" fmla="*/ 90 w 259"/>
                  <a:gd name="T37" fmla="*/ 18 h 476"/>
                  <a:gd name="T38" fmla="*/ 117 w 259"/>
                  <a:gd name="T39" fmla="*/ 38 h 476"/>
                  <a:gd name="T40" fmla="*/ 117 w 259"/>
                  <a:gd name="T41" fmla="*/ 109 h 476"/>
                  <a:gd name="T42" fmla="*/ 117 w 259"/>
                  <a:gd name="T43" fmla="*/ 179 h 476"/>
                  <a:gd name="T44" fmla="*/ 123 w 259"/>
                  <a:gd name="T45" fmla="*/ 200 h 476"/>
                  <a:gd name="T46" fmla="*/ 123 w 259"/>
                  <a:gd name="T47" fmla="*/ 128 h 476"/>
                  <a:gd name="T48" fmla="*/ 126 w 259"/>
                  <a:gd name="T49" fmla="*/ 58 h 476"/>
                  <a:gd name="T50" fmla="*/ 136 w 259"/>
                  <a:gd name="T51" fmla="*/ 10 h 476"/>
                  <a:gd name="T52" fmla="*/ 158 w 259"/>
                  <a:gd name="T53" fmla="*/ 8 h 476"/>
                  <a:gd name="T54" fmla="*/ 153 w 259"/>
                  <a:gd name="T55" fmla="*/ 74 h 476"/>
                  <a:gd name="T56" fmla="*/ 151 w 259"/>
                  <a:gd name="T57" fmla="*/ 140 h 476"/>
                  <a:gd name="T58" fmla="*/ 155 w 259"/>
                  <a:gd name="T59" fmla="*/ 184 h 476"/>
                  <a:gd name="T60" fmla="*/ 165 w 259"/>
                  <a:gd name="T61" fmla="*/ 109 h 476"/>
                  <a:gd name="T62" fmla="*/ 165 w 259"/>
                  <a:gd name="T63" fmla="*/ 48 h 476"/>
                  <a:gd name="T64" fmla="*/ 165 w 259"/>
                  <a:gd name="T65" fmla="*/ 4 h 476"/>
                  <a:gd name="T66" fmla="*/ 187 w 259"/>
                  <a:gd name="T67" fmla="*/ 4 h 476"/>
                  <a:gd name="T68" fmla="*/ 190 w 259"/>
                  <a:gd name="T69" fmla="*/ 91 h 476"/>
                  <a:gd name="T70" fmla="*/ 189 w 259"/>
                  <a:gd name="T71" fmla="*/ 155 h 476"/>
                  <a:gd name="T72" fmla="*/ 192 w 259"/>
                  <a:gd name="T73" fmla="*/ 189 h 476"/>
                  <a:gd name="T74" fmla="*/ 198 w 259"/>
                  <a:gd name="T75" fmla="*/ 163 h 476"/>
                  <a:gd name="T76" fmla="*/ 202 w 259"/>
                  <a:gd name="T77" fmla="*/ 95 h 476"/>
                  <a:gd name="T78" fmla="*/ 206 w 259"/>
                  <a:gd name="T79" fmla="*/ 26 h 476"/>
                  <a:gd name="T80" fmla="*/ 230 w 259"/>
                  <a:gd name="T81" fmla="*/ 0 h 476"/>
                  <a:gd name="T82" fmla="*/ 246 w 259"/>
                  <a:gd name="T83" fmla="*/ 63 h 476"/>
                  <a:gd name="T84" fmla="*/ 239 w 259"/>
                  <a:gd name="T85" fmla="*/ 237 h 476"/>
                  <a:gd name="T86" fmla="*/ 245 w 259"/>
                  <a:gd name="T87" fmla="*/ 413 h 476"/>
                  <a:gd name="T88" fmla="*/ 242 w 259"/>
                  <a:gd name="T89" fmla="*/ 476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59" h="476">
                    <a:moveTo>
                      <a:pt x="242" y="476"/>
                    </a:moveTo>
                    <a:lnTo>
                      <a:pt x="208" y="470"/>
                    </a:lnTo>
                    <a:lnTo>
                      <a:pt x="177" y="468"/>
                    </a:lnTo>
                    <a:lnTo>
                      <a:pt x="146" y="465"/>
                    </a:lnTo>
                    <a:lnTo>
                      <a:pt x="120" y="463"/>
                    </a:lnTo>
                    <a:lnTo>
                      <a:pt x="92" y="462"/>
                    </a:lnTo>
                    <a:lnTo>
                      <a:pt x="65" y="461"/>
                    </a:lnTo>
                    <a:lnTo>
                      <a:pt x="40" y="459"/>
                    </a:lnTo>
                    <a:lnTo>
                      <a:pt x="15" y="458"/>
                    </a:lnTo>
                    <a:lnTo>
                      <a:pt x="14" y="413"/>
                    </a:lnTo>
                    <a:lnTo>
                      <a:pt x="14" y="377"/>
                    </a:lnTo>
                    <a:lnTo>
                      <a:pt x="12" y="343"/>
                    </a:lnTo>
                    <a:lnTo>
                      <a:pt x="12" y="311"/>
                    </a:lnTo>
                    <a:lnTo>
                      <a:pt x="9" y="271"/>
                    </a:lnTo>
                    <a:lnTo>
                      <a:pt x="8" y="223"/>
                    </a:lnTo>
                    <a:lnTo>
                      <a:pt x="3" y="160"/>
                    </a:lnTo>
                    <a:lnTo>
                      <a:pt x="0" y="80"/>
                    </a:lnTo>
                    <a:lnTo>
                      <a:pt x="11" y="80"/>
                    </a:lnTo>
                    <a:lnTo>
                      <a:pt x="24" y="80"/>
                    </a:lnTo>
                    <a:lnTo>
                      <a:pt x="23" y="94"/>
                    </a:lnTo>
                    <a:lnTo>
                      <a:pt x="23" y="109"/>
                    </a:lnTo>
                    <a:lnTo>
                      <a:pt x="23" y="124"/>
                    </a:lnTo>
                    <a:lnTo>
                      <a:pt x="24" y="139"/>
                    </a:lnTo>
                    <a:lnTo>
                      <a:pt x="24" y="152"/>
                    </a:lnTo>
                    <a:lnTo>
                      <a:pt x="28" y="168"/>
                    </a:lnTo>
                    <a:lnTo>
                      <a:pt x="31" y="184"/>
                    </a:lnTo>
                    <a:lnTo>
                      <a:pt x="39" y="203"/>
                    </a:lnTo>
                    <a:lnTo>
                      <a:pt x="43" y="183"/>
                    </a:lnTo>
                    <a:lnTo>
                      <a:pt x="46" y="162"/>
                    </a:lnTo>
                    <a:lnTo>
                      <a:pt x="48" y="138"/>
                    </a:lnTo>
                    <a:lnTo>
                      <a:pt x="49" y="114"/>
                    </a:lnTo>
                    <a:lnTo>
                      <a:pt x="48" y="88"/>
                    </a:lnTo>
                    <a:lnTo>
                      <a:pt x="46" y="64"/>
                    </a:lnTo>
                    <a:lnTo>
                      <a:pt x="46" y="44"/>
                    </a:lnTo>
                    <a:lnTo>
                      <a:pt x="48" y="27"/>
                    </a:lnTo>
                    <a:lnTo>
                      <a:pt x="53" y="24"/>
                    </a:lnTo>
                    <a:lnTo>
                      <a:pt x="61" y="24"/>
                    </a:lnTo>
                    <a:lnTo>
                      <a:pt x="70" y="23"/>
                    </a:lnTo>
                    <a:lnTo>
                      <a:pt x="78" y="22"/>
                    </a:lnTo>
                    <a:lnTo>
                      <a:pt x="75" y="52"/>
                    </a:lnTo>
                    <a:lnTo>
                      <a:pt x="74" y="76"/>
                    </a:lnTo>
                    <a:lnTo>
                      <a:pt x="73" y="95"/>
                    </a:lnTo>
                    <a:lnTo>
                      <a:pt x="73" y="114"/>
                    </a:lnTo>
                    <a:lnTo>
                      <a:pt x="73" y="128"/>
                    </a:lnTo>
                    <a:lnTo>
                      <a:pt x="73" y="148"/>
                    </a:lnTo>
                    <a:lnTo>
                      <a:pt x="74" y="170"/>
                    </a:lnTo>
                    <a:lnTo>
                      <a:pt x="75" y="198"/>
                    </a:lnTo>
                    <a:lnTo>
                      <a:pt x="83" y="199"/>
                    </a:lnTo>
                    <a:lnTo>
                      <a:pt x="90" y="203"/>
                    </a:lnTo>
                    <a:lnTo>
                      <a:pt x="86" y="179"/>
                    </a:lnTo>
                    <a:lnTo>
                      <a:pt x="84" y="156"/>
                    </a:lnTo>
                    <a:lnTo>
                      <a:pt x="83" y="132"/>
                    </a:lnTo>
                    <a:lnTo>
                      <a:pt x="83" y="109"/>
                    </a:lnTo>
                    <a:lnTo>
                      <a:pt x="83" y="85"/>
                    </a:lnTo>
                    <a:lnTo>
                      <a:pt x="86" y="61"/>
                    </a:lnTo>
                    <a:lnTo>
                      <a:pt x="87" y="38"/>
                    </a:lnTo>
                    <a:lnTo>
                      <a:pt x="90" y="18"/>
                    </a:lnTo>
                    <a:lnTo>
                      <a:pt x="103" y="16"/>
                    </a:lnTo>
                    <a:lnTo>
                      <a:pt x="117" y="15"/>
                    </a:lnTo>
                    <a:lnTo>
                      <a:pt x="117" y="38"/>
                    </a:lnTo>
                    <a:lnTo>
                      <a:pt x="117" y="61"/>
                    </a:lnTo>
                    <a:lnTo>
                      <a:pt x="117" y="85"/>
                    </a:lnTo>
                    <a:lnTo>
                      <a:pt x="117" y="109"/>
                    </a:lnTo>
                    <a:lnTo>
                      <a:pt x="117" y="132"/>
                    </a:lnTo>
                    <a:lnTo>
                      <a:pt x="117" y="155"/>
                    </a:lnTo>
                    <a:lnTo>
                      <a:pt x="117" y="179"/>
                    </a:lnTo>
                    <a:lnTo>
                      <a:pt x="117" y="203"/>
                    </a:lnTo>
                    <a:lnTo>
                      <a:pt x="118" y="202"/>
                    </a:lnTo>
                    <a:lnTo>
                      <a:pt x="123" y="200"/>
                    </a:lnTo>
                    <a:lnTo>
                      <a:pt x="123" y="176"/>
                    </a:lnTo>
                    <a:lnTo>
                      <a:pt x="123" y="152"/>
                    </a:lnTo>
                    <a:lnTo>
                      <a:pt x="123" y="128"/>
                    </a:lnTo>
                    <a:lnTo>
                      <a:pt x="124" y="106"/>
                    </a:lnTo>
                    <a:lnTo>
                      <a:pt x="124" y="82"/>
                    </a:lnTo>
                    <a:lnTo>
                      <a:pt x="126" y="58"/>
                    </a:lnTo>
                    <a:lnTo>
                      <a:pt x="127" y="34"/>
                    </a:lnTo>
                    <a:lnTo>
                      <a:pt x="128" y="11"/>
                    </a:lnTo>
                    <a:lnTo>
                      <a:pt x="136" y="10"/>
                    </a:lnTo>
                    <a:lnTo>
                      <a:pt x="143" y="10"/>
                    </a:lnTo>
                    <a:lnTo>
                      <a:pt x="151" y="8"/>
                    </a:lnTo>
                    <a:lnTo>
                      <a:pt x="158" y="8"/>
                    </a:lnTo>
                    <a:lnTo>
                      <a:pt x="156" y="30"/>
                    </a:lnTo>
                    <a:lnTo>
                      <a:pt x="155" y="52"/>
                    </a:lnTo>
                    <a:lnTo>
                      <a:pt x="153" y="74"/>
                    </a:lnTo>
                    <a:lnTo>
                      <a:pt x="153" y="96"/>
                    </a:lnTo>
                    <a:lnTo>
                      <a:pt x="152" y="118"/>
                    </a:lnTo>
                    <a:lnTo>
                      <a:pt x="151" y="140"/>
                    </a:lnTo>
                    <a:lnTo>
                      <a:pt x="149" y="162"/>
                    </a:lnTo>
                    <a:lnTo>
                      <a:pt x="149" y="184"/>
                    </a:lnTo>
                    <a:lnTo>
                      <a:pt x="155" y="184"/>
                    </a:lnTo>
                    <a:lnTo>
                      <a:pt x="162" y="187"/>
                    </a:lnTo>
                    <a:lnTo>
                      <a:pt x="164" y="142"/>
                    </a:lnTo>
                    <a:lnTo>
                      <a:pt x="165" y="109"/>
                    </a:lnTo>
                    <a:lnTo>
                      <a:pt x="165" y="83"/>
                    </a:lnTo>
                    <a:lnTo>
                      <a:pt x="167" y="64"/>
                    </a:lnTo>
                    <a:lnTo>
                      <a:pt x="165" y="48"/>
                    </a:lnTo>
                    <a:lnTo>
                      <a:pt x="165" y="35"/>
                    </a:lnTo>
                    <a:lnTo>
                      <a:pt x="165" y="20"/>
                    </a:lnTo>
                    <a:lnTo>
                      <a:pt x="165" y="4"/>
                    </a:lnTo>
                    <a:lnTo>
                      <a:pt x="171" y="4"/>
                    </a:lnTo>
                    <a:lnTo>
                      <a:pt x="180" y="4"/>
                    </a:lnTo>
                    <a:lnTo>
                      <a:pt x="187" y="4"/>
                    </a:lnTo>
                    <a:lnTo>
                      <a:pt x="195" y="4"/>
                    </a:lnTo>
                    <a:lnTo>
                      <a:pt x="192" y="53"/>
                    </a:lnTo>
                    <a:lnTo>
                      <a:pt x="190" y="91"/>
                    </a:lnTo>
                    <a:lnTo>
                      <a:pt x="189" y="118"/>
                    </a:lnTo>
                    <a:lnTo>
                      <a:pt x="189" y="140"/>
                    </a:lnTo>
                    <a:lnTo>
                      <a:pt x="189" y="155"/>
                    </a:lnTo>
                    <a:lnTo>
                      <a:pt x="189" y="166"/>
                    </a:lnTo>
                    <a:lnTo>
                      <a:pt x="190" y="176"/>
                    </a:lnTo>
                    <a:lnTo>
                      <a:pt x="192" y="189"/>
                    </a:lnTo>
                    <a:lnTo>
                      <a:pt x="193" y="188"/>
                    </a:lnTo>
                    <a:lnTo>
                      <a:pt x="198" y="187"/>
                    </a:lnTo>
                    <a:lnTo>
                      <a:pt x="198" y="163"/>
                    </a:lnTo>
                    <a:lnTo>
                      <a:pt x="199" y="141"/>
                    </a:lnTo>
                    <a:lnTo>
                      <a:pt x="201" y="117"/>
                    </a:lnTo>
                    <a:lnTo>
                      <a:pt x="202" y="95"/>
                    </a:lnTo>
                    <a:lnTo>
                      <a:pt x="202" y="71"/>
                    </a:lnTo>
                    <a:lnTo>
                      <a:pt x="205" y="50"/>
                    </a:lnTo>
                    <a:lnTo>
                      <a:pt x="206" y="26"/>
                    </a:lnTo>
                    <a:lnTo>
                      <a:pt x="209" y="4"/>
                    </a:lnTo>
                    <a:lnTo>
                      <a:pt x="218" y="2"/>
                    </a:lnTo>
                    <a:lnTo>
                      <a:pt x="230" y="0"/>
                    </a:lnTo>
                    <a:lnTo>
                      <a:pt x="243" y="0"/>
                    </a:lnTo>
                    <a:lnTo>
                      <a:pt x="259" y="6"/>
                    </a:lnTo>
                    <a:lnTo>
                      <a:pt x="246" y="63"/>
                    </a:lnTo>
                    <a:lnTo>
                      <a:pt x="240" y="120"/>
                    </a:lnTo>
                    <a:lnTo>
                      <a:pt x="237" y="179"/>
                    </a:lnTo>
                    <a:lnTo>
                      <a:pt x="239" y="237"/>
                    </a:lnTo>
                    <a:lnTo>
                      <a:pt x="240" y="295"/>
                    </a:lnTo>
                    <a:lnTo>
                      <a:pt x="243" y="354"/>
                    </a:lnTo>
                    <a:lnTo>
                      <a:pt x="245" y="413"/>
                    </a:lnTo>
                    <a:lnTo>
                      <a:pt x="248" y="474"/>
                    </a:lnTo>
                    <a:lnTo>
                      <a:pt x="243" y="475"/>
                    </a:lnTo>
                    <a:lnTo>
                      <a:pt x="242" y="476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9" name="Freeform 145"/>
              <p:cNvSpPr>
                <a:spLocks/>
              </p:cNvSpPr>
              <p:nvPr/>
            </p:nvSpPr>
            <p:spPr bwMode="auto">
              <a:xfrm>
                <a:off x="5430864" y="4942461"/>
                <a:ext cx="24809" cy="45720"/>
              </a:xfrm>
              <a:custGeom>
                <a:avLst/>
                <a:gdLst>
                  <a:gd name="T0" fmla="*/ 31 w 37"/>
                  <a:gd name="T1" fmla="*/ 109 h 109"/>
                  <a:gd name="T2" fmla="*/ 26 w 37"/>
                  <a:gd name="T3" fmla="*/ 95 h 109"/>
                  <a:gd name="T4" fmla="*/ 22 w 37"/>
                  <a:gd name="T5" fmla="*/ 82 h 109"/>
                  <a:gd name="T6" fmla="*/ 18 w 37"/>
                  <a:gd name="T7" fmla="*/ 68 h 109"/>
                  <a:gd name="T8" fmla="*/ 15 w 37"/>
                  <a:gd name="T9" fmla="*/ 54 h 109"/>
                  <a:gd name="T10" fmla="*/ 10 w 37"/>
                  <a:gd name="T11" fmla="*/ 40 h 109"/>
                  <a:gd name="T12" fmla="*/ 6 w 37"/>
                  <a:gd name="T13" fmla="*/ 27 h 109"/>
                  <a:gd name="T14" fmla="*/ 3 w 37"/>
                  <a:gd name="T15" fmla="*/ 13 h 109"/>
                  <a:gd name="T16" fmla="*/ 0 w 37"/>
                  <a:gd name="T17" fmla="*/ 0 h 109"/>
                  <a:gd name="T18" fmla="*/ 12 w 37"/>
                  <a:gd name="T19" fmla="*/ 5 h 109"/>
                  <a:gd name="T20" fmla="*/ 21 w 37"/>
                  <a:gd name="T21" fmla="*/ 14 h 109"/>
                  <a:gd name="T22" fmla="*/ 26 w 37"/>
                  <a:gd name="T23" fmla="*/ 25 h 109"/>
                  <a:gd name="T24" fmla="*/ 32 w 37"/>
                  <a:gd name="T25" fmla="*/ 41 h 109"/>
                  <a:gd name="T26" fmla="*/ 34 w 37"/>
                  <a:gd name="T27" fmla="*/ 57 h 109"/>
                  <a:gd name="T28" fmla="*/ 35 w 37"/>
                  <a:gd name="T29" fmla="*/ 74 h 109"/>
                  <a:gd name="T30" fmla="*/ 35 w 37"/>
                  <a:gd name="T31" fmla="*/ 90 h 109"/>
                  <a:gd name="T32" fmla="*/ 37 w 37"/>
                  <a:gd name="T33" fmla="*/ 107 h 109"/>
                  <a:gd name="T34" fmla="*/ 32 w 37"/>
                  <a:gd name="T35" fmla="*/ 107 h 109"/>
                  <a:gd name="T36" fmla="*/ 31 w 37"/>
                  <a:gd name="T37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7" h="109">
                    <a:moveTo>
                      <a:pt x="31" y="109"/>
                    </a:moveTo>
                    <a:lnTo>
                      <a:pt x="26" y="95"/>
                    </a:lnTo>
                    <a:lnTo>
                      <a:pt x="22" y="82"/>
                    </a:lnTo>
                    <a:lnTo>
                      <a:pt x="18" y="68"/>
                    </a:lnTo>
                    <a:lnTo>
                      <a:pt x="15" y="54"/>
                    </a:lnTo>
                    <a:lnTo>
                      <a:pt x="10" y="40"/>
                    </a:lnTo>
                    <a:lnTo>
                      <a:pt x="6" y="27"/>
                    </a:lnTo>
                    <a:lnTo>
                      <a:pt x="3" y="13"/>
                    </a:lnTo>
                    <a:lnTo>
                      <a:pt x="0" y="0"/>
                    </a:lnTo>
                    <a:lnTo>
                      <a:pt x="12" y="5"/>
                    </a:lnTo>
                    <a:lnTo>
                      <a:pt x="21" y="14"/>
                    </a:lnTo>
                    <a:lnTo>
                      <a:pt x="26" y="25"/>
                    </a:lnTo>
                    <a:lnTo>
                      <a:pt x="32" y="41"/>
                    </a:lnTo>
                    <a:lnTo>
                      <a:pt x="34" y="57"/>
                    </a:lnTo>
                    <a:lnTo>
                      <a:pt x="35" y="74"/>
                    </a:lnTo>
                    <a:lnTo>
                      <a:pt x="35" y="90"/>
                    </a:lnTo>
                    <a:lnTo>
                      <a:pt x="37" y="107"/>
                    </a:lnTo>
                    <a:lnTo>
                      <a:pt x="32" y="107"/>
                    </a:lnTo>
                    <a:lnTo>
                      <a:pt x="31" y="109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0" name="Freeform 146"/>
              <p:cNvSpPr>
                <a:spLocks/>
              </p:cNvSpPr>
              <p:nvPr/>
            </p:nvSpPr>
            <p:spPr bwMode="auto">
              <a:xfrm>
                <a:off x="5745743" y="4895048"/>
                <a:ext cx="17175" cy="10160"/>
              </a:xfrm>
              <a:custGeom>
                <a:avLst/>
                <a:gdLst>
                  <a:gd name="T0" fmla="*/ 11 w 29"/>
                  <a:gd name="T1" fmla="*/ 24 h 27"/>
                  <a:gd name="T2" fmla="*/ 4 w 29"/>
                  <a:gd name="T3" fmla="*/ 24 h 27"/>
                  <a:gd name="T4" fmla="*/ 0 w 29"/>
                  <a:gd name="T5" fmla="*/ 24 h 27"/>
                  <a:gd name="T6" fmla="*/ 0 w 29"/>
                  <a:gd name="T7" fmla="*/ 17 h 27"/>
                  <a:gd name="T8" fmla="*/ 1 w 29"/>
                  <a:gd name="T9" fmla="*/ 12 h 27"/>
                  <a:gd name="T10" fmla="*/ 3 w 29"/>
                  <a:gd name="T11" fmla="*/ 5 h 27"/>
                  <a:gd name="T12" fmla="*/ 6 w 29"/>
                  <a:gd name="T13" fmla="*/ 0 h 27"/>
                  <a:gd name="T14" fmla="*/ 11 w 29"/>
                  <a:gd name="T15" fmla="*/ 0 h 27"/>
                  <a:gd name="T16" fmla="*/ 20 w 29"/>
                  <a:gd name="T17" fmla="*/ 0 h 27"/>
                  <a:gd name="T18" fmla="*/ 25 w 29"/>
                  <a:gd name="T19" fmla="*/ 4 h 27"/>
                  <a:gd name="T20" fmla="*/ 28 w 29"/>
                  <a:gd name="T21" fmla="*/ 8 h 27"/>
                  <a:gd name="T22" fmla="*/ 28 w 29"/>
                  <a:gd name="T23" fmla="*/ 11 h 27"/>
                  <a:gd name="T24" fmla="*/ 28 w 29"/>
                  <a:gd name="T25" fmla="*/ 15 h 27"/>
                  <a:gd name="T26" fmla="*/ 28 w 29"/>
                  <a:gd name="T27" fmla="*/ 20 h 27"/>
                  <a:gd name="T28" fmla="*/ 29 w 29"/>
                  <a:gd name="T29" fmla="*/ 27 h 27"/>
                  <a:gd name="T30" fmla="*/ 20 w 29"/>
                  <a:gd name="T31" fmla="*/ 25 h 27"/>
                  <a:gd name="T32" fmla="*/ 11 w 29"/>
                  <a:gd name="T33" fmla="*/ 2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27">
                    <a:moveTo>
                      <a:pt x="11" y="24"/>
                    </a:moveTo>
                    <a:lnTo>
                      <a:pt x="4" y="24"/>
                    </a:lnTo>
                    <a:lnTo>
                      <a:pt x="0" y="24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3" y="5"/>
                    </a:lnTo>
                    <a:lnTo>
                      <a:pt x="6" y="0"/>
                    </a:lnTo>
                    <a:lnTo>
                      <a:pt x="11" y="0"/>
                    </a:lnTo>
                    <a:lnTo>
                      <a:pt x="20" y="0"/>
                    </a:lnTo>
                    <a:lnTo>
                      <a:pt x="25" y="4"/>
                    </a:lnTo>
                    <a:lnTo>
                      <a:pt x="28" y="8"/>
                    </a:lnTo>
                    <a:lnTo>
                      <a:pt x="28" y="11"/>
                    </a:lnTo>
                    <a:lnTo>
                      <a:pt x="28" y="15"/>
                    </a:lnTo>
                    <a:lnTo>
                      <a:pt x="28" y="20"/>
                    </a:lnTo>
                    <a:lnTo>
                      <a:pt x="29" y="27"/>
                    </a:lnTo>
                    <a:lnTo>
                      <a:pt x="20" y="25"/>
                    </a:lnTo>
                    <a:lnTo>
                      <a:pt x="11" y="24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1" name="Freeform 148"/>
              <p:cNvSpPr>
                <a:spLocks/>
              </p:cNvSpPr>
              <p:nvPr/>
            </p:nvSpPr>
            <p:spPr bwMode="auto">
              <a:xfrm>
                <a:off x="4669329" y="5119838"/>
                <a:ext cx="550373" cy="220663"/>
              </a:xfrm>
              <a:custGeom>
                <a:avLst/>
                <a:gdLst>
                  <a:gd name="T0" fmla="*/ 703 w 1000"/>
                  <a:gd name="T1" fmla="*/ 559 h 559"/>
                  <a:gd name="T2" fmla="*/ 572 w 1000"/>
                  <a:gd name="T3" fmla="*/ 546 h 559"/>
                  <a:gd name="T4" fmla="*/ 434 w 1000"/>
                  <a:gd name="T5" fmla="*/ 529 h 559"/>
                  <a:gd name="T6" fmla="*/ 297 w 1000"/>
                  <a:gd name="T7" fmla="*/ 503 h 559"/>
                  <a:gd name="T8" fmla="*/ 176 w 1000"/>
                  <a:gd name="T9" fmla="*/ 466 h 559"/>
                  <a:gd name="T10" fmla="*/ 78 w 1000"/>
                  <a:gd name="T11" fmla="*/ 414 h 559"/>
                  <a:gd name="T12" fmla="*/ 16 w 1000"/>
                  <a:gd name="T13" fmla="*/ 346 h 559"/>
                  <a:gd name="T14" fmla="*/ 0 w 1000"/>
                  <a:gd name="T15" fmla="*/ 258 h 559"/>
                  <a:gd name="T16" fmla="*/ 43 w 1000"/>
                  <a:gd name="T17" fmla="*/ 148 h 559"/>
                  <a:gd name="T18" fmla="*/ 60 w 1000"/>
                  <a:gd name="T19" fmla="*/ 127 h 559"/>
                  <a:gd name="T20" fmla="*/ 79 w 1000"/>
                  <a:gd name="T21" fmla="*/ 105 h 559"/>
                  <a:gd name="T22" fmla="*/ 100 w 1000"/>
                  <a:gd name="T23" fmla="*/ 84 h 559"/>
                  <a:gd name="T24" fmla="*/ 122 w 1000"/>
                  <a:gd name="T25" fmla="*/ 65 h 559"/>
                  <a:gd name="T26" fmla="*/ 143 w 1000"/>
                  <a:gd name="T27" fmla="*/ 44 h 559"/>
                  <a:gd name="T28" fmla="*/ 166 w 1000"/>
                  <a:gd name="T29" fmla="*/ 28 h 559"/>
                  <a:gd name="T30" fmla="*/ 191 w 1000"/>
                  <a:gd name="T31" fmla="*/ 12 h 559"/>
                  <a:gd name="T32" fmla="*/ 219 w 1000"/>
                  <a:gd name="T33" fmla="*/ 0 h 559"/>
                  <a:gd name="T34" fmla="*/ 337 w 1000"/>
                  <a:gd name="T35" fmla="*/ 13 h 559"/>
                  <a:gd name="T36" fmla="*/ 465 w 1000"/>
                  <a:gd name="T37" fmla="*/ 45 h 559"/>
                  <a:gd name="T38" fmla="*/ 594 w 1000"/>
                  <a:gd name="T39" fmla="*/ 91 h 559"/>
                  <a:gd name="T40" fmla="*/ 719 w 1000"/>
                  <a:gd name="T41" fmla="*/ 152 h 559"/>
                  <a:gd name="T42" fmla="*/ 829 w 1000"/>
                  <a:gd name="T43" fmla="*/ 223 h 559"/>
                  <a:gd name="T44" fmla="*/ 919 w 1000"/>
                  <a:gd name="T45" fmla="*/ 305 h 559"/>
                  <a:gd name="T46" fmla="*/ 978 w 1000"/>
                  <a:gd name="T47" fmla="*/ 396 h 559"/>
                  <a:gd name="T48" fmla="*/ 1000 w 1000"/>
                  <a:gd name="T49" fmla="*/ 496 h 559"/>
                  <a:gd name="T50" fmla="*/ 957 w 1000"/>
                  <a:gd name="T51" fmla="*/ 513 h 559"/>
                  <a:gd name="T52" fmla="*/ 922 w 1000"/>
                  <a:gd name="T53" fmla="*/ 527 h 559"/>
                  <a:gd name="T54" fmla="*/ 888 w 1000"/>
                  <a:gd name="T55" fmla="*/ 536 h 559"/>
                  <a:gd name="T56" fmla="*/ 859 w 1000"/>
                  <a:gd name="T57" fmla="*/ 544 h 559"/>
                  <a:gd name="T58" fmla="*/ 825 w 1000"/>
                  <a:gd name="T59" fmla="*/ 548 h 559"/>
                  <a:gd name="T60" fmla="*/ 790 w 1000"/>
                  <a:gd name="T61" fmla="*/ 553 h 559"/>
                  <a:gd name="T62" fmla="*/ 749 w 1000"/>
                  <a:gd name="T63" fmla="*/ 555 h 559"/>
                  <a:gd name="T64" fmla="*/ 703 w 1000"/>
                  <a:gd name="T65" fmla="*/ 559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0" h="559">
                    <a:moveTo>
                      <a:pt x="703" y="559"/>
                    </a:moveTo>
                    <a:lnTo>
                      <a:pt x="572" y="546"/>
                    </a:lnTo>
                    <a:lnTo>
                      <a:pt x="434" y="529"/>
                    </a:lnTo>
                    <a:lnTo>
                      <a:pt x="297" y="503"/>
                    </a:lnTo>
                    <a:lnTo>
                      <a:pt x="176" y="466"/>
                    </a:lnTo>
                    <a:lnTo>
                      <a:pt x="78" y="414"/>
                    </a:lnTo>
                    <a:lnTo>
                      <a:pt x="16" y="346"/>
                    </a:lnTo>
                    <a:lnTo>
                      <a:pt x="0" y="258"/>
                    </a:lnTo>
                    <a:lnTo>
                      <a:pt x="43" y="148"/>
                    </a:lnTo>
                    <a:lnTo>
                      <a:pt x="60" y="127"/>
                    </a:lnTo>
                    <a:lnTo>
                      <a:pt x="79" y="105"/>
                    </a:lnTo>
                    <a:lnTo>
                      <a:pt x="100" y="84"/>
                    </a:lnTo>
                    <a:lnTo>
                      <a:pt x="122" y="65"/>
                    </a:lnTo>
                    <a:lnTo>
                      <a:pt x="143" y="44"/>
                    </a:lnTo>
                    <a:lnTo>
                      <a:pt x="166" y="28"/>
                    </a:lnTo>
                    <a:lnTo>
                      <a:pt x="191" y="12"/>
                    </a:lnTo>
                    <a:lnTo>
                      <a:pt x="219" y="0"/>
                    </a:lnTo>
                    <a:lnTo>
                      <a:pt x="337" y="13"/>
                    </a:lnTo>
                    <a:lnTo>
                      <a:pt x="465" y="45"/>
                    </a:lnTo>
                    <a:lnTo>
                      <a:pt x="594" y="91"/>
                    </a:lnTo>
                    <a:lnTo>
                      <a:pt x="719" y="152"/>
                    </a:lnTo>
                    <a:lnTo>
                      <a:pt x="829" y="223"/>
                    </a:lnTo>
                    <a:lnTo>
                      <a:pt x="919" y="305"/>
                    </a:lnTo>
                    <a:lnTo>
                      <a:pt x="978" y="396"/>
                    </a:lnTo>
                    <a:lnTo>
                      <a:pt x="1000" y="496"/>
                    </a:lnTo>
                    <a:lnTo>
                      <a:pt x="957" y="513"/>
                    </a:lnTo>
                    <a:lnTo>
                      <a:pt x="922" y="527"/>
                    </a:lnTo>
                    <a:lnTo>
                      <a:pt x="888" y="536"/>
                    </a:lnTo>
                    <a:lnTo>
                      <a:pt x="859" y="544"/>
                    </a:lnTo>
                    <a:lnTo>
                      <a:pt x="825" y="548"/>
                    </a:lnTo>
                    <a:lnTo>
                      <a:pt x="790" y="553"/>
                    </a:lnTo>
                    <a:lnTo>
                      <a:pt x="749" y="555"/>
                    </a:lnTo>
                    <a:lnTo>
                      <a:pt x="703" y="55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2" name="Freeform 149"/>
              <p:cNvSpPr>
                <a:spLocks/>
              </p:cNvSpPr>
              <p:nvPr/>
            </p:nvSpPr>
            <p:spPr bwMode="auto">
              <a:xfrm>
                <a:off x="5214744" y="5108726"/>
                <a:ext cx="257832" cy="187325"/>
              </a:xfrm>
              <a:custGeom>
                <a:avLst/>
                <a:gdLst>
                  <a:gd name="T0" fmla="*/ 56 w 469"/>
                  <a:gd name="T1" fmla="*/ 473 h 473"/>
                  <a:gd name="T2" fmla="*/ 35 w 469"/>
                  <a:gd name="T3" fmla="*/ 417 h 473"/>
                  <a:gd name="T4" fmla="*/ 16 w 469"/>
                  <a:gd name="T5" fmla="*/ 379 h 473"/>
                  <a:gd name="T6" fmla="*/ 3 w 469"/>
                  <a:gd name="T7" fmla="*/ 353 h 473"/>
                  <a:gd name="T8" fmla="*/ 0 w 469"/>
                  <a:gd name="T9" fmla="*/ 333 h 473"/>
                  <a:gd name="T10" fmla="*/ 6 w 469"/>
                  <a:gd name="T11" fmla="*/ 314 h 473"/>
                  <a:gd name="T12" fmla="*/ 31 w 469"/>
                  <a:gd name="T13" fmla="*/ 291 h 473"/>
                  <a:gd name="T14" fmla="*/ 72 w 469"/>
                  <a:gd name="T15" fmla="*/ 258 h 473"/>
                  <a:gd name="T16" fmla="*/ 137 w 469"/>
                  <a:gd name="T17" fmla="*/ 211 h 473"/>
                  <a:gd name="T18" fmla="*/ 181 w 469"/>
                  <a:gd name="T19" fmla="*/ 187 h 473"/>
                  <a:gd name="T20" fmla="*/ 226 w 469"/>
                  <a:gd name="T21" fmla="*/ 166 h 473"/>
                  <a:gd name="T22" fmla="*/ 270 w 469"/>
                  <a:gd name="T23" fmla="*/ 147 h 473"/>
                  <a:gd name="T24" fmla="*/ 312 w 469"/>
                  <a:gd name="T25" fmla="*/ 129 h 473"/>
                  <a:gd name="T26" fmla="*/ 345 w 469"/>
                  <a:gd name="T27" fmla="*/ 105 h 473"/>
                  <a:gd name="T28" fmla="*/ 376 w 469"/>
                  <a:gd name="T29" fmla="*/ 77 h 473"/>
                  <a:gd name="T30" fmla="*/ 398 w 469"/>
                  <a:gd name="T31" fmla="*/ 43 h 473"/>
                  <a:gd name="T32" fmla="*/ 413 w 469"/>
                  <a:gd name="T33" fmla="*/ 0 h 473"/>
                  <a:gd name="T34" fmla="*/ 440 w 469"/>
                  <a:gd name="T35" fmla="*/ 13 h 473"/>
                  <a:gd name="T36" fmla="*/ 459 w 469"/>
                  <a:gd name="T37" fmla="*/ 36 h 473"/>
                  <a:gd name="T38" fmla="*/ 468 w 469"/>
                  <a:gd name="T39" fmla="*/ 64 h 473"/>
                  <a:gd name="T40" fmla="*/ 469 w 469"/>
                  <a:gd name="T41" fmla="*/ 100 h 473"/>
                  <a:gd name="T42" fmla="*/ 460 w 469"/>
                  <a:gd name="T43" fmla="*/ 135 h 473"/>
                  <a:gd name="T44" fmla="*/ 447 w 469"/>
                  <a:gd name="T45" fmla="*/ 171 h 473"/>
                  <a:gd name="T46" fmla="*/ 428 w 469"/>
                  <a:gd name="T47" fmla="*/ 202 h 473"/>
                  <a:gd name="T48" fmla="*/ 404 w 469"/>
                  <a:gd name="T49" fmla="*/ 227 h 473"/>
                  <a:gd name="T50" fmla="*/ 359 w 469"/>
                  <a:gd name="T51" fmla="*/ 242 h 473"/>
                  <a:gd name="T52" fmla="*/ 323 w 469"/>
                  <a:gd name="T53" fmla="*/ 254 h 473"/>
                  <a:gd name="T54" fmla="*/ 294 w 469"/>
                  <a:gd name="T55" fmla="*/ 266 h 473"/>
                  <a:gd name="T56" fmla="*/ 269 w 469"/>
                  <a:gd name="T57" fmla="*/ 278 h 473"/>
                  <a:gd name="T58" fmla="*/ 242 w 469"/>
                  <a:gd name="T59" fmla="*/ 291 h 473"/>
                  <a:gd name="T60" fmla="*/ 219 w 469"/>
                  <a:gd name="T61" fmla="*/ 307 h 473"/>
                  <a:gd name="T62" fmla="*/ 191 w 469"/>
                  <a:gd name="T63" fmla="*/ 329 h 473"/>
                  <a:gd name="T64" fmla="*/ 160 w 469"/>
                  <a:gd name="T65" fmla="*/ 357 h 473"/>
                  <a:gd name="T66" fmla="*/ 151 w 469"/>
                  <a:gd name="T67" fmla="*/ 369 h 473"/>
                  <a:gd name="T68" fmla="*/ 141 w 469"/>
                  <a:gd name="T69" fmla="*/ 383 h 473"/>
                  <a:gd name="T70" fmla="*/ 128 w 469"/>
                  <a:gd name="T71" fmla="*/ 401 h 473"/>
                  <a:gd name="T72" fmla="*/ 115 w 469"/>
                  <a:gd name="T73" fmla="*/ 420 h 473"/>
                  <a:gd name="T74" fmla="*/ 98 w 469"/>
                  <a:gd name="T75" fmla="*/ 437 h 473"/>
                  <a:gd name="T76" fmla="*/ 85 w 469"/>
                  <a:gd name="T77" fmla="*/ 453 h 473"/>
                  <a:gd name="T78" fmla="*/ 69 w 469"/>
                  <a:gd name="T79" fmla="*/ 466 h 473"/>
                  <a:gd name="T80" fmla="*/ 56 w 469"/>
                  <a:gd name="T81" fmla="*/ 473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9" h="473">
                    <a:moveTo>
                      <a:pt x="56" y="473"/>
                    </a:moveTo>
                    <a:lnTo>
                      <a:pt x="35" y="417"/>
                    </a:lnTo>
                    <a:lnTo>
                      <a:pt x="16" y="379"/>
                    </a:lnTo>
                    <a:lnTo>
                      <a:pt x="3" y="353"/>
                    </a:lnTo>
                    <a:lnTo>
                      <a:pt x="0" y="333"/>
                    </a:lnTo>
                    <a:lnTo>
                      <a:pt x="6" y="314"/>
                    </a:lnTo>
                    <a:lnTo>
                      <a:pt x="31" y="291"/>
                    </a:lnTo>
                    <a:lnTo>
                      <a:pt x="72" y="258"/>
                    </a:lnTo>
                    <a:lnTo>
                      <a:pt x="137" y="211"/>
                    </a:lnTo>
                    <a:lnTo>
                      <a:pt x="181" y="187"/>
                    </a:lnTo>
                    <a:lnTo>
                      <a:pt x="226" y="166"/>
                    </a:lnTo>
                    <a:lnTo>
                      <a:pt x="270" y="147"/>
                    </a:lnTo>
                    <a:lnTo>
                      <a:pt x="312" y="129"/>
                    </a:lnTo>
                    <a:lnTo>
                      <a:pt x="345" y="105"/>
                    </a:lnTo>
                    <a:lnTo>
                      <a:pt x="376" y="77"/>
                    </a:lnTo>
                    <a:lnTo>
                      <a:pt x="398" y="43"/>
                    </a:lnTo>
                    <a:lnTo>
                      <a:pt x="413" y="0"/>
                    </a:lnTo>
                    <a:lnTo>
                      <a:pt x="440" y="13"/>
                    </a:lnTo>
                    <a:lnTo>
                      <a:pt x="459" y="36"/>
                    </a:lnTo>
                    <a:lnTo>
                      <a:pt x="468" y="64"/>
                    </a:lnTo>
                    <a:lnTo>
                      <a:pt x="469" y="100"/>
                    </a:lnTo>
                    <a:lnTo>
                      <a:pt x="460" y="135"/>
                    </a:lnTo>
                    <a:lnTo>
                      <a:pt x="447" y="171"/>
                    </a:lnTo>
                    <a:lnTo>
                      <a:pt x="428" y="202"/>
                    </a:lnTo>
                    <a:lnTo>
                      <a:pt x="404" y="227"/>
                    </a:lnTo>
                    <a:lnTo>
                      <a:pt x="359" y="242"/>
                    </a:lnTo>
                    <a:lnTo>
                      <a:pt x="323" y="254"/>
                    </a:lnTo>
                    <a:lnTo>
                      <a:pt x="294" y="266"/>
                    </a:lnTo>
                    <a:lnTo>
                      <a:pt x="269" y="278"/>
                    </a:lnTo>
                    <a:lnTo>
                      <a:pt x="242" y="291"/>
                    </a:lnTo>
                    <a:lnTo>
                      <a:pt x="219" y="307"/>
                    </a:lnTo>
                    <a:lnTo>
                      <a:pt x="191" y="329"/>
                    </a:lnTo>
                    <a:lnTo>
                      <a:pt x="160" y="357"/>
                    </a:lnTo>
                    <a:lnTo>
                      <a:pt x="151" y="369"/>
                    </a:lnTo>
                    <a:lnTo>
                      <a:pt x="141" y="383"/>
                    </a:lnTo>
                    <a:lnTo>
                      <a:pt x="128" y="401"/>
                    </a:lnTo>
                    <a:lnTo>
                      <a:pt x="115" y="420"/>
                    </a:lnTo>
                    <a:lnTo>
                      <a:pt x="98" y="437"/>
                    </a:lnTo>
                    <a:lnTo>
                      <a:pt x="85" y="453"/>
                    </a:lnTo>
                    <a:lnTo>
                      <a:pt x="69" y="466"/>
                    </a:lnTo>
                    <a:lnTo>
                      <a:pt x="56" y="473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3" name="Freeform 150"/>
              <p:cNvSpPr>
                <a:spLocks/>
              </p:cNvSpPr>
              <p:nvPr/>
            </p:nvSpPr>
            <p:spPr bwMode="auto">
              <a:xfrm>
                <a:off x="4837912" y="5002363"/>
                <a:ext cx="575165" cy="225425"/>
              </a:xfrm>
              <a:custGeom>
                <a:avLst/>
                <a:gdLst>
                  <a:gd name="T0" fmla="*/ 554 w 1046"/>
                  <a:gd name="T1" fmla="*/ 512 h 568"/>
                  <a:gd name="T2" fmla="*/ 410 w 1046"/>
                  <a:gd name="T3" fmla="*/ 418 h 568"/>
                  <a:gd name="T4" fmla="*/ 259 w 1046"/>
                  <a:gd name="T5" fmla="*/ 347 h 568"/>
                  <a:gd name="T6" fmla="*/ 91 w 1046"/>
                  <a:gd name="T7" fmla="*/ 295 h 568"/>
                  <a:gd name="T8" fmla="*/ 1 w 1046"/>
                  <a:gd name="T9" fmla="*/ 268 h 568"/>
                  <a:gd name="T10" fmla="*/ 28 w 1046"/>
                  <a:gd name="T11" fmla="*/ 261 h 568"/>
                  <a:gd name="T12" fmla="*/ 79 w 1046"/>
                  <a:gd name="T13" fmla="*/ 261 h 568"/>
                  <a:gd name="T14" fmla="*/ 129 w 1046"/>
                  <a:gd name="T15" fmla="*/ 260 h 568"/>
                  <a:gd name="T16" fmla="*/ 182 w 1046"/>
                  <a:gd name="T17" fmla="*/ 258 h 568"/>
                  <a:gd name="T18" fmla="*/ 253 w 1046"/>
                  <a:gd name="T19" fmla="*/ 311 h 568"/>
                  <a:gd name="T20" fmla="*/ 359 w 1046"/>
                  <a:gd name="T21" fmla="*/ 354 h 568"/>
                  <a:gd name="T22" fmla="*/ 478 w 1046"/>
                  <a:gd name="T23" fmla="*/ 355 h 568"/>
                  <a:gd name="T24" fmla="*/ 590 w 1046"/>
                  <a:gd name="T25" fmla="*/ 370 h 568"/>
                  <a:gd name="T26" fmla="*/ 646 w 1046"/>
                  <a:gd name="T27" fmla="*/ 401 h 568"/>
                  <a:gd name="T28" fmla="*/ 659 w 1046"/>
                  <a:gd name="T29" fmla="*/ 400 h 568"/>
                  <a:gd name="T30" fmla="*/ 671 w 1046"/>
                  <a:gd name="T31" fmla="*/ 384 h 568"/>
                  <a:gd name="T32" fmla="*/ 687 w 1046"/>
                  <a:gd name="T33" fmla="*/ 362 h 568"/>
                  <a:gd name="T34" fmla="*/ 704 w 1046"/>
                  <a:gd name="T35" fmla="*/ 345 h 568"/>
                  <a:gd name="T36" fmla="*/ 719 w 1046"/>
                  <a:gd name="T37" fmla="*/ 328 h 568"/>
                  <a:gd name="T38" fmla="*/ 709 w 1046"/>
                  <a:gd name="T39" fmla="*/ 313 h 568"/>
                  <a:gd name="T40" fmla="*/ 684 w 1046"/>
                  <a:gd name="T41" fmla="*/ 299 h 568"/>
                  <a:gd name="T42" fmla="*/ 674 w 1046"/>
                  <a:gd name="T43" fmla="*/ 287 h 568"/>
                  <a:gd name="T44" fmla="*/ 674 w 1046"/>
                  <a:gd name="T45" fmla="*/ 279 h 568"/>
                  <a:gd name="T46" fmla="*/ 678 w 1046"/>
                  <a:gd name="T47" fmla="*/ 269 h 568"/>
                  <a:gd name="T48" fmla="*/ 691 w 1046"/>
                  <a:gd name="T49" fmla="*/ 263 h 568"/>
                  <a:gd name="T50" fmla="*/ 707 w 1046"/>
                  <a:gd name="T51" fmla="*/ 271 h 568"/>
                  <a:gd name="T52" fmla="*/ 729 w 1046"/>
                  <a:gd name="T53" fmla="*/ 281 h 568"/>
                  <a:gd name="T54" fmla="*/ 751 w 1046"/>
                  <a:gd name="T55" fmla="*/ 269 h 568"/>
                  <a:gd name="T56" fmla="*/ 769 w 1046"/>
                  <a:gd name="T57" fmla="*/ 253 h 568"/>
                  <a:gd name="T58" fmla="*/ 787 w 1046"/>
                  <a:gd name="T59" fmla="*/ 240 h 568"/>
                  <a:gd name="T60" fmla="*/ 809 w 1046"/>
                  <a:gd name="T61" fmla="*/ 225 h 568"/>
                  <a:gd name="T62" fmla="*/ 819 w 1046"/>
                  <a:gd name="T63" fmla="*/ 208 h 568"/>
                  <a:gd name="T64" fmla="*/ 812 w 1046"/>
                  <a:gd name="T65" fmla="*/ 193 h 568"/>
                  <a:gd name="T66" fmla="*/ 799 w 1046"/>
                  <a:gd name="T67" fmla="*/ 177 h 568"/>
                  <a:gd name="T68" fmla="*/ 793 w 1046"/>
                  <a:gd name="T69" fmla="*/ 135 h 568"/>
                  <a:gd name="T70" fmla="*/ 801 w 1046"/>
                  <a:gd name="T71" fmla="*/ 91 h 568"/>
                  <a:gd name="T72" fmla="*/ 807 w 1046"/>
                  <a:gd name="T73" fmla="*/ 59 h 568"/>
                  <a:gd name="T74" fmla="*/ 813 w 1046"/>
                  <a:gd name="T75" fmla="*/ 24 h 568"/>
                  <a:gd name="T76" fmla="*/ 834 w 1046"/>
                  <a:gd name="T77" fmla="*/ 12 h 568"/>
                  <a:gd name="T78" fmla="*/ 868 w 1046"/>
                  <a:gd name="T79" fmla="*/ 43 h 568"/>
                  <a:gd name="T80" fmla="*/ 899 w 1046"/>
                  <a:gd name="T81" fmla="*/ 79 h 568"/>
                  <a:gd name="T82" fmla="*/ 929 w 1046"/>
                  <a:gd name="T83" fmla="*/ 119 h 568"/>
                  <a:gd name="T84" fmla="*/ 1012 w 1046"/>
                  <a:gd name="T85" fmla="*/ 191 h 568"/>
                  <a:gd name="T86" fmla="*/ 1046 w 1046"/>
                  <a:gd name="T87" fmla="*/ 276 h 568"/>
                  <a:gd name="T88" fmla="*/ 985 w 1046"/>
                  <a:gd name="T89" fmla="*/ 348 h 568"/>
                  <a:gd name="T90" fmla="*/ 874 w 1046"/>
                  <a:gd name="T91" fmla="*/ 411 h 568"/>
                  <a:gd name="T92" fmla="*/ 794 w 1046"/>
                  <a:gd name="T93" fmla="*/ 458 h 568"/>
                  <a:gd name="T94" fmla="*/ 750 w 1046"/>
                  <a:gd name="T95" fmla="*/ 496 h 568"/>
                  <a:gd name="T96" fmla="*/ 701 w 1046"/>
                  <a:gd name="T97" fmla="*/ 534 h 568"/>
                  <a:gd name="T98" fmla="*/ 651 w 1046"/>
                  <a:gd name="T99" fmla="*/ 561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6" h="568">
                    <a:moveTo>
                      <a:pt x="626" y="568"/>
                    </a:moveTo>
                    <a:lnTo>
                      <a:pt x="554" y="512"/>
                    </a:lnTo>
                    <a:lnTo>
                      <a:pt x="484" y="463"/>
                    </a:lnTo>
                    <a:lnTo>
                      <a:pt x="410" y="418"/>
                    </a:lnTo>
                    <a:lnTo>
                      <a:pt x="337" y="382"/>
                    </a:lnTo>
                    <a:lnTo>
                      <a:pt x="259" y="347"/>
                    </a:lnTo>
                    <a:lnTo>
                      <a:pt x="178" y="319"/>
                    </a:lnTo>
                    <a:lnTo>
                      <a:pt x="91" y="295"/>
                    </a:lnTo>
                    <a:lnTo>
                      <a:pt x="0" y="274"/>
                    </a:lnTo>
                    <a:lnTo>
                      <a:pt x="1" y="268"/>
                    </a:lnTo>
                    <a:lnTo>
                      <a:pt x="3" y="263"/>
                    </a:lnTo>
                    <a:lnTo>
                      <a:pt x="28" y="261"/>
                    </a:lnTo>
                    <a:lnTo>
                      <a:pt x="54" y="261"/>
                    </a:lnTo>
                    <a:lnTo>
                      <a:pt x="79" y="261"/>
                    </a:lnTo>
                    <a:lnTo>
                      <a:pt x="106" y="261"/>
                    </a:lnTo>
                    <a:lnTo>
                      <a:pt x="129" y="260"/>
                    </a:lnTo>
                    <a:lnTo>
                      <a:pt x="156" y="259"/>
                    </a:lnTo>
                    <a:lnTo>
                      <a:pt x="182" y="258"/>
                    </a:lnTo>
                    <a:lnTo>
                      <a:pt x="212" y="257"/>
                    </a:lnTo>
                    <a:lnTo>
                      <a:pt x="253" y="311"/>
                    </a:lnTo>
                    <a:lnTo>
                      <a:pt x="304" y="341"/>
                    </a:lnTo>
                    <a:lnTo>
                      <a:pt x="359" y="354"/>
                    </a:lnTo>
                    <a:lnTo>
                      <a:pt x="419" y="357"/>
                    </a:lnTo>
                    <a:lnTo>
                      <a:pt x="478" y="355"/>
                    </a:lnTo>
                    <a:lnTo>
                      <a:pt x="535" y="357"/>
                    </a:lnTo>
                    <a:lnTo>
                      <a:pt x="590" y="370"/>
                    </a:lnTo>
                    <a:lnTo>
                      <a:pt x="638" y="401"/>
                    </a:lnTo>
                    <a:lnTo>
                      <a:pt x="646" y="401"/>
                    </a:lnTo>
                    <a:lnTo>
                      <a:pt x="653" y="401"/>
                    </a:lnTo>
                    <a:lnTo>
                      <a:pt x="659" y="400"/>
                    </a:lnTo>
                    <a:lnTo>
                      <a:pt x="668" y="399"/>
                    </a:lnTo>
                    <a:lnTo>
                      <a:pt x="671" y="384"/>
                    </a:lnTo>
                    <a:lnTo>
                      <a:pt x="679" y="372"/>
                    </a:lnTo>
                    <a:lnTo>
                      <a:pt x="687" y="362"/>
                    </a:lnTo>
                    <a:lnTo>
                      <a:pt x="697" y="354"/>
                    </a:lnTo>
                    <a:lnTo>
                      <a:pt x="704" y="345"/>
                    </a:lnTo>
                    <a:lnTo>
                      <a:pt x="713" y="337"/>
                    </a:lnTo>
                    <a:lnTo>
                      <a:pt x="719" y="328"/>
                    </a:lnTo>
                    <a:lnTo>
                      <a:pt x="722" y="320"/>
                    </a:lnTo>
                    <a:lnTo>
                      <a:pt x="709" y="313"/>
                    </a:lnTo>
                    <a:lnTo>
                      <a:pt x="697" y="306"/>
                    </a:lnTo>
                    <a:lnTo>
                      <a:pt x="684" y="299"/>
                    </a:lnTo>
                    <a:lnTo>
                      <a:pt x="674" y="295"/>
                    </a:lnTo>
                    <a:lnTo>
                      <a:pt x="674" y="287"/>
                    </a:lnTo>
                    <a:lnTo>
                      <a:pt x="674" y="282"/>
                    </a:lnTo>
                    <a:lnTo>
                      <a:pt x="674" y="279"/>
                    </a:lnTo>
                    <a:lnTo>
                      <a:pt x="675" y="275"/>
                    </a:lnTo>
                    <a:lnTo>
                      <a:pt x="678" y="269"/>
                    </a:lnTo>
                    <a:lnTo>
                      <a:pt x="685" y="263"/>
                    </a:lnTo>
                    <a:lnTo>
                      <a:pt x="691" y="263"/>
                    </a:lnTo>
                    <a:lnTo>
                      <a:pt x="697" y="263"/>
                    </a:lnTo>
                    <a:lnTo>
                      <a:pt x="707" y="271"/>
                    </a:lnTo>
                    <a:lnTo>
                      <a:pt x="719" y="281"/>
                    </a:lnTo>
                    <a:lnTo>
                      <a:pt x="729" y="281"/>
                    </a:lnTo>
                    <a:lnTo>
                      <a:pt x="743" y="281"/>
                    </a:lnTo>
                    <a:lnTo>
                      <a:pt x="751" y="269"/>
                    </a:lnTo>
                    <a:lnTo>
                      <a:pt x="762" y="261"/>
                    </a:lnTo>
                    <a:lnTo>
                      <a:pt x="769" y="253"/>
                    </a:lnTo>
                    <a:lnTo>
                      <a:pt x="778" y="247"/>
                    </a:lnTo>
                    <a:lnTo>
                      <a:pt x="787" y="240"/>
                    </a:lnTo>
                    <a:lnTo>
                      <a:pt x="797" y="233"/>
                    </a:lnTo>
                    <a:lnTo>
                      <a:pt x="809" y="225"/>
                    </a:lnTo>
                    <a:lnTo>
                      <a:pt x="824" y="218"/>
                    </a:lnTo>
                    <a:lnTo>
                      <a:pt x="819" y="208"/>
                    </a:lnTo>
                    <a:lnTo>
                      <a:pt x="816" y="200"/>
                    </a:lnTo>
                    <a:lnTo>
                      <a:pt x="812" y="193"/>
                    </a:lnTo>
                    <a:lnTo>
                      <a:pt x="809" y="188"/>
                    </a:lnTo>
                    <a:lnTo>
                      <a:pt x="799" y="177"/>
                    </a:lnTo>
                    <a:lnTo>
                      <a:pt x="787" y="167"/>
                    </a:lnTo>
                    <a:lnTo>
                      <a:pt x="793" y="135"/>
                    </a:lnTo>
                    <a:lnTo>
                      <a:pt x="799" y="111"/>
                    </a:lnTo>
                    <a:lnTo>
                      <a:pt x="801" y="91"/>
                    </a:lnTo>
                    <a:lnTo>
                      <a:pt x="806" y="76"/>
                    </a:lnTo>
                    <a:lnTo>
                      <a:pt x="807" y="59"/>
                    </a:lnTo>
                    <a:lnTo>
                      <a:pt x="810" y="43"/>
                    </a:lnTo>
                    <a:lnTo>
                      <a:pt x="813" y="24"/>
                    </a:lnTo>
                    <a:lnTo>
                      <a:pt x="818" y="0"/>
                    </a:lnTo>
                    <a:lnTo>
                      <a:pt x="834" y="12"/>
                    </a:lnTo>
                    <a:lnTo>
                      <a:pt x="851" y="27"/>
                    </a:lnTo>
                    <a:lnTo>
                      <a:pt x="868" y="43"/>
                    </a:lnTo>
                    <a:lnTo>
                      <a:pt x="884" y="61"/>
                    </a:lnTo>
                    <a:lnTo>
                      <a:pt x="899" y="79"/>
                    </a:lnTo>
                    <a:lnTo>
                      <a:pt x="915" y="98"/>
                    </a:lnTo>
                    <a:lnTo>
                      <a:pt x="929" y="119"/>
                    </a:lnTo>
                    <a:lnTo>
                      <a:pt x="946" y="139"/>
                    </a:lnTo>
                    <a:lnTo>
                      <a:pt x="1012" y="191"/>
                    </a:lnTo>
                    <a:lnTo>
                      <a:pt x="1044" y="236"/>
                    </a:lnTo>
                    <a:lnTo>
                      <a:pt x="1046" y="276"/>
                    </a:lnTo>
                    <a:lnTo>
                      <a:pt x="1025" y="314"/>
                    </a:lnTo>
                    <a:lnTo>
                      <a:pt x="985" y="348"/>
                    </a:lnTo>
                    <a:lnTo>
                      <a:pt x="934" y="380"/>
                    </a:lnTo>
                    <a:lnTo>
                      <a:pt x="874" y="411"/>
                    </a:lnTo>
                    <a:lnTo>
                      <a:pt x="813" y="443"/>
                    </a:lnTo>
                    <a:lnTo>
                      <a:pt x="794" y="458"/>
                    </a:lnTo>
                    <a:lnTo>
                      <a:pt x="774" y="476"/>
                    </a:lnTo>
                    <a:lnTo>
                      <a:pt x="750" y="496"/>
                    </a:lnTo>
                    <a:lnTo>
                      <a:pt x="728" y="516"/>
                    </a:lnTo>
                    <a:lnTo>
                      <a:pt x="701" y="534"/>
                    </a:lnTo>
                    <a:lnTo>
                      <a:pt x="676" y="550"/>
                    </a:lnTo>
                    <a:lnTo>
                      <a:pt x="651" y="561"/>
                    </a:lnTo>
                    <a:lnTo>
                      <a:pt x="626" y="568"/>
                    </a:lnTo>
                    <a:close/>
                  </a:path>
                </a:pathLst>
              </a:custGeom>
              <a:solidFill>
                <a:srgbClr val="990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4" name="Freeform 151"/>
              <p:cNvSpPr>
                <a:spLocks/>
              </p:cNvSpPr>
              <p:nvPr/>
            </p:nvSpPr>
            <p:spPr bwMode="auto">
              <a:xfrm>
                <a:off x="4998231" y="5080151"/>
                <a:ext cx="206596" cy="60325"/>
              </a:xfrm>
              <a:custGeom>
                <a:avLst/>
                <a:gdLst>
                  <a:gd name="T0" fmla="*/ 342 w 375"/>
                  <a:gd name="T1" fmla="*/ 152 h 152"/>
                  <a:gd name="T2" fmla="*/ 295 w 375"/>
                  <a:gd name="T3" fmla="*/ 128 h 152"/>
                  <a:gd name="T4" fmla="*/ 253 w 375"/>
                  <a:gd name="T5" fmla="*/ 108 h 152"/>
                  <a:gd name="T6" fmla="*/ 211 w 375"/>
                  <a:gd name="T7" fmla="*/ 91 h 152"/>
                  <a:gd name="T8" fmla="*/ 173 w 375"/>
                  <a:gd name="T9" fmla="*/ 77 h 152"/>
                  <a:gd name="T10" fmla="*/ 132 w 375"/>
                  <a:gd name="T11" fmla="*/ 62 h 152"/>
                  <a:gd name="T12" fmla="*/ 92 w 375"/>
                  <a:gd name="T13" fmla="*/ 51 h 152"/>
                  <a:gd name="T14" fmla="*/ 47 w 375"/>
                  <a:gd name="T15" fmla="*/ 38 h 152"/>
                  <a:gd name="T16" fmla="*/ 0 w 375"/>
                  <a:gd name="T17" fmla="*/ 27 h 152"/>
                  <a:gd name="T18" fmla="*/ 13 w 375"/>
                  <a:gd name="T19" fmla="*/ 3 h 152"/>
                  <a:gd name="T20" fmla="*/ 51 w 375"/>
                  <a:gd name="T21" fmla="*/ 0 h 152"/>
                  <a:gd name="T22" fmla="*/ 105 w 375"/>
                  <a:gd name="T23" fmla="*/ 12 h 152"/>
                  <a:gd name="T24" fmla="*/ 172 w 375"/>
                  <a:gd name="T25" fmla="*/ 36 h 152"/>
                  <a:gd name="T26" fmla="*/ 236 w 375"/>
                  <a:gd name="T27" fmla="*/ 63 h 152"/>
                  <a:gd name="T28" fmla="*/ 298 w 375"/>
                  <a:gd name="T29" fmla="*/ 91 h 152"/>
                  <a:gd name="T30" fmla="*/ 345 w 375"/>
                  <a:gd name="T31" fmla="*/ 115 h 152"/>
                  <a:gd name="T32" fmla="*/ 375 w 375"/>
                  <a:gd name="T33" fmla="*/ 128 h 152"/>
                  <a:gd name="T34" fmla="*/ 375 w 375"/>
                  <a:gd name="T35" fmla="*/ 134 h 152"/>
                  <a:gd name="T36" fmla="*/ 375 w 375"/>
                  <a:gd name="T37" fmla="*/ 140 h 152"/>
                  <a:gd name="T38" fmla="*/ 363 w 375"/>
                  <a:gd name="T39" fmla="*/ 147 h 152"/>
                  <a:gd name="T40" fmla="*/ 357 w 375"/>
                  <a:gd name="T41" fmla="*/ 150 h 152"/>
                  <a:gd name="T42" fmla="*/ 350 w 375"/>
                  <a:gd name="T43" fmla="*/ 151 h 152"/>
                  <a:gd name="T44" fmla="*/ 342 w 375"/>
                  <a:gd name="T45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5" h="152">
                    <a:moveTo>
                      <a:pt x="342" y="152"/>
                    </a:moveTo>
                    <a:lnTo>
                      <a:pt x="295" y="128"/>
                    </a:lnTo>
                    <a:lnTo>
                      <a:pt x="253" y="108"/>
                    </a:lnTo>
                    <a:lnTo>
                      <a:pt x="211" y="91"/>
                    </a:lnTo>
                    <a:lnTo>
                      <a:pt x="173" y="77"/>
                    </a:lnTo>
                    <a:lnTo>
                      <a:pt x="132" y="62"/>
                    </a:lnTo>
                    <a:lnTo>
                      <a:pt x="92" y="51"/>
                    </a:lnTo>
                    <a:lnTo>
                      <a:pt x="47" y="38"/>
                    </a:lnTo>
                    <a:lnTo>
                      <a:pt x="0" y="27"/>
                    </a:lnTo>
                    <a:lnTo>
                      <a:pt x="13" y="3"/>
                    </a:lnTo>
                    <a:lnTo>
                      <a:pt x="51" y="0"/>
                    </a:lnTo>
                    <a:lnTo>
                      <a:pt x="105" y="12"/>
                    </a:lnTo>
                    <a:lnTo>
                      <a:pt x="172" y="36"/>
                    </a:lnTo>
                    <a:lnTo>
                      <a:pt x="236" y="63"/>
                    </a:lnTo>
                    <a:lnTo>
                      <a:pt x="298" y="91"/>
                    </a:lnTo>
                    <a:lnTo>
                      <a:pt x="345" y="115"/>
                    </a:lnTo>
                    <a:lnTo>
                      <a:pt x="375" y="128"/>
                    </a:lnTo>
                    <a:lnTo>
                      <a:pt x="375" y="134"/>
                    </a:lnTo>
                    <a:lnTo>
                      <a:pt x="375" y="140"/>
                    </a:lnTo>
                    <a:lnTo>
                      <a:pt x="363" y="147"/>
                    </a:lnTo>
                    <a:lnTo>
                      <a:pt x="357" y="150"/>
                    </a:lnTo>
                    <a:lnTo>
                      <a:pt x="350" y="151"/>
                    </a:lnTo>
                    <a:lnTo>
                      <a:pt x="342" y="15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5" name="Freeform 152"/>
              <p:cNvSpPr>
                <a:spLocks/>
              </p:cNvSpPr>
              <p:nvPr/>
            </p:nvSpPr>
            <p:spPr bwMode="auto">
              <a:xfrm>
                <a:off x="4976745" y="5100788"/>
                <a:ext cx="137180" cy="34925"/>
              </a:xfrm>
              <a:custGeom>
                <a:avLst/>
                <a:gdLst>
                  <a:gd name="T0" fmla="*/ 170 w 248"/>
                  <a:gd name="T1" fmla="*/ 88 h 88"/>
                  <a:gd name="T2" fmla="*/ 138 w 248"/>
                  <a:gd name="T3" fmla="*/ 81 h 88"/>
                  <a:gd name="T4" fmla="*/ 112 w 248"/>
                  <a:gd name="T5" fmla="*/ 75 h 88"/>
                  <a:gd name="T6" fmla="*/ 87 w 248"/>
                  <a:gd name="T7" fmla="*/ 65 h 88"/>
                  <a:gd name="T8" fmla="*/ 65 w 248"/>
                  <a:gd name="T9" fmla="*/ 56 h 88"/>
                  <a:gd name="T10" fmla="*/ 44 w 248"/>
                  <a:gd name="T11" fmla="*/ 43 h 88"/>
                  <a:gd name="T12" fmla="*/ 28 w 248"/>
                  <a:gd name="T13" fmla="*/ 29 h 88"/>
                  <a:gd name="T14" fmla="*/ 12 w 248"/>
                  <a:gd name="T15" fmla="*/ 15 h 88"/>
                  <a:gd name="T16" fmla="*/ 0 w 248"/>
                  <a:gd name="T17" fmla="*/ 0 h 88"/>
                  <a:gd name="T18" fmla="*/ 19 w 248"/>
                  <a:gd name="T19" fmla="*/ 2 h 88"/>
                  <a:gd name="T20" fmla="*/ 51 w 248"/>
                  <a:gd name="T21" fmla="*/ 9 h 88"/>
                  <a:gd name="T22" fmla="*/ 90 w 248"/>
                  <a:gd name="T23" fmla="*/ 15 h 88"/>
                  <a:gd name="T24" fmla="*/ 132 w 248"/>
                  <a:gd name="T25" fmla="*/ 25 h 88"/>
                  <a:gd name="T26" fmla="*/ 172 w 248"/>
                  <a:gd name="T27" fmla="*/ 34 h 88"/>
                  <a:gd name="T28" fmla="*/ 207 w 248"/>
                  <a:gd name="T29" fmla="*/ 47 h 88"/>
                  <a:gd name="T30" fmla="*/ 234 w 248"/>
                  <a:gd name="T31" fmla="*/ 58 h 88"/>
                  <a:gd name="T32" fmla="*/ 248 w 248"/>
                  <a:gd name="T33" fmla="*/ 72 h 88"/>
                  <a:gd name="T34" fmla="*/ 240 w 248"/>
                  <a:gd name="T35" fmla="*/ 76 h 88"/>
                  <a:gd name="T36" fmla="*/ 231 w 248"/>
                  <a:gd name="T37" fmla="*/ 81 h 88"/>
                  <a:gd name="T38" fmla="*/ 220 w 248"/>
                  <a:gd name="T39" fmla="*/ 83 h 88"/>
                  <a:gd name="T40" fmla="*/ 210 w 248"/>
                  <a:gd name="T41" fmla="*/ 87 h 88"/>
                  <a:gd name="T42" fmla="*/ 198 w 248"/>
                  <a:gd name="T43" fmla="*/ 87 h 88"/>
                  <a:gd name="T44" fmla="*/ 190 w 248"/>
                  <a:gd name="T45" fmla="*/ 87 h 88"/>
                  <a:gd name="T46" fmla="*/ 179 w 248"/>
                  <a:gd name="T47" fmla="*/ 87 h 88"/>
                  <a:gd name="T48" fmla="*/ 170 w 248"/>
                  <a:gd name="T49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8" h="88">
                    <a:moveTo>
                      <a:pt x="170" y="88"/>
                    </a:moveTo>
                    <a:lnTo>
                      <a:pt x="138" y="81"/>
                    </a:lnTo>
                    <a:lnTo>
                      <a:pt x="112" y="75"/>
                    </a:lnTo>
                    <a:lnTo>
                      <a:pt x="87" y="65"/>
                    </a:lnTo>
                    <a:lnTo>
                      <a:pt x="65" y="56"/>
                    </a:lnTo>
                    <a:lnTo>
                      <a:pt x="44" y="43"/>
                    </a:lnTo>
                    <a:lnTo>
                      <a:pt x="28" y="29"/>
                    </a:lnTo>
                    <a:lnTo>
                      <a:pt x="12" y="15"/>
                    </a:lnTo>
                    <a:lnTo>
                      <a:pt x="0" y="0"/>
                    </a:lnTo>
                    <a:lnTo>
                      <a:pt x="19" y="2"/>
                    </a:lnTo>
                    <a:lnTo>
                      <a:pt x="51" y="9"/>
                    </a:lnTo>
                    <a:lnTo>
                      <a:pt x="90" y="15"/>
                    </a:lnTo>
                    <a:lnTo>
                      <a:pt x="132" y="25"/>
                    </a:lnTo>
                    <a:lnTo>
                      <a:pt x="172" y="34"/>
                    </a:lnTo>
                    <a:lnTo>
                      <a:pt x="207" y="47"/>
                    </a:lnTo>
                    <a:lnTo>
                      <a:pt x="234" y="58"/>
                    </a:lnTo>
                    <a:lnTo>
                      <a:pt x="248" y="72"/>
                    </a:lnTo>
                    <a:lnTo>
                      <a:pt x="240" y="76"/>
                    </a:lnTo>
                    <a:lnTo>
                      <a:pt x="231" y="81"/>
                    </a:lnTo>
                    <a:lnTo>
                      <a:pt x="220" y="83"/>
                    </a:lnTo>
                    <a:lnTo>
                      <a:pt x="210" y="87"/>
                    </a:lnTo>
                    <a:lnTo>
                      <a:pt x="198" y="87"/>
                    </a:lnTo>
                    <a:lnTo>
                      <a:pt x="190" y="87"/>
                    </a:lnTo>
                    <a:lnTo>
                      <a:pt x="179" y="87"/>
                    </a:lnTo>
                    <a:lnTo>
                      <a:pt x="170" y="88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6" name="Freeform 153"/>
              <p:cNvSpPr>
                <a:spLocks/>
              </p:cNvSpPr>
              <p:nvPr/>
            </p:nvSpPr>
            <p:spPr bwMode="auto">
              <a:xfrm>
                <a:off x="5080869" y="5075388"/>
                <a:ext cx="117347" cy="31750"/>
              </a:xfrm>
              <a:custGeom>
                <a:avLst/>
                <a:gdLst>
                  <a:gd name="T0" fmla="*/ 177 w 215"/>
                  <a:gd name="T1" fmla="*/ 79 h 79"/>
                  <a:gd name="T2" fmla="*/ 152 w 215"/>
                  <a:gd name="T3" fmla="*/ 66 h 79"/>
                  <a:gd name="T4" fmla="*/ 128 w 215"/>
                  <a:gd name="T5" fmla="*/ 56 h 79"/>
                  <a:gd name="T6" fmla="*/ 106 w 215"/>
                  <a:gd name="T7" fmla="*/ 46 h 79"/>
                  <a:gd name="T8" fmla="*/ 84 w 215"/>
                  <a:gd name="T9" fmla="*/ 38 h 79"/>
                  <a:gd name="T10" fmla="*/ 62 w 215"/>
                  <a:gd name="T11" fmla="*/ 29 h 79"/>
                  <a:gd name="T12" fmla="*/ 40 w 215"/>
                  <a:gd name="T13" fmla="*/ 19 h 79"/>
                  <a:gd name="T14" fmla="*/ 19 w 215"/>
                  <a:gd name="T15" fmla="*/ 9 h 79"/>
                  <a:gd name="T16" fmla="*/ 0 w 215"/>
                  <a:gd name="T17" fmla="*/ 0 h 79"/>
                  <a:gd name="T18" fmla="*/ 24 w 215"/>
                  <a:gd name="T19" fmla="*/ 0 h 79"/>
                  <a:gd name="T20" fmla="*/ 50 w 215"/>
                  <a:gd name="T21" fmla="*/ 3 h 79"/>
                  <a:gd name="T22" fmla="*/ 78 w 215"/>
                  <a:gd name="T23" fmla="*/ 7 h 79"/>
                  <a:gd name="T24" fmla="*/ 106 w 215"/>
                  <a:gd name="T25" fmla="*/ 14 h 79"/>
                  <a:gd name="T26" fmla="*/ 132 w 215"/>
                  <a:gd name="T27" fmla="*/ 21 h 79"/>
                  <a:gd name="T28" fmla="*/ 160 w 215"/>
                  <a:gd name="T29" fmla="*/ 30 h 79"/>
                  <a:gd name="T30" fmla="*/ 187 w 215"/>
                  <a:gd name="T31" fmla="*/ 40 h 79"/>
                  <a:gd name="T32" fmla="*/ 215 w 215"/>
                  <a:gd name="T33" fmla="*/ 53 h 79"/>
                  <a:gd name="T34" fmla="*/ 206 w 215"/>
                  <a:gd name="T35" fmla="*/ 59 h 79"/>
                  <a:gd name="T36" fmla="*/ 197 w 215"/>
                  <a:gd name="T37" fmla="*/ 67 h 79"/>
                  <a:gd name="T38" fmla="*/ 187 w 215"/>
                  <a:gd name="T39" fmla="*/ 74 h 79"/>
                  <a:gd name="T40" fmla="*/ 177 w 215"/>
                  <a:gd name="T4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5" h="79">
                    <a:moveTo>
                      <a:pt x="177" y="79"/>
                    </a:moveTo>
                    <a:lnTo>
                      <a:pt x="152" y="66"/>
                    </a:lnTo>
                    <a:lnTo>
                      <a:pt x="128" y="56"/>
                    </a:lnTo>
                    <a:lnTo>
                      <a:pt x="106" y="46"/>
                    </a:lnTo>
                    <a:lnTo>
                      <a:pt x="84" y="38"/>
                    </a:lnTo>
                    <a:lnTo>
                      <a:pt x="62" y="29"/>
                    </a:lnTo>
                    <a:lnTo>
                      <a:pt x="40" y="19"/>
                    </a:lnTo>
                    <a:lnTo>
                      <a:pt x="19" y="9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50" y="3"/>
                    </a:lnTo>
                    <a:lnTo>
                      <a:pt x="78" y="7"/>
                    </a:lnTo>
                    <a:lnTo>
                      <a:pt x="106" y="14"/>
                    </a:lnTo>
                    <a:lnTo>
                      <a:pt x="132" y="21"/>
                    </a:lnTo>
                    <a:lnTo>
                      <a:pt x="160" y="30"/>
                    </a:lnTo>
                    <a:lnTo>
                      <a:pt x="187" y="40"/>
                    </a:lnTo>
                    <a:lnTo>
                      <a:pt x="215" y="53"/>
                    </a:lnTo>
                    <a:lnTo>
                      <a:pt x="206" y="59"/>
                    </a:lnTo>
                    <a:lnTo>
                      <a:pt x="197" y="67"/>
                    </a:lnTo>
                    <a:lnTo>
                      <a:pt x="187" y="74"/>
                    </a:lnTo>
                    <a:lnTo>
                      <a:pt x="177" y="79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7" name="Freeform 154"/>
              <p:cNvSpPr>
                <a:spLocks/>
              </p:cNvSpPr>
              <p:nvPr/>
            </p:nvSpPr>
            <p:spPr bwMode="auto">
              <a:xfrm>
                <a:off x="5034592" y="5037288"/>
                <a:ext cx="226430" cy="58738"/>
              </a:xfrm>
              <a:custGeom>
                <a:avLst/>
                <a:gdLst>
                  <a:gd name="T0" fmla="*/ 362 w 412"/>
                  <a:gd name="T1" fmla="*/ 145 h 145"/>
                  <a:gd name="T2" fmla="*/ 355 w 412"/>
                  <a:gd name="T3" fmla="*/ 143 h 145"/>
                  <a:gd name="T4" fmla="*/ 349 w 412"/>
                  <a:gd name="T5" fmla="*/ 143 h 145"/>
                  <a:gd name="T6" fmla="*/ 349 w 412"/>
                  <a:gd name="T7" fmla="*/ 137 h 145"/>
                  <a:gd name="T8" fmla="*/ 349 w 412"/>
                  <a:gd name="T9" fmla="*/ 134 h 145"/>
                  <a:gd name="T10" fmla="*/ 303 w 412"/>
                  <a:gd name="T11" fmla="*/ 116 h 145"/>
                  <a:gd name="T12" fmla="*/ 259 w 412"/>
                  <a:gd name="T13" fmla="*/ 102 h 145"/>
                  <a:gd name="T14" fmla="*/ 216 w 412"/>
                  <a:gd name="T15" fmla="*/ 88 h 145"/>
                  <a:gd name="T16" fmla="*/ 175 w 412"/>
                  <a:gd name="T17" fmla="*/ 79 h 145"/>
                  <a:gd name="T18" fmla="*/ 133 w 412"/>
                  <a:gd name="T19" fmla="*/ 70 h 145"/>
                  <a:gd name="T20" fmla="*/ 90 w 412"/>
                  <a:gd name="T21" fmla="*/ 64 h 145"/>
                  <a:gd name="T22" fmla="*/ 44 w 412"/>
                  <a:gd name="T23" fmla="*/ 60 h 145"/>
                  <a:gd name="T24" fmla="*/ 0 w 412"/>
                  <a:gd name="T25" fmla="*/ 62 h 145"/>
                  <a:gd name="T26" fmla="*/ 16 w 412"/>
                  <a:gd name="T27" fmla="*/ 20 h 145"/>
                  <a:gd name="T28" fmla="*/ 64 w 412"/>
                  <a:gd name="T29" fmla="*/ 1 h 145"/>
                  <a:gd name="T30" fmla="*/ 130 w 412"/>
                  <a:gd name="T31" fmla="*/ 0 h 145"/>
                  <a:gd name="T32" fmla="*/ 206 w 412"/>
                  <a:gd name="T33" fmla="*/ 14 h 145"/>
                  <a:gd name="T34" fmla="*/ 281 w 412"/>
                  <a:gd name="T35" fmla="*/ 35 h 145"/>
                  <a:gd name="T36" fmla="*/ 347 w 412"/>
                  <a:gd name="T37" fmla="*/ 64 h 145"/>
                  <a:gd name="T38" fmla="*/ 393 w 412"/>
                  <a:gd name="T39" fmla="*/ 94 h 145"/>
                  <a:gd name="T40" fmla="*/ 412 w 412"/>
                  <a:gd name="T41" fmla="*/ 122 h 145"/>
                  <a:gd name="T42" fmla="*/ 397 w 412"/>
                  <a:gd name="T43" fmla="*/ 129 h 145"/>
                  <a:gd name="T44" fmla="*/ 387 w 412"/>
                  <a:gd name="T45" fmla="*/ 136 h 145"/>
                  <a:gd name="T46" fmla="*/ 375 w 412"/>
                  <a:gd name="T47" fmla="*/ 140 h 145"/>
                  <a:gd name="T48" fmla="*/ 362 w 412"/>
                  <a:gd name="T4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2" h="145">
                    <a:moveTo>
                      <a:pt x="362" y="145"/>
                    </a:moveTo>
                    <a:lnTo>
                      <a:pt x="355" y="143"/>
                    </a:lnTo>
                    <a:lnTo>
                      <a:pt x="349" y="143"/>
                    </a:lnTo>
                    <a:lnTo>
                      <a:pt x="349" y="137"/>
                    </a:lnTo>
                    <a:lnTo>
                      <a:pt x="349" y="134"/>
                    </a:lnTo>
                    <a:lnTo>
                      <a:pt x="303" y="116"/>
                    </a:lnTo>
                    <a:lnTo>
                      <a:pt x="259" y="102"/>
                    </a:lnTo>
                    <a:lnTo>
                      <a:pt x="216" y="88"/>
                    </a:lnTo>
                    <a:lnTo>
                      <a:pt x="175" y="79"/>
                    </a:lnTo>
                    <a:lnTo>
                      <a:pt x="133" y="70"/>
                    </a:lnTo>
                    <a:lnTo>
                      <a:pt x="90" y="64"/>
                    </a:lnTo>
                    <a:lnTo>
                      <a:pt x="44" y="60"/>
                    </a:lnTo>
                    <a:lnTo>
                      <a:pt x="0" y="62"/>
                    </a:lnTo>
                    <a:lnTo>
                      <a:pt x="16" y="20"/>
                    </a:lnTo>
                    <a:lnTo>
                      <a:pt x="64" y="1"/>
                    </a:lnTo>
                    <a:lnTo>
                      <a:pt x="130" y="0"/>
                    </a:lnTo>
                    <a:lnTo>
                      <a:pt x="206" y="14"/>
                    </a:lnTo>
                    <a:lnTo>
                      <a:pt x="281" y="35"/>
                    </a:lnTo>
                    <a:lnTo>
                      <a:pt x="347" y="64"/>
                    </a:lnTo>
                    <a:lnTo>
                      <a:pt x="393" y="94"/>
                    </a:lnTo>
                    <a:lnTo>
                      <a:pt x="412" y="122"/>
                    </a:lnTo>
                    <a:lnTo>
                      <a:pt x="397" y="129"/>
                    </a:lnTo>
                    <a:lnTo>
                      <a:pt x="387" y="136"/>
                    </a:lnTo>
                    <a:lnTo>
                      <a:pt x="375" y="140"/>
                    </a:lnTo>
                    <a:lnTo>
                      <a:pt x="362" y="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8" name="Freeform 155"/>
              <p:cNvSpPr>
                <a:spLocks/>
              </p:cNvSpPr>
              <p:nvPr/>
            </p:nvSpPr>
            <p:spPr bwMode="auto">
              <a:xfrm>
                <a:off x="5089133" y="4976963"/>
                <a:ext cx="170235" cy="80963"/>
              </a:xfrm>
              <a:custGeom>
                <a:avLst/>
                <a:gdLst>
                  <a:gd name="T0" fmla="*/ 278 w 310"/>
                  <a:gd name="T1" fmla="*/ 197 h 201"/>
                  <a:gd name="T2" fmla="*/ 238 w 310"/>
                  <a:gd name="T3" fmla="*/ 182 h 201"/>
                  <a:gd name="T4" fmla="*/ 203 w 310"/>
                  <a:gd name="T5" fmla="*/ 170 h 201"/>
                  <a:gd name="T6" fmla="*/ 169 w 310"/>
                  <a:gd name="T7" fmla="*/ 159 h 201"/>
                  <a:gd name="T8" fmla="*/ 138 w 310"/>
                  <a:gd name="T9" fmla="*/ 151 h 201"/>
                  <a:gd name="T10" fmla="*/ 106 w 310"/>
                  <a:gd name="T11" fmla="*/ 143 h 201"/>
                  <a:gd name="T12" fmla="*/ 73 w 310"/>
                  <a:gd name="T13" fmla="*/ 137 h 201"/>
                  <a:gd name="T14" fmla="*/ 38 w 310"/>
                  <a:gd name="T15" fmla="*/ 131 h 201"/>
                  <a:gd name="T16" fmla="*/ 0 w 310"/>
                  <a:gd name="T17" fmla="*/ 127 h 201"/>
                  <a:gd name="T18" fmla="*/ 1 w 310"/>
                  <a:gd name="T19" fmla="*/ 90 h 201"/>
                  <a:gd name="T20" fmla="*/ 6 w 310"/>
                  <a:gd name="T21" fmla="*/ 64 h 201"/>
                  <a:gd name="T22" fmla="*/ 13 w 310"/>
                  <a:gd name="T23" fmla="*/ 46 h 201"/>
                  <a:gd name="T24" fmla="*/ 26 w 310"/>
                  <a:gd name="T25" fmla="*/ 33 h 201"/>
                  <a:gd name="T26" fmla="*/ 42 w 310"/>
                  <a:gd name="T27" fmla="*/ 24 h 201"/>
                  <a:gd name="T28" fmla="*/ 67 w 310"/>
                  <a:gd name="T29" fmla="*/ 16 h 201"/>
                  <a:gd name="T30" fmla="*/ 100 w 310"/>
                  <a:gd name="T31" fmla="*/ 8 h 201"/>
                  <a:gd name="T32" fmla="*/ 142 w 310"/>
                  <a:gd name="T33" fmla="*/ 0 h 201"/>
                  <a:gd name="T34" fmla="*/ 191 w 310"/>
                  <a:gd name="T35" fmla="*/ 3 h 201"/>
                  <a:gd name="T36" fmla="*/ 229 w 310"/>
                  <a:gd name="T37" fmla="*/ 6 h 201"/>
                  <a:gd name="T38" fmla="*/ 259 w 310"/>
                  <a:gd name="T39" fmla="*/ 8 h 201"/>
                  <a:gd name="T40" fmla="*/ 281 w 310"/>
                  <a:gd name="T41" fmla="*/ 15 h 201"/>
                  <a:gd name="T42" fmla="*/ 294 w 310"/>
                  <a:gd name="T43" fmla="*/ 24 h 201"/>
                  <a:gd name="T44" fmla="*/ 304 w 310"/>
                  <a:gd name="T45" fmla="*/ 42 h 201"/>
                  <a:gd name="T46" fmla="*/ 309 w 310"/>
                  <a:gd name="T47" fmla="*/ 68 h 201"/>
                  <a:gd name="T48" fmla="*/ 310 w 310"/>
                  <a:gd name="T49" fmla="*/ 109 h 201"/>
                  <a:gd name="T50" fmla="*/ 301 w 310"/>
                  <a:gd name="T51" fmla="*/ 137 h 201"/>
                  <a:gd name="T52" fmla="*/ 297 w 310"/>
                  <a:gd name="T53" fmla="*/ 159 h 201"/>
                  <a:gd name="T54" fmla="*/ 293 w 310"/>
                  <a:gd name="T55" fmla="*/ 174 h 201"/>
                  <a:gd name="T56" fmla="*/ 291 w 310"/>
                  <a:gd name="T57" fmla="*/ 185 h 201"/>
                  <a:gd name="T58" fmla="*/ 288 w 310"/>
                  <a:gd name="T59" fmla="*/ 192 h 201"/>
                  <a:gd name="T60" fmla="*/ 287 w 310"/>
                  <a:gd name="T61" fmla="*/ 197 h 201"/>
                  <a:gd name="T62" fmla="*/ 285 w 310"/>
                  <a:gd name="T63" fmla="*/ 199 h 201"/>
                  <a:gd name="T64" fmla="*/ 284 w 310"/>
                  <a:gd name="T65" fmla="*/ 201 h 201"/>
                  <a:gd name="T66" fmla="*/ 281 w 310"/>
                  <a:gd name="T67" fmla="*/ 198 h 201"/>
                  <a:gd name="T68" fmla="*/ 278 w 310"/>
                  <a:gd name="T69" fmla="*/ 19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0" h="201">
                    <a:moveTo>
                      <a:pt x="278" y="197"/>
                    </a:moveTo>
                    <a:lnTo>
                      <a:pt x="238" y="182"/>
                    </a:lnTo>
                    <a:lnTo>
                      <a:pt x="203" y="170"/>
                    </a:lnTo>
                    <a:lnTo>
                      <a:pt x="169" y="159"/>
                    </a:lnTo>
                    <a:lnTo>
                      <a:pt x="138" y="151"/>
                    </a:lnTo>
                    <a:lnTo>
                      <a:pt x="106" y="143"/>
                    </a:lnTo>
                    <a:lnTo>
                      <a:pt x="73" y="137"/>
                    </a:lnTo>
                    <a:lnTo>
                      <a:pt x="38" y="131"/>
                    </a:lnTo>
                    <a:lnTo>
                      <a:pt x="0" y="127"/>
                    </a:lnTo>
                    <a:lnTo>
                      <a:pt x="1" y="90"/>
                    </a:lnTo>
                    <a:lnTo>
                      <a:pt x="6" y="64"/>
                    </a:lnTo>
                    <a:lnTo>
                      <a:pt x="13" y="46"/>
                    </a:lnTo>
                    <a:lnTo>
                      <a:pt x="26" y="33"/>
                    </a:lnTo>
                    <a:lnTo>
                      <a:pt x="42" y="24"/>
                    </a:lnTo>
                    <a:lnTo>
                      <a:pt x="67" y="16"/>
                    </a:lnTo>
                    <a:lnTo>
                      <a:pt x="100" y="8"/>
                    </a:lnTo>
                    <a:lnTo>
                      <a:pt x="142" y="0"/>
                    </a:lnTo>
                    <a:lnTo>
                      <a:pt x="191" y="3"/>
                    </a:lnTo>
                    <a:lnTo>
                      <a:pt x="229" y="6"/>
                    </a:lnTo>
                    <a:lnTo>
                      <a:pt x="259" y="8"/>
                    </a:lnTo>
                    <a:lnTo>
                      <a:pt x="281" y="15"/>
                    </a:lnTo>
                    <a:lnTo>
                      <a:pt x="294" y="24"/>
                    </a:lnTo>
                    <a:lnTo>
                      <a:pt x="304" y="42"/>
                    </a:lnTo>
                    <a:lnTo>
                      <a:pt x="309" y="68"/>
                    </a:lnTo>
                    <a:lnTo>
                      <a:pt x="310" y="109"/>
                    </a:lnTo>
                    <a:lnTo>
                      <a:pt x="301" y="137"/>
                    </a:lnTo>
                    <a:lnTo>
                      <a:pt x="297" y="159"/>
                    </a:lnTo>
                    <a:lnTo>
                      <a:pt x="293" y="174"/>
                    </a:lnTo>
                    <a:lnTo>
                      <a:pt x="291" y="185"/>
                    </a:lnTo>
                    <a:lnTo>
                      <a:pt x="288" y="192"/>
                    </a:lnTo>
                    <a:lnTo>
                      <a:pt x="287" y="197"/>
                    </a:lnTo>
                    <a:lnTo>
                      <a:pt x="285" y="199"/>
                    </a:lnTo>
                    <a:lnTo>
                      <a:pt x="284" y="201"/>
                    </a:lnTo>
                    <a:lnTo>
                      <a:pt x="281" y="198"/>
                    </a:lnTo>
                    <a:lnTo>
                      <a:pt x="278" y="197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9" name="Freeform 156"/>
              <p:cNvSpPr>
                <a:spLocks/>
              </p:cNvSpPr>
              <p:nvPr/>
            </p:nvSpPr>
            <p:spPr bwMode="auto">
              <a:xfrm>
                <a:off x="5138716" y="4554688"/>
                <a:ext cx="175194" cy="417513"/>
              </a:xfrm>
              <a:custGeom>
                <a:avLst/>
                <a:gdLst>
                  <a:gd name="T0" fmla="*/ 177 w 259"/>
                  <a:gd name="T1" fmla="*/ 468 h 476"/>
                  <a:gd name="T2" fmla="*/ 92 w 259"/>
                  <a:gd name="T3" fmla="*/ 462 h 476"/>
                  <a:gd name="T4" fmla="*/ 15 w 259"/>
                  <a:gd name="T5" fmla="*/ 458 h 476"/>
                  <a:gd name="T6" fmla="*/ 12 w 259"/>
                  <a:gd name="T7" fmla="*/ 343 h 476"/>
                  <a:gd name="T8" fmla="*/ 8 w 259"/>
                  <a:gd name="T9" fmla="*/ 223 h 476"/>
                  <a:gd name="T10" fmla="*/ 11 w 259"/>
                  <a:gd name="T11" fmla="*/ 80 h 476"/>
                  <a:gd name="T12" fmla="*/ 23 w 259"/>
                  <a:gd name="T13" fmla="*/ 109 h 476"/>
                  <a:gd name="T14" fmla="*/ 24 w 259"/>
                  <a:gd name="T15" fmla="*/ 152 h 476"/>
                  <a:gd name="T16" fmla="*/ 39 w 259"/>
                  <a:gd name="T17" fmla="*/ 203 h 476"/>
                  <a:gd name="T18" fmla="*/ 48 w 259"/>
                  <a:gd name="T19" fmla="*/ 138 h 476"/>
                  <a:gd name="T20" fmla="*/ 46 w 259"/>
                  <a:gd name="T21" fmla="*/ 64 h 476"/>
                  <a:gd name="T22" fmla="*/ 53 w 259"/>
                  <a:gd name="T23" fmla="*/ 24 h 476"/>
                  <a:gd name="T24" fmla="*/ 78 w 259"/>
                  <a:gd name="T25" fmla="*/ 22 h 476"/>
                  <a:gd name="T26" fmla="*/ 73 w 259"/>
                  <a:gd name="T27" fmla="*/ 95 h 476"/>
                  <a:gd name="T28" fmla="*/ 73 w 259"/>
                  <a:gd name="T29" fmla="*/ 148 h 476"/>
                  <a:gd name="T30" fmla="*/ 83 w 259"/>
                  <a:gd name="T31" fmla="*/ 199 h 476"/>
                  <a:gd name="T32" fmla="*/ 84 w 259"/>
                  <a:gd name="T33" fmla="*/ 156 h 476"/>
                  <a:gd name="T34" fmla="*/ 83 w 259"/>
                  <a:gd name="T35" fmla="*/ 85 h 476"/>
                  <a:gd name="T36" fmla="*/ 90 w 259"/>
                  <a:gd name="T37" fmla="*/ 18 h 476"/>
                  <a:gd name="T38" fmla="*/ 117 w 259"/>
                  <a:gd name="T39" fmla="*/ 38 h 476"/>
                  <a:gd name="T40" fmla="*/ 117 w 259"/>
                  <a:gd name="T41" fmla="*/ 109 h 476"/>
                  <a:gd name="T42" fmla="*/ 117 w 259"/>
                  <a:gd name="T43" fmla="*/ 179 h 476"/>
                  <a:gd name="T44" fmla="*/ 123 w 259"/>
                  <a:gd name="T45" fmla="*/ 200 h 476"/>
                  <a:gd name="T46" fmla="*/ 123 w 259"/>
                  <a:gd name="T47" fmla="*/ 128 h 476"/>
                  <a:gd name="T48" fmla="*/ 126 w 259"/>
                  <a:gd name="T49" fmla="*/ 58 h 476"/>
                  <a:gd name="T50" fmla="*/ 136 w 259"/>
                  <a:gd name="T51" fmla="*/ 10 h 476"/>
                  <a:gd name="T52" fmla="*/ 158 w 259"/>
                  <a:gd name="T53" fmla="*/ 8 h 476"/>
                  <a:gd name="T54" fmla="*/ 153 w 259"/>
                  <a:gd name="T55" fmla="*/ 74 h 476"/>
                  <a:gd name="T56" fmla="*/ 151 w 259"/>
                  <a:gd name="T57" fmla="*/ 140 h 476"/>
                  <a:gd name="T58" fmla="*/ 155 w 259"/>
                  <a:gd name="T59" fmla="*/ 184 h 476"/>
                  <a:gd name="T60" fmla="*/ 165 w 259"/>
                  <a:gd name="T61" fmla="*/ 109 h 476"/>
                  <a:gd name="T62" fmla="*/ 165 w 259"/>
                  <a:gd name="T63" fmla="*/ 48 h 476"/>
                  <a:gd name="T64" fmla="*/ 165 w 259"/>
                  <a:gd name="T65" fmla="*/ 4 h 476"/>
                  <a:gd name="T66" fmla="*/ 187 w 259"/>
                  <a:gd name="T67" fmla="*/ 4 h 476"/>
                  <a:gd name="T68" fmla="*/ 190 w 259"/>
                  <a:gd name="T69" fmla="*/ 91 h 476"/>
                  <a:gd name="T70" fmla="*/ 189 w 259"/>
                  <a:gd name="T71" fmla="*/ 155 h 476"/>
                  <a:gd name="T72" fmla="*/ 192 w 259"/>
                  <a:gd name="T73" fmla="*/ 189 h 476"/>
                  <a:gd name="T74" fmla="*/ 198 w 259"/>
                  <a:gd name="T75" fmla="*/ 163 h 476"/>
                  <a:gd name="T76" fmla="*/ 202 w 259"/>
                  <a:gd name="T77" fmla="*/ 95 h 476"/>
                  <a:gd name="T78" fmla="*/ 206 w 259"/>
                  <a:gd name="T79" fmla="*/ 26 h 476"/>
                  <a:gd name="T80" fmla="*/ 230 w 259"/>
                  <a:gd name="T81" fmla="*/ 0 h 476"/>
                  <a:gd name="T82" fmla="*/ 246 w 259"/>
                  <a:gd name="T83" fmla="*/ 63 h 476"/>
                  <a:gd name="T84" fmla="*/ 239 w 259"/>
                  <a:gd name="T85" fmla="*/ 237 h 476"/>
                  <a:gd name="T86" fmla="*/ 245 w 259"/>
                  <a:gd name="T87" fmla="*/ 413 h 476"/>
                  <a:gd name="T88" fmla="*/ 242 w 259"/>
                  <a:gd name="T89" fmla="*/ 476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59" h="476">
                    <a:moveTo>
                      <a:pt x="242" y="476"/>
                    </a:moveTo>
                    <a:lnTo>
                      <a:pt x="208" y="470"/>
                    </a:lnTo>
                    <a:lnTo>
                      <a:pt x="177" y="468"/>
                    </a:lnTo>
                    <a:lnTo>
                      <a:pt x="146" y="465"/>
                    </a:lnTo>
                    <a:lnTo>
                      <a:pt x="120" y="463"/>
                    </a:lnTo>
                    <a:lnTo>
                      <a:pt x="92" y="462"/>
                    </a:lnTo>
                    <a:lnTo>
                      <a:pt x="65" y="461"/>
                    </a:lnTo>
                    <a:lnTo>
                      <a:pt x="40" y="459"/>
                    </a:lnTo>
                    <a:lnTo>
                      <a:pt x="15" y="458"/>
                    </a:lnTo>
                    <a:lnTo>
                      <a:pt x="14" y="413"/>
                    </a:lnTo>
                    <a:lnTo>
                      <a:pt x="14" y="377"/>
                    </a:lnTo>
                    <a:lnTo>
                      <a:pt x="12" y="343"/>
                    </a:lnTo>
                    <a:lnTo>
                      <a:pt x="12" y="311"/>
                    </a:lnTo>
                    <a:lnTo>
                      <a:pt x="9" y="271"/>
                    </a:lnTo>
                    <a:lnTo>
                      <a:pt x="8" y="223"/>
                    </a:lnTo>
                    <a:lnTo>
                      <a:pt x="3" y="160"/>
                    </a:lnTo>
                    <a:lnTo>
                      <a:pt x="0" y="80"/>
                    </a:lnTo>
                    <a:lnTo>
                      <a:pt x="11" y="80"/>
                    </a:lnTo>
                    <a:lnTo>
                      <a:pt x="24" y="80"/>
                    </a:lnTo>
                    <a:lnTo>
                      <a:pt x="23" y="94"/>
                    </a:lnTo>
                    <a:lnTo>
                      <a:pt x="23" y="109"/>
                    </a:lnTo>
                    <a:lnTo>
                      <a:pt x="23" y="124"/>
                    </a:lnTo>
                    <a:lnTo>
                      <a:pt x="24" y="139"/>
                    </a:lnTo>
                    <a:lnTo>
                      <a:pt x="24" y="152"/>
                    </a:lnTo>
                    <a:lnTo>
                      <a:pt x="28" y="168"/>
                    </a:lnTo>
                    <a:lnTo>
                      <a:pt x="31" y="184"/>
                    </a:lnTo>
                    <a:lnTo>
                      <a:pt x="39" y="203"/>
                    </a:lnTo>
                    <a:lnTo>
                      <a:pt x="43" y="183"/>
                    </a:lnTo>
                    <a:lnTo>
                      <a:pt x="46" y="162"/>
                    </a:lnTo>
                    <a:lnTo>
                      <a:pt x="48" y="138"/>
                    </a:lnTo>
                    <a:lnTo>
                      <a:pt x="49" y="114"/>
                    </a:lnTo>
                    <a:lnTo>
                      <a:pt x="48" y="88"/>
                    </a:lnTo>
                    <a:lnTo>
                      <a:pt x="46" y="64"/>
                    </a:lnTo>
                    <a:lnTo>
                      <a:pt x="46" y="44"/>
                    </a:lnTo>
                    <a:lnTo>
                      <a:pt x="48" y="27"/>
                    </a:lnTo>
                    <a:lnTo>
                      <a:pt x="53" y="24"/>
                    </a:lnTo>
                    <a:lnTo>
                      <a:pt x="61" y="24"/>
                    </a:lnTo>
                    <a:lnTo>
                      <a:pt x="70" y="23"/>
                    </a:lnTo>
                    <a:lnTo>
                      <a:pt x="78" y="22"/>
                    </a:lnTo>
                    <a:lnTo>
                      <a:pt x="75" y="52"/>
                    </a:lnTo>
                    <a:lnTo>
                      <a:pt x="74" y="76"/>
                    </a:lnTo>
                    <a:lnTo>
                      <a:pt x="73" y="95"/>
                    </a:lnTo>
                    <a:lnTo>
                      <a:pt x="73" y="114"/>
                    </a:lnTo>
                    <a:lnTo>
                      <a:pt x="73" y="128"/>
                    </a:lnTo>
                    <a:lnTo>
                      <a:pt x="73" y="148"/>
                    </a:lnTo>
                    <a:lnTo>
                      <a:pt x="74" y="170"/>
                    </a:lnTo>
                    <a:lnTo>
                      <a:pt x="75" y="198"/>
                    </a:lnTo>
                    <a:lnTo>
                      <a:pt x="83" y="199"/>
                    </a:lnTo>
                    <a:lnTo>
                      <a:pt x="90" y="203"/>
                    </a:lnTo>
                    <a:lnTo>
                      <a:pt x="86" y="179"/>
                    </a:lnTo>
                    <a:lnTo>
                      <a:pt x="84" y="156"/>
                    </a:lnTo>
                    <a:lnTo>
                      <a:pt x="83" y="132"/>
                    </a:lnTo>
                    <a:lnTo>
                      <a:pt x="83" y="109"/>
                    </a:lnTo>
                    <a:lnTo>
                      <a:pt x="83" y="85"/>
                    </a:lnTo>
                    <a:lnTo>
                      <a:pt x="86" y="61"/>
                    </a:lnTo>
                    <a:lnTo>
                      <a:pt x="87" y="38"/>
                    </a:lnTo>
                    <a:lnTo>
                      <a:pt x="90" y="18"/>
                    </a:lnTo>
                    <a:lnTo>
                      <a:pt x="103" y="16"/>
                    </a:lnTo>
                    <a:lnTo>
                      <a:pt x="117" y="15"/>
                    </a:lnTo>
                    <a:lnTo>
                      <a:pt x="117" y="38"/>
                    </a:lnTo>
                    <a:lnTo>
                      <a:pt x="117" y="61"/>
                    </a:lnTo>
                    <a:lnTo>
                      <a:pt x="117" y="85"/>
                    </a:lnTo>
                    <a:lnTo>
                      <a:pt x="117" y="109"/>
                    </a:lnTo>
                    <a:lnTo>
                      <a:pt x="117" y="132"/>
                    </a:lnTo>
                    <a:lnTo>
                      <a:pt x="117" y="155"/>
                    </a:lnTo>
                    <a:lnTo>
                      <a:pt x="117" y="179"/>
                    </a:lnTo>
                    <a:lnTo>
                      <a:pt x="117" y="203"/>
                    </a:lnTo>
                    <a:lnTo>
                      <a:pt x="118" y="202"/>
                    </a:lnTo>
                    <a:lnTo>
                      <a:pt x="123" y="200"/>
                    </a:lnTo>
                    <a:lnTo>
                      <a:pt x="123" y="176"/>
                    </a:lnTo>
                    <a:lnTo>
                      <a:pt x="123" y="152"/>
                    </a:lnTo>
                    <a:lnTo>
                      <a:pt x="123" y="128"/>
                    </a:lnTo>
                    <a:lnTo>
                      <a:pt x="124" y="106"/>
                    </a:lnTo>
                    <a:lnTo>
                      <a:pt x="124" y="82"/>
                    </a:lnTo>
                    <a:lnTo>
                      <a:pt x="126" y="58"/>
                    </a:lnTo>
                    <a:lnTo>
                      <a:pt x="127" y="34"/>
                    </a:lnTo>
                    <a:lnTo>
                      <a:pt x="128" y="11"/>
                    </a:lnTo>
                    <a:lnTo>
                      <a:pt x="136" y="10"/>
                    </a:lnTo>
                    <a:lnTo>
                      <a:pt x="143" y="10"/>
                    </a:lnTo>
                    <a:lnTo>
                      <a:pt x="151" y="8"/>
                    </a:lnTo>
                    <a:lnTo>
                      <a:pt x="158" y="8"/>
                    </a:lnTo>
                    <a:lnTo>
                      <a:pt x="156" y="30"/>
                    </a:lnTo>
                    <a:lnTo>
                      <a:pt x="155" y="52"/>
                    </a:lnTo>
                    <a:lnTo>
                      <a:pt x="153" y="74"/>
                    </a:lnTo>
                    <a:lnTo>
                      <a:pt x="153" y="96"/>
                    </a:lnTo>
                    <a:lnTo>
                      <a:pt x="152" y="118"/>
                    </a:lnTo>
                    <a:lnTo>
                      <a:pt x="151" y="140"/>
                    </a:lnTo>
                    <a:lnTo>
                      <a:pt x="149" y="162"/>
                    </a:lnTo>
                    <a:lnTo>
                      <a:pt x="149" y="184"/>
                    </a:lnTo>
                    <a:lnTo>
                      <a:pt x="155" y="184"/>
                    </a:lnTo>
                    <a:lnTo>
                      <a:pt x="162" y="187"/>
                    </a:lnTo>
                    <a:lnTo>
                      <a:pt x="164" y="142"/>
                    </a:lnTo>
                    <a:lnTo>
                      <a:pt x="165" y="109"/>
                    </a:lnTo>
                    <a:lnTo>
                      <a:pt x="165" y="83"/>
                    </a:lnTo>
                    <a:lnTo>
                      <a:pt x="167" y="64"/>
                    </a:lnTo>
                    <a:lnTo>
                      <a:pt x="165" y="48"/>
                    </a:lnTo>
                    <a:lnTo>
                      <a:pt x="165" y="35"/>
                    </a:lnTo>
                    <a:lnTo>
                      <a:pt x="165" y="20"/>
                    </a:lnTo>
                    <a:lnTo>
                      <a:pt x="165" y="4"/>
                    </a:lnTo>
                    <a:lnTo>
                      <a:pt x="171" y="4"/>
                    </a:lnTo>
                    <a:lnTo>
                      <a:pt x="180" y="4"/>
                    </a:lnTo>
                    <a:lnTo>
                      <a:pt x="187" y="4"/>
                    </a:lnTo>
                    <a:lnTo>
                      <a:pt x="195" y="4"/>
                    </a:lnTo>
                    <a:lnTo>
                      <a:pt x="192" y="53"/>
                    </a:lnTo>
                    <a:lnTo>
                      <a:pt x="190" y="91"/>
                    </a:lnTo>
                    <a:lnTo>
                      <a:pt x="189" y="118"/>
                    </a:lnTo>
                    <a:lnTo>
                      <a:pt x="189" y="140"/>
                    </a:lnTo>
                    <a:lnTo>
                      <a:pt x="189" y="155"/>
                    </a:lnTo>
                    <a:lnTo>
                      <a:pt x="189" y="166"/>
                    </a:lnTo>
                    <a:lnTo>
                      <a:pt x="190" y="176"/>
                    </a:lnTo>
                    <a:lnTo>
                      <a:pt x="192" y="189"/>
                    </a:lnTo>
                    <a:lnTo>
                      <a:pt x="193" y="188"/>
                    </a:lnTo>
                    <a:lnTo>
                      <a:pt x="198" y="187"/>
                    </a:lnTo>
                    <a:lnTo>
                      <a:pt x="198" y="163"/>
                    </a:lnTo>
                    <a:lnTo>
                      <a:pt x="199" y="141"/>
                    </a:lnTo>
                    <a:lnTo>
                      <a:pt x="201" y="117"/>
                    </a:lnTo>
                    <a:lnTo>
                      <a:pt x="202" y="95"/>
                    </a:lnTo>
                    <a:lnTo>
                      <a:pt x="202" y="71"/>
                    </a:lnTo>
                    <a:lnTo>
                      <a:pt x="205" y="50"/>
                    </a:lnTo>
                    <a:lnTo>
                      <a:pt x="206" y="26"/>
                    </a:lnTo>
                    <a:lnTo>
                      <a:pt x="209" y="4"/>
                    </a:lnTo>
                    <a:lnTo>
                      <a:pt x="218" y="2"/>
                    </a:lnTo>
                    <a:lnTo>
                      <a:pt x="230" y="0"/>
                    </a:lnTo>
                    <a:lnTo>
                      <a:pt x="243" y="0"/>
                    </a:lnTo>
                    <a:lnTo>
                      <a:pt x="259" y="6"/>
                    </a:lnTo>
                    <a:lnTo>
                      <a:pt x="246" y="63"/>
                    </a:lnTo>
                    <a:lnTo>
                      <a:pt x="240" y="120"/>
                    </a:lnTo>
                    <a:lnTo>
                      <a:pt x="237" y="179"/>
                    </a:lnTo>
                    <a:lnTo>
                      <a:pt x="239" y="237"/>
                    </a:lnTo>
                    <a:lnTo>
                      <a:pt x="240" y="295"/>
                    </a:lnTo>
                    <a:lnTo>
                      <a:pt x="243" y="354"/>
                    </a:lnTo>
                    <a:lnTo>
                      <a:pt x="245" y="413"/>
                    </a:lnTo>
                    <a:lnTo>
                      <a:pt x="248" y="474"/>
                    </a:lnTo>
                    <a:lnTo>
                      <a:pt x="243" y="475"/>
                    </a:lnTo>
                    <a:lnTo>
                      <a:pt x="242" y="476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0" name="Freeform 158"/>
              <p:cNvSpPr>
                <a:spLocks/>
              </p:cNvSpPr>
              <p:nvPr/>
            </p:nvSpPr>
            <p:spPr bwMode="auto">
              <a:xfrm>
                <a:off x="5135411" y="4802338"/>
                <a:ext cx="14875" cy="9525"/>
              </a:xfrm>
              <a:custGeom>
                <a:avLst/>
                <a:gdLst>
                  <a:gd name="T0" fmla="*/ 11 w 29"/>
                  <a:gd name="T1" fmla="*/ 24 h 27"/>
                  <a:gd name="T2" fmla="*/ 4 w 29"/>
                  <a:gd name="T3" fmla="*/ 24 h 27"/>
                  <a:gd name="T4" fmla="*/ 0 w 29"/>
                  <a:gd name="T5" fmla="*/ 24 h 27"/>
                  <a:gd name="T6" fmla="*/ 0 w 29"/>
                  <a:gd name="T7" fmla="*/ 17 h 27"/>
                  <a:gd name="T8" fmla="*/ 1 w 29"/>
                  <a:gd name="T9" fmla="*/ 12 h 27"/>
                  <a:gd name="T10" fmla="*/ 3 w 29"/>
                  <a:gd name="T11" fmla="*/ 5 h 27"/>
                  <a:gd name="T12" fmla="*/ 6 w 29"/>
                  <a:gd name="T13" fmla="*/ 0 h 27"/>
                  <a:gd name="T14" fmla="*/ 11 w 29"/>
                  <a:gd name="T15" fmla="*/ 0 h 27"/>
                  <a:gd name="T16" fmla="*/ 20 w 29"/>
                  <a:gd name="T17" fmla="*/ 0 h 27"/>
                  <a:gd name="T18" fmla="*/ 25 w 29"/>
                  <a:gd name="T19" fmla="*/ 4 h 27"/>
                  <a:gd name="T20" fmla="*/ 28 w 29"/>
                  <a:gd name="T21" fmla="*/ 8 h 27"/>
                  <a:gd name="T22" fmla="*/ 28 w 29"/>
                  <a:gd name="T23" fmla="*/ 11 h 27"/>
                  <a:gd name="T24" fmla="*/ 28 w 29"/>
                  <a:gd name="T25" fmla="*/ 15 h 27"/>
                  <a:gd name="T26" fmla="*/ 28 w 29"/>
                  <a:gd name="T27" fmla="*/ 20 h 27"/>
                  <a:gd name="T28" fmla="*/ 29 w 29"/>
                  <a:gd name="T29" fmla="*/ 27 h 27"/>
                  <a:gd name="T30" fmla="*/ 20 w 29"/>
                  <a:gd name="T31" fmla="*/ 25 h 27"/>
                  <a:gd name="T32" fmla="*/ 11 w 29"/>
                  <a:gd name="T33" fmla="*/ 2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27">
                    <a:moveTo>
                      <a:pt x="11" y="24"/>
                    </a:moveTo>
                    <a:lnTo>
                      <a:pt x="4" y="24"/>
                    </a:lnTo>
                    <a:lnTo>
                      <a:pt x="0" y="24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3" y="5"/>
                    </a:lnTo>
                    <a:lnTo>
                      <a:pt x="6" y="0"/>
                    </a:lnTo>
                    <a:lnTo>
                      <a:pt x="11" y="0"/>
                    </a:lnTo>
                    <a:lnTo>
                      <a:pt x="20" y="0"/>
                    </a:lnTo>
                    <a:lnTo>
                      <a:pt x="25" y="4"/>
                    </a:lnTo>
                    <a:lnTo>
                      <a:pt x="28" y="8"/>
                    </a:lnTo>
                    <a:lnTo>
                      <a:pt x="28" y="11"/>
                    </a:lnTo>
                    <a:lnTo>
                      <a:pt x="28" y="15"/>
                    </a:lnTo>
                    <a:lnTo>
                      <a:pt x="28" y="20"/>
                    </a:lnTo>
                    <a:lnTo>
                      <a:pt x="29" y="27"/>
                    </a:lnTo>
                    <a:lnTo>
                      <a:pt x="20" y="25"/>
                    </a:lnTo>
                    <a:lnTo>
                      <a:pt x="11" y="24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1" name="Freeform 159"/>
              <p:cNvSpPr>
                <a:spLocks/>
              </p:cNvSpPr>
              <p:nvPr/>
            </p:nvSpPr>
            <p:spPr bwMode="auto">
              <a:xfrm flipH="1">
                <a:off x="4862550" y="3248176"/>
                <a:ext cx="1580271" cy="1684338"/>
              </a:xfrm>
              <a:custGeom>
                <a:avLst/>
                <a:gdLst>
                  <a:gd name="T0" fmla="*/ 448 w 894"/>
                  <a:gd name="T1" fmla="*/ 0 h 880"/>
                  <a:gd name="T2" fmla="*/ 358 w 894"/>
                  <a:gd name="T3" fmla="*/ 8 h 880"/>
                  <a:gd name="T4" fmla="*/ 274 w 894"/>
                  <a:gd name="T5" fmla="*/ 34 h 880"/>
                  <a:gd name="T6" fmla="*/ 198 w 894"/>
                  <a:gd name="T7" fmla="*/ 76 h 880"/>
                  <a:gd name="T8" fmla="*/ 132 w 894"/>
                  <a:gd name="T9" fmla="*/ 128 h 880"/>
                  <a:gd name="T10" fmla="*/ 78 w 894"/>
                  <a:gd name="T11" fmla="*/ 194 h 880"/>
                  <a:gd name="T12" fmla="*/ 36 w 894"/>
                  <a:gd name="T13" fmla="*/ 268 h 880"/>
                  <a:gd name="T14" fmla="*/ 10 w 894"/>
                  <a:gd name="T15" fmla="*/ 352 h 880"/>
                  <a:gd name="T16" fmla="*/ 0 w 894"/>
                  <a:gd name="T17" fmla="*/ 440 h 880"/>
                  <a:gd name="T18" fmla="*/ 4 w 894"/>
                  <a:gd name="T19" fmla="*/ 484 h 880"/>
                  <a:gd name="T20" fmla="*/ 20 w 894"/>
                  <a:gd name="T21" fmla="*/ 570 h 880"/>
                  <a:gd name="T22" fmla="*/ 54 w 894"/>
                  <a:gd name="T23" fmla="*/ 648 h 880"/>
                  <a:gd name="T24" fmla="*/ 104 w 894"/>
                  <a:gd name="T25" fmla="*/ 720 h 880"/>
                  <a:gd name="T26" fmla="*/ 164 w 894"/>
                  <a:gd name="T27" fmla="*/ 778 h 880"/>
                  <a:gd name="T28" fmla="*/ 234 w 894"/>
                  <a:gd name="T29" fmla="*/ 826 h 880"/>
                  <a:gd name="T30" fmla="*/ 314 w 894"/>
                  <a:gd name="T31" fmla="*/ 860 h 880"/>
                  <a:gd name="T32" fmla="*/ 402 w 894"/>
                  <a:gd name="T33" fmla="*/ 878 h 880"/>
                  <a:gd name="T34" fmla="*/ 448 w 894"/>
                  <a:gd name="T35" fmla="*/ 880 h 880"/>
                  <a:gd name="T36" fmla="*/ 538 w 894"/>
                  <a:gd name="T37" fmla="*/ 870 h 880"/>
                  <a:gd name="T38" fmla="*/ 620 w 894"/>
                  <a:gd name="T39" fmla="*/ 844 h 880"/>
                  <a:gd name="T40" fmla="*/ 696 w 894"/>
                  <a:gd name="T41" fmla="*/ 804 h 880"/>
                  <a:gd name="T42" fmla="*/ 762 w 894"/>
                  <a:gd name="T43" fmla="*/ 750 h 880"/>
                  <a:gd name="T44" fmla="*/ 818 w 894"/>
                  <a:gd name="T45" fmla="*/ 686 h 880"/>
                  <a:gd name="T46" fmla="*/ 858 w 894"/>
                  <a:gd name="T47" fmla="*/ 610 h 880"/>
                  <a:gd name="T48" fmla="*/ 884 w 894"/>
                  <a:gd name="T49" fmla="*/ 528 h 880"/>
                  <a:gd name="T50" fmla="*/ 894 w 894"/>
                  <a:gd name="T51" fmla="*/ 440 h 880"/>
                  <a:gd name="T52" fmla="*/ 892 w 894"/>
                  <a:gd name="T53" fmla="*/ 394 h 880"/>
                  <a:gd name="T54" fmla="*/ 874 w 894"/>
                  <a:gd name="T55" fmla="*/ 310 h 880"/>
                  <a:gd name="T56" fmla="*/ 840 w 894"/>
                  <a:gd name="T57" fmla="*/ 230 h 880"/>
                  <a:gd name="T58" fmla="*/ 792 w 894"/>
                  <a:gd name="T59" fmla="*/ 160 h 880"/>
                  <a:gd name="T60" fmla="*/ 730 w 894"/>
                  <a:gd name="T61" fmla="*/ 100 h 880"/>
                  <a:gd name="T62" fmla="*/ 660 w 894"/>
                  <a:gd name="T63" fmla="*/ 54 h 880"/>
                  <a:gd name="T64" fmla="*/ 580 w 894"/>
                  <a:gd name="T65" fmla="*/ 20 h 880"/>
                  <a:gd name="T66" fmla="*/ 492 w 894"/>
                  <a:gd name="T67" fmla="*/ 2 h 880"/>
                  <a:gd name="T68" fmla="*/ 448 w 894"/>
                  <a:gd name="T69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94" h="880">
                    <a:moveTo>
                      <a:pt x="448" y="0"/>
                    </a:moveTo>
                    <a:lnTo>
                      <a:pt x="448" y="0"/>
                    </a:lnTo>
                    <a:lnTo>
                      <a:pt x="402" y="2"/>
                    </a:lnTo>
                    <a:lnTo>
                      <a:pt x="358" y="8"/>
                    </a:lnTo>
                    <a:lnTo>
                      <a:pt x="314" y="20"/>
                    </a:lnTo>
                    <a:lnTo>
                      <a:pt x="274" y="34"/>
                    </a:lnTo>
                    <a:lnTo>
                      <a:pt x="234" y="54"/>
                    </a:lnTo>
                    <a:lnTo>
                      <a:pt x="198" y="76"/>
                    </a:lnTo>
                    <a:lnTo>
                      <a:pt x="164" y="100"/>
                    </a:lnTo>
                    <a:lnTo>
                      <a:pt x="132" y="128"/>
                    </a:lnTo>
                    <a:lnTo>
                      <a:pt x="104" y="160"/>
                    </a:lnTo>
                    <a:lnTo>
                      <a:pt x="78" y="194"/>
                    </a:lnTo>
                    <a:lnTo>
                      <a:pt x="54" y="230"/>
                    </a:lnTo>
                    <a:lnTo>
                      <a:pt x="36" y="268"/>
                    </a:lnTo>
                    <a:lnTo>
                      <a:pt x="20" y="310"/>
                    </a:lnTo>
                    <a:lnTo>
                      <a:pt x="10" y="352"/>
                    </a:lnTo>
                    <a:lnTo>
                      <a:pt x="4" y="394"/>
                    </a:lnTo>
                    <a:lnTo>
                      <a:pt x="0" y="440"/>
                    </a:lnTo>
                    <a:lnTo>
                      <a:pt x="0" y="440"/>
                    </a:lnTo>
                    <a:lnTo>
                      <a:pt x="4" y="484"/>
                    </a:lnTo>
                    <a:lnTo>
                      <a:pt x="10" y="528"/>
                    </a:lnTo>
                    <a:lnTo>
                      <a:pt x="20" y="570"/>
                    </a:lnTo>
                    <a:lnTo>
                      <a:pt x="36" y="610"/>
                    </a:lnTo>
                    <a:lnTo>
                      <a:pt x="54" y="648"/>
                    </a:lnTo>
                    <a:lnTo>
                      <a:pt x="78" y="686"/>
                    </a:lnTo>
                    <a:lnTo>
                      <a:pt x="104" y="720"/>
                    </a:lnTo>
                    <a:lnTo>
                      <a:pt x="132" y="750"/>
                    </a:lnTo>
                    <a:lnTo>
                      <a:pt x="164" y="778"/>
                    </a:lnTo>
                    <a:lnTo>
                      <a:pt x="198" y="804"/>
                    </a:lnTo>
                    <a:lnTo>
                      <a:pt x="234" y="826"/>
                    </a:lnTo>
                    <a:lnTo>
                      <a:pt x="274" y="844"/>
                    </a:lnTo>
                    <a:lnTo>
                      <a:pt x="314" y="860"/>
                    </a:lnTo>
                    <a:lnTo>
                      <a:pt x="358" y="870"/>
                    </a:lnTo>
                    <a:lnTo>
                      <a:pt x="402" y="878"/>
                    </a:lnTo>
                    <a:lnTo>
                      <a:pt x="448" y="880"/>
                    </a:lnTo>
                    <a:lnTo>
                      <a:pt x="448" y="880"/>
                    </a:lnTo>
                    <a:lnTo>
                      <a:pt x="492" y="878"/>
                    </a:lnTo>
                    <a:lnTo>
                      <a:pt x="538" y="870"/>
                    </a:lnTo>
                    <a:lnTo>
                      <a:pt x="580" y="860"/>
                    </a:lnTo>
                    <a:lnTo>
                      <a:pt x="620" y="844"/>
                    </a:lnTo>
                    <a:lnTo>
                      <a:pt x="660" y="826"/>
                    </a:lnTo>
                    <a:lnTo>
                      <a:pt x="696" y="804"/>
                    </a:lnTo>
                    <a:lnTo>
                      <a:pt x="730" y="778"/>
                    </a:lnTo>
                    <a:lnTo>
                      <a:pt x="762" y="750"/>
                    </a:lnTo>
                    <a:lnTo>
                      <a:pt x="792" y="720"/>
                    </a:lnTo>
                    <a:lnTo>
                      <a:pt x="818" y="686"/>
                    </a:lnTo>
                    <a:lnTo>
                      <a:pt x="840" y="648"/>
                    </a:lnTo>
                    <a:lnTo>
                      <a:pt x="858" y="610"/>
                    </a:lnTo>
                    <a:lnTo>
                      <a:pt x="874" y="570"/>
                    </a:lnTo>
                    <a:lnTo>
                      <a:pt x="884" y="528"/>
                    </a:lnTo>
                    <a:lnTo>
                      <a:pt x="892" y="484"/>
                    </a:lnTo>
                    <a:lnTo>
                      <a:pt x="894" y="440"/>
                    </a:lnTo>
                    <a:lnTo>
                      <a:pt x="894" y="440"/>
                    </a:lnTo>
                    <a:lnTo>
                      <a:pt x="892" y="394"/>
                    </a:lnTo>
                    <a:lnTo>
                      <a:pt x="884" y="352"/>
                    </a:lnTo>
                    <a:lnTo>
                      <a:pt x="874" y="310"/>
                    </a:lnTo>
                    <a:lnTo>
                      <a:pt x="858" y="268"/>
                    </a:lnTo>
                    <a:lnTo>
                      <a:pt x="840" y="230"/>
                    </a:lnTo>
                    <a:lnTo>
                      <a:pt x="818" y="194"/>
                    </a:lnTo>
                    <a:lnTo>
                      <a:pt x="792" y="160"/>
                    </a:lnTo>
                    <a:lnTo>
                      <a:pt x="762" y="128"/>
                    </a:lnTo>
                    <a:lnTo>
                      <a:pt x="730" y="100"/>
                    </a:lnTo>
                    <a:lnTo>
                      <a:pt x="696" y="76"/>
                    </a:lnTo>
                    <a:lnTo>
                      <a:pt x="660" y="54"/>
                    </a:lnTo>
                    <a:lnTo>
                      <a:pt x="620" y="34"/>
                    </a:lnTo>
                    <a:lnTo>
                      <a:pt x="580" y="20"/>
                    </a:lnTo>
                    <a:lnTo>
                      <a:pt x="538" y="8"/>
                    </a:lnTo>
                    <a:lnTo>
                      <a:pt x="492" y="2"/>
                    </a:lnTo>
                    <a:lnTo>
                      <a:pt x="448" y="0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2" name="Freeform 160"/>
              <p:cNvSpPr>
                <a:spLocks/>
              </p:cNvSpPr>
              <p:nvPr/>
            </p:nvSpPr>
            <p:spPr bwMode="auto">
              <a:xfrm flipH="1">
                <a:off x="4855650" y="3240238"/>
                <a:ext cx="1587171" cy="1692275"/>
              </a:xfrm>
              <a:custGeom>
                <a:avLst/>
                <a:gdLst>
                  <a:gd name="T0" fmla="*/ 448 w 898"/>
                  <a:gd name="T1" fmla="*/ 0 h 884"/>
                  <a:gd name="T2" fmla="*/ 358 w 898"/>
                  <a:gd name="T3" fmla="*/ 10 h 884"/>
                  <a:gd name="T4" fmla="*/ 274 w 898"/>
                  <a:gd name="T5" fmla="*/ 36 h 884"/>
                  <a:gd name="T6" fmla="*/ 198 w 898"/>
                  <a:gd name="T7" fmla="*/ 76 h 884"/>
                  <a:gd name="T8" fmla="*/ 132 w 898"/>
                  <a:gd name="T9" fmla="*/ 130 h 884"/>
                  <a:gd name="T10" fmla="*/ 78 w 898"/>
                  <a:gd name="T11" fmla="*/ 196 h 884"/>
                  <a:gd name="T12" fmla="*/ 36 w 898"/>
                  <a:gd name="T13" fmla="*/ 270 h 884"/>
                  <a:gd name="T14" fmla="*/ 10 w 898"/>
                  <a:gd name="T15" fmla="*/ 354 h 884"/>
                  <a:gd name="T16" fmla="*/ 0 w 898"/>
                  <a:gd name="T17" fmla="*/ 442 h 884"/>
                  <a:gd name="T18" fmla="*/ 2 w 898"/>
                  <a:gd name="T19" fmla="*/ 488 h 884"/>
                  <a:gd name="T20" fmla="*/ 20 w 898"/>
                  <a:gd name="T21" fmla="*/ 574 h 884"/>
                  <a:gd name="T22" fmla="*/ 54 w 898"/>
                  <a:gd name="T23" fmla="*/ 652 h 884"/>
                  <a:gd name="T24" fmla="*/ 102 w 898"/>
                  <a:gd name="T25" fmla="*/ 724 h 884"/>
                  <a:gd name="T26" fmla="*/ 164 w 898"/>
                  <a:gd name="T27" fmla="*/ 784 h 884"/>
                  <a:gd name="T28" fmla="*/ 236 w 898"/>
                  <a:gd name="T29" fmla="*/ 830 h 884"/>
                  <a:gd name="T30" fmla="*/ 316 w 898"/>
                  <a:gd name="T31" fmla="*/ 864 h 884"/>
                  <a:gd name="T32" fmla="*/ 404 w 898"/>
                  <a:gd name="T33" fmla="*/ 882 h 884"/>
                  <a:gd name="T34" fmla="*/ 448 w 898"/>
                  <a:gd name="T35" fmla="*/ 884 h 884"/>
                  <a:gd name="T36" fmla="*/ 540 w 898"/>
                  <a:gd name="T37" fmla="*/ 876 h 884"/>
                  <a:gd name="T38" fmla="*/ 624 w 898"/>
                  <a:gd name="T39" fmla="*/ 850 h 884"/>
                  <a:gd name="T40" fmla="*/ 700 w 898"/>
                  <a:gd name="T41" fmla="*/ 808 h 884"/>
                  <a:gd name="T42" fmla="*/ 766 w 898"/>
                  <a:gd name="T43" fmla="*/ 754 h 884"/>
                  <a:gd name="T44" fmla="*/ 820 w 898"/>
                  <a:gd name="T45" fmla="*/ 690 h 884"/>
                  <a:gd name="T46" fmla="*/ 862 w 898"/>
                  <a:gd name="T47" fmla="*/ 614 h 884"/>
                  <a:gd name="T48" fmla="*/ 888 w 898"/>
                  <a:gd name="T49" fmla="*/ 532 h 884"/>
                  <a:gd name="T50" fmla="*/ 898 w 898"/>
                  <a:gd name="T51" fmla="*/ 442 h 884"/>
                  <a:gd name="T52" fmla="*/ 896 w 898"/>
                  <a:gd name="T53" fmla="*/ 398 h 884"/>
                  <a:gd name="T54" fmla="*/ 878 w 898"/>
                  <a:gd name="T55" fmla="*/ 312 h 884"/>
                  <a:gd name="T56" fmla="*/ 844 w 898"/>
                  <a:gd name="T57" fmla="*/ 232 h 884"/>
                  <a:gd name="T58" fmla="*/ 794 w 898"/>
                  <a:gd name="T59" fmla="*/ 162 h 884"/>
                  <a:gd name="T60" fmla="*/ 734 w 898"/>
                  <a:gd name="T61" fmla="*/ 102 h 884"/>
                  <a:gd name="T62" fmla="*/ 662 w 898"/>
                  <a:gd name="T63" fmla="*/ 54 h 884"/>
                  <a:gd name="T64" fmla="*/ 582 w 898"/>
                  <a:gd name="T65" fmla="*/ 20 h 884"/>
                  <a:gd name="T66" fmla="*/ 494 w 898"/>
                  <a:gd name="T67" fmla="*/ 2 h 884"/>
                  <a:gd name="T68" fmla="*/ 448 w 898"/>
                  <a:gd name="T69" fmla="*/ 0 h 8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98" h="884">
                    <a:moveTo>
                      <a:pt x="448" y="0"/>
                    </a:moveTo>
                    <a:lnTo>
                      <a:pt x="448" y="0"/>
                    </a:lnTo>
                    <a:lnTo>
                      <a:pt x="404" y="2"/>
                    </a:lnTo>
                    <a:lnTo>
                      <a:pt x="358" y="10"/>
                    </a:lnTo>
                    <a:lnTo>
                      <a:pt x="316" y="20"/>
                    </a:lnTo>
                    <a:lnTo>
                      <a:pt x="274" y="36"/>
                    </a:lnTo>
                    <a:lnTo>
                      <a:pt x="236" y="54"/>
                    </a:lnTo>
                    <a:lnTo>
                      <a:pt x="198" y="76"/>
                    </a:lnTo>
                    <a:lnTo>
                      <a:pt x="164" y="102"/>
                    </a:lnTo>
                    <a:lnTo>
                      <a:pt x="132" y="130"/>
                    </a:lnTo>
                    <a:lnTo>
                      <a:pt x="102" y="162"/>
                    </a:lnTo>
                    <a:lnTo>
                      <a:pt x="78" y="196"/>
                    </a:lnTo>
                    <a:lnTo>
                      <a:pt x="54" y="232"/>
                    </a:lnTo>
                    <a:lnTo>
                      <a:pt x="36" y="270"/>
                    </a:lnTo>
                    <a:lnTo>
                      <a:pt x="20" y="312"/>
                    </a:lnTo>
                    <a:lnTo>
                      <a:pt x="10" y="354"/>
                    </a:lnTo>
                    <a:lnTo>
                      <a:pt x="2" y="398"/>
                    </a:lnTo>
                    <a:lnTo>
                      <a:pt x="0" y="442"/>
                    </a:lnTo>
                    <a:lnTo>
                      <a:pt x="0" y="442"/>
                    </a:lnTo>
                    <a:lnTo>
                      <a:pt x="2" y="488"/>
                    </a:lnTo>
                    <a:lnTo>
                      <a:pt x="10" y="532"/>
                    </a:lnTo>
                    <a:lnTo>
                      <a:pt x="20" y="574"/>
                    </a:lnTo>
                    <a:lnTo>
                      <a:pt x="36" y="614"/>
                    </a:lnTo>
                    <a:lnTo>
                      <a:pt x="54" y="652"/>
                    </a:lnTo>
                    <a:lnTo>
                      <a:pt x="78" y="690"/>
                    </a:lnTo>
                    <a:lnTo>
                      <a:pt x="102" y="724"/>
                    </a:lnTo>
                    <a:lnTo>
                      <a:pt x="132" y="754"/>
                    </a:lnTo>
                    <a:lnTo>
                      <a:pt x="164" y="784"/>
                    </a:lnTo>
                    <a:lnTo>
                      <a:pt x="198" y="808"/>
                    </a:lnTo>
                    <a:lnTo>
                      <a:pt x="236" y="830"/>
                    </a:lnTo>
                    <a:lnTo>
                      <a:pt x="274" y="850"/>
                    </a:lnTo>
                    <a:lnTo>
                      <a:pt x="316" y="864"/>
                    </a:lnTo>
                    <a:lnTo>
                      <a:pt x="358" y="876"/>
                    </a:lnTo>
                    <a:lnTo>
                      <a:pt x="404" y="882"/>
                    </a:lnTo>
                    <a:lnTo>
                      <a:pt x="448" y="884"/>
                    </a:lnTo>
                    <a:lnTo>
                      <a:pt x="448" y="884"/>
                    </a:lnTo>
                    <a:lnTo>
                      <a:pt x="494" y="882"/>
                    </a:lnTo>
                    <a:lnTo>
                      <a:pt x="540" y="876"/>
                    </a:lnTo>
                    <a:lnTo>
                      <a:pt x="582" y="864"/>
                    </a:lnTo>
                    <a:lnTo>
                      <a:pt x="624" y="850"/>
                    </a:lnTo>
                    <a:lnTo>
                      <a:pt x="662" y="830"/>
                    </a:lnTo>
                    <a:lnTo>
                      <a:pt x="700" y="808"/>
                    </a:lnTo>
                    <a:lnTo>
                      <a:pt x="734" y="784"/>
                    </a:lnTo>
                    <a:lnTo>
                      <a:pt x="766" y="754"/>
                    </a:lnTo>
                    <a:lnTo>
                      <a:pt x="794" y="724"/>
                    </a:lnTo>
                    <a:lnTo>
                      <a:pt x="820" y="690"/>
                    </a:lnTo>
                    <a:lnTo>
                      <a:pt x="844" y="652"/>
                    </a:lnTo>
                    <a:lnTo>
                      <a:pt x="862" y="614"/>
                    </a:lnTo>
                    <a:lnTo>
                      <a:pt x="878" y="574"/>
                    </a:lnTo>
                    <a:lnTo>
                      <a:pt x="888" y="532"/>
                    </a:lnTo>
                    <a:lnTo>
                      <a:pt x="896" y="488"/>
                    </a:lnTo>
                    <a:lnTo>
                      <a:pt x="898" y="442"/>
                    </a:lnTo>
                    <a:lnTo>
                      <a:pt x="898" y="442"/>
                    </a:lnTo>
                    <a:lnTo>
                      <a:pt x="896" y="398"/>
                    </a:lnTo>
                    <a:lnTo>
                      <a:pt x="888" y="354"/>
                    </a:lnTo>
                    <a:lnTo>
                      <a:pt x="878" y="312"/>
                    </a:lnTo>
                    <a:lnTo>
                      <a:pt x="862" y="270"/>
                    </a:lnTo>
                    <a:lnTo>
                      <a:pt x="844" y="232"/>
                    </a:lnTo>
                    <a:lnTo>
                      <a:pt x="820" y="196"/>
                    </a:lnTo>
                    <a:lnTo>
                      <a:pt x="794" y="162"/>
                    </a:lnTo>
                    <a:lnTo>
                      <a:pt x="766" y="130"/>
                    </a:lnTo>
                    <a:lnTo>
                      <a:pt x="734" y="102"/>
                    </a:lnTo>
                    <a:lnTo>
                      <a:pt x="700" y="76"/>
                    </a:lnTo>
                    <a:lnTo>
                      <a:pt x="662" y="54"/>
                    </a:lnTo>
                    <a:lnTo>
                      <a:pt x="624" y="36"/>
                    </a:lnTo>
                    <a:lnTo>
                      <a:pt x="582" y="20"/>
                    </a:lnTo>
                    <a:lnTo>
                      <a:pt x="540" y="10"/>
                    </a:lnTo>
                    <a:lnTo>
                      <a:pt x="494" y="2"/>
                    </a:lnTo>
                    <a:lnTo>
                      <a:pt x="448" y="0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FFF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3" name="Freeform 161"/>
              <p:cNvSpPr>
                <a:spLocks/>
              </p:cNvSpPr>
              <p:nvPr/>
            </p:nvSpPr>
            <p:spPr bwMode="auto">
              <a:xfrm flipH="1">
                <a:off x="4848748" y="3237063"/>
                <a:ext cx="1594073" cy="1698625"/>
              </a:xfrm>
              <a:custGeom>
                <a:avLst/>
                <a:gdLst>
                  <a:gd name="T0" fmla="*/ 450 w 902"/>
                  <a:gd name="T1" fmla="*/ 0 h 888"/>
                  <a:gd name="T2" fmla="*/ 360 w 902"/>
                  <a:gd name="T3" fmla="*/ 8 h 888"/>
                  <a:gd name="T4" fmla="*/ 276 w 902"/>
                  <a:gd name="T5" fmla="*/ 34 h 888"/>
                  <a:gd name="T6" fmla="*/ 198 w 902"/>
                  <a:gd name="T7" fmla="*/ 76 h 888"/>
                  <a:gd name="T8" fmla="*/ 132 w 902"/>
                  <a:gd name="T9" fmla="*/ 130 h 888"/>
                  <a:gd name="T10" fmla="*/ 76 w 902"/>
                  <a:gd name="T11" fmla="*/ 196 h 888"/>
                  <a:gd name="T12" fmla="*/ 36 w 902"/>
                  <a:gd name="T13" fmla="*/ 270 h 888"/>
                  <a:gd name="T14" fmla="*/ 8 w 902"/>
                  <a:gd name="T15" fmla="*/ 354 h 888"/>
                  <a:gd name="T16" fmla="*/ 0 w 902"/>
                  <a:gd name="T17" fmla="*/ 444 h 888"/>
                  <a:gd name="T18" fmla="*/ 2 w 902"/>
                  <a:gd name="T19" fmla="*/ 488 h 888"/>
                  <a:gd name="T20" fmla="*/ 20 w 902"/>
                  <a:gd name="T21" fmla="*/ 574 h 888"/>
                  <a:gd name="T22" fmla="*/ 54 w 902"/>
                  <a:gd name="T23" fmla="*/ 654 h 888"/>
                  <a:gd name="T24" fmla="*/ 102 w 902"/>
                  <a:gd name="T25" fmla="*/ 726 h 888"/>
                  <a:gd name="T26" fmla="*/ 164 w 902"/>
                  <a:gd name="T27" fmla="*/ 786 h 888"/>
                  <a:gd name="T28" fmla="*/ 236 w 902"/>
                  <a:gd name="T29" fmla="*/ 834 h 888"/>
                  <a:gd name="T30" fmla="*/ 316 w 902"/>
                  <a:gd name="T31" fmla="*/ 868 h 888"/>
                  <a:gd name="T32" fmla="*/ 404 w 902"/>
                  <a:gd name="T33" fmla="*/ 884 h 888"/>
                  <a:gd name="T34" fmla="*/ 450 w 902"/>
                  <a:gd name="T35" fmla="*/ 888 h 888"/>
                  <a:gd name="T36" fmla="*/ 542 w 902"/>
                  <a:gd name="T37" fmla="*/ 878 h 888"/>
                  <a:gd name="T38" fmla="*/ 626 w 902"/>
                  <a:gd name="T39" fmla="*/ 852 h 888"/>
                  <a:gd name="T40" fmla="*/ 702 w 902"/>
                  <a:gd name="T41" fmla="*/ 812 h 888"/>
                  <a:gd name="T42" fmla="*/ 768 w 902"/>
                  <a:gd name="T43" fmla="*/ 756 h 888"/>
                  <a:gd name="T44" fmla="*/ 824 w 902"/>
                  <a:gd name="T45" fmla="*/ 692 h 888"/>
                  <a:gd name="T46" fmla="*/ 866 w 902"/>
                  <a:gd name="T47" fmla="*/ 616 h 888"/>
                  <a:gd name="T48" fmla="*/ 892 w 902"/>
                  <a:gd name="T49" fmla="*/ 532 h 888"/>
                  <a:gd name="T50" fmla="*/ 902 w 902"/>
                  <a:gd name="T51" fmla="*/ 444 h 888"/>
                  <a:gd name="T52" fmla="*/ 898 w 902"/>
                  <a:gd name="T53" fmla="*/ 398 h 888"/>
                  <a:gd name="T54" fmla="*/ 880 w 902"/>
                  <a:gd name="T55" fmla="*/ 312 h 888"/>
                  <a:gd name="T56" fmla="*/ 846 w 902"/>
                  <a:gd name="T57" fmla="*/ 232 h 888"/>
                  <a:gd name="T58" fmla="*/ 798 w 902"/>
                  <a:gd name="T59" fmla="*/ 162 h 888"/>
                  <a:gd name="T60" fmla="*/ 736 w 902"/>
                  <a:gd name="T61" fmla="*/ 100 h 888"/>
                  <a:gd name="T62" fmla="*/ 664 w 902"/>
                  <a:gd name="T63" fmla="*/ 52 h 888"/>
                  <a:gd name="T64" fmla="*/ 584 w 902"/>
                  <a:gd name="T65" fmla="*/ 20 h 888"/>
                  <a:gd name="T66" fmla="*/ 496 w 902"/>
                  <a:gd name="T67" fmla="*/ 2 h 888"/>
                  <a:gd name="T68" fmla="*/ 450 w 902"/>
                  <a:gd name="T69" fmla="*/ 0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2" h="888">
                    <a:moveTo>
                      <a:pt x="450" y="0"/>
                    </a:moveTo>
                    <a:lnTo>
                      <a:pt x="450" y="0"/>
                    </a:lnTo>
                    <a:lnTo>
                      <a:pt x="404" y="2"/>
                    </a:lnTo>
                    <a:lnTo>
                      <a:pt x="360" y="8"/>
                    </a:lnTo>
                    <a:lnTo>
                      <a:pt x="316" y="20"/>
                    </a:lnTo>
                    <a:lnTo>
                      <a:pt x="276" y="34"/>
                    </a:lnTo>
                    <a:lnTo>
                      <a:pt x="236" y="52"/>
                    </a:lnTo>
                    <a:lnTo>
                      <a:pt x="198" y="76"/>
                    </a:lnTo>
                    <a:lnTo>
                      <a:pt x="164" y="100"/>
                    </a:lnTo>
                    <a:lnTo>
                      <a:pt x="132" y="130"/>
                    </a:lnTo>
                    <a:lnTo>
                      <a:pt x="102" y="162"/>
                    </a:lnTo>
                    <a:lnTo>
                      <a:pt x="76" y="196"/>
                    </a:lnTo>
                    <a:lnTo>
                      <a:pt x="54" y="232"/>
                    </a:lnTo>
                    <a:lnTo>
                      <a:pt x="36" y="270"/>
                    </a:lnTo>
                    <a:lnTo>
                      <a:pt x="20" y="312"/>
                    </a:lnTo>
                    <a:lnTo>
                      <a:pt x="8" y="354"/>
                    </a:lnTo>
                    <a:lnTo>
                      <a:pt x="2" y="398"/>
                    </a:lnTo>
                    <a:lnTo>
                      <a:pt x="0" y="444"/>
                    </a:lnTo>
                    <a:lnTo>
                      <a:pt x="0" y="444"/>
                    </a:lnTo>
                    <a:lnTo>
                      <a:pt x="2" y="488"/>
                    </a:lnTo>
                    <a:lnTo>
                      <a:pt x="8" y="532"/>
                    </a:lnTo>
                    <a:lnTo>
                      <a:pt x="20" y="574"/>
                    </a:lnTo>
                    <a:lnTo>
                      <a:pt x="36" y="616"/>
                    </a:lnTo>
                    <a:lnTo>
                      <a:pt x="54" y="654"/>
                    </a:lnTo>
                    <a:lnTo>
                      <a:pt x="76" y="692"/>
                    </a:lnTo>
                    <a:lnTo>
                      <a:pt x="102" y="726"/>
                    </a:lnTo>
                    <a:lnTo>
                      <a:pt x="132" y="756"/>
                    </a:lnTo>
                    <a:lnTo>
                      <a:pt x="164" y="786"/>
                    </a:lnTo>
                    <a:lnTo>
                      <a:pt x="198" y="812"/>
                    </a:lnTo>
                    <a:lnTo>
                      <a:pt x="236" y="834"/>
                    </a:lnTo>
                    <a:lnTo>
                      <a:pt x="276" y="852"/>
                    </a:lnTo>
                    <a:lnTo>
                      <a:pt x="316" y="868"/>
                    </a:lnTo>
                    <a:lnTo>
                      <a:pt x="360" y="878"/>
                    </a:lnTo>
                    <a:lnTo>
                      <a:pt x="404" y="884"/>
                    </a:lnTo>
                    <a:lnTo>
                      <a:pt x="450" y="888"/>
                    </a:lnTo>
                    <a:lnTo>
                      <a:pt x="450" y="888"/>
                    </a:lnTo>
                    <a:lnTo>
                      <a:pt x="496" y="884"/>
                    </a:lnTo>
                    <a:lnTo>
                      <a:pt x="542" y="878"/>
                    </a:lnTo>
                    <a:lnTo>
                      <a:pt x="584" y="868"/>
                    </a:lnTo>
                    <a:lnTo>
                      <a:pt x="626" y="852"/>
                    </a:lnTo>
                    <a:lnTo>
                      <a:pt x="664" y="834"/>
                    </a:lnTo>
                    <a:lnTo>
                      <a:pt x="702" y="812"/>
                    </a:lnTo>
                    <a:lnTo>
                      <a:pt x="736" y="786"/>
                    </a:lnTo>
                    <a:lnTo>
                      <a:pt x="768" y="756"/>
                    </a:lnTo>
                    <a:lnTo>
                      <a:pt x="798" y="726"/>
                    </a:lnTo>
                    <a:lnTo>
                      <a:pt x="824" y="692"/>
                    </a:lnTo>
                    <a:lnTo>
                      <a:pt x="846" y="654"/>
                    </a:lnTo>
                    <a:lnTo>
                      <a:pt x="866" y="616"/>
                    </a:lnTo>
                    <a:lnTo>
                      <a:pt x="880" y="574"/>
                    </a:lnTo>
                    <a:lnTo>
                      <a:pt x="892" y="532"/>
                    </a:lnTo>
                    <a:lnTo>
                      <a:pt x="898" y="488"/>
                    </a:lnTo>
                    <a:lnTo>
                      <a:pt x="902" y="444"/>
                    </a:lnTo>
                    <a:lnTo>
                      <a:pt x="902" y="444"/>
                    </a:lnTo>
                    <a:lnTo>
                      <a:pt x="898" y="398"/>
                    </a:lnTo>
                    <a:lnTo>
                      <a:pt x="892" y="354"/>
                    </a:lnTo>
                    <a:lnTo>
                      <a:pt x="880" y="312"/>
                    </a:lnTo>
                    <a:lnTo>
                      <a:pt x="866" y="270"/>
                    </a:lnTo>
                    <a:lnTo>
                      <a:pt x="846" y="232"/>
                    </a:lnTo>
                    <a:lnTo>
                      <a:pt x="824" y="196"/>
                    </a:lnTo>
                    <a:lnTo>
                      <a:pt x="798" y="162"/>
                    </a:lnTo>
                    <a:lnTo>
                      <a:pt x="768" y="130"/>
                    </a:lnTo>
                    <a:lnTo>
                      <a:pt x="736" y="100"/>
                    </a:lnTo>
                    <a:lnTo>
                      <a:pt x="702" y="76"/>
                    </a:lnTo>
                    <a:lnTo>
                      <a:pt x="664" y="52"/>
                    </a:lnTo>
                    <a:lnTo>
                      <a:pt x="626" y="34"/>
                    </a:lnTo>
                    <a:lnTo>
                      <a:pt x="584" y="20"/>
                    </a:lnTo>
                    <a:lnTo>
                      <a:pt x="542" y="8"/>
                    </a:lnTo>
                    <a:lnTo>
                      <a:pt x="496" y="2"/>
                    </a:lnTo>
                    <a:lnTo>
                      <a:pt x="450" y="0"/>
                    </a:lnTo>
                    <a:lnTo>
                      <a:pt x="450" y="0"/>
                    </a:lnTo>
                    <a:close/>
                  </a:path>
                </a:pathLst>
              </a:custGeom>
              <a:solidFill>
                <a:srgbClr val="FFF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4" name="Freeform 162"/>
              <p:cNvSpPr>
                <a:spLocks/>
              </p:cNvSpPr>
              <p:nvPr/>
            </p:nvSpPr>
            <p:spPr bwMode="auto">
              <a:xfrm flipH="1">
                <a:off x="4919136" y="3237063"/>
                <a:ext cx="1374628" cy="1514475"/>
              </a:xfrm>
              <a:custGeom>
                <a:avLst/>
                <a:gdLst>
                  <a:gd name="T0" fmla="*/ 380 w 778"/>
                  <a:gd name="T1" fmla="*/ 0 h 792"/>
                  <a:gd name="T2" fmla="*/ 302 w 778"/>
                  <a:gd name="T3" fmla="*/ 10 h 792"/>
                  <a:gd name="T4" fmla="*/ 228 w 778"/>
                  <a:gd name="T5" fmla="*/ 36 h 792"/>
                  <a:gd name="T6" fmla="*/ 164 w 778"/>
                  <a:gd name="T7" fmla="*/ 74 h 792"/>
                  <a:gd name="T8" fmla="*/ 106 w 778"/>
                  <a:gd name="T9" fmla="*/ 124 h 792"/>
                  <a:gd name="T10" fmla="*/ 60 w 778"/>
                  <a:gd name="T11" fmla="*/ 184 h 792"/>
                  <a:gd name="T12" fmla="*/ 26 w 778"/>
                  <a:gd name="T13" fmla="*/ 252 h 792"/>
                  <a:gd name="T14" fmla="*/ 6 w 778"/>
                  <a:gd name="T15" fmla="*/ 328 h 792"/>
                  <a:gd name="T16" fmla="*/ 0 w 778"/>
                  <a:gd name="T17" fmla="*/ 408 h 792"/>
                  <a:gd name="T18" fmla="*/ 2 w 778"/>
                  <a:gd name="T19" fmla="*/ 448 h 792"/>
                  <a:gd name="T20" fmla="*/ 20 w 778"/>
                  <a:gd name="T21" fmla="*/ 524 h 792"/>
                  <a:gd name="T22" fmla="*/ 50 w 778"/>
                  <a:gd name="T23" fmla="*/ 594 h 792"/>
                  <a:gd name="T24" fmla="*/ 94 w 778"/>
                  <a:gd name="T25" fmla="*/ 656 h 792"/>
                  <a:gd name="T26" fmla="*/ 148 w 778"/>
                  <a:gd name="T27" fmla="*/ 708 h 792"/>
                  <a:gd name="T28" fmla="*/ 212 w 778"/>
                  <a:gd name="T29" fmla="*/ 750 h 792"/>
                  <a:gd name="T30" fmla="*/ 282 w 778"/>
                  <a:gd name="T31" fmla="*/ 778 h 792"/>
                  <a:gd name="T32" fmla="*/ 358 w 778"/>
                  <a:gd name="T33" fmla="*/ 790 h 792"/>
                  <a:gd name="T34" fmla="*/ 398 w 778"/>
                  <a:gd name="T35" fmla="*/ 792 h 792"/>
                  <a:gd name="T36" fmla="*/ 476 w 778"/>
                  <a:gd name="T37" fmla="*/ 782 h 792"/>
                  <a:gd name="T38" fmla="*/ 548 w 778"/>
                  <a:gd name="T39" fmla="*/ 756 h 792"/>
                  <a:gd name="T40" fmla="*/ 614 w 778"/>
                  <a:gd name="T41" fmla="*/ 718 h 792"/>
                  <a:gd name="T42" fmla="*/ 670 w 778"/>
                  <a:gd name="T43" fmla="*/ 668 h 792"/>
                  <a:gd name="T44" fmla="*/ 716 w 778"/>
                  <a:gd name="T45" fmla="*/ 608 h 792"/>
                  <a:gd name="T46" fmla="*/ 750 w 778"/>
                  <a:gd name="T47" fmla="*/ 538 h 792"/>
                  <a:gd name="T48" fmla="*/ 772 w 778"/>
                  <a:gd name="T49" fmla="*/ 464 h 792"/>
                  <a:gd name="T50" fmla="*/ 778 w 778"/>
                  <a:gd name="T51" fmla="*/ 384 h 792"/>
                  <a:gd name="T52" fmla="*/ 774 w 778"/>
                  <a:gd name="T53" fmla="*/ 344 h 792"/>
                  <a:gd name="T54" fmla="*/ 756 w 778"/>
                  <a:gd name="T55" fmla="*/ 268 h 792"/>
                  <a:gd name="T56" fmla="*/ 726 w 778"/>
                  <a:gd name="T57" fmla="*/ 198 h 792"/>
                  <a:gd name="T58" fmla="*/ 682 w 778"/>
                  <a:gd name="T59" fmla="*/ 136 h 792"/>
                  <a:gd name="T60" fmla="*/ 628 w 778"/>
                  <a:gd name="T61" fmla="*/ 84 h 792"/>
                  <a:gd name="T62" fmla="*/ 566 w 778"/>
                  <a:gd name="T63" fmla="*/ 42 h 792"/>
                  <a:gd name="T64" fmla="*/ 494 w 778"/>
                  <a:gd name="T65" fmla="*/ 14 h 792"/>
                  <a:gd name="T66" fmla="*/ 418 w 778"/>
                  <a:gd name="T67" fmla="*/ 0 h 792"/>
                  <a:gd name="T68" fmla="*/ 380 w 778"/>
                  <a:gd name="T69" fmla="*/ 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78" h="792">
                    <a:moveTo>
                      <a:pt x="380" y="0"/>
                    </a:moveTo>
                    <a:lnTo>
                      <a:pt x="380" y="0"/>
                    </a:lnTo>
                    <a:lnTo>
                      <a:pt x="340" y="4"/>
                    </a:lnTo>
                    <a:lnTo>
                      <a:pt x="302" y="10"/>
                    </a:lnTo>
                    <a:lnTo>
                      <a:pt x="264" y="22"/>
                    </a:lnTo>
                    <a:lnTo>
                      <a:pt x="228" y="36"/>
                    </a:lnTo>
                    <a:lnTo>
                      <a:pt x="196" y="54"/>
                    </a:lnTo>
                    <a:lnTo>
                      <a:pt x="164" y="74"/>
                    </a:lnTo>
                    <a:lnTo>
                      <a:pt x="134" y="98"/>
                    </a:lnTo>
                    <a:lnTo>
                      <a:pt x="106" y="124"/>
                    </a:lnTo>
                    <a:lnTo>
                      <a:pt x="82" y="154"/>
                    </a:lnTo>
                    <a:lnTo>
                      <a:pt x="60" y="184"/>
                    </a:lnTo>
                    <a:lnTo>
                      <a:pt x="42" y="218"/>
                    </a:lnTo>
                    <a:lnTo>
                      <a:pt x="26" y="252"/>
                    </a:lnTo>
                    <a:lnTo>
                      <a:pt x="14" y="290"/>
                    </a:lnTo>
                    <a:lnTo>
                      <a:pt x="6" y="328"/>
                    </a:lnTo>
                    <a:lnTo>
                      <a:pt x="0" y="366"/>
                    </a:lnTo>
                    <a:lnTo>
                      <a:pt x="0" y="408"/>
                    </a:lnTo>
                    <a:lnTo>
                      <a:pt x="0" y="408"/>
                    </a:lnTo>
                    <a:lnTo>
                      <a:pt x="2" y="448"/>
                    </a:lnTo>
                    <a:lnTo>
                      <a:pt x="10" y="486"/>
                    </a:lnTo>
                    <a:lnTo>
                      <a:pt x="20" y="524"/>
                    </a:lnTo>
                    <a:lnTo>
                      <a:pt x="34" y="560"/>
                    </a:lnTo>
                    <a:lnTo>
                      <a:pt x="50" y="594"/>
                    </a:lnTo>
                    <a:lnTo>
                      <a:pt x="72" y="626"/>
                    </a:lnTo>
                    <a:lnTo>
                      <a:pt x="94" y="656"/>
                    </a:lnTo>
                    <a:lnTo>
                      <a:pt x="120" y="684"/>
                    </a:lnTo>
                    <a:lnTo>
                      <a:pt x="148" y="708"/>
                    </a:lnTo>
                    <a:lnTo>
                      <a:pt x="178" y="730"/>
                    </a:lnTo>
                    <a:lnTo>
                      <a:pt x="212" y="750"/>
                    </a:lnTo>
                    <a:lnTo>
                      <a:pt x="246" y="764"/>
                    </a:lnTo>
                    <a:lnTo>
                      <a:pt x="282" y="778"/>
                    </a:lnTo>
                    <a:lnTo>
                      <a:pt x="320" y="786"/>
                    </a:lnTo>
                    <a:lnTo>
                      <a:pt x="358" y="790"/>
                    </a:lnTo>
                    <a:lnTo>
                      <a:pt x="398" y="792"/>
                    </a:lnTo>
                    <a:lnTo>
                      <a:pt x="398" y="792"/>
                    </a:lnTo>
                    <a:lnTo>
                      <a:pt x="438" y="788"/>
                    </a:lnTo>
                    <a:lnTo>
                      <a:pt x="476" y="782"/>
                    </a:lnTo>
                    <a:lnTo>
                      <a:pt x="512" y="770"/>
                    </a:lnTo>
                    <a:lnTo>
                      <a:pt x="548" y="756"/>
                    </a:lnTo>
                    <a:lnTo>
                      <a:pt x="582" y="738"/>
                    </a:lnTo>
                    <a:lnTo>
                      <a:pt x="614" y="718"/>
                    </a:lnTo>
                    <a:lnTo>
                      <a:pt x="642" y="694"/>
                    </a:lnTo>
                    <a:lnTo>
                      <a:pt x="670" y="668"/>
                    </a:lnTo>
                    <a:lnTo>
                      <a:pt x="694" y="638"/>
                    </a:lnTo>
                    <a:lnTo>
                      <a:pt x="716" y="608"/>
                    </a:lnTo>
                    <a:lnTo>
                      <a:pt x="734" y="574"/>
                    </a:lnTo>
                    <a:lnTo>
                      <a:pt x="750" y="538"/>
                    </a:lnTo>
                    <a:lnTo>
                      <a:pt x="762" y="502"/>
                    </a:lnTo>
                    <a:lnTo>
                      <a:pt x="772" y="464"/>
                    </a:lnTo>
                    <a:lnTo>
                      <a:pt x="776" y="424"/>
                    </a:lnTo>
                    <a:lnTo>
                      <a:pt x="778" y="384"/>
                    </a:lnTo>
                    <a:lnTo>
                      <a:pt x="778" y="384"/>
                    </a:lnTo>
                    <a:lnTo>
                      <a:pt x="774" y="344"/>
                    </a:lnTo>
                    <a:lnTo>
                      <a:pt x="768" y="304"/>
                    </a:lnTo>
                    <a:lnTo>
                      <a:pt x="756" y="268"/>
                    </a:lnTo>
                    <a:lnTo>
                      <a:pt x="744" y="232"/>
                    </a:lnTo>
                    <a:lnTo>
                      <a:pt x="726" y="198"/>
                    </a:lnTo>
                    <a:lnTo>
                      <a:pt x="706" y="164"/>
                    </a:lnTo>
                    <a:lnTo>
                      <a:pt x="682" y="136"/>
                    </a:lnTo>
                    <a:lnTo>
                      <a:pt x="656" y="108"/>
                    </a:lnTo>
                    <a:lnTo>
                      <a:pt x="628" y="84"/>
                    </a:lnTo>
                    <a:lnTo>
                      <a:pt x="598" y="62"/>
                    </a:lnTo>
                    <a:lnTo>
                      <a:pt x="566" y="42"/>
                    </a:lnTo>
                    <a:lnTo>
                      <a:pt x="530" y="26"/>
                    </a:lnTo>
                    <a:lnTo>
                      <a:pt x="494" y="14"/>
                    </a:lnTo>
                    <a:lnTo>
                      <a:pt x="458" y="6"/>
                    </a:lnTo>
                    <a:lnTo>
                      <a:pt x="418" y="0"/>
                    </a:lnTo>
                    <a:lnTo>
                      <a:pt x="380" y="0"/>
                    </a:lnTo>
                    <a:lnTo>
                      <a:pt x="380" y="0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5" name="Freeform 163"/>
              <p:cNvSpPr>
                <a:spLocks/>
              </p:cNvSpPr>
              <p:nvPr/>
            </p:nvSpPr>
            <p:spPr bwMode="auto">
              <a:xfrm flipH="1">
                <a:off x="4950879" y="3275163"/>
                <a:ext cx="1335984" cy="1473200"/>
              </a:xfrm>
              <a:custGeom>
                <a:avLst/>
                <a:gdLst>
                  <a:gd name="T0" fmla="*/ 368 w 756"/>
                  <a:gd name="T1" fmla="*/ 0 h 770"/>
                  <a:gd name="T2" fmla="*/ 292 w 756"/>
                  <a:gd name="T3" fmla="*/ 10 h 770"/>
                  <a:gd name="T4" fmla="*/ 222 w 756"/>
                  <a:gd name="T5" fmla="*/ 34 h 770"/>
                  <a:gd name="T6" fmla="*/ 158 w 756"/>
                  <a:gd name="T7" fmla="*/ 72 h 770"/>
                  <a:gd name="T8" fmla="*/ 104 w 756"/>
                  <a:gd name="T9" fmla="*/ 122 h 770"/>
                  <a:gd name="T10" fmla="*/ 58 w 756"/>
                  <a:gd name="T11" fmla="*/ 180 h 770"/>
                  <a:gd name="T12" fmla="*/ 26 w 756"/>
                  <a:gd name="T13" fmla="*/ 248 h 770"/>
                  <a:gd name="T14" fmla="*/ 6 w 756"/>
                  <a:gd name="T15" fmla="*/ 320 h 770"/>
                  <a:gd name="T16" fmla="*/ 0 w 756"/>
                  <a:gd name="T17" fmla="*/ 398 h 770"/>
                  <a:gd name="T18" fmla="*/ 4 w 756"/>
                  <a:gd name="T19" fmla="*/ 438 h 770"/>
                  <a:gd name="T20" fmla="*/ 20 w 756"/>
                  <a:gd name="T21" fmla="*/ 512 h 770"/>
                  <a:gd name="T22" fmla="*/ 52 w 756"/>
                  <a:gd name="T23" fmla="*/ 580 h 770"/>
                  <a:gd name="T24" fmla="*/ 94 w 756"/>
                  <a:gd name="T25" fmla="*/ 640 h 770"/>
                  <a:gd name="T26" fmla="*/ 146 w 756"/>
                  <a:gd name="T27" fmla="*/ 690 h 770"/>
                  <a:gd name="T28" fmla="*/ 208 w 756"/>
                  <a:gd name="T29" fmla="*/ 730 h 770"/>
                  <a:gd name="T30" fmla="*/ 276 w 756"/>
                  <a:gd name="T31" fmla="*/ 758 h 770"/>
                  <a:gd name="T32" fmla="*/ 350 w 756"/>
                  <a:gd name="T33" fmla="*/ 770 h 770"/>
                  <a:gd name="T34" fmla="*/ 388 w 756"/>
                  <a:gd name="T35" fmla="*/ 770 h 770"/>
                  <a:gd name="T36" fmla="*/ 464 w 756"/>
                  <a:gd name="T37" fmla="*/ 760 h 770"/>
                  <a:gd name="T38" fmla="*/ 534 w 756"/>
                  <a:gd name="T39" fmla="*/ 734 h 770"/>
                  <a:gd name="T40" fmla="*/ 598 w 756"/>
                  <a:gd name="T41" fmla="*/ 696 h 770"/>
                  <a:gd name="T42" fmla="*/ 652 w 756"/>
                  <a:gd name="T43" fmla="*/ 648 h 770"/>
                  <a:gd name="T44" fmla="*/ 696 w 756"/>
                  <a:gd name="T45" fmla="*/ 588 h 770"/>
                  <a:gd name="T46" fmla="*/ 730 w 756"/>
                  <a:gd name="T47" fmla="*/ 522 h 770"/>
                  <a:gd name="T48" fmla="*/ 750 w 756"/>
                  <a:gd name="T49" fmla="*/ 450 h 770"/>
                  <a:gd name="T50" fmla="*/ 756 w 756"/>
                  <a:gd name="T51" fmla="*/ 372 h 770"/>
                  <a:gd name="T52" fmla="*/ 752 w 756"/>
                  <a:gd name="T53" fmla="*/ 332 h 770"/>
                  <a:gd name="T54" fmla="*/ 734 w 756"/>
                  <a:gd name="T55" fmla="*/ 258 h 770"/>
                  <a:gd name="T56" fmla="*/ 704 w 756"/>
                  <a:gd name="T57" fmla="*/ 190 h 770"/>
                  <a:gd name="T58" fmla="*/ 662 w 756"/>
                  <a:gd name="T59" fmla="*/ 130 h 770"/>
                  <a:gd name="T60" fmla="*/ 610 w 756"/>
                  <a:gd name="T61" fmla="*/ 78 h 770"/>
                  <a:gd name="T62" fmla="*/ 548 w 756"/>
                  <a:gd name="T63" fmla="*/ 40 h 770"/>
                  <a:gd name="T64" fmla="*/ 480 w 756"/>
                  <a:gd name="T65" fmla="*/ 12 h 770"/>
                  <a:gd name="T66" fmla="*/ 406 w 756"/>
                  <a:gd name="T67" fmla="*/ 0 h 770"/>
                  <a:gd name="T68" fmla="*/ 368 w 756"/>
                  <a:gd name="T69" fmla="*/ 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56" h="770">
                    <a:moveTo>
                      <a:pt x="368" y="0"/>
                    </a:moveTo>
                    <a:lnTo>
                      <a:pt x="368" y="0"/>
                    </a:lnTo>
                    <a:lnTo>
                      <a:pt x="328" y="2"/>
                    </a:lnTo>
                    <a:lnTo>
                      <a:pt x="292" y="10"/>
                    </a:lnTo>
                    <a:lnTo>
                      <a:pt x="256" y="20"/>
                    </a:lnTo>
                    <a:lnTo>
                      <a:pt x="222" y="34"/>
                    </a:lnTo>
                    <a:lnTo>
                      <a:pt x="188" y="52"/>
                    </a:lnTo>
                    <a:lnTo>
                      <a:pt x="158" y="72"/>
                    </a:lnTo>
                    <a:lnTo>
                      <a:pt x="130" y="96"/>
                    </a:lnTo>
                    <a:lnTo>
                      <a:pt x="104" y="122"/>
                    </a:lnTo>
                    <a:lnTo>
                      <a:pt x="80" y="150"/>
                    </a:lnTo>
                    <a:lnTo>
                      <a:pt x="58" y="180"/>
                    </a:lnTo>
                    <a:lnTo>
                      <a:pt x="40" y="214"/>
                    </a:lnTo>
                    <a:lnTo>
                      <a:pt x="26" y="248"/>
                    </a:lnTo>
                    <a:lnTo>
                      <a:pt x="14" y="284"/>
                    </a:lnTo>
                    <a:lnTo>
                      <a:pt x="6" y="320"/>
                    </a:lnTo>
                    <a:lnTo>
                      <a:pt x="2" y="358"/>
                    </a:lnTo>
                    <a:lnTo>
                      <a:pt x="0" y="398"/>
                    </a:lnTo>
                    <a:lnTo>
                      <a:pt x="0" y="398"/>
                    </a:lnTo>
                    <a:lnTo>
                      <a:pt x="4" y="438"/>
                    </a:lnTo>
                    <a:lnTo>
                      <a:pt x="10" y="476"/>
                    </a:lnTo>
                    <a:lnTo>
                      <a:pt x="20" y="512"/>
                    </a:lnTo>
                    <a:lnTo>
                      <a:pt x="34" y="548"/>
                    </a:lnTo>
                    <a:lnTo>
                      <a:pt x="52" y="580"/>
                    </a:lnTo>
                    <a:lnTo>
                      <a:pt x="70" y="612"/>
                    </a:lnTo>
                    <a:lnTo>
                      <a:pt x="94" y="640"/>
                    </a:lnTo>
                    <a:lnTo>
                      <a:pt x="118" y="666"/>
                    </a:lnTo>
                    <a:lnTo>
                      <a:pt x="146" y="690"/>
                    </a:lnTo>
                    <a:lnTo>
                      <a:pt x="176" y="712"/>
                    </a:lnTo>
                    <a:lnTo>
                      <a:pt x="208" y="730"/>
                    </a:lnTo>
                    <a:lnTo>
                      <a:pt x="240" y="746"/>
                    </a:lnTo>
                    <a:lnTo>
                      <a:pt x="276" y="758"/>
                    </a:lnTo>
                    <a:lnTo>
                      <a:pt x="312" y="766"/>
                    </a:lnTo>
                    <a:lnTo>
                      <a:pt x="350" y="770"/>
                    </a:lnTo>
                    <a:lnTo>
                      <a:pt x="388" y="770"/>
                    </a:lnTo>
                    <a:lnTo>
                      <a:pt x="388" y="770"/>
                    </a:lnTo>
                    <a:lnTo>
                      <a:pt x="426" y="768"/>
                    </a:lnTo>
                    <a:lnTo>
                      <a:pt x="464" y="760"/>
                    </a:lnTo>
                    <a:lnTo>
                      <a:pt x="500" y="750"/>
                    </a:lnTo>
                    <a:lnTo>
                      <a:pt x="534" y="734"/>
                    </a:lnTo>
                    <a:lnTo>
                      <a:pt x="566" y="718"/>
                    </a:lnTo>
                    <a:lnTo>
                      <a:pt x="598" y="696"/>
                    </a:lnTo>
                    <a:lnTo>
                      <a:pt x="626" y="674"/>
                    </a:lnTo>
                    <a:lnTo>
                      <a:pt x="652" y="648"/>
                    </a:lnTo>
                    <a:lnTo>
                      <a:pt x="676" y="620"/>
                    </a:lnTo>
                    <a:lnTo>
                      <a:pt x="696" y="588"/>
                    </a:lnTo>
                    <a:lnTo>
                      <a:pt x="714" y="556"/>
                    </a:lnTo>
                    <a:lnTo>
                      <a:pt x="730" y="522"/>
                    </a:lnTo>
                    <a:lnTo>
                      <a:pt x="742" y="486"/>
                    </a:lnTo>
                    <a:lnTo>
                      <a:pt x="750" y="450"/>
                    </a:lnTo>
                    <a:lnTo>
                      <a:pt x="754" y="410"/>
                    </a:lnTo>
                    <a:lnTo>
                      <a:pt x="756" y="372"/>
                    </a:lnTo>
                    <a:lnTo>
                      <a:pt x="756" y="372"/>
                    </a:lnTo>
                    <a:lnTo>
                      <a:pt x="752" y="332"/>
                    </a:lnTo>
                    <a:lnTo>
                      <a:pt x="746" y="294"/>
                    </a:lnTo>
                    <a:lnTo>
                      <a:pt x="734" y="258"/>
                    </a:lnTo>
                    <a:lnTo>
                      <a:pt x="722" y="222"/>
                    </a:lnTo>
                    <a:lnTo>
                      <a:pt x="704" y="190"/>
                    </a:lnTo>
                    <a:lnTo>
                      <a:pt x="684" y="158"/>
                    </a:lnTo>
                    <a:lnTo>
                      <a:pt x="662" y="130"/>
                    </a:lnTo>
                    <a:lnTo>
                      <a:pt x="636" y="102"/>
                    </a:lnTo>
                    <a:lnTo>
                      <a:pt x="610" y="78"/>
                    </a:lnTo>
                    <a:lnTo>
                      <a:pt x="580" y="58"/>
                    </a:lnTo>
                    <a:lnTo>
                      <a:pt x="548" y="40"/>
                    </a:lnTo>
                    <a:lnTo>
                      <a:pt x="514" y="24"/>
                    </a:lnTo>
                    <a:lnTo>
                      <a:pt x="480" y="12"/>
                    </a:lnTo>
                    <a:lnTo>
                      <a:pt x="444" y="4"/>
                    </a:lnTo>
                    <a:lnTo>
                      <a:pt x="406" y="0"/>
                    </a:lnTo>
                    <a:lnTo>
                      <a:pt x="368" y="0"/>
                    </a:lnTo>
                    <a:lnTo>
                      <a:pt x="368" y="0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6" name="Freeform 164"/>
              <p:cNvSpPr>
                <a:spLocks/>
              </p:cNvSpPr>
              <p:nvPr/>
            </p:nvSpPr>
            <p:spPr bwMode="auto">
              <a:xfrm flipH="1">
                <a:off x="4961921" y="3256113"/>
                <a:ext cx="1293200" cy="1438275"/>
              </a:xfrm>
              <a:custGeom>
                <a:avLst/>
                <a:gdLst>
                  <a:gd name="T0" fmla="*/ 352 w 732"/>
                  <a:gd name="T1" fmla="*/ 0 h 752"/>
                  <a:gd name="T2" fmla="*/ 280 w 732"/>
                  <a:gd name="T3" fmla="*/ 12 h 752"/>
                  <a:gd name="T4" fmla="*/ 212 w 732"/>
                  <a:gd name="T5" fmla="*/ 36 h 752"/>
                  <a:gd name="T6" fmla="*/ 150 w 732"/>
                  <a:gd name="T7" fmla="*/ 74 h 752"/>
                  <a:gd name="T8" fmla="*/ 98 w 732"/>
                  <a:gd name="T9" fmla="*/ 122 h 752"/>
                  <a:gd name="T10" fmla="*/ 56 w 732"/>
                  <a:gd name="T11" fmla="*/ 180 h 752"/>
                  <a:gd name="T12" fmla="*/ 24 w 732"/>
                  <a:gd name="T13" fmla="*/ 244 h 752"/>
                  <a:gd name="T14" fmla="*/ 4 w 732"/>
                  <a:gd name="T15" fmla="*/ 316 h 752"/>
                  <a:gd name="T16" fmla="*/ 0 w 732"/>
                  <a:gd name="T17" fmla="*/ 392 h 752"/>
                  <a:gd name="T18" fmla="*/ 2 w 732"/>
                  <a:gd name="T19" fmla="*/ 430 h 752"/>
                  <a:gd name="T20" fmla="*/ 20 w 732"/>
                  <a:gd name="T21" fmla="*/ 502 h 752"/>
                  <a:gd name="T22" fmla="*/ 50 w 732"/>
                  <a:gd name="T23" fmla="*/ 568 h 752"/>
                  <a:gd name="T24" fmla="*/ 90 w 732"/>
                  <a:gd name="T25" fmla="*/ 626 h 752"/>
                  <a:gd name="T26" fmla="*/ 142 w 732"/>
                  <a:gd name="T27" fmla="*/ 676 h 752"/>
                  <a:gd name="T28" fmla="*/ 202 w 732"/>
                  <a:gd name="T29" fmla="*/ 714 h 752"/>
                  <a:gd name="T30" fmla="*/ 268 w 732"/>
                  <a:gd name="T31" fmla="*/ 738 h 752"/>
                  <a:gd name="T32" fmla="*/ 340 w 732"/>
                  <a:gd name="T33" fmla="*/ 750 h 752"/>
                  <a:gd name="T34" fmla="*/ 378 w 732"/>
                  <a:gd name="T35" fmla="*/ 752 h 752"/>
                  <a:gd name="T36" fmla="*/ 450 w 732"/>
                  <a:gd name="T37" fmla="*/ 740 h 752"/>
                  <a:gd name="T38" fmla="*/ 518 w 732"/>
                  <a:gd name="T39" fmla="*/ 716 h 752"/>
                  <a:gd name="T40" fmla="*/ 580 w 732"/>
                  <a:gd name="T41" fmla="*/ 678 h 752"/>
                  <a:gd name="T42" fmla="*/ 632 w 732"/>
                  <a:gd name="T43" fmla="*/ 630 h 752"/>
                  <a:gd name="T44" fmla="*/ 676 w 732"/>
                  <a:gd name="T45" fmla="*/ 572 h 752"/>
                  <a:gd name="T46" fmla="*/ 708 w 732"/>
                  <a:gd name="T47" fmla="*/ 508 h 752"/>
                  <a:gd name="T48" fmla="*/ 726 w 732"/>
                  <a:gd name="T49" fmla="*/ 436 h 752"/>
                  <a:gd name="T50" fmla="*/ 732 w 732"/>
                  <a:gd name="T51" fmla="*/ 360 h 752"/>
                  <a:gd name="T52" fmla="*/ 728 w 732"/>
                  <a:gd name="T53" fmla="*/ 322 h 752"/>
                  <a:gd name="T54" fmla="*/ 710 w 732"/>
                  <a:gd name="T55" fmla="*/ 250 h 752"/>
                  <a:gd name="T56" fmla="*/ 682 w 732"/>
                  <a:gd name="T57" fmla="*/ 184 h 752"/>
                  <a:gd name="T58" fmla="*/ 640 w 732"/>
                  <a:gd name="T59" fmla="*/ 126 h 752"/>
                  <a:gd name="T60" fmla="*/ 588 w 732"/>
                  <a:gd name="T61" fmla="*/ 76 h 752"/>
                  <a:gd name="T62" fmla="*/ 528 w 732"/>
                  <a:gd name="T63" fmla="*/ 38 h 752"/>
                  <a:gd name="T64" fmla="*/ 462 w 732"/>
                  <a:gd name="T65" fmla="*/ 12 h 752"/>
                  <a:gd name="T66" fmla="*/ 390 w 732"/>
                  <a:gd name="T67" fmla="*/ 0 h 752"/>
                  <a:gd name="T68" fmla="*/ 352 w 732"/>
                  <a:gd name="T69" fmla="*/ 0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32" h="752">
                    <a:moveTo>
                      <a:pt x="352" y="0"/>
                    </a:moveTo>
                    <a:lnTo>
                      <a:pt x="352" y="0"/>
                    </a:lnTo>
                    <a:lnTo>
                      <a:pt x="316" y="4"/>
                    </a:lnTo>
                    <a:lnTo>
                      <a:pt x="280" y="12"/>
                    </a:lnTo>
                    <a:lnTo>
                      <a:pt x="244" y="22"/>
                    </a:lnTo>
                    <a:lnTo>
                      <a:pt x="212" y="36"/>
                    </a:lnTo>
                    <a:lnTo>
                      <a:pt x="180" y="54"/>
                    </a:lnTo>
                    <a:lnTo>
                      <a:pt x="150" y="74"/>
                    </a:lnTo>
                    <a:lnTo>
                      <a:pt x="124" y="96"/>
                    </a:lnTo>
                    <a:lnTo>
                      <a:pt x="98" y="122"/>
                    </a:lnTo>
                    <a:lnTo>
                      <a:pt x="76" y="150"/>
                    </a:lnTo>
                    <a:lnTo>
                      <a:pt x="56" y="180"/>
                    </a:lnTo>
                    <a:lnTo>
                      <a:pt x="38" y="210"/>
                    </a:lnTo>
                    <a:lnTo>
                      <a:pt x="24" y="244"/>
                    </a:lnTo>
                    <a:lnTo>
                      <a:pt x="12" y="280"/>
                    </a:lnTo>
                    <a:lnTo>
                      <a:pt x="4" y="316"/>
                    </a:lnTo>
                    <a:lnTo>
                      <a:pt x="0" y="352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2" y="430"/>
                    </a:lnTo>
                    <a:lnTo>
                      <a:pt x="10" y="466"/>
                    </a:lnTo>
                    <a:lnTo>
                      <a:pt x="20" y="502"/>
                    </a:lnTo>
                    <a:lnTo>
                      <a:pt x="32" y="536"/>
                    </a:lnTo>
                    <a:lnTo>
                      <a:pt x="50" y="568"/>
                    </a:lnTo>
                    <a:lnTo>
                      <a:pt x="68" y="598"/>
                    </a:lnTo>
                    <a:lnTo>
                      <a:pt x="90" y="626"/>
                    </a:lnTo>
                    <a:lnTo>
                      <a:pt x="116" y="652"/>
                    </a:lnTo>
                    <a:lnTo>
                      <a:pt x="142" y="676"/>
                    </a:lnTo>
                    <a:lnTo>
                      <a:pt x="172" y="696"/>
                    </a:lnTo>
                    <a:lnTo>
                      <a:pt x="202" y="714"/>
                    </a:lnTo>
                    <a:lnTo>
                      <a:pt x="234" y="728"/>
                    </a:lnTo>
                    <a:lnTo>
                      <a:pt x="268" y="738"/>
                    </a:lnTo>
                    <a:lnTo>
                      <a:pt x="304" y="746"/>
                    </a:lnTo>
                    <a:lnTo>
                      <a:pt x="340" y="750"/>
                    </a:lnTo>
                    <a:lnTo>
                      <a:pt x="378" y="752"/>
                    </a:lnTo>
                    <a:lnTo>
                      <a:pt x="378" y="752"/>
                    </a:lnTo>
                    <a:lnTo>
                      <a:pt x="414" y="748"/>
                    </a:lnTo>
                    <a:lnTo>
                      <a:pt x="450" y="740"/>
                    </a:lnTo>
                    <a:lnTo>
                      <a:pt x="486" y="730"/>
                    </a:lnTo>
                    <a:lnTo>
                      <a:pt x="518" y="716"/>
                    </a:lnTo>
                    <a:lnTo>
                      <a:pt x="550" y="698"/>
                    </a:lnTo>
                    <a:lnTo>
                      <a:pt x="580" y="678"/>
                    </a:lnTo>
                    <a:lnTo>
                      <a:pt x="608" y="656"/>
                    </a:lnTo>
                    <a:lnTo>
                      <a:pt x="632" y="630"/>
                    </a:lnTo>
                    <a:lnTo>
                      <a:pt x="656" y="602"/>
                    </a:lnTo>
                    <a:lnTo>
                      <a:pt x="676" y="572"/>
                    </a:lnTo>
                    <a:lnTo>
                      <a:pt x="692" y="540"/>
                    </a:lnTo>
                    <a:lnTo>
                      <a:pt x="708" y="508"/>
                    </a:lnTo>
                    <a:lnTo>
                      <a:pt x="718" y="472"/>
                    </a:lnTo>
                    <a:lnTo>
                      <a:pt x="726" y="436"/>
                    </a:lnTo>
                    <a:lnTo>
                      <a:pt x="730" y="398"/>
                    </a:lnTo>
                    <a:lnTo>
                      <a:pt x="732" y="360"/>
                    </a:lnTo>
                    <a:lnTo>
                      <a:pt x="732" y="360"/>
                    </a:lnTo>
                    <a:lnTo>
                      <a:pt x="728" y="322"/>
                    </a:lnTo>
                    <a:lnTo>
                      <a:pt x="722" y="286"/>
                    </a:lnTo>
                    <a:lnTo>
                      <a:pt x="710" y="250"/>
                    </a:lnTo>
                    <a:lnTo>
                      <a:pt x="698" y="216"/>
                    </a:lnTo>
                    <a:lnTo>
                      <a:pt x="682" y="184"/>
                    </a:lnTo>
                    <a:lnTo>
                      <a:pt x="662" y="154"/>
                    </a:lnTo>
                    <a:lnTo>
                      <a:pt x="640" y="126"/>
                    </a:lnTo>
                    <a:lnTo>
                      <a:pt x="616" y="100"/>
                    </a:lnTo>
                    <a:lnTo>
                      <a:pt x="588" y="76"/>
                    </a:lnTo>
                    <a:lnTo>
                      <a:pt x="560" y="56"/>
                    </a:lnTo>
                    <a:lnTo>
                      <a:pt x="528" y="38"/>
                    </a:lnTo>
                    <a:lnTo>
                      <a:pt x="496" y="24"/>
                    </a:lnTo>
                    <a:lnTo>
                      <a:pt x="462" y="12"/>
                    </a:lnTo>
                    <a:lnTo>
                      <a:pt x="426" y="4"/>
                    </a:lnTo>
                    <a:lnTo>
                      <a:pt x="390" y="0"/>
                    </a:lnTo>
                    <a:lnTo>
                      <a:pt x="352" y="0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FFD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7" name="Freeform 165"/>
              <p:cNvSpPr>
                <a:spLocks/>
              </p:cNvSpPr>
              <p:nvPr/>
            </p:nvSpPr>
            <p:spPr bwMode="auto">
              <a:xfrm flipH="1">
                <a:off x="4982622" y="3267226"/>
                <a:ext cx="1254556" cy="1397000"/>
              </a:xfrm>
              <a:custGeom>
                <a:avLst/>
                <a:gdLst>
                  <a:gd name="T0" fmla="*/ 340 w 710"/>
                  <a:gd name="T1" fmla="*/ 0 h 730"/>
                  <a:gd name="T2" fmla="*/ 270 w 710"/>
                  <a:gd name="T3" fmla="*/ 10 h 730"/>
                  <a:gd name="T4" fmla="*/ 204 w 710"/>
                  <a:gd name="T5" fmla="*/ 36 h 730"/>
                  <a:gd name="T6" fmla="*/ 146 w 710"/>
                  <a:gd name="T7" fmla="*/ 72 h 730"/>
                  <a:gd name="T8" fmla="*/ 94 w 710"/>
                  <a:gd name="T9" fmla="*/ 120 h 730"/>
                  <a:gd name="T10" fmla="*/ 54 w 710"/>
                  <a:gd name="T11" fmla="*/ 176 h 730"/>
                  <a:gd name="T12" fmla="*/ 22 w 710"/>
                  <a:gd name="T13" fmla="*/ 240 h 730"/>
                  <a:gd name="T14" fmla="*/ 4 w 710"/>
                  <a:gd name="T15" fmla="*/ 308 h 730"/>
                  <a:gd name="T16" fmla="*/ 0 w 710"/>
                  <a:gd name="T17" fmla="*/ 382 h 730"/>
                  <a:gd name="T18" fmla="*/ 4 w 710"/>
                  <a:gd name="T19" fmla="*/ 420 h 730"/>
                  <a:gd name="T20" fmla="*/ 20 w 710"/>
                  <a:gd name="T21" fmla="*/ 490 h 730"/>
                  <a:gd name="T22" fmla="*/ 50 w 710"/>
                  <a:gd name="T23" fmla="*/ 554 h 730"/>
                  <a:gd name="T24" fmla="*/ 90 w 710"/>
                  <a:gd name="T25" fmla="*/ 610 h 730"/>
                  <a:gd name="T26" fmla="*/ 140 w 710"/>
                  <a:gd name="T27" fmla="*/ 658 h 730"/>
                  <a:gd name="T28" fmla="*/ 198 w 710"/>
                  <a:gd name="T29" fmla="*/ 694 h 730"/>
                  <a:gd name="T30" fmla="*/ 262 w 710"/>
                  <a:gd name="T31" fmla="*/ 718 h 730"/>
                  <a:gd name="T32" fmla="*/ 332 w 710"/>
                  <a:gd name="T33" fmla="*/ 730 h 730"/>
                  <a:gd name="T34" fmla="*/ 368 w 710"/>
                  <a:gd name="T35" fmla="*/ 730 h 730"/>
                  <a:gd name="T36" fmla="*/ 440 w 710"/>
                  <a:gd name="T37" fmla="*/ 720 h 730"/>
                  <a:gd name="T38" fmla="*/ 506 w 710"/>
                  <a:gd name="T39" fmla="*/ 694 h 730"/>
                  <a:gd name="T40" fmla="*/ 564 w 710"/>
                  <a:gd name="T41" fmla="*/ 658 h 730"/>
                  <a:gd name="T42" fmla="*/ 614 w 710"/>
                  <a:gd name="T43" fmla="*/ 610 h 730"/>
                  <a:gd name="T44" fmla="*/ 656 w 710"/>
                  <a:gd name="T45" fmla="*/ 554 h 730"/>
                  <a:gd name="T46" fmla="*/ 686 w 710"/>
                  <a:gd name="T47" fmla="*/ 490 h 730"/>
                  <a:gd name="T48" fmla="*/ 704 w 710"/>
                  <a:gd name="T49" fmla="*/ 422 h 730"/>
                  <a:gd name="T50" fmla="*/ 710 w 710"/>
                  <a:gd name="T51" fmla="*/ 348 h 730"/>
                  <a:gd name="T52" fmla="*/ 706 w 710"/>
                  <a:gd name="T53" fmla="*/ 310 h 730"/>
                  <a:gd name="T54" fmla="*/ 690 w 710"/>
                  <a:gd name="T55" fmla="*/ 240 h 730"/>
                  <a:gd name="T56" fmla="*/ 660 w 710"/>
                  <a:gd name="T57" fmla="*/ 176 h 730"/>
                  <a:gd name="T58" fmla="*/ 620 w 710"/>
                  <a:gd name="T59" fmla="*/ 120 h 730"/>
                  <a:gd name="T60" fmla="*/ 570 w 710"/>
                  <a:gd name="T61" fmla="*/ 72 h 730"/>
                  <a:gd name="T62" fmla="*/ 512 w 710"/>
                  <a:gd name="T63" fmla="*/ 36 h 730"/>
                  <a:gd name="T64" fmla="*/ 446 w 710"/>
                  <a:gd name="T65" fmla="*/ 10 h 730"/>
                  <a:gd name="T66" fmla="*/ 378 w 710"/>
                  <a:gd name="T67" fmla="*/ 0 h 730"/>
                  <a:gd name="T68" fmla="*/ 340 w 710"/>
                  <a:gd name="T69" fmla="*/ 0 h 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10" h="730">
                    <a:moveTo>
                      <a:pt x="340" y="0"/>
                    </a:moveTo>
                    <a:lnTo>
                      <a:pt x="340" y="0"/>
                    </a:lnTo>
                    <a:lnTo>
                      <a:pt x="304" y="4"/>
                    </a:lnTo>
                    <a:lnTo>
                      <a:pt x="270" y="10"/>
                    </a:lnTo>
                    <a:lnTo>
                      <a:pt x="236" y="22"/>
                    </a:lnTo>
                    <a:lnTo>
                      <a:pt x="204" y="36"/>
                    </a:lnTo>
                    <a:lnTo>
                      <a:pt x="174" y="52"/>
                    </a:lnTo>
                    <a:lnTo>
                      <a:pt x="146" y="72"/>
                    </a:lnTo>
                    <a:lnTo>
                      <a:pt x="118" y="94"/>
                    </a:lnTo>
                    <a:lnTo>
                      <a:pt x="94" y="120"/>
                    </a:lnTo>
                    <a:lnTo>
                      <a:pt x="72" y="146"/>
                    </a:lnTo>
                    <a:lnTo>
                      <a:pt x="54" y="176"/>
                    </a:lnTo>
                    <a:lnTo>
                      <a:pt x="36" y="206"/>
                    </a:lnTo>
                    <a:lnTo>
                      <a:pt x="22" y="240"/>
                    </a:lnTo>
                    <a:lnTo>
                      <a:pt x="12" y="274"/>
                    </a:lnTo>
                    <a:lnTo>
                      <a:pt x="4" y="308"/>
                    </a:lnTo>
                    <a:lnTo>
                      <a:pt x="0" y="346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4" y="420"/>
                    </a:lnTo>
                    <a:lnTo>
                      <a:pt x="10" y="456"/>
                    </a:lnTo>
                    <a:lnTo>
                      <a:pt x="20" y="490"/>
                    </a:lnTo>
                    <a:lnTo>
                      <a:pt x="34" y="522"/>
                    </a:lnTo>
                    <a:lnTo>
                      <a:pt x="50" y="554"/>
                    </a:lnTo>
                    <a:lnTo>
                      <a:pt x="68" y="584"/>
                    </a:lnTo>
                    <a:lnTo>
                      <a:pt x="90" y="610"/>
                    </a:lnTo>
                    <a:lnTo>
                      <a:pt x="114" y="636"/>
                    </a:lnTo>
                    <a:lnTo>
                      <a:pt x="140" y="658"/>
                    </a:lnTo>
                    <a:lnTo>
                      <a:pt x="168" y="678"/>
                    </a:lnTo>
                    <a:lnTo>
                      <a:pt x="198" y="694"/>
                    </a:lnTo>
                    <a:lnTo>
                      <a:pt x="230" y="708"/>
                    </a:lnTo>
                    <a:lnTo>
                      <a:pt x="262" y="718"/>
                    </a:lnTo>
                    <a:lnTo>
                      <a:pt x="296" y="726"/>
                    </a:lnTo>
                    <a:lnTo>
                      <a:pt x="332" y="730"/>
                    </a:lnTo>
                    <a:lnTo>
                      <a:pt x="368" y="730"/>
                    </a:lnTo>
                    <a:lnTo>
                      <a:pt x="368" y="730"/>
                    </a:lnTo>
                    <a:lnTo>
                      <a:pt x="404" y="726"/>
                    </a:lnTo>
                    <a:lnTo>
                      <a:pt x="440" y="720"/>
                    </a:lnTo>
                    <a:lnTo>
                      <a:pt x="474" y="708"/>
                    </a:lnTo>
                    <a:lnTo>
                      <a:pt x="506" y="694"/>
                    </a:lnTo>
                    <a:lnTo>
                      <a:pt x="536" y="678"/>
                    </a:lnTo>
                    <a:lnTo>
                      <a:pt x="564" y="658"/>
                    </a:lnTo>
                    <a:lnTo>
                      <a:pt x="590" y="636"/>
                    </a:lnTo>
                    <a:lnTo>
                      <a:pt x="614" y="610"/>
                    </a:lnTo>
                    <a:lnTo>
                      <a:pt x="636" y="584"/>
                    </a:lnTo>
                    <a:lnTo>
                      <a:pt x="656" y="554"/>
                    </a:lnTo>
                    <a:lnTo>
                      <a:pt x="672" y="524"/>
                    </a:lnTo>
                    <a:lnTo>
                      <a:pt x="686" y="490"/>
                    </a:lnTo>
                    <a:lnTo>
                      <a:pt x="698" y="456"/>
                    </a:lnTo>
                    <a:lnTo>
                      <a:pt x="704" y="422"/>
                    </a:lnTo>
                    <a:lnTo>
                      <a:pt x="708" y="384"/>
                    </a:lnTo>
                    <a:lnTo>
                      <a:pt x="710" y="348"/>
                    </a:lnTo>
                    <a:lnTo>
                      <a:pt x="710" y="348"/>
                    </a:lnTo>
                    <a:lnTo>
                      <a:pt x="706" y="310"/>
                    </a:lnTo>
                    <a:lnTo>
                      <a:pt x="700" y="274"/>
                    </a:lnTo>
                    <a:lnTo>
                      <a:pt x="690" y="240"/>
                    </a:lnTo>
                    <a:lnTo>
                      <a:pt x="676" y="206"/>
                    </a:lnTo>
                    <a:lnTo>
                      <a:pt x="660" y="176"/>
                    </a:lnTo>
                    <a:lnTo>
                      <a:pt x="640" y="146"/>
                    </a:lnTo>
                    <a:lnTo>
                      <a:pt x="620" y="120"/>
                    </a:lnTo>
                    <a:lnTo>
                      <a:pt x="596" y="94"/>
                    </a:lnTo>
                    <a:lnTo>
                      <a:pt x="570" y="72"/>
                    </a:lnTo>
                    <a:lnTo>
                      <a:pt x="542" y="52"/>
                    </a:lnTo>
                    <a:lnTo>
                      <a:pt x="512" y="36"/>
                    </a:lnTo>
                    <a:lnTo>
                      <a:pt x="480" y="22"/>
                    </a:lnTo>
                    <a:lnTo>
                      <a:pt x="446" y="10"/>
                    </a:lnTo>
                    <a:lnTo>
                      <a:pt x="412" y="4"/>
                    </a:lnTo>
                    <a:lnTo>
                      <a:pt x="378" y="0"/>
                    </a:lnTo>
                    <a:lnTo>
                      <a:pt x="340" y="0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FFD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8" name="Freeform 166"/>
              <p:cNvSpPr>
                <a:spLocks/>
              </p:cNvSpPr>
              <p:nvPr/>
            </p:nvSpPr>
            <p:spPr bwMode="auto">
              <a:xfrm flipH="1">
                <a:off x="5003325" y="3275163"/>
                <a:ext cx="1213151" cy="1362075"/>
              </a:xfrm>
              <a:custGeom>
                <a:avLst/>
                <a:gdLst>
                  <a:gd name="T0" fmla="*/ 326 w 686"/>
                  <a:gd name="T1" fmla="*/ 0 h 712"/>
                  <a:gd name="T2" fmla="*/ 258 w 686"/>
                  <a:gd name="T3" fmla="*/ 12 h 712"/>
                  <a:gd name="T4" fmla="*/ 194 w 686"/>
                  <a:gd name="T5" fmla="*/ 36 h 712"/>
                  <a:gd name="T6" fmla="*/ 138 w 686"/>
                  <a:gd name="T7" fmla="*/ 72 h 712"/>
                  <a:gd name="T8" fmla="*/ 90 w 686"/>
                  <a:gd name="T9" fmla="*/ 118 h 712"/>
                  <a:gd name="T10" fmla="*/ 50 w 686"/>
                  <a:gd name="T11" fmla="*/ 174 h 712"/>
                  <a:gd name="T12" fmla="*/ 20 w 686"/>
                  <a:gd name="T13" fmla="*/ 236 h 712"/>
                  <a:gd name="T14" fmla="*/ 4 w 686"/>
                  <a:gd name="T15" fmla="*/ 304 h 712"/>
                  <a:gd name="T16" fmla="*/ 0 w 686"/>
                  <a:gd name="T17" fmla="*/ 376 h 712"/>
                  <a:gd name="T18" fmla="*/ 2 w 686"/>
                  <a:gd name="T19" fmla="*/ 412 h 712"/>
                  <a:gd name="T20" fmla="*/ 20 w 686"/>
                  <a:gd name="T21" fmla="*/ 480 h 712"/>
                  <a:gd name="T22" fmla="*/ 48 w 686"/>
                  <a:gd name="T23" fmla="*/ 542 h 712"/>
                  <a:gd name="T24" fmla="*/ 88 w 686"/>
                  <a:gd name="T25" fmla="*/ 596 h 712"/>
                  <a:gd name="T26" fmla="*/ 136 w 686"/>
                  <a:gd name="T27" fmla="*/ 642 h 712"/>
                  <a:gd name="T28" fmla="*/ 192 w 686"/>
                  <a:gd name="T29" fmla="*/ 678 h 712"/>
                  <a:gd name="T30" fmla="*/ 256 w 686"/>
                  <a:gd name="T31" fmla="*/ 700 h 712"/>
                  <a:gd name="T32" fmla="*/ 322 w 686"/>
                  <a:gd name="T33" fmla="*/ 712 h 712"/>
                  <a:gd name="T34" fmla="*/ 358 w 686"/>
                  <a:gd name="T35" fmla="*/ 710 h 712"/>
                  <a:gd name="T36" fmla="*/ 426 w 686"/>
                  <a:gd name="T37" fmla="*/ 700 h 712"/>
                  <a:gd name="T38" fmla="*/ 490 w 686"/>
                  <a:gd name="T39" fmla="*/ 676 h 712"/>
                  <a:gd name="T40" fmla="*/ 546 w 686"/>
                  <a:gd name="T41" fmla="*/ 640 h 712"/>
                  <a:gd name="T42" fmla="*/ 596 w 686"/>
                  <a:gd name="T43" fmla="*/ 594 h 712"/>
                  <a:gd name="T44" fmla="*/ 634 w 686"/>
                  <a:gd name="T45" fmla="*/ 538 h 712"/>
                  <a:gd name="T46" fmla="*/ 664 w 686"/>
                  <a:gd name="T47" fmla="*/ 476 h 712"/>
                  <a:gd name="T48" fmla="*/ 682 w 686"/>
                  <a:gd name="T49" fmla="*/ 408 h 712"/>
                  <a:gd name="T50" fmla="*/ 686 w 686"/>
                  <a:gd name="T51" fmla="*/ 336 h 712"/>
                  <a:gd name="T52" fmla="*/ 682 w 686"/>
                  <a:gd name="T53" fmla="*/ 300 h 712"/>
                  <a:gd name="T54" fmla="*/ 666 w 686"/>
                  <a:gd name="T55" fmla="*/ 232 h 712"/>
                  <a:gd name="T56" fmla="*/ 636 w 686"/>
                  <a:gd name="T57" fmla="*/ 170 h 712"/>
                  <a:gd name="T58" fmla="*/ 596 w 686"/>
                  <a:gd name="T59" fmla="*/ 116 h 712"/>
                  <a:gd name="T60" fmla="*/ 548 w 686"/>
                  <a:gd name="T61" fmla="*/ 70 h 712"/>
                  <a:gd name="T62" fmla="*/ 492 w 686"/>
                  <a:gd name="T63" fmla="*/ 34 h 712"/>
                  <a:gd name="T64" fmla="*/ 430 w 686"/>
                  <a:gd name="T65" fmla="*/ 12 h 712"/>
                  <a:gd name="T66" fmla="*/ 362 w 686"/>
                  <a:gd name="T67" fmla="*/ 0 h 712"/>
                  <a:gd name="T68" fmla="*/ 326 w 686"/>
                  <a:gd name="T69" fmla="*/ 0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86" h="712">
                    <a:moveTo>
                      <a:pt x="326" y="0"/>
                    </a:moveTo>
                    <a:lnTo>
                      <a:pt x="326" y="0"/>
                    </a:lnTo>
                    <a:lnTo>
                      <a:pt x="292" y="4"/>
                    </a:lnTo>
                    <a:lnTo>
                      <a:pt x="258" y="12"/>
                    </a:lnTo>
                    <a:lnTo>
                      <a:pt x="226" y="22"/>
                    </a:lnTo>
                    <a:lnTo>
                      <a:pt x="194" y="36"/>
                    </a:lnTo>
                    <a:lnTo>
                      <a:pt x="166" y="54"/>
                    </a:lnTo>
                    <a:lnTo>
                      <a:pt x="138" y="72"/>
                    </a:lnTo>
                    <a:lnTo>
                      <a:pt x="112" y="94"/>
                    </a:lnTo>
                    <a:lnTo>
                      <a:pt x="90" y="118"/>
                    </a:lnTo>
                    <a:lnTo>
                      <a:pt x="68" y="146"/>
                    </a:lnTo>
                    <a:lnTo>
                      <a:pt x="50" y="174"/>
                    </a:lnTo>
                    <a:lnTo>
                      <a:pt x="34" y="204"/>
                    </a:lnTo>
                    <a:lnTo>
                      <a:pt x="20" y="236"/>
                    </a:lnTo>
                    <a:lnTo>
                      <a:pt x="10" y="270"/>
                    </a:lnTo>
                    <a:lnTo>
                      <a:pt x="4" y="304"/>
                    </a:lnTo>
                    <a:lnTo>
                      <a:pt x="0" y="340"/>
                    </a:lnTo>
                    <a:lnTo>
                      <a:pt x="0" y="376"/>
                    </a:lnTo>
                    <a:lnTo>
                      <a:pt x="0" y="376"/>
                    </a:lnTo>
                    <a:lnTo>
                      <a:pt x="2" y="412"/>
                    </a:lnTo>
                    <a:lnTo>
                      <a:pt x="10" y="446"/>
                    </a:lnTo>
                    <a:lnTo>
                      <a:pt x="20" y="480"/>
                    </a:lnTo>
                    <a:lnTo>
                      <a:pt x="32" y="512"/>
                    </a:lnTo>
                    <a:lnTo>
                      <a:pt x="48" y="542"/>
                    </a:lnTo>
                    <a:lnTo>
                      <a:pt x="66" y="570"/>
                    </a:lnTo>
                    <a:lnTo>
                      <a:pt x="88" y="596"/>
                    </a:lnTo>
                    <a:lnTo>
                      <a:pt x="110" y="620"/>
                    </a:lnTo>
                    <a:lnTo>
                      <a:pt x="136" y="642"/>
                    </a:lnTo>
                    <a:lnTo>
                      <a:pt x="164" y="662"/>
                    </a:lnTo>
                    <a:lnTo>
                      <a:pt x="192" y="678"/>
                    </a:lnTo>
                    <a:lnTo>
                      <a:pt x="224" y="690"/>
                    </a:lnTo>
                    <a:lnTo>
                      <a:pt x="256" y="700"/>
                    </a:lnTo>
                    <a:lnTo>
                      <a:pt x="288" y="708"/>
                    </a:lnTo>
                    <a:lnTo>
                      <a:pt x="322" y="712"/>
                    </a:lnTo>
                    <a:lnTo>
                      <a:pt x="358" y="710"/>
                    </a:lnTo>
                    <a:lnTo>
                      <a:pt x="358" y="710"/>
                    </a:lnTo>
                    <a:lnTo>
                      <a:pt x="392" y="708"/>
                    </a:lnTo>
                    <a:lnTo>
                      <a:pt x="426" y="700"/>
                    </a:lnTo>
                    <a:lnTo>
                      <a:pt x="458" y="690"/>
                    </a:lnTo>
                    <a:lnTo>
                      <a:pt x="490" y="676"/>
                    </a:lnTo>
                    <a:lnTo>
                      <a:pt x="518" y="658"/>
                    </a:lnTo>
                    <a:lnTo>
                      <a:pt x="546" y="640"/>
                    </a:lnTo>
                    <a:lnTo>
                      <a:pt x="572" y="618"/>
                    </a:lnTo>
                    <a:lnTo>
                      <a:pt x="596" y="594"/>
                    </a:lnTo>
                    <a:lnTo>
                      <a:pt x="616" y="566"/>
                    </a:lnTo>
                    <a:lnTo>
                      <a:pt x="634" y="538"/>
                    </a:lnTo>
                    <a:lnTo>
                      <a:pt x="650" y="508"/>
                    </a:lnTo>
                    <a:lnTo>
                      <a:pt x="664" y="476"/>
                    </a:lnTo>
                    <a:lnTo>
                      <a:pt x="674" y="442"/>
                    </a:lnTo>
                    <a:lnTo>
                      <a:pt x="682" y="408"/>
                    </a:lnTo>
                    <a:lnTo>
                      <a:pt x="684" y="372"/>
                    </a:lnTo>
                    <a:lnTo>
                      <a:pt x="686" y="336"/>
                    </a:lnTo>
                    <a:lnTo>
                      <a:pt x="686" y="336"/>
                    </a:lnTo>
                    <a:lnTo>
                      <a:pt x="682" y="300"/>
                    </a:lnTo>
                    <a:lnTo>
                      <a:pt x="674" y="266"/>
                    </a:lnTo>
                    <a:lnTo>
                      <a:pt x="666" y="232"/>
                    </a:lnTo>
                    <a:lnTo>
                      <a:pt x="652" y="200"/>
                    </a:lnTo>
                    <a:lnTo>
                      <a:pt x="636" y="170"/>
                    </a:lnTo>
                    <a:lnTo>
                      <a:pt x="618" y="142"/>
                    </a:lnTo>
                    <a:lnTo>
                      <a:pt x="596" y="116"/>
                    </a:lnTo>
                    <a:lnTo>
                      <a:pt x="574" y="92"/>
                    </a:lnTo>
                    <a:lnTo>
                      <a:pt x="548" y="70"/>
                    </a:lnTo>
                    <a:lnTo>
                      <a:pt x="520" y="50"/>
                    </a:lnTo>
                    <a:lnTo>
                      <a:pt x="492" y="34"/>
                    </a:lnTo>
                    <a:lnTo>
                      <a:pt x="462" y="22"/>
                    </a:lnTo>
                    <a:lnTo>
                      <a:pt x="430" y="12"/>
                    </a:lnTo>
                    <a:lnTo>
                      <a:pt x="396" y="4"/>
                    </a:lnTo>
                    <a:lnTo>
                      <a:pt x="362" y="0"/>
                    </a:lnTo>
                    <a:lnTo>
                      <a:pt x="326" y="0"/>
                    </a:lnTo>
                    <a:lnTo>
                      <a:pt x="326" y="0"/>
                    </a:lnTo>
                    <a:close/>
                  </a:path>
                </a:pathLst>
              </a:custGeom>
              <a:solidFill>
                <a:srgbClr val="FFD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9" name="Freeform 167"/>
              <p:cNvSpPr>
                <a:spLocks/>
              </p:cNvSpPr>
              <p:nvPr/>
            </p:nvSpPr>
            <p:spPr bwMode="auto">
              <a:xfrm flipH="1">
                <a:off x="5028168" y="3286276"/>
                <a:ext cx="1170366" cy="1320800"/>
              </a:xfrm>
              <a:custGeom>
                <a:avLst/>
                <a:gdLst>
                  <a:gd name="T0" fmla="*/ 314 w 662"/>
                  <a:gd name="T1" fmla="*/ 0 h 690"/>
                  <a:gd name="T2" fmla="*/ 248 w 662"/>
                  <a:gd name="T3" fmla="*/ 12 h 690"/>
                  <a:gd name="T4" fmla="*/ 188 w 662"/>
                  <a:gd name="T5" fmla="*/ 36 h 690"/>
                  <a:gd name="T6" fmla="*/ 132 w 662"/>
                  <a:gd name="T7" fmla="*/ 72 h 690"/>
                  <a:gd name="T8" fmla="*/ 86 w 662"/>
                  <a:gd name="T9" fmla="*/ 116 h 690"/>
                  <a:gd name="T10" fmla="*/ 48 w 662"/>
                  <a:gd name="T11" fmla="*/ 170 h 690"/>
                  <a:gd name="T12" fmla="*/ 20 w 662"/>
                  <a:gd name="T13" fmla="*/ 230 h 690"/>
                  <a:gd name="T14" fmla="*/ 4 w 662"/>
                  <a:gd name="T15" fmla="*/ 296 h 690"/>
                  <a:gd name="T16" fmla="*/ 0 w 662"/>
                  <a:gd name="T17" fmla="*/ 366 h 690"/>
                  <a:gd name="T18" fmla="*/ 4 w 662"/>
                  <a:gd name="T19" fmla="*/ 402 h 690"/>
                  <a:gd name="T20" fmla="*/ 20 w 662"/>
                  <a:gd name="T21" fmla="*/ 468 h 690"/>
                  <a:gd name="T22" fmla="*/ 48 w 662"/>
                  <a:gd name="T23" fmla="*/ 528 h 690"/>
                  <a:gd name="T24" fmla="*/ 86 w 662"/>
                  <a:gd name="T25" fmla="*/ 580 h 690"/>
                  <a:gd name="T26" fmla="*/ 134 w 662"/>
                  <a:gd name="T27" fmla="*/ 624 h 690"/>
                  <a:gd name="T28" fmla="*/ 188 w 662"/>
                  <a:gd name="T29" fmla="*/ 658 h 690"/>
                  <a:gd name="T30" fmla="*/ 250 w 662"/>
                  <a:gd name="T31" fmla="*/ 680 h 690"/>
                  <a:gd name="T32" fmla="*/ 314 w 662"/>
                  <a:gd name="T33" fmla="*/ 690 h 690"/>
                  <a:gd name="T34" fmla="*/ 348 w 662"/>
                  <a:gd name="T35" fmla="*/ 690 h 690"/>
                  <a:gd name="T36" fmla="*/ 414 w 662"/>
                  <a:gd name="T37" fmla="*/ 678 h 690"/>
                  <a:gd name="T38" fmla="*/ 476 w 662"/>
                  <a:gd name="T39" fmla="*/ 654 h 690"/>
                  <a:gd name="T40" fmla="*/ 530 w 662"/>
                  <a:gd name="T41" fmla="*/ 618 h 690"/>
                  <a:gd name="T42" fmla="*/ 578 w 662"/>
                  <a:gd name="T43" fmla="*/ 574 h 690"/>
                  <a:gd name="T44" fmla="*/ 616 w 662"/>
                  <a:gd name="T45" fmla="*/ 520 h 690"/>
                  <a:gd name="T46" fmla="*/ 644 w 662"/>
                  <a:gd name="T47" fmla="*/ 460 h 690"/>
                  <a:gd name="T48" fmla="*/ 660 w 662"/>
                  <a:gd name="T49" fmla="*/ 394 h 690"/>
                  <a:gd name="T50" fmla="*/ 662 w 662"/>
                  <a:gd name="T51" fmla="*/ 324 h 690"/>
                  <a:gd name="T52" fmla="*/ 660 w 662"/>
                  <a:gd name="T53" fmla="*/ 288 h 690"/>
                  <a:gd name="T54" fmla="*/ 644 w 662"/>
                  <a:gd name="T55" fmla="*/ 222 h 690"/>
                  <a:gd name="T56" fmla="*/ 614 w 662"/>
                  <a:gd name="T57" fmla="*/ 162 h 690"/>
                  <a:gd name="T58" fmla="*/ 576 w 662"/>
                  <a:gd name="T59" fmla="*/ 110 h 690"/>
                  <a:gd name="T60" fmla="*/ 530 w 662"/>
                  <a:gd name="T61" fmla="*/ 66 h 690"/>
                  <a:gd name="T62" fmla="*/ 474 w 662"/>
                  <a:gd name="T63" fmla="*/ 32 h 690"/>
                  <a:gd name="T64" fmla="*/ 414 w 662"/>
                  <a:gd name="T65" fmla="*/ 10 h 690"/>
                  <a:gd name="T66" fmla="*/ 348 w 662"/>
                  <a:gd name="T67" fmla="*/ 0 h 690"/>
                  <a:gd name="T68" fmla="*/ 314 w 662"/>
                  <a:gd name="T69" fmla="*/ 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62" h="690">
                    <a:moveTo>
                      <a:pt x="314" y="0"/>
                    </a:moveTo>
                    <a:lnTo>
                      <a:pt x="314" y="0"/>
                    </a:lnTo>
                    <a:lnTo>
                      <a:pt x="282" y="4"/>
                    </a:lnTo>
                    <a:lnTo>
                      <a:pt x="248" y="12"/>
                    </a:lnTo>
                    <a:lnTo>
                      <a:pt x="218" y="22"/>
                    </a:lnTo>
                    <a:lnTo>
                      <a:pt x="188" y="36"/>
                    </a:lnTo>
                    <a:lnTo>
                      <a:pt x="160" y="52"/>
                    </a:lnTo>
                    <a:lnTo>
                      <a:pt x="132" y="72"/>
                    </a:lnTo>
                    <a:lnTo>
                      <a:pt x="108" y="92"/>
                    </a:lnTo>
                    <a:lnTo>
                      <a:pt x="86" y="116"/>
                    </a:lnTo>
                    <a:lnTo>
                      <a:pt x="66" y="142"/>
                    </a:lnTo>
                    <a:lnTo>
                      <a:pt x="48" y="170"/>
                    </a:lnTo>
                    <a:lnTo>
                      <a:pt x="32" y="200"/>
                    </a:lnTo>
                    <a:lnTo>
                      <a:pt x="20" y="230"/>
                    </a:lnTo>
                    <a:lnTo>
                      <a:pt x="10" y="264"/>
                    </a:lnTo>
                    <a:lnTo>
                      <a:pt x="4" y="296"/>
                    </a:lnTo>
                    <a:lnTo>
                      <a:pt x="0" y="332"/>
                    </a:lnTo>
                    <a:lnTo>
                      <a:pt x="0" y="366"/>
                    </a:lnTo>
                    <a:lnTo>
                      <a:pt x="0" y="366"/>
                    </a:lnTo>
                    <a:lnTo>
                      <a:pt x="4" y="402"/>
                    </a:lnTo>
                    <a:lnTo>
                      <a:pt x="10" y="436"/>
                    </a:lnTo>
                    <a:lnTo>
                      <a:pt x="20" y="468"/>
                    </a:lnTo>
                    <a:lnTo>
                      <a:pt x="32" y="498"/>
                    </a:lnTo>
                    <a:lnTo>
                      <a:pt x="48" y="528"/>
                    </a:lnTo>
                    <a:lnTo>
                      <a:pt x="66" y="556"/>
                    </a:lnTo>
                    <a:lnTo>
                      <a:pt x="86" y="580"/>
                    </a:lnTo>
                    <a:lnTo>
                      <a:pt x="110" y="604"/>
                    </a:lnTo>
                    <a:lnTo>
                      <a:pt x="134" y="624"/>
                    </a:lnTo>
                    <a:lnTo>
                      <a:pt x="160" y="642"/>
                    </a:lnTo>
                    <a:lnTo>
                      <a:pt x="188" y="658"/>
                    </a:lnTo>
                    <a:lnTo>
                      <a:pt x="218" y="670"/>
                    </a:lnTo>
                    <a:lnTo>
                      <a:pt x="250" y="680"/>
                    </a:lnTo>
                    <a:lnTo>
                      <a:pt x="282" y="688"/>
                    </a:lnTo>
                    <a:lnTo>
                      <a:pt x="314" y="690"/>
                    </a:lnTo>
                    <a:lnTo>
                      <a:pt x="348" y="690"/>
                    </a:lnTo>
                    <a:lnTo>
                      <a:pt x="348" y="690"/>
                    </a:lnTo>
                    <a:lnTo>
                      <a:pt x="382" y="686"/>
                    </a:lnTo>
                    <a:lnTo>
                      <a:pt x="414" y="678"/>
                    </a:lnTo>
                    <a:lnTo>
                      <a:pt x="446" y="668"/>
                    </a:lnTo>
                    <a:lnTo>
                      <a:pt x="476" y="654"/>
                    </a:lnTo>
                    <a:lnTo>
                      <a:pt x="504" y="638"/>
                    </a:lnTo>
                    <a:lnTo>
                      <a:pt x="530" y="618"/>
                    </a:lnTo>
                    <a:lnTo>
                      <a:pt x="556" y="598"/>
                    </a:lnTo>
                    <a:lnTo>
                      <a:pt x="578" y="574"/>
                    </a:lnTo>
                    <a:lnTo>
                      <a:pt x="598" y="548"/>
                    </a:lnTo>
                    <a:lnTo>
                      <a:pt x="616" y="520"/>
                    </a:lnTo>
                    <a:lnTo>
                      <a:pt x="630" y="490"/>
                    </a:lnTo>
                    <a:lnTo>
                      <a:pt x="644" y="460"/>
                    </a:lnTo>
                    <a:lnTo>
                      <a:pt x="654" y="426"/>
                    </a:lnTo>
                    <a:lnTo>
                      <a:pt x="660" y="394"/>
                    </a:lnTo>
                    <a:lnTo>
                      <a:pt x="662" y="358"/>
                    </a:lnTo>
                    <a:lnTo>
                      <a:pt x="662" y="324"/>
                    </a:lnTo>
                    <a:lnTo>
                      <a:pt x="662" y="324"/>
                    </a:lnTo>
                    <a:lnTo>
                      <a:pt x="660" y="288"/>
                    </a:lnTo>
                    <a:lnTo>
                      <a:pt x="652" y="254"/>
                    </a:lnTo>
                    <a:lnTo>
                      <a:pt x="644" y="222"/>
                    </a:lnTo>
                    <a:lnTo>
                      <a:pt x="630" y="192"/>
                    </a:lnTo>
                    <a:lnTo>
                      <a:pt x="614" y="162"/>
                    </a:lnTo>
                    <a:lnTo>
                      <a:pt x="596" y="134"/>
                    </a:lnTo>
                    <a:lnTo>
                      <a:pt x="576" y="110"/>
                    </a:lnTo>
                    <a:lnTo>
                      <a:pt x="554" y="86"/>
                    </a:lnTo>
                    <a:lnTo>
                      <a:pt x="530" y="66"/>
                    </a:lnTo>
                    <a:lnTo>
                      <a:pt x="502" y="48"/>
                    </a:lnTo>
                    <a:lnTo>
                      <a:pt x="474" y="32"/>
                    </a:lnTo>
                    <a:lnTo>
                      <a:pt x="444" y="20"/>
                    </a:lnTo>
                    <a:lnTo>
                      <a:pt x="414" y="10"/>
                    </a:lnTo>
                    <a:lnTo>
                      <a:pt x="382" y="4"/>
                    </a:lnTo>
                    <a:lnTo>
                      <a:pt x="348" y="0"/>
                    </a:lnTo>
                    <a:lnTo>
                      <a:pt x="314" y="0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E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0" name="Freeform 168"/>
              <p:cNvSpPr>
                <a:spLocks/>
              </p:cNvSpPr>
              <p:nvPr/>
            </p:nvSpPr>
            <p:spPr bwMode="auto">
              <a:xfrm flipH="1">
                <a:off x="5046110" y="3294213"/>
                <a:ext cx="1131722" cy="1285875"/>
              </a:xfrm>
              <a:custGeom>
                <a:avLst/>
                <a:gdLst>
                  <a:gd name="T0" fmla="*/ 300 w 640"/>
                  <a:gd name="T1" fmla="*/ 2 h 672"/>
                  <a:gd name="T2" fmla="*/ 236 w 640"/>
                  <a:gd name="T3" fmla="*/ 14 h 672"/>
                  <a:gd name="T4" fmla="*/ 178 w 640"/>
                  <a:gd name="T5" fmla="*/ 36 h 672"/>
                  <a:gd name="T6" fmla="*/ 126 w 640"/>
                  <a:gd name="T7" fmla="*/ 72 h 672"/>
                  <a:gd name="T8" fmla="*/ 80 w 640"/>
                  <a:gd name="T9" fmla="*/ 116 h 672"/>
                  <a:gd name="T10" fmla="*/ 44 w 640"/>
                  <a:gd name="T11" fmla="*/ 168 h 672"/>
                  <a:gd name="T12" fmla="*/ 18 w 640"/>
                  <a:gd name="T13" fmla="*/ 228 h 672"/>
                  <a:gd name="T14" fmla="*/ 2 w 640"/>
                  <a:gd name="T15" fmla="*/ 292 h 672"/>
                  <a:gd name="T16" fmla="*/ 0 w 640"/>
                  <a:gd name="T17" fmla="*/ 360 h 672"/>
                  <a:gd name="T18" fmla="*/ 2 w 640"/>
                  <a:gd name="T19" fmla="*/ 394 h 672"/>
                  <a:gd name="T20" fmla="*/ 20 w 640"/>
                  <a:gd name="T21" fmla="*/ 458 h 672"/>
                  <a:gd name="T22" fmla="*/ 46 w 640"/>
                  <a:gd name="T23" fmla="*/ 516 h 672"/>
                  <a:gd name="T24" fmla="*/ 84 w 640"/>
                  <a:gd name="T25" fmla="*/ 566 h 672"/>
                  <a:gd name="T26" fmla="*/ 130 w 640"/>
                  <a:gd name="T27" fmla="*/ 608 h 672"/>
                  <a:gd name="T28" fmla="*/ 184 w 640"/>
                  <a:gd name="T29" fmla="*/ 642 h 672"/>
                  <a:gd name="T30" fmla="*/ 242 w 640"/>
                  <a:gd name="T31" fmla="*/ 662 h 672"/>
                  <a:gd name="T32" fmla="*/ 304 w 640"/>
                  <a:gd name="T33" fmla="*/ 672 h 672"/>
                  <a:gd name="T34" fmla="*/ 338 w 640"/>
                  <a:gd name="T35" fmla="*/ 670 h 672"/>
                  <a:gd name="T36" fmla="*/ 402 w 640"/>
                  <a:gd name="T37" fmla="*/ 660 h 672"/>
                  <a:gd name="T38" fmla="*/ 460 w 640"/>
                  <a:gd name="T39" fmla="*/ 636 h 672"/>
                  <a:gd name="T40" fmla="*/ 512 w 640"/>
                  <a:gd name="T41" fmla="*/ 600 h 672"/>
                  <a:gd name="T42" fmla="*/ 558 w 640"/>
                  <a:gd name="T43" fmla="*/ 556 h 672"/>
                  <a:gd name="T44" fmla="*/ 594 w 640"/>
                  <a:gd name="T45" fmla="*/ 504 h 672"/>
                  <a:gd name="T46" fmla="*/ 620 w 640"/>
                  <a:gd name="T47" fmla="*/ 444 h 672"/>
                  <a:gd name="T48" fmla="*/ 636 w 640"/>
                  <a:gd name="T49" fmla="*/ 380 h 672"/>
                  <a:gd name="T50" fmla="*/ 638 w 640"/>
                  <a:gd name="T51" fmla="*/ 312 h 672"/>
                  <a:gd name="T52" fmla="*/ 636 w 640"/>
                  <a:gd name="T53" fmla="*/ 278 h 672"/>
                  <a:gd name="T54" fmla="*/ 620 w 640"/>
                  <a:gd name="T55" fmla="*/ 214 h 672"/>
                  <a:gd name="T56" fmla="*/ 592 w 640"/>
                  <a:gd name="T57" fmla="*/ 156 h 672"/>
                  <a:gd name="T58" fmla="*/ 554 w 640"/>
                  <a:gd name="T59" fmla="*/ 106 h 672"/>
                  <a:gd name="T60" fmla="*/ 508 w 640"/>
                  <a:gd name="T61" fmla="*/ 64 h 672"/>
                  <a:gd name="T62" fmla="*/ 456 w 640"/>
                  <a:gd name="T63" fmla="*/ 30 h 672"/>
                  <a:gd name="T64" fmla="*/ 396 w 640"/>
                  <a:gd name="T65" fmla="*/ 10 h 672"/>
                  <a:gd name="T66" fmla="*/ 334 w 640"/>
                  <a:gd name="T67" fmla="*/ 0 h 672"/>
                  <a:gd name="T68" fmla="*/ 300 w 640"/>
                  <a:gd name="T69" fmla="*/ 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40" h="672">
                    <a:moveTo>
                      <a:pt x="300" y="2"/>
                    </a:moveTo>
                    <a:lnTo>
                      <a:pt x="300" y="2"/>
                    </a:lnTo>
                    <a:lnTo>
                      <a:pt x="268" y="6"/>
                    </a:lnTo>
                    <a:lnTo>
                      <a:pt x="236" y="14"/>
                    </a:lnTo>
                    <a:lnTo>
                      <a:pt x="206" y="24"/>
                    </a:lnTo>
                    <a:lnTo>
                      <a:pt x="178" y="36"/>
                    </a:lnTo>
                    <a:lnTo>
                      <a:pt x="150" y="54"/>
                    </a:lnTo>
                    <a:lnTo>
                      <a:pt x="126" y="72"/>
                    </a:lnTo>
                    <a:lnTo>
                      <a:pt x="102" y="92"/>
                    </a:lnTo>
                    <a:lnTo>
                      <a:pt x="80" y="116"/>
                    </a:lnTo>
                    <a:lnTo>
                      <a:pt x="60" y="142"/>
                    </a:lnTo>
                    <a:lnTo>
                      <a:pt x="44" y="168"/>
                    </a:lnTo>
                    <a:lnTo>
                      <a:pt x="30" y="198"/>
                    </a:lnTo>
                    <a:lnTo>
                      <a:pt x="18" y="228"/>
                    </a:lnTo>
                    <a:lnTo>
                      <a:pt x="8" y="260"/>
                    </a:lnTo>
                    <a:lnTo>
                      <a:pt x="2" y="292"/>
                    </a:lnTo>
                    <a:lnTo>
                      <a:pt x="0" y="326"/>
                    </a:lnTo>
                    <a:lnTo>
                      <a:pt x="0" y="360"/>
                    </a:lnTo>
                    <a:lnTo>
                      <a:pt x="0" y="360"/>
                    </a:lnTo>
                    <a:lnTo>
                      <a:pt x="2" y="394"/>
                    </a:lnTo>
                    <a:lnTo>
                      <a:pt x="10" y="426"/>
                    </a:lnTo>
                    <a:lnTo>
                      <a:pt x="20" y="458"/>
                    </a:lnTo>
                    <a:lnTo>
                      <a:pt x="32" y="488"/>
                    </a:lnTo>
                    <a:lnTo>
                      <a:pt x="46" y="516"/>
                    </a:lnTo>
                    <a:lnTo>
                      <a:pt x="64" y="542"/>
                    </a:lnTo>
                    <a:lnTo>
                      <a:pt x="84" y="566"/>
                    </a:lnTo>
                    <a:lnTo>
                      <a:pt x="106" y="588"/>
                    </a:lnTo>
                    <a:lnTo>
                      <a:pt x="130" y="608"/>
                    </a:lnTo>
                    <a:lnTo>
                      <a:pt x="156" y="626"/>
                    </a:lnTo>
                    <a:lnTo>
                      <a:pt x="184" y="642"/>
                    </a:lnTo>
                    <a:lnTo>
                      <a:pt x="212" y="654"/>
                    </a:lnTo>
                    <a:lnTo>
                      <a:pt x="242" y="662"/>
                    </a:lnTo>
                    <a:lnTo>
                      <a:pt x="272" y="668"/>
                    </a:lnTo>
                    <a:lnTo>
                      <a:pt x="304" y="672"/>
                    </a:lnTo>
                    <a:lnTo>
                      <a:pt x="338" y="670"/>
                    </a:lnTo>
                    <a:lnTo>
                      <a:pt x="338" y="670"/>
                    </a:lnTo>
                    <a:lnTo>
                      <a:pt x="370" y="666"/>
                    </a:lnTo>
                    <a:lnTo>
                      <a:pt x="402" y="660"/>
                    </a:lnTo>
                    <a:lnTo>
                      <a:pt x="432" y="648"/>
                    </a:lnTo>
                    <a:lnTo>
                      <a:pt x="460" y="636"/>
                    </a:lnTo>
                    <a:lnTo>
                      <a:pt x="488" y="620"/>
                    </a:lnTo>
                    <a:lnTo>
                      <a:pt x="512" y="600"/>
                    </a:lnTo>
                    <a:lnTo>
                      <a:pt x="536" y="580"/>
                    </a:lnTo>
                    <a:lnTo>
                      <a:pt x="558" y="556"/>
                    </a:lnTo>
                    <a:lnTo>
                      <a:pt x="578" y="530"/>
                    </a:lnTo>
                    <a:lnTo>
                      <a:pt x="594" y="504"/>
                    </a:lnTo>
                    <a:lnTo>
                      <a:pt x="608" y="474"/>
                    </a:lnTo>
                    <a:lnTo>
                      <a:pt x="620" y="444"/>
                    </a:lnTo>
                    <a:lnTo>
                      <a:pt x="630" y="414"/>
                    </a:lnTo>
                    <a:lnTo>
                      <a:pt x="636" y="380"/>
                    </a:lnTo>
                    <a:lnTo>
                      <a:pt x="640" y="348"/>
                    </a:lnTo>
                    <a:lnTo>
                      <a:pt x="638" y="312"/>
                    </a:lnTo>
                    <a:lnTo>
                      <a:pt x="638" y="312"/>
                    </a:lnTo>
                    <a:lnTo>
                      <a:pt x="636" y="278"/>
                    </a:lnTo>
                    <a:lnTo>
                      <a:pt x="628" y="246"/>
                    </a:lnTo>
                    <a:lnTo>
                      <a:pt x="620" y="214"/>
                    </a:lnTo>
                    <a:lnTo>
                      <a:pt x="606" y="184"/>
                    </a:lnTo>
                    <a:lnTo>
                      <a:pt x="592" y="156"/>
                    </a:lnTo>
                    <a:lnTo>
                      <a:pt x="574" y="130"/>
                    </a:lnTo>
                    <a:lnTo>
                      <a:pt x="554" y="106"/>
                    </a:lnTo>
                    <a:lnTo>
                      <a:pt x="532" y="84"/>
                    </a:lnTo>
                    <a:lnTo>
                      <a:pt x="508" y="64"/>
                    </a:lnTo>
                    <a:lnTo>
                      <a:pt x="482" y="46"/>
                    </a:lnTo>
                    <a:lnTo>
                      <a:pt x="456" y="30"/>
                    </a:lnTo>
                    <a:lnTo>
                      <a:pt x="426" y="18"/>
                    </a:lnTo>
                    <a:lnTo>
                      <a:pt x="396" y="10"/>
                    </a:lnTo>
                    <a:lnTo>
                      <a:pt x="366" y="4"/>
                    </a:lnTo>
                    <a:lnTo>
                      <a:pt x="334" y="0"/>
                    </a:lnTo>
                    <a:lnTo>
                      <a:pt x="300" y="2"/>
                    </a:lnTo>
                    <a:lnTo>
                      <a:pt x="300" y="2"/>
                    </a:lnTo>
                    <a:close/>
                  </a:path>
                </a:pathLst>
              </a:custGeom>
              <a:solidFill>
                <a:srgbClr val="FFE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1" name="Freeform 169"/>
              <p:cNvSpPr>
                <a:spLocks/>
              </p:cNvSpPr>
              <p:nvPr/>
            </p:nvSpPr>
            <p:spPr bwMode="auto">
              <a:xfrm flipH="1">
                <a:off x="5066812" y="3305326"/>
                <a:ext cx="1093078" cy="1244600"/>
              </a:xfrm>
              <a:custGeom>
                <a:avLst/>
                <a:gdLst>
                  <a:gd name="T0" fmla="*/ 288 w 618"/>
                  <a:gd name="T1" fmla="*/ 0 h 650"/>
                  <a:gd name="T2" fmla="*/ 228 w 618"/>
                  <a:gd name="T3" fmla="*/ 12 h 650"/>
                  <a:gd name="T4" fmla="*/ 170 w 618"/>
                  <a:gd name="T5" fmla="*/ 36 h 650"/>
                  <a:gd name="T6" fmla="*/ 120 w 618"/>
                  <a:gd name="T7" fmla="*/ 70 h 650"/>
                  <a:gd name="T8" fmla="*/ 76 w 618"/>
                  <a:gd name="T9" fmla="*/ 114 h 650"/>
                  <a:gd name="T10" fmla="*/ 42 w 618"/>
                  <a:gd name="T11" fmla="*/ 164 h 650"/>
                  <a:gd name="T12" fmla="*/ 16 w 618"/>
                  <a:gd name="T13" fmla="*/ 222 h 650"/>
                  <a:gd name="T14" fmla="*/ 2 w 618"/>
                  <a:gd name="T15" fmla="*/ 284 h 650"/>
                  <a:gd name="T16" fmla="*/ 0 w 618"/>
                  <a:gd name="T17" fmla="*/ 350 h 650"/>
                  <a:gd name="T18" fmla="*/ 4 w 618"/>
                  <a:gd name="T19" fmla="*/ 384 h 650"/>
                  <a:gd name="T20" fmla="*/ 20 w 618"/>
                  <a:gd name="T21" fmla="*/ 446 h 650"/>
                  <a:gd name="T22" fmla="*/ 48 w 618"/>
                  <a:gd name="T23" fmla="*/ 502 h 650"/>
                  <a:gd name="T24" fmla="*/ 84 w 618"/>
                  <a:gd name="T25" fmla="*/ 550 h 650"/>
                  <a:gd name="T26" fmla="*/ 128 w 618"/>
                  <a:gd name="T27" fmla="*/ 592 h 650"/>
                  <a:gd name="T28" fmla="*/ 180 w 618"/>
                  <a:gd name="T29" fmla="*/ 622 h 650"/>
                  <a:gd name="T30" fmla="*/ 236 w 618"/>
                  <a:gd name="T31" fmla="*/ 642 h 650"/>
                  <a:gd name="T32" fmla="*/ 296 w 618"/>
                  <a:gd name="T33" fmla="*/ 650 h 650"/>
                  <a:gd name="T34" fmla="*/ 328 w 618"/>
                  <a:gd name="T35" fmla="*/ 650 h 650"/>
                  <a:gd name="T36" fmla="*/ 390 w 618"/>
                  <a:gd name="T37" fmla="*/ 638 h 650"/>
                  <a:gd name="T38" fmla="*/ 446 w 618"/>
                  <a:gd name="T39" fmla="*/ 614 h 650"/>
                  <a:gd name="T40" fmla="*/ 498 w 618"/>
                  <a:gd name="T41" fmla="*/ 580 h 650"/>
                  <a:gd name="T42" fmla="*/ 540 w 618"/>
                  <a:gd name="T43" fmla="*/ 536 h 650"/>
                  <a:gd name="T44" fmla="*/ 576 w 618"/>
                  <a:gd name="T45" fmla="*/ 486 h 650"/>
                  <a:gd name="T46" fmla="*/ 600 w 618"/>
                  <a:gd name="T47" fmla="*/ 428 h 650"/>
                  <a:gd name="T48" fmla="*/ 614 w 618"/>
                  <a:gd name="T49" fmla="*/ 366 h 650"/>
                  <a:gd name="T50" fmla="*/ 616 w 618"/>
                  <a:gd name="T51" fmla="*/ 300 h 650"/>
                  <a:gd name="T52" fmla="*/ 614 w 618"/>
                  <a:gd name="T53" fmla="*/ 266 h 650"/>
                  <a:gd name="T54" fmla="*/ 598 w 618"/>
                  <a:gd name="T55" fmla="*/ 204 h 650"/>
                  <a:gd name="T56" fmla="*/ 570 w 618"/>
                  <a:gd name="T57" fmla="*/ 148 h 650"/>
                  <a:gd name="T58" fmla="*/ 534 w 618"/>
                  <a:gd name="T59" fmla="*/ 100 h 650"/>
                  <a:gd name="T60" fmla="*/ 490 w 618"/>
                  <a:gd name="T61" fmla="*/ 60 h 650"/>
                  <a:gd name="T62" fmla="*/ 438 w 618"/>
                  <a:gd name="T63" fmla="*/ 28 h 650"/>
                  <a:gd name="T64" fmla="*/ 382 w 618"/>
                  <a:gd name="T65" fmla="*/ 8 h 650"/>
                  <a:gd name="T66" fmla="*/ 320 w 618"/>
                  <a:gd name="T67" fmla="*/ 0 h 650"/>
                  <a:gd name="T68" fmla="*/ 288 w 618"/>
                  <a:gd name="T69" fmla="*/ 0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18" h="650">
                    <a:moveTo>
                      <a:pt x="288" y="0"/>
                    </a:moveTo>
                    <a:lnTo>
                      <a:pt x="288" y="0"/>
                    </a:lnTo>
                    <a:lnTo>
                      <a:pt x="258" y="6"/>
                    </a:lnTo>
                    <a:lnTo>
                      <a:pt x="228" y="12"/>
                    </a:lnTo>
                    <a:lnTo>
                      <a:pt x="198" y="22"/>
                    </a:lnTo>
                    <a:lnTo>
                      <a:pt x="170" y="36"/>
                    </a:lnTo>
                    <a:lnTo>
                      <a:pt x="144" y="52"/>
                    </a:lnTo>
                    <a:lnTo>
                      <a:pt x="120" y="70"/>
                    </a:lnTo>
                    <a:lnTo>
                      <a:pt x="98" y="92"/>
                    </a:lnTo>
                    <a:lnTo>
                      <a:pt x="76" y="114"/>
                    </a:lnTo>
                    <a:lnTo>
                      <a:pt x="58" y="138"/>
                    </a:lnTo>
                    <a:lnTo>
                      <a:pt x="42" y="164"/>
                    </a:lnTo>
                    <a:lnTo>
                      <a:pt x="28" y="192"/>
                    </a:lnTo>
                    <a:lnTo>
                      <a:pt x="16" y="222"/>
                    </a:lnTo>
                    <a:lnTo>
                      <a:pt x="8" y="252"/>
                    </a:lnTo>
                    <a:lnTo>
                      <a:pt x="2" y="284"/>
                    </a:lnTo>
                    <a:lnTo>
                      <a:pt x="0" y="318"/>
                    </a:lnTo>
                    <a:lnTo>
                      <a:pt x="0" y="350"/>
                    </a:lnTo>
                    <a:lnTo>
                      <a:pt x="0" y="350"/>
                    </a:lnTo>
                    <a:lnTo>
                      <a:pt x="4" y="384"/>
                    </a:lnTo>
                    <a:lnTo>
                      <a:pt x="10" y="416"/>
                    </a:lnTo>
                    <a:lnTo>
                      <a:pt x="20" y="446"/>
                    </a:lnTo>
                    <a:lnTo>
                      <a:pt x="32" y="474"/>
                    </a:lnTo>
                    <a:lnTo>
                      <a:pt x="48" y="502"/>
                    </a:lnTo>
                    <a:lnTo>
                      <a:pt x="64" y="528"/>
                    </a:lnTo>
                    <a:lnTo>
                      <a:pt x="84" y="550"/>
                    </a:lnTo>
                    <a:lnTo>
                      <a:pt x="104" y="572"/>
                    </a:lnTo>
                    <a:lnTo>
                      <a:pt x="128" y="592"/>
                    </a:lnTo>
                    <a:lnTo>
                      <a:pt x="152" y="608"/>
                    </a:lnTo>
                    <a:lnTo>
                      <a:pt x="180" y="622"/>
                    </a:lnTo>
                    <a:lnTo>
                      <a:pt x="208" y="634"/>
                    </a:lnTo>
                    <a:lnTo>
                      <a:pt x="236" y="642"/>
                    </a:lnTo>
                    <a:lnTo>
                      <a:pt x="266" y="648"/>
                    </a:lnTo>
                    <a:lnTo>
                      <a:pt x="296" y="650"/>
                    </a:lnTo>
                    <a:lnTo>
                      <a:pt x="328" y="650"/>
                    </a:lnTo>
                    <a:lnTo>
                      <a:pt x="328" y="650"/>
                    </a:lnTo>
                    <a:lnTo>
                      <a:pt x="360" y="646"/>
                    </a:lnTo>
                    <a:lnTo>
                      <a:pt x="390" y="638"/>
                    </a:lnTo>
                    <a:lnTo>
                      <a:pt x="420" y="628"/>
                    </a:lnTo>
                    <a:lnTo>
                      <a:pt x="446" y="614"/>
                    </a:lnTo>
                    <a:lnTo>
                      <a:pt x="472" y="598"/>
                    </a:lnTo>
                    <a:lnTo>
                      <a:pt x="498" y="580"/>
                    </a:lnTo>
                    <a:lnTo>
                      <a:pt x="520" y="560"/>
                    </a:lnTo>
                    <a:lnTo>
                      <a:pt x="540" y="536"/>
                    </a:lnTo>
                    <a:lnTo>
                      <a:pt x="558" y="512"/>
                    </a:lnTo>
                    <a:lnTo>
                      <a:pt x="576" y="486"/>
                    </a:lnTo>
                    <a:lnTo>
                      <a:pt x="590" y="458"/>
                    </a:lnTo>
                    <a:lnTo>
                      <a:pt x="600" y="428"/>
                    </a:lnTo>
                    <a:lnTo>
                      <a:pt x="608" y="398"/>
                    </a:lnTo>
                    <a:lnTo>
                      <a:pt x="614" y="366"/>
                    </a:lnTo>
                    <a:lnTo>
                      <a:pt x="618" y="334"/>
                    </a:lnTo>
                    <a:lnTo>
                      <a:pt x="616" y="300"/>
                    </a:lnTo>
                    <a:lnTo>
                      <a:pt x="616" y="300"/>
                    </a:lnTo>
                    <a:lnTo>
                      <a:pt x="614" y="266"/>
                    </a:lnTo>
                    <a:lnTo>
                      <a:pt x="606" y="236"/>
                    </a:lnTo>
                    <a:lnTo>
                      <a:pt x="598" y="204"/>
                    </a:lnTo>
                    <a:lnTo>
                      <a:pt x="584" y="176"/>
                    </a:lnTo>
                    <a:lnTo>
                      <a:pt x="570" y="148"/>
                    </a:lnTo>
                    <a:lnTo>
                      <a:pt x="552" y="124"/>
                    </a:lnTo>
                    <a:lnTo>
                      <a:pt x="534" y="100"/>
                    </a:lnTo>
                    <a:lnTo>
                      <a:pt x="512" y="78"/>
                    </a:lnTo>
                    <a:lnTo>
                      <a:pt x="490" y="60"/>
                    </a:lnTo>
                    <a:lnTo>
                      <a:pt x="464" y="42"/>
                    </a:lnTo>
                    <a:lnTo>
                      <a:pt x="438" y="28"/>
                    </a:lnTo>
                    <a:lnTo>
                      <a:pt x="410" y="16"/>
                    </a:lnTo>
                    <a:lnTo>
                      <a:pt x="382" y="8"/>
                    </a:lnTo>
                    <a:lnTo>
                      <a:pt x="352" y="2"/>
                    </a:lnTo>
                    <a:lnTo>
                      <a:pt x="320" y="0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E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2" name="Freeform 170"/>
              <p:cNvSpPr>
                <a:spLocks/>
              </p:cNvSpPr>
              <p:nvPr/>
            </p:nvSpPr>
            <p:spPr bwMode="auto">
              <a:xfrm flipH="1">
                <a:off x="5088894" y="3316438"/>
                <a:ext cx="1053054" cy="1206500"/>
              </a:xfrm>
              <a:custGeom>
                <a:avLst/>
                <a:gdLst>
                  <a:gd name="T0" fmla="*/ 276 w 596"/>
                  <a:gd name="T1" fmla="*/ 0 h 630"/>
                  <a:gd name="T2" fmla="*/ 218 w 596"/>
                  <a:gd name="T3" fmla="*/ 12 h 630"/>
                  <a:gd name="T4" fmla="*/ 162 w 596"/>
                  <a:gd name="T5" fmla="*/ 36 h 630"/>
                  <a:gd name="T6" fmla="*/ 114 w 596"/>
                  <a:gd name="T7" fmla="*/ 70 h 630"/>
                  <a:gd name="T8" fmla="*/ 74 w 596"/>
                  <a:gd name="T9" fmla="*/ 112 h 630"/>
                  <a:gd name="T10" fmla="*/ 40 w 596"/>
                  <a:gd name="T11" fmla="*/ 162 h 630"/>
                  <a:gd name="T12" fmla="*/ 16 w 596"/>
                  <a:gd name="T13" fmla="*/ 218 h 630"/>
                  <a:gd name="T14" fmla="*/ 4 w 596"/>
                  <a:gd name="T15" fmla="*/ 278 h 630"/>
                  <a:gd name="T16" fmla="*/ 2 w 596"/>
                  <a:gd name="T17" fmla="*/ 342 h 630"/>
                  <a:gd name="T18" fmla="*/ 6 w 596"/>
                  <a:gd name="T19" fmla="*/ 374 h 630"/>
                  <a:gd name="T20" fmla="*/ 22 w 596"/>
                  <a:gd name="T21" fmla="*/ 434 h 630"/>
                  <a:gd name="T22" fmla="*/ 48 w 596"/>
                  <a:gd name="T23" fmla="*/ 488 h 630"/>
                  <a:gd name="T24" fmla="*/ 82 w 596"/>
                  <a:gd name="T25" fmla="*/ 534 h 630"/>
                  <a:gd name="T26" fmla="*/ 126 w 596"/>
                  <a:gd name="T27" fmla="*/ 574 h 630"/>
                  <a:gd name="T28" fmla="*/ 176 w 596"/>
                  <a:gd name="T29" fmla="*/ 604 h 630"/>
                  <a:gd name="T30" fmla="*/ 230 w 596"/>
                  <a:gd name="T31" fmla="*/ 622 h 630"/>
                  <a:gd name="T32" fmla="*/ 290 w 596"/>
                  <a:gd name="T33" fmla="*/ 630 h 630"/>
                  <a:gd name="T34" fmla="*/ 320 w 596"/>
                  <a:gd name="T35" fmla="*/ 628 h 630"/>
                  <a:gd name="T36" fmla="*/ 378 w 596"/>
                  <a:gd name="T37" fmla="*/ 616 h 630"/>
                  <a:gd name="T38" fmla="*/ 434 w 596"/>
                  <a:gd name="T39" fmla="*/ 592 h 630"/>
                  <a:gd name="T40" fmla="*/ 482 w 596"/>
                  <a:gd name="T41" fmla="*/ 560 h 630"/>
                  <a:gd name="T42" fmla="*/ 522 w 596"/>
                  <a:gd name="T43" fmla="*/ 516 h 630"/>
                  <a:gd name="T44" fmla="*/ 556 w 596"/>
                  <a:gd name="T45" fmla="*/ 468 h 630"/>
                  <a:gd name="T46" fmla="*/ 580 w 596"/>
                  <a:gd name="T47" fmla="*/ 412 h 630"/>
                  <a:gd name="T48" fmla="*/ 594 w 596"/>
                  <a:gd name="T49" fmla="*/ 350 h 630"/>
                  <a:gd name="T50" fmla="*/ 594 w 596"/>
                  <a:gd name="T51" fmla="*/ 288 h 630"/>
                  <a:gd name="T52" fmla="*/ 592 w 596"/>
                  <a:gd name="T53" fmla="*/ 256 h 630"/>
                  <a:gd name="T54" fmla="*/ 576 w 596"/>
                  <a:gd name="T55" fmla="*/ 196 h 630"/>
                  <a:gd name="T56" fmla="*/ 548 w 596"/>
                  <a:gd name="T57" fmla="*/ 140 h 630"/>
                  <a:gd name="T58" fmla="*/ 514 w 596"/>
                  <a:gd name="T59" fmla="*/ 94 h 630"/>
                  <a:gd name="T60" fmla="*/ 470 w 596"/>
                  <a:gd name="T61" fmla="*/ 54 h 630"/>
                  <a:gd name="T62" fmla="*/ 420 w 596"/>
                  <a:gd name="T63" fmla="*/ 26 h 630"/>
                  <a:gd name="T64" fmla="*/ 366 w 596"/>
                  <a:gd name="T65" fmla="*/ 6 h 630"/>
                  <a:gd name="T66" fmla="*/ 306 w 596"/>
                  <a:gd name="T67" fmla="*/ 0 h 630"/>
                  <a:gd name="T68" fmla="*/ 276 w 596"/>
                  <a:gd name="T6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96" h="630">
                    <a:moveTo>
                      <a:pt x="276" y="0"/>
                    </a:moveTo>
                    <a:lnTo>
                      <a:pt x="276" y="0"/>
                    </a:lnTo>
                    <a:lnTo>
                      <a:pt x="246" y="4"/>
                    </a:lnTo>
                    <a:lnTo>
                      <a:pt x="218" y="12"/>
                    </a:lnTo>
                    <a:lnTo>
                      <a:pt x="190" y="22"/>
                    </a:lnTo>
                    <a:lnTo>
                      <a:pt x="162" y="36"/>
                    </a:lnTo>
                    <a:lnTo>
                      <a:pt x="138" y="52"/>
                    </a:lnTo>
                    <a:lnTo>
                      <a:pt x="114" y="70"/>
                    </a:lnTo>
                    <a:lnTo>
                      <a:pt x="92" y="90"/>
                    </a:lnTo>
                    <a:lnTo>
                      <a:pt x="74" y="112"/>
                    </a:lnTo>
                    <a:lnTo>
                      <a:pt x="56" y="136"/>
                    </a:lnTo>
                    <a:lnTo>
                      <a:pt x="40" y="162"/>
                    </a:lnTo>
                    <a:lnTo>
                      <a:pt x="28" y="188"/>
                    </a:lnTo>
                    <a:lnTo>
                      <a:pt x="16" y="218"/>
                    </a:lnTo>
                    <a:lnTo>
                      <a:pt x="8" y="246"/>
                    </a:lnTo>
                    <a:lnTo>
                      <a:pt x="4" y="278"/>
                    </a:lnTo>
                    <a:lnTo>
                      <a:pt x="0" y="310"/>
                    </a:lnTo>
                    <a:lnTo>
                      <a:pt x="2" y="342"/>
                    </a:lnTo>
                    <a:lnTo>
                      <a:pt x="2" y="342"/>
                    </a:lnTo>
                    <a:lnTo>
                      <a:pt x="6" y="374"/>
                    </a:lnTo>
                    <a:lnTo>
                      <a:pt x="12" y="404"/>
                    </a:lnTo>
                    <a:lnTo>
                      <a:pt x="22" y="434"/>
                    </a:lnTo>
                    <a:lnTo>
                      <a:pt x="34" y="462"/>
                    </a:lnTo>
                    <a:lnTo>
                      <a:pt x="48" y="488"/>
                    </a:lnTo>
                    <a:lnTo>
                      <a:pt x="64" y="512"/>
                    </a:lnTo>
                    <a:lnTo>
                      <a:pt x="82" y="534"/>
                    </a:lnTo>
                    <a:lnTo>
                      <a:pt x="104" y="556"/>
                    </a:lnTo>
                    <a:lnTo>
                      <a:pt x="126" y="574"/>
                    </a:lnTo>
                    <a:lnTo>
                      <a:pt x="150" y="590"/>
                    </a:lnTo>
                    <a:lnTo>
                      <a:pt x="176" y="604"/>
                    </a:lnTo>
                    <a:lnTo>
                      <a:pt x="202" y="614"/>
                    </a:lnTo>
                    <a:lnTo>
                      <a:pt x="230" y="622"/>
                    </a:lnTo>
                    <a:lnTo>
                      <a:pt x="260" y="628"/>
                    </a:lnTo>
                    <a:lnTo>
                      <a:pt x="290" y="630"/>
                    </a:lnTo>
                    <a:lnTo>
                      <a:pt x="320" y="628"/>
                    </a:lnTo>
                    <a:lnTo>
                      <a:pt x="320" y="628"/>
                    </a:lnTo>
                    <a:lnTo>
                      <a:pt x="350" y="624"/>
                    </a:lnTo>
                    <a:lnTo>
                      <a:pt x="378" y="616"/>
                    </a:lnTo>
                    <a:lnTo>
                      <a:pt x="406" y="606"/>
                    </a:lnTo>
                    <a:lnTo>
                      <a:pt x="434" y="592"/>
                    </a:lnTo>
                    <a:lnTo>
                      <a:pt x="458" y="578"/>
                    </a:lnTo>
                    <a:lnTo>
                      <a:pt x="482" y="560"/>
                    </a:lnTo>
                    <a:lnTo>
                      <a:pt x="504" y="540"/>
                    </a:lnTo>
                    <a:lnTo>
                      <a:pt x="522" y="516"/>
                    </a:lnTo>
                    <a:lnTo>
                      <a:pt x="540" y="492"/>
                    </a:lnTo>
                    <a:lnTo>
                      <a:pt x="556" y="468"/>
                    </a:lnTo>
                    <a:lnTo>
                      <a:pt x="570" y="440"/>
                    </a:lnTo>
                    <a:lnTo>
                      <a:pt x="580" y="412"/>
                    </a:lnTo>
                    <a:lnTo>
                      <a:pt x="588" y="382"/>
                    </a:lnTo>
                    <a:lnTo>
                      <a:pt x="594" y="350"/>
                    </a:lnTo>
                    <a:lnTo>
                      <a:pt x="596" y="320"/>
                    </a:lnTo>
                    <a:lnTo>
                      <a:pt x="594" y="288"/>
                    </a:lnTo>
                    <a:lnTo>
                      <a:pt x="594" y="288"/>
                    </a:lnTo>
                    <a:lnTo>
                      <a:pt x="592" y="256"/>
                    </a:lnTo>
                    <a:lnTo>
                      <a:pt x="584" y="224"/>
                    </a:lnTo>
                    <a:lnTo>
                      <a:pt x="576" y="196"/>
                    </a:lnTo>
                    <a:lnTo>
                      <a:pt x="564" y="168"/>
                    </a:lnTo>
                    <a:lnTo>
                      <a:pt x="548" y="140"/>
                    </a:lnTo>
                    <a:lnTo>
                      <a:pt x="532" y="116"/>
                    </a:lnTo>
                    <a:lnTo>
                      <a:pt x="514" y="94"/>
                    </a:lnTo>
                    <a:lnTo>
                      <a:pt x="492" y="74"/>
                    </a:lnTo>
                    <a:lnTo>
                      <a:pt x="470" y="54"/>
                    </a:lnTo>
                    <a:lnTo>
                      <a:pt x="446" y="38"/>
                    </a:lnTo>
                    <a:lnTo>
                      <a:pt x="420" y="26"/>
                    </a:lnTo>
                    <a:lnTo>
                      <a:pt x="394" y="14"/>
                    </a:lnTo>
                    <a:lnTo>
                      <a:pt x="366" y="6"/>
                    </a:lnTo>
                    <a:lnTo>
                      <a:pt x="336" y="2"/>
                    </a:lnTo>
                    <a:lnTo>
                      <a:pt x="306" y="0"/>
                    </a:lnTo>
                    <a:lnTo>
                      <a:pt x="276" y="0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3" name="Freeform 171"/>
              <p:cNvSpPr>
                <a:spLocks/>
              </p:cNvSpPr>
              <p:nvPr/>
            </p:nvSpPr>
            <p:spPr bwMode="auto">
              <a:xfrm flipH="1">
                <a:off x="5106837" y="3459313"/>
                <a:ext cx="1010269" cy="1166813"/>
              </a:xfrm>
              <a:custGeom>
                <a:avLst/>
                <a:gdLst>
                  <a:gd name="T0" fmla="*/ 262 w 572"/>
                  <a:gd name="T1" fmla="*/ 2 h 610"/>
                  <a:gd name="T2" fmla="*/ 206 w 572"/>
                  <a:gd name="T3" fmla="*/ 14 h 610"/>
                  <a:gd name="T4" fmla="*/ 154 w 572"/>
                  <a:gd name="T5" fmla="*/ 36 h 610"/>
                  <a:gd name="T6" fmla="*/ 108 w 572"/>
                  <a:gd name="T7" fmla="*/ 70 h 610"/>
                  <a:gd name="T8" fmla="*/ 68 w 572"/>
                  <a:gd name="T9" fmla="*/ 112 h 610"/>
                  <a:gd name="T10" fmla="*/ 36 w 572"/>
                  <a:gd name="T11" fmla="*/ 160 h 610"/>
                  <a:gd name="T12" fmla="*/ 14 w 572"/>
                  <a:gd name="T13" fmla="*/ 214 h 610"/>
                  <a:gd name="T14" fmla="*/ 2 w 572"/>
                  <a:gd name="T15" fmla="*/ 272 h 610"/>
                  <a:gd name="T16" fmla="*/ 0 w 572"/>
                  <a:gd name="T17" fmla="*/ 334 h 610"/>
                  <a:gd name="T18" fmla="*/ 4 w 572"/>
                  <a:gd name="T19" fmla="*/ 366 h 610"/>
                  <a:gd name="T20" fmla="*/ 20 w 572"/>
                  <a:gd name="T21" fmla="*/ 424 h 610"/>
                  <a:gd name="T22" fmla="*/ 46 w 572"/>
                  <a:gd name="T23" fmla="*/ 476 h 610"/>
                  <a:gd name="T24" fmla="*/ 80 w 572"/>
                  <a:gd name="T25" fmla="*/ 520 h 610"/>
                  <a:gd name="T26" fmla="*/ 122 w 572"/>
                  <a:gd name="T27" fmla="*/ 558 h 610"/>
                  <a:gd name="T28" fmla="*/ 170 w 572"/>
                  <a:gd name="T29" fmla="*/ 586 h 610"/>
                  <a:gd name="T30" fmla="*/ 222 w 572"/>
                  <a:gd name="T31" fmla="*/ 604 h 610"/>
                  <a:gd name="T32" fmla="*/ 280 w 572"/>
                  <a:gd name="T33" fmla="*/ 610 h 610"/>
                  <a:gd name="T34" fmla="*/ 308 w 572"/>
                  <a:gd name="T35" fmla="*/ 610 h 610"/>
                  <a:gd name="T36" fmla="*/ 366 w 572"/>
                  <a:gd name="T37" fmla="*/ 598 h 610"/>
                  <a:gd name="T38" fmla="*/ 418 w 572"/>
                  <a:gd name="T39" fmla="*/ 574 h 610"/>
                  <a:gd name="T40" fmla="*/ 464 w 572"/>
                  <a:gd name="T41" fmla="*/ 540 h 610"/>
                  <a:gd name="T42" fmla="*/ 504 w 572"/>
                  <a:gd name="T43" fmla="*/ 500 h 610"/>
                  <a:gd name="T44" fmla="*/ 534 w 572"/>
                  <a:gd name="T45" fmla="*/ 450 h 610"/>
                  <a:gd name="T46" fmla="*/ 558 w 572"/>
                  <a:gd name="T47" fmla="*/ 396 h 610"/>
                  <a:gd name="T48" fmla="*/ 570 w 572"/>
                  <a:gd name="T49" fmla="*/ 338 h 610"/>
                  <a:gd name="T50" fmla="*/ 570 w 572"/>
                  <a:gd name="T51" fmla="*/ 276 h 610"/>
                  <a:gd name="T52" fmla="*/ 566 w 572"/>
                  <a:gd name="T53" fmla="*/ 246 h 610"/>
                  <a:gd name="T54" fmla="*/ 552 w 572"/>
                  <a:gd name="T55" fmla="*/ 188 h 610"/>
                  <a:gd name="T56" fmla="*/ 526 w 572"/>
                  <a:gd name="T57" fmla="*/ 136 h 610"/>
                  <a:gd name="T58" fmla="*/ 490 w 572"/>
                  <a:gd name="T59" fmla="*/ 90 h 610"/>
                  <a:gd name="T60" fmla="*/ 450 w 572"/>
                  <a:gd name="T61" fmla="*/ 52 h 610"/>
                  <a:gd name="T62" fmla="*/ 402 w 572"/>
                  <a:gd name="T63" fmla="*/ 24 h 610"/>
                  <a:gd name="T64" fmla="*/ 348 w 572"/>
                  <a:gd name="T65" fmla="*/ 6 h 610"/>
                  <a:gd name="T66" fmla="*/ 292 w 572"/>
                  <a:gd name="T67" fmla="*/ 0 h 610"/>
                  <a:gd name="T68" fmla="*/ 262 w 572"/>
                  <a:gd name="T69" fmla="*/ 2 h 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72" h="610">
                    <a:moveTo>
                      <a:pt x="262" y="2"/>
                    </a:moveTo>
                    <a:lnTo>
                      <a:pt x="262" y="2"/>
                    </a:lnTo>
                    <a:lnTo>
                      <a:pt x="234" y="6"/>
                    </a:lnTo>
                    <a:lnTo>
                      <a:pt x="206" y="14"/>
                    </a:lnTo>
                    <a:lnTo>
                      <a:pt x="178" y="24"/>
                    </a:lnTo>
                    <a:lnTo>
                      <a:pt x="154" y="36"/>
                    </a:lnTo>
                    <a:lnTo>
                      <a:pt x="130" y="52"/>
                    </a:lnTo>
                    <a:lnTo>
                      <a:pt x="108" y="70"/>
                    </a:lnTo>
                    <a:lnTo>
                      <a:pt x="86" y="90"/>
                    </a:lnTo>
                    <a:lnTo>
                      <a:pt x="68" y="112"/>
                    </a:lnTo>
                    <a:lnTo>
                      <a:pt x="50" y="134"/>
                    </a:lnTo>
                    <a:lnTo>
                      <a:pt x="36" y="160"/>
                    </a:lnTo>
                    <a:lnTo>
                      <a:pt x="24" y="186"/>
                    </a:lnTo>
                    <a:lnTo>
                      <a:pt x="14" y="214"/>
                    </a:lnTo>
                    <a:lnTo>
                      <a:pt x="6" y="242"/>
                    </a:lnTo>
                    <a:lnTo>
                      <a:pt x="2" y="272"/>
                    </a:lnTo>
                    <a:lnTo>
                      <a:pt x="0" y="304"/>
                    </a:lnTo>
                    <a:lnTo>
                      <a:pt x="0" y="334"/>
                    </a:lnTo>
                    <a:lnTo>
                      <a:pt x="0" y="334"/>
                    </a:lnTo>
                    <a:lnTo>
                      <a:pt x="4" y="366"/>
                    </a:lnTo>
                    <a:lnTo>
                      <a:pt x="10" y="394"/>
                    </a:lnTo>
                    <a:lnTo>
                      <a:pt x="20" y="424"/>
                    </a:lnTo>
                    <a:lnTo>
                      <a:pt x="32" y="450"/>
                    </a:lnTo>
                    <a:lnTo>
                      <a:pt x="46" y="476"/>
                    </a:lnTo>
                    <a:lnTo>
                      <a:pt x="62" y="500"/>
                    </a:lnTo>
                    <a:lnTo>
                      <a:pt x="80" y="520"/>
                    </a:lnTo>
                    <a:lnTo>
                      <a:pt x="100" y="540"/>
                    </a:lnTo>
                    <a:lnTo>
                      <a:pt x="122" y="558"/>
                    </a:lnTo>
                    <a:lnTo>
                      <a:pt x="146" y="574"/>
                    </a:lnTo>
                    <a:lnTo>
                      <a:pt x="170" y="586"/>
                    </a:lnTo>
                    <a:lnTo>
                      <a:pt x="196" y="596"/>
                    </a:lnTo>
                    <a:lnTo>
                      <a:pt x="222" y="604"/>
                    </a:lnTo>
                    <a:lnTo>
                      <a:pt x="250" y="608"/>
                    </a:lnTo>
                    <a:lnTo>
                      <a:pt x="280" y="610"/>
                    </a:lnTo>
                    <a:lnTo>
                      <a:pt x="308" y="610"/>
                    </a:lnTo>
                    <a:lnTo>
                      <a:pt x="308" y="610"/>
                    </a:lnTo>
                    <a:lnTo>
                      <a:pt x="338" y="604"/>
                    </a:lnTo>
                    <a:lnTo>
                      <a:pt x="366" y="598"/>
                    </a:lnTo>
                    <a:lnTo>
                      <a:pt x="392" y="586"/>
                    </a:lnTo>
                    <a:lnTo>
                      <a:pt x="418" y="574"/>
                    </a:lnTo>
                    <a:lnTo>
                      <a:pt x="442" y="558"/>
                    </a:lnTo>
                    <a:lnTo>
                      <a:pt x="464" y="540"/>
                    </a:lnTo>
                    <a:lnTo>
                      <a:pt x="484" y="522"/>
                    </a:lnTo>
                    <a:lnTo>
                      <a:pt x="504" y="500"/>
                    </a:lnTo>
                    <a:lnTo>
                      <a:pt x="520" y="476"/>
                    </a:lnTo>
                    <a:lnTo>
                      <a:pt x="534" y="450"/>
                    </a:lnTo>
                    <a:lnTo>
                      <a:pt x="548" y="424"/>
                    </a:lnTo>
                    <a:lnTo>
                      <a:pt x="558" y="396"/>
                    </a:lnTo>
                    <a:lnTo>
                      <a:pt x="564" y="368"/>
                    </a:lnTo>
                    <a:lnTo>
                      <a:pt x="570" y="338"/>
                    </a:lnTo>
                    <a:lnTo>
                      <a:pt x="572" y="308"/>
                    </a:lnTo>
                    <a:lnTo>
                      <a:pt x="570" y="276"/>
                    </a:lnTo>
                    <a:lnTo>
                      <a:pt x="570" y="276"/>
                    </a:lnTo>
                    <a:lnTo>
                      <a:pt x="566" y="246"/>
                    </a:lnTo>
                    <a:lnTo>
                      <a:pt x="560" y="216"/>
                    </a:lnTo>
                    <a:lnTo>
                      <a:pt x="552" y="188"/>
                    </a:lnTo>
                    <a:lnTo>
                      <a:pt x="540" y="160"/>
                    </a:lnTo>
                    <a:lnTo>
                      <a:pt x="526" y="136"/>
                    </a:lnTo>
                    <a:lnTo>
                      <a:pt x="510" y="112"/>
                    </a:lnTo>
                    <a:lnTo>
                      <a:pt x="490" y="90"/>
                    </a:lnTo>
                    <a:lnTo>
                      <a:pt x="470" y="70"/>
                    </a:lnTo>
                    <a:lnTo>
                      <a:pt x="450" y="52"/>
                    </a:lnTo>
                    <a:lnTo>
                      <a:pt x="426" y="38"/>
                    </a:lnTo>
                    <a:lnTo>
                      <a:pt x="402" y="24"/>
                    </a:lnTo>
                    <a:lnTo>
                      <a:pt x="376" y="14"/>
                    </a:lnTo>
                    <a:lnTo>
                      <a:pt x="348" y="6"/>
                    </a:lnTo>
                    <a:lnTo>
                      <a:pt x="320" y="2"/>
                    </a:lnTo>
                    <a:lnTo>
                      <a:pt x="292" y="0"/>
                    </a:lnTo>
                    <a:lnTo>
                      <a:pt x="262" y="2"/>
                    </a:lnTo>
                    <a:lnTo>
                      <a:pt x="262" y="2"/>
                    </a:lnTo>
                    <a:close/>
                  </a:path>
                </a:pathLst>
              </a:custGeom>
              <a:solidFill>
                <a:srgbClr val="FFF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4" name="Freeform 172"/>
              <p:cNvSpPr>
                <a:spLocks/>
              </p:cNvSpPr>
              <p:nvPr/>
            </p:nvSpPr>
            <p:spPr bwMode="auto">
              <a:xfrm flipH="1">
                <a:off x="5145481" y="3367238"/>
                <a:ext cx="971625" cy="1128713"/>
              </a:xfrm>
              <a:custGeom>
                <a:avLst/>
                <a:gdLst>
                  <a:gd name="T0" fmla="*/ 250 w 550"/>
                  <a:gd name="T1" fmla="*/ 0 h 590"/>
                  <a:gd name="T2" fmla="*/ 196 w 550"/>
                  <a:gd name="T3" fmla="*/ 12 h 590"/>
                  <a:gd name="T4" fmla="*/ 146 w 550"/>
                  <a:gd name="T5" fmla="*/ 36 h 590"/>
                  <a:gd name="T6" fmla="*/ 102 w 550"/>
                  <a:gd name="T7" fmla="*/ 68 h 590"/>
                  <a:gd name="T8" fmla="*/ 64 w 550"/>
                  <a:gd name="T9" fmla="*/ 108 h 590"/>
                  <a:gd name="T10" fmla="*/ 34 w 550"/>
                  <a:gd name="T11" fmla="*/ 156 h 590"/>
                  <a:gd name="T12" fmla="*/ 14 w 550"/>
                  <a:gd name="T13" fmla="*/ 208 h 590"/>
                  <a:gd name="T14" fmla="*/ 2 w 550"/>
                  <a:gd name="T15" fmla="*/ 266 h 590"/>
                  <a:gd name="T16" fmla="*/ 2 w 550"/>
                  <a:gd name="T17" fmla="*/ 326 h 590"/>
                  <a:gd name="T18" fmla="*/ 6 w 550"/>
                  <a:gd name="T19" fmla="*/ 356 h 590"/>
                  <a:gd name="T20" fmla="*/ 20 w 550"/>
                  <a:gd name="T21" fmla="*/ 412 h 590"/>
                  <a:gd name="T22" fmla="*/ 46 w 550"/>
                  <a:gd name="T23" fmla="*/ 462 h 590"/>
                  <a:gd name="T24" fmla="*/ 80 w 550"/>
                  <a:gd name="T25" fmla="*/ 504 h 590"/>
                  <a:gd name="T26" fmla="*/ 120 w 550"/>
                  <a:gd name="T27" fmla="*/ 540 h 590"/>
                  <a:gd name="T28" fmla="*/ 166 w 550"/>
                  <a:gd name="T29" fmla="*/ 568 h 590"/>
                  <a:gd name="T30" fmla="*/ 218 w 550"/>
                  <a:gd name="T31" fmla="*/ 584 h 590"/>
                  <a:gd name="T32" fmla="*/ 272 w 550"/>
                  <a:gd name="T33" fmla="*/ 590 h 590"/>
                  <a:gd name="T34" fmla="*/ 300 w 550"/>
                  <a:gd name="T35" fmla="*/ 588 h 590"/>
                  <a:gd name="T36" fmla="*/ 354 w 550"/>
                  <a:gd name="T37" fmla="*/ 576 h 590"/>
                  <a:gd name="T38" fmla="*/ 404 w 550"/>
                  <a:gd name="T39" fmla="*/ 552 h 590"/>
                  <a:gd name="T40" fmla="*/ 448 w 550"/>
                  <a:gd name="T41" fmla="*/ 520 h 590"/>
                  <a:gd name="T42" fmla="*/ 486 w 550"/>
                  <a:gd name="T43" fmla="*/ 480 h 590"/>
                  <a:gd name="T44" fmla="*/ 516 w 550"/>
                  <a:gd name="T45" fmla="*/ 432 h 590"/>
                  <a:gd name="T46" fmla="*/ 536 w 550"/>
                  <a:gd name="T47" fmla="*/ 380 h 590"/>
                  <a:gd name="T48" fmla="*/ 548 w 550"/>
                  <a:gd name="T49" fmla="*/ 322 h 590"/>
                  <a:gd name="T50" fmla="*/ 548 w 550"/>
                  <a:gd name="T51" fmla="*/ 264 h 590"/>
                  <a:gd name="T52" fmla="*/ 544 w 550"/>
                  <a:gd name="T53" fmla="*/ 234 h 590"/>
                  <a:gd name="T54" fmla="*/ 530 w 550"/>
                  <a:gd name="T55" fmla="*/ 178 h 590"/>
                  <a:gd name="T56" fmla="*/ 504 w 550"/>
                  <a:gd name="T57" fmla="*/ 128 h 590"/>
                  <a:gd name="T58" fmla="*/ 470 w 550"/>
                  <a:gd name="T59" fmla="*/ 84 h 590"/>
                  <a:gd name="T60" fmla="*/ 430 w 550"/>
                  <a:gd name="T61" fmla="*/ 48 h 590"/>
                  <a:gd name="T62" fmla="*/ 384 w 550"/>
                  <a:gd name="T63" fmla="*/ 22 h 590"/>
                  <a:gd name="T64" fmla="*/ 332 w 550"/>
                  <a:gd name="T65" fmla="*/ 4 h 590"/>
                  <a:gd name="T66" fmla="*/ 278 w 550"/>
                  <a:gd name="T67" fmla="*/ 0 h 590"/>
                  <a:gd name="T68" fmla="*/ 250 w 550"/>
                  <a:gd name="T69" fmla="*/ 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0" h="590">
                    <a:moveTo>
                      <a:pt x="250" y="0"/>
                    </a:moveTo>
                    <a:lnTo>
                      <a:pt x="250" y="0"/>
                    </a:lnTo>
                    <a:lnTo>
                      <a:pt x="222" y="6"/>
                    </a:lnTo>
                    <a:lnTo>
                      <a:pt x="196" y="12"/>
                    </a:lnTo>
                    <a:lnTo>
                      <a:pt x="170" y="24"/>
                    </a:lnTo>
                    <a:lnTo>
                      <a:pt x="146" y="36"/>
                    </a:lnTo>
                    <a:lnTo>
                      <a:pt x="124" y="52"/>
                    </a:lnTo>
                    <a:lnTo>
                      <a:pt x="102" y="68"/>
                    </a:lnTo>
                    <a:lnTo>
                      <a:pt x="82" y="88"/>
                    </a:lnTo>
                    <a:lnTo>
                      <a:pt x="64" y="108"/>
                    </a:lnTo>
                    <a:lnTo>
                      <a:pt x="48" y="132"/>
                    </a:lnTo>
                    <a:lnTo>
                      <a:pt x="34" y="156"/>
                    </a:lnTo>
                    <a:lnTo>
                      <a:pt x="22" y="182"/>
                    </a:lnTo>
                    <a:lnTo>
                      <a:pt x="14" y="208"/>
                    </a:lnTo>
                    <a:lnTo>
                      <a:pt x="6" y="236"/>
                    </a:lnTo>
                    <a:lnTo>
                      <a:pt x="2" y="266"/>
                    </a:lnTo>
                    <a:lnTo>
                      <a:pt x="0" y="296"/>
                    </a:lnTo>
                    <a:lnTo>
                      <a:pt x="2" y="326"/>
                    </a:lnTo>
                    <a:lnTo>
                      <a:pt x="2" y="326"/>
                    </a:lnTo>
                    <a:lnTo>
                      <a:pt x="6" y="356"/>
                    </a:lnTo>
                    <a:lnTo>
                      <a:pt x="12" y="384"/>
                    </a:lnTo>
                    <a:lnTo>
                      <a:pt x="20" y="412"/>
                    </a:lnTo>
                    <a:lnTo>
                      <a:pt x="32" y="438"/>
                    </a:lnTo>
                    <a:lnTo>
                      <a:pt x="46" y="462"/>
                    </a:lnTo>
                    <a:lnTo>
                      <a:pt x="62" y="484"/>
                    </a:lnTo>
                    <a:lnTo>
                      <a:pt x="80" y="504"/>
                    </a:lnTo>
                    <a:lnTo>
                      <a:pt x="98" y="524"/>
                    </a:lnTo>
                    <a:lnTo>
                      <a:pt x="120" y="540"/>
                    </a:lnTo>
                    <a:lnTo>
                      <a:pt x="142" y="556"/>
                    </a:lnTo>
                    <a:lnTo>
                      <a:pt x="166" y="568"/>
                    </a:lnTo>
                    <a:lnTo>
                      <a:pt x="192" y="576"/>
                    </a:lnTo>
                    <a:lnTo>
                      <a:pt x="218" y="584"/>
                    </a:lnTo>
                    <a:lnTo>
                      <a:pt x="244" y="588"/>
                    </a:lnTo>
                    <a:lnTo>
                      <a:pt x="272" y="590"/>
                    </a:lnTo>
                    <a:lnTo>
                      <a:pt x="300" y="588"/>
                    </a:lnTo>
                    <a:lnTo>
                      <a:pt x="300" y="588"/>
                    </a:lnTo>
                    <a:lnTo>
                      <a:pt x="328" y="584"/>
                    </a:lnTo>
                    <a:lnTo>
                      <a:pt x="354" y="576"/>
                    </a:lnTo>
                    <a:lnTo>
                      <a:pt x="380" y="566"/>
                    </a:lnTo>
                    <a:lnTo>
                      <a:pt x="404" y="552"/>
                    </a:lnTo>
                    <a:lnTo>
                      <a:pt x="426" y="538"/>
                    </a:lnTo>
                    <a:lnTo>
                      <a:pt x="448" y="520"/>
                    </a:lnTo>
                    <a:lnTo>
                      <a:pt x="468" y="502"/>
                    </a:lnTo>
                    <a:lnTo>
                      <a:pt x="486" y="480"/>
                    </a:lnTo>
                    <a:lnTo>
                      <a:pt x="502" y="456"/>
                    </a:lnTo>
                    <a:lnTo>
                      <a:pt x="516" y="432"/>
                    </a:lnTo>
                    <a:lnTo>
                      <a:pt x="528" y="406"/>
                    </a:lnTo>
                    <a:lnTo>
                      <a:pt x="536" y="380"/>
                    </a:lnTo>
                    <a:lnTo>
                      <a:pt x="544" y="352"/>
                    </a:lnTo>
                    <a:lnTo>
                      <a:pt x="548" y="322"/>
                    </a:lnTo>
                    <a:lnTo>
                      <a:pt x="550" y="294"/>
                    </a:lnTo>
                    <a:lnTo>
                      <a:pt x="548" y="264"/>
                    </a:lnTo>
                    <a:lnTo>
                      <a:pt x="548" y="264"/>
                    </a:lnTo>
                    <a:lnTo>
                      <a:pt x="544" y="234"/>
                    </a:lnTo>
                    <a:lnTo>
                      <a:pt x="538" y="204"/>
                    </a:lnTo>
                    <a:lnTo>
                      <a:pt x="530" y="178"/>
                    </a:lnTo>
                    <a:lnTo>
                      <a:pt x="518" y="152"/>
                    </a:lnTo>
                    <a:lnTo>
                      <a:pt x="504" y="128"/>
                    </a:lnTo>
                    <a:lnTo>
                      <a:pt x="488" y="104"/>
                    </a:lnTo>
                    <a:lnTo>
                      <a:pt x="470" y="84"/>
                    </a:lnTo>
                    <a:lnTo>
                      <a:pt x="452" y="64"/>
                    </a:lnTo>
                    <a:lnTo>
                      <a:pt x="430" y="48"/>
                    </a:lnTo>
                    <a:lnTo>
                      <a:pt x="408" y="34"/>
                    </a:lnTo>
                    <a:lnTo>
                      <a:pt x="384" y="22"/>
                    </a:lnTo>
                    <a:lnTo>
                      <a:pt x="358" y="12"/>
                    </a:lnTo>
                    <a:lnTo>
                      <a:pt x="332" y="4"/>
                    </a:lnTo>
                    <a:lnTo>
                      <a:pt x="306" y="0"/>
                    </a:lnTo>
                    <a:lnTo>
                      <a:pt x="278" y="0"/>
                    </a:lnTo>
                    <a:lnTo>
                      <a:pt x="250" y="0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FF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5" name="Freeform 173"/>
              <p:cNvSpPr>
                <a:spLocks/>
              </p:cNvSpPr>
              <p:nvPr/>
            </p:nvSpPr>
            <p:spPr bwMode="auto">
              <a:xfrm flipH="1">
                <a:off x="5403568" y="4135588"/>
                <a:ext cx="307774" cy="180975"/>
              </a:xfrm>
              <a:custGeom>
                <a:avLst/>
                <a:gdLst>
                  <a:gd name="T0" fmla="*/ 84 w 174"/>
                  <a:gd name="T1" fmla="*/ 94 h 94"/>
                  <a:gd name="T2" fmla="*/ 84 w 174"/>
                  <a:gd name="T3" fmla="*/ 94 h 94"/>
                  <a:gd name="T4" fmla="*/ 66 w 174"/>
                  <a:gd name="T5" fmla="*/ 92 h 94"/>
                  <a:gd name="T6" fmla="*/ 50 w 174"/>
                  <a:gd name="T7" fmla="*/ 90 h 94"/>
                  <a:gd name="T8" fmla="*/ 36 w 174"/>
                  <a:gd name="T9" fmla="*/ 84 h 94"/>
                  <a:gd name="T10" fmla="*/ 24 w 174"/>
                  <a:gd name="T11" fmla="*/ 78 h 94"/>
                  <a:gd name="T12" fmla="*/ 12 w 174"/>
                  <a:gd name="T13" fmla="*/ 70 h 94"/>
                  <a:gd name="T14" fmla="*/ 6 w 174"/>
                  <a:gd name="T15" fmla="*/ 62 h 94"/>
                  <a:gd name="T16" fmla="*/ 0 w 174"/>
                  <a:gd name="T17" fmla="*/ 52 h 94"/>
                  <a:gd name="T18" fmla="*/ 0 w 174"/>
                  <a:gd name="T19" fmla="*/ 44 h 94"/>
                  <a:gd name="T20" fmla="*/ 0 w 174"/>
                  <a:gd name="T21" fmla="*/ 44 h 94"/>
                  <a:gd name="T22" fmla="*/ 2 w 174"/>
                  <a:gd name="T23" fmla="*/ 34 h 94"/>
                  <a:gd name="T24" fmla="*/ 8 w 174"/>
                  <a:gd name="T25" fmla="*/ 26 h 94"/>
                  <a:gd name="T26" fmla="*/ 16 w 174"/>
                  <a:gd name="T27" fmla="*/ 18 h 94"/>
                  <a:gd name="T28" fmla="*/ 26 w 174"/>
                  <a:gd name="T29" fmla="*/ 12 h 94"/>
                  <a:gd name="T30" fmla="*/ 40 w 174"/>
                  <a:gd name="T31" fmla="*/ 6 h 94"/>
                  <a:gd name="T32" fmla="*/ 56 w 174"/>
                  <a:gd name="T33" fmla="*/ 2 h 94"/>
                  <a:gd name="T34" fmla="*/ 72 w 174"/>
                  <a:gd name="T35" fmla="*/ 0 h 94"/>
                  <a:gd name="T36" fmla="*/ 90 w 174"/>
                  <a:gd name="T37" fmla="*/ 0 h 94"/>
                  <a:gd name="T38" fmla="*/ 90 w 174"/>
                  <a:gd name="T39" fmla="*/ 0 h 94"/>
                  <a:gd name="T40" fmla="*/ 106 w 174"/>
                  <a:gd name="T41" fmla="*/ 2 h 94"/>
                  <a:gd name="T42" fmla="*/ 124 w 174"/>
                  <a:gd name="T43" fmla="*/ 6 h 94"/>
                  <a:gd name="T44" fmla="*/ 138 w 174"/>
                  <a:gd name="T45" fmla="*/ 12 h 94"/>
                  <a:gd name="T46" fmla="*/ 150 w 174"/>
                  <a:gd name="T47" fmla="*/ 18 h 94"/>
                  <a:gd name="T48" fmla="*/ 160 w 174"/>
                  <a:gd name="T49" fmla="*/ 24 h 94"/>
                  <a:gd name="T50" fmla="*/ 168 w 174"/>
                  <a:gd name="T51" fmla="*/ 34 h 94"/>
                  <a:gd name="T52" fmla="*/ 172 w 174"/>
                  <a:gd name="T53" fmla="*/ 42 h 94"/>
                  <a:gd name="T54" fmla="*/ 174 w 174"/>
                  <a:gd name="T55" fmla="*/ 52 h 94"/>
                  <a:gd name="T56" fmla="*/ 174 w 174"/>
                  <a:gd name="T57" fmla="*/ 52 h 94"/>
                  <a:gd name="T58" fmla="*/ 172 w 174"/>
                  <a:gd name="T59" fmla="*/ 62 h 94"/>
                  <a:gd name="T60" fmla="*/ 166 w 174"/>
                  <a:gd name="T61" fmla="*/ 70 h 94"/>
                  <a:gd name="T62" fmla="*/ 158 w 174"/>
                  <a:gd name="T63" fmla="*/ 78 h 94"/>
                  <a:gd name="T64" fmla="*/ 146 w 174"/>
                  <a:gd name="T65" fmla="*/ 84 h 94"/>
                  <a:gd name="T66" fmla="*/ 134 w 174"/>
                  <a:gd name="T67" fmla="*/ 88 h 94"/>
                  <a:gd name="T68" fmla="*/ 118 w 174"/>
                  <a:gd name="T69" fmla="*/ 92 h 94"/>
                  <a:gd name="T70" fmla="*/ 102 w 174"/>
                  <a:gd name="T71" fmla="*/ 94 h 94"/>
                  <a:gd name="T72" fmla="*/ 84 w 174"/>
                  <a:gd name="T73" fmla="*/ 94 h 94"/>
                  <a:gd name="T74" fmla="*/ 84 w 174"/>
                  <a:gd name="T75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4" h="94">
                    <a:moveTo>
                      <a:pt x="84" y="94"/>
                    </a:moveTo>
                    <a:lnTo>
                      <a:pt x="84" y="94"/>
                    </a:lnTo>
                    <a:lnTo>
                      <a:pt x="66" y="92"/>
                    </a:lnTo>
                    <a:lnTo>
                      <a:pt x="50" y="90"/>
                    </a:lnTo>
                    <a:lnTo>
                      <a:pt x="36" y="84"/>
                    </a:lnTo>
                    <a:lnTo>
                      <a:pt x="24" y="78"/>
                    </a:lnTo>
                    <a:lnTo>
                      <a:pt x="12" y="70"/>
                    </a:lnTo>
                    <a:lnTo>
                      <a:pt x="6" y="62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8" y="26"/>
                    </a:lnTo>
                    <a:lnTo>
                      <a:pt x="16" y="18"/>
                    </a:lnTo>
                    <a:lnTo>
                      <a:pt x="26" y="12"/>
                    </a:lnTo>
                    <a:lnTo>
                      <a:pt x="40" y="6"/>
                    </a:lnTo>
                    <a:lnTo>
                      <a:pt x="56" y="2"/>
                    </a:lnTo>
                    <a:lnTo>
                      <a:pt x="72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106" y="2"/>
                    </a:lnTo>
                    <a:lnTo>
                      <a:pt x="124" y="6"/>
                    </a:lnTo>
                    <a:lnTo>
                      <a:pt x="138" y="12"/>
                    </a:lnTo>
                    <a:lnTo>
                      <a:pt x="150" y="18"/>
                    </a:lnTo>
                    <a:lnTo>
                      <a:pt x="160" y="24"/>
                    </a:lnTo>
                    <a:lnTo>
                      <a:pt x="168" y="34"/>
                    </a:lnTo>
                    <a:lnTo>
                      <a:pt x="172" y="42"/>
                    </a:lnTo>
                    <a:lnTo>
                      <a:pt x="174" y="52"/>
                    </a:lnTo>
                    <a:lnTo>
                      <a:pt x="174" y="52"/>
                    </a:lnTo>
                    <a:lnTo>
                      <a:pt x="172" y="62"/>
                    </a:lnTo>
                    <a:lnTo>
                      <a:pt x="166" y="70"/>
                    </a:lnTo>
                    <a:lnTo>
                      <a:pt x="158" y="78"/>
                    </a:lnTo>
                    <a:lnTo>
                      <a:pt x="146" y="84"/>
                    </a:lnTo>
                    <a:lnTo>
                      <a:pt x="134" y="88"/>
                    </a:lnTo>
                    <a:lnTo>
                      <a:pt x="118" y="92"/>
                    </a:lnTo>
                    <a:lnTo>
                      <a:pt x="102" y="94"/>
                    </a:lnTo>
                    <a:lnTo>
                      <a:pt x="84" y="94"/>
                    </a:lnTo>
                    <a:lnTo>
                      <a:pt x="84" y="94"/>
                    </a:lnTo>
                    <a:close/>
                  </a:path>
                </a:pathLst>
              </a:custGeom>
              <a:solidFill>
                <a:srgbClr val="FF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6" name="Freeform 174"/>
              <p:cNvSpPr>
                <a:spLocks/>
              </p:cNvSpPr>
              <p:nvPr/>
            </p:nvSpPr>
            <p:spPr bwMode="auto">
              <a:xfrm flipH="1">
                <a:off x="5406329" y="4140351"/>
                <a:ext cx="300872" cy="176213"/>
              </a:xfrm>
              <a:custGeom>
                <a:avLst/>
                <a:gdLst>
                  <a:gd name="T0" fmla="*/ 82 w 170"/>
                  <a:gd name="T1" fmla="*/ 92 h 92"/>
                  <a:gd name="T2" fmla="*/ 82 w 170"/>
                  <a:gd name="T3" fmla="*/ 92 h 92"/>
                  <a:gd name="T4" fmla="*/ 66 w 170"/>
                  <a:gd name="T5" fmla="*/ 90 h 92"/>
                  <a:gd name="T6" fmla="*/ 50 w 170"/>
                  <a:gd name="T7" fmla="*/ 86 h 92"/>
                  <a:gd name="T8" fmla="*/ 36 w 170"/>
                  <a:gd name="T9" fmla="*/ 82 h 92"/>
                  <a:gd name="T10" fmla="*/ 24 w 170"/>
                  <a:gd name="T11" fmla="*/ 76 h 92"/>
                  <a:gd name="T12" fmla="*/ 14 w 170"/>
                  <a:gd name="T13" fmla="*/ 68 h 92"/>
                  <a:gd name="T14" fmla="*/ 6 w 170"/>
                  <a:gd name="T15" fmla="*/ 60 h 92"/>
                  <a:gd name="T16" fmla="*/ 2 w 170"/>
                  <a:gd name="T17" fmla="*/ 52 h 92"/>
                  <a:gd name="T18" fmla="*/ 0 w 170"/>
                  <a:gd name="T19" fmla="*/ 42 h 92"/>
                  <a:gd name="T20" fmla="*/ 0 w 170"/>
                  <a:gd name="T21" fmla="*/ 42 h 92"/>
                  <a:gd name="T22" fmla="*/ 2 w 170"/>
                  <a:gd name="T23" fmla="*/ 32 h 92"/>
                  <a:gd name="T24" fmla="*/ 8 w 170"/>
                  <a:gd name="T25" fmla="*/ 24 h 92"/>
                  <a:gd name="T26" fmla="*/ 16 w 170"/>
                  <a:gd name="T27" fmla="*/ 18 h 92"/>
                  <a:gd name="T28" fmla="*/ 26 w 170"/>
                  <a:gd name="T29" fmla="*/ 12 h 92"/>
                  <a:gd name="T30" fmla="*/ 40 w 170"/>
                  <a:gd name="T31" fmla="*/ 6 h 92"/>
                  <a:gd name="T32" fmla="*/ 54 w 170"/>
                  <a:gd name="T33" fmla="*/ 2 h 92"/>
                  <a:gd name="T34" fmla="*/ 70 w 170"/>
                  <a:gd name="T35" fmla="*/ 0 h 92"/>
                  <a:gd name="T36" fmla="*/ 88 w 170"/>
                  <a:gd name="T37" fmla="*/ 0 h 92"/>
                  <a:gd name="T38" fmla="*/ 88 w 170"/>
                  <a:gd name="T39" fmla="*/ 0 h 92"/>
                  <a:gd name="T40" fmla="*/ 104 w 170"/>
                  <a:gd name="T41" fmla="*/ 2 h 92"/>
                  <a:gd name="T42" fmla="*/ 120 w 170"/>
                  <a:gd name="T43" fmla="*/ 6 h 92"/>
                  <a:gd name="T44" fmla="*/ 134 w 170"/>
                  <a:gd name="T45" fmla="*/ 10 h 92"/>
                  <a:gd name="T46" fmla="*/ 146 w 170"/>
                  <a:gd name="T47" fmla="*/ 16 h 92"/>
                  <a:gd name="T48" fmla="*/ 156 w 170"/>
                  <a:gd name="T49" fmla="*/ 24 h 92"/>
                  <a:gd name="T50" fmla="*/ 164 w 170"/>
                  <a:gd name="T51" fmla="*/ 32 h 92"/>
                  <a:gd name="T52" fmla="*/ 168 w 170"/>
                  <a:gd name="T53" fmla="*/ 40 h 92"/>
                  <a:gd name="T54" fmla="*/ 170 w 170"/>
                  <a:gd name="T55" fmla="*/ 50 h 92"/>
                  <a:gd name="T56" fmla="*/ 170 w 170"/>
                  <a:gd name="T57" fmla="*/ 50 h 92"/>
                  <a:gd name="T58" fmla="*/ 168 w 170"/>
                  <a:gd name="T59" fmla="*/ 60 h 92"/>
                  <a:gd name="T60" fmla="*/ 162 w 170"/>
                  <a:gd name="T61" fmla="*/ 68 h 92"/>
                  <a:gd name="T62" fmla="*/ 154 w 170"/>
                  <a:gd name="T63" fmla="*/ 74 h 92"/>
                  <a:gd name="T64" fmla="*/ 142 w 170"/>
                  <a:gd name="T65" fmla="*/ 82 h 92"/>
                  <a:gd name="T66" fmla="*/ 130 w 170"/>
                  <a:gd name="T67" fmla="*/ 86 h 92"/>
                  <a:gd name="T68" fmla="*/ 116 w 170"/>
                  <a:gd name="T69" fmla="*/ 90 h 92"/>
                  <a:gd name="T70" fmla="*/ 100 w 170"/>
                  <a:gd name="T71" fmla="*/ 92 h 92"/>
                  <a:gd name="T72" fmla="*/ 82 w 170"/>
                  <a:gd name="T73" fmla="*/ 92 h 92"/>
                  <a:gd name="T74" fmla="*/ 82 w 170"/>
                  <a:gd name="T75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0" h="92">
                    <a:moveTo>
                      <a:pt x="82" y="92"/>
                    </a:moveTo>
                    <a:lnTo>
                      <a:pt x="82" y="92"/>
                    </a:lnTo>
                    <a:lnTo>
                      <a:pt x="66" y="90"/>
                    </a:lnTo>
                    <a:lnTo>
                      <a:pt x="50" y="86"/>
                    </a:lnTo>
                    <a:lnTo>
                      <a:pt x="36" y="82"/>
                    </a:lnTo>
                    <a:lnTo>
                      <a:pt x="24" y="76"/>
                    </a:lnTo>
                    <a:lnTo>
                      <a:pt x="14" y="68"/>
                    </a:lnTo>
                    <a:lnTo>
                      <a:pt x="6" y="60"/>
                    </a:lnTo>
                    <a:lnTo>
                      <a:pt x="2" y="52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2" y="32"/>
                    </a:lnTo>
                    <a:lnTo>
                      <a:pt x="8" y="24"/>
                    </a:lnTo>
                    <a:lnTo>
                      <a:pt x="16" y="18"/>
                    </a:lnTo>
                    <a:lnTo>
                      <a:pt x="26" y="12"/>
                    </a:lnTo>
                    <a:lnTo>
                      <a:pt x="40" y="6"/>
                    </a:lnTo>
                    <a:lnTo>
                      <a:pt x="54" y="2"/>
                    </a:lnTo>
                    <a:lnTo>
                      <a:pt x="70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104" y="2"/>
                    </a:lnTo>
                    <a:lnTo>
                      <a:pt x="120" y="6"/>
                    </a:lnTo>
                    <a:lnTo>
                      <a:pt x="134" y="10"/>
                    </a:lnTo>
                    <a:lnTo>
                      <a:pt x="146" y="16"/>
                    </a:lnTo>
                    <a:lnTo>
                      <a:pt x="156" y="24"/>
                    </a:lnTo>
                    <a:lnTo>
                      <a:pt x="164" y="32"/>
                    </a:lnTo>
                    <a:lnTo>
                      <a:pt x="168" y="40"/>
                    </a:lnTo>
                    <a:lnTo>
                      <a:pt x="170" y="50"/>
                    </a:lnTo>
                    <a:lnTo>
                      <a:pt x="170" y="50"/>
                    </a:lnTo>
                    <a:lnTo>
                      <a:pt x="168" y="60"/>
                    </a:lnTo>
                    <a:lnTo>
                      <a:pt x="162" y="68"/>
                    </a:lnTo>
                    <a:lnTo>
                      <a:pt x="154" y="74"/>
                    </a:lnTo>
                    <a:lnTo>
                      <a:pt x="142" y="82"/>
                    </a:lnTo>
                    <a:lnTo>
                      <a:pt x="130" y="86"/>
                    </a:lnTo>
                    <a:lnTo>
                      <a:pt x="116" y="90"/>
                    </a:lnTo>
                    <a:lnTo>
                      <a:pt x="100" y="92"/>
                    </a:lnTo>
                    <a:lnTo>
                      <a:pt x="82" y="92"/>
                    </a:lnTo>
                    <a:lnTo>
                      <a:pt x="82" y="92"/>
                    </a:lnTo>
                    <a:close/>
                  </a:path>
                </a:pathLst>
              </a:custGeom>
              <a:solidFill>
                <a:srgbClr val="FFF5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7" name="Freeform 175"/>
              <p:cNvSpPr>
                <a:spLocks/>
              </p:cNvSpPr>
              <p:nvPr/>
            </p:nvSpPr>
            <p:spPr bwMode="auto">
              <a:xfrm flipH="1">
                <a:off x="5410469" y="4143526"/>
                <a:ext cx="292592" cy="168275"/>
              </a:xfrm>
              <a:custGeom>
                <a:avLst/>
                <a:gdLst>
                  <a:gd name="T0" fmla="*/ 80 w 166"/>
                  <a:gd name="T1" fmla="*/ 88 h 88"/>
                  <a:gd name="T2" fmla="*/ 80 w 166"/>
                  <a:gd name="T3" fmla="*/ 88 h 88"/>
                  <a:gd name="T4" fmla="*/ 64 w 166"/>
                  <a:gd name="T5" fmla="*/ 86 h 88"/>
                  <a:gd name="T6" fmla="*/ 48 w 166"/>
                  <a:gd name="T7" fmla="*/ 84 h 88"/>
                  <a:gd name="T8" fmla="*/ 36 w 166"/>
                  <a:gd name="T9" fmla="*/ 78 h 88"/>
                  <a:gd name="T10" fmla="*/ 24 w 166"/>
                  <a:gd name="T11" fmla="*/ 72 h 88"/>
                  <a:gd name="T12" fmla="*/ 14 w 166"/>
                  <a:gd name="T13" fmla="*/ 66 h 88"/>
                  <a:gd name="T14" fmla="*/ 6 w 166"/>
                  <a:gd name="T15" fmla="*/ 58 h 88"/>
                  <a:gd name="T16" fmla="*/ 2 w 166"/>
                  <a:gd name="T17" fmla="*/ 50 h 88"/>
                  <a:gd name="T18" fmla="*/ 0 w 166"/>
                  <a:gd name="T19" fmla="*/ 40 h 88"/>
                  <a:gd name="T20" fmla="*/ 0 w 166"/>
                  <a:gd name="T21" fmla="*/ 40 h 88"/>
                  <a:gd name="T22" fmla="*/ 4 w 166"/>
                  <a:gd name="T23" fmla="*/ 32 h 88"/>
                  <a:gd name="T24" fmla="*/ 8 w 166"/>
                  <a:gd name="T25" fmla="*/ 24 h 88"/>
                  <a:gd name="T26" fmla="*/ 16 w 166"/>
                  <a:gd name="T27" fmla="*/ 16 h 88"/>
                  <a:gd name="T28" fmla="*/ 26 w 166"/>
                  <a:gd name="T29" fmla="*/ 10 h 88"/>
                  <a:gd name="T30" fmla="*/ 40 w 166"/>
                  <a:gd name="T31" fmla="*/ 6 h 88"/>
                  <a:gd name="T32" fmla="*/ 54 w 166"/>
                  <a:gd name="T33" fmla="*/ 2 h 88"/>
                  <a:gd name="T34" fmla="*/ 70 w 166"/>
                  <a:gd name="T35" fmla="*/ 0 h 88"/>
                  <a:gd name="T36" fmla="*/ 86 w 166"/>
                  <a:gd name="T37" fmla="*/ 0 h 88"/>
                  <a:gd name="T38" fmla="*/ 86 w 166"/>
                  <a:gd name="T39" fmla="*/ 0 h 88"/>
                  <a:gd name="T40" fmla="*/ 102 w 166"/>
                  <a:gd name="T41" fmla="*/ 2 h 88"/>
                  <a:gd name="T42" fmla="*/ 118 w 166"/>
                  <a:gd name="T43" fmla="*/ 6 h 88"/>
                  <a:gd name="T44" fmla="*/ 130 w 166"/>
                  <a:gd name="T45" fmla="*/ 10 h 88"/>
                  <a:gd name="T46" fmla="*/ 142 w 166"/>
                  <a:gd name="T47" fmla="*/ 16 h 88"/>
                  <a:gd name="T48" fmla="*/ 152 w 166"/>
                  <a:gd name="T49" fmla="*/ 24 h 88"/>
                  <a:gd name="T50" fmla="*/ 160 w 166"/>
                  <a:gd name="T51" fmla="*/ 32 h 88"/>
                  <a:gd name="T52" fmla="*/ 164 w 166"/>
                  <a:gd name="T53" fmla="*/ 40 h 88"/>
                  <a:gd name="T54" fmla="*/ 166 w 166"/>
                  <a:gd name="T55" fmla="*/ 48 h 88"/>
                  <a:gd name="T56" fmla="*/ 166 w 166"/>
                  <a:gd name="T57" fmla="*/ 48 h 88"/>
                  <a:gd name="T58" fmla="*/ 162 w 166"/>
                  <a:gd name="T59" fmla="*/ 58 h 88"/>
                  <a:gd name="T60" fmla="*/ 158 w 166"/>
                  <a:gd name="T61" fmla="*/ 66 h 88"/>
                  <a:gd name="T62" fmla="*/ 150 w 166"/>
                  <a:gd name="T63" fmla="*/ 72 h 88"/>
                  <a:gd name="T64" fmla="*/ 140 w 166"/>
                  <a:gd name="T65" fmla="*/ 78 h 88"/>
                  <a:gd name="T66" fmla="*/ 126 w 166"/>
                  <a:gd name="T67" fmla="*/ 84 h 88"/>
                  <a:gd name="T68" fmla="*/ 112 w 166"/>
                  <a:gd name="T69" fmla="*/ 86 h 88"/>
                  <a:gd name="T70" fmla="*/ 98 w 166"/>
                  <a:gd name="T71" fmla="*/ 88 h 88"/>
                  <a:gd name="T72" fmla="*/ 80 w 166"/>
                  <a:gd name="T73" fmla="*/ 88 h 88"/>
                  <a:gd name="T74" fmla="*/ 80 w 166"/>
                  <a:gd name="T7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" h="88">
                    <a:moveTo>
                      <a:pt x="80" y="88"/>
                    </a:moveTo>
                    <a:lnTo>
                      <a:pt x="80" y="88"/>
                    </a:lnTo>
                    <a:lnTo>
                      <a:pt x="64" y="86"/>
                    </a:lnTo>
                    <a:lnTo>
                      <a:pt x="48" y="84"/>
                    </a:lnTo>
                    <a:lnTo>
                      <a:pt x="36" y="78"/>
                    </a:lnTo>
                    <a:lnTo>
                      <a:pt x="24" y="72"/>
                    </a:lnTo>
                    <a:lnTo>
                      <a:pt x="14" y="66"/>
                    </a:lnTo>
                    <a:lnTo>
                      <a:pt x="6" y="58"/>
                    </a:lnTo>
                    <a:lnTo>
                      <a:pt x="2" y="50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4" y="32"/>
                    </a:lnTo>
                    <a:lnTo>
                      <a:pt x="8" y="24"/>
                    </a:lnTo>
                    <a:lnTo>
                      <a:pt x="16" y="16"/>
                    </a:lnTo>
                    <a:lnTo>
                      <a:pt x="26" y="10"/>
                    </a:lnTo>
                    <a:lnTo>
                      <a:pt x="40" y="6"/>
                    </a:lnTo>
                    <a:lnTo>
                      <a:pt x="54" y="2"/>
                    </a:lnTo>
                    <a:lnTo>
                      <a:pt x="70" y="0"/>
                    </a:lnTo>
                    <a:lnTo>
                      <a:pt x="86" y="0"/>
                    </a:lnTo>
                    <a:lnTo>
                      <a:pt x="86" y="0"/>
                    </a:lnTo>
                    <a:lnTo>
                      <a:pt x="102" y="2"/>
                    </a:lnTo>
                    <a:lnTo>
                      <a:pt x="118" y="6"/>
                    </a:lnTo>
                    <a:lnTo>
                      <a:pt x="130" y="10"/>
                    </a:lnTo>
                    <a:lnTo>
                      <a:pt x="142" y="16"/>
                    </a:lnTo>
                    <a:lnTo>
                      <a:pt x="152" y="24"/>
                    </a:lnTo>
                    <a:lnTo>
                      <a:pt x="160" y="32"/>
                    </a:lnTo>
                    <a:lnTo>
                      <a:pt x="164" y="40"/>
                    </a:lnTo>
                    <a:lnTo>
                      <a:pt x="166" y="48"/>
                    </a:lnTo>
                    <a:lnTo>
                      <a:pt x="166" y="48"/>
                    </a:lnTo>
                    <a:lnTo>
                      <a:pt x="162" y="58"/>
                    </a:lnTo>
                    <a:lnTo>
                      <a:pt x="158" y="66"/>
                    </a:lnTo>
                    <a:lnTo>
                      <a:pt x="150" y="72"/>
                    </a:lnTo>
                    <a:lnTo>
                      <a:pt x="140" y="78"/>
                    </a:lnTo>
                    <a:lnTo>
                      <a:pt x="126" y="84"/>
                    </a:lnTo>
                    <a:lnTo>
                      <a:pt x="112" y="86"/>
                    </a:lnTo>
                    <a:lnTo>
                      <a:pt x="98" y="88"/>
                    </a:lnTo>
                    <a:lnTo>
                      <a:pt x="80" y="88"/>
                    </a:lnTo>
                    <a:lnTo>
                      <a:pt x="80" y="88"/>
                    </a:lnTo>
                    <a:close/>
                  </a:path>
                </a:pathLst>
              </a:custGeom>
              <a:solidFill>
                <a:srgbClr val="FFF5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8" name="Freeform 176"/>
              <p:cNvSpPr>
                <a:spLocks/>
              </p:cNvSpPr>
              <p:nvPr/>
            </p:nvSpPr>
            <p:spPr bwMode="auto">
              <a:xfrm flipH="1">
                <a:off x="5417370" y="4146701"/>
                <a:ext cx="278790" cy="165100"/>
              </a:xfrm>
              <a:custGeom>
                <a:avLst/>
                <a:gdLst>
                  <a:gd name="T0" fmla="*/ 76 w 158"/>
                  <a:gd name="T1" fmla="*/ 86 h 86"/>
                  <a:gd name="T2" fmla="*/ 76 w 158"/>
                  <a:gd name="T3" fmla="*/ 86 h 86"/>
                  <a:gd name="T4" fmla="*/ 60 w 158"/>
                  <a:gd name="T5" fmla="*/ 84 h 86"/>
                  <a:gd name="T6" fmla="*/ 46 w 158"/>
                  <a:gd name="T7" fmla="*/ 80 h 86"/>
                  <a:gd name="T8" fmla="*/ 32 w 158"/>
                  <a:gd name="T9" fmla="*/ 76 h 86"/>
                  <a:gd name="T10" fmla="*/ 22 w 158"/>
                  <a:gd name="T11" fmla="*/ 70 h 86"/>
                  <a:gd name="T12" fmla="*/ 12 w 158"/>
                  <a:gd name="T13" fmla="*/ 64 h 86"/>
                  <a:gd name="T14" fmla="*/ 4 w 158"/>
                  <a:gd name="T15" fmla="*/ 56 h 86"/>
                  <a:gd name="T16" fmla="*/ 0 w 158"/>
                  <a:gd name="T17" fmla="*/ 48 h 86"/>
                  <a:gd name="T18" fmla="*/ 0 w 158"/>
                  <a:gd name="T19" fmla="*/ 40 h 86"/>
                  <a:gd name="T20" fmla="*/ 0 w 158"/>
                  <a:gd name="T21" fmla="*/ 40 h 86"/>
                  <a:gd name="T22" fmla="*/ 2 w 158"/>
                  <a:gd name="T23" fmla="*/ 30 h 86"/>
                  <a:gd name="T24" fmla="*/ 6 w 158"/>
                  <a:gd name="T25" fmla="*/ 22 h 86"/>
                  <a:gd name="T26" fmla="*/ 14 w 158"/>
                  <a:gd name="T27" fmla="*/ 16 h 86"/>
                  <a:gd name="T28" fmla="*/ 24 w 158"/>
                  <a:gd name="T29" fmla="*/ 10 h 86"/>
                  <a:gd name="T30" fmla="*/ 36 w 158"/>
                  <a:gd name="T31" fmla="*/ 6 h 86"/>
                  <a:gd name="T32" fmla="*/ 50 w 158"/>
                  <a:gd name="T33" fmla="*/ 2 h 86"/>
                  <a:gd name="T34" fmla="*/ 66 w 158"/>
                  <a:gd name="T35" fmla="*/ 0 h 86"/>
                  <a:gd name="T36" fmla="*/ 82 w 158"/>
                  <a:gd name="T37" fmla="*/ 0 h 86"/>
                  <a:gd name="T38" fmla="*/ 82 w 158"/>
                  <a:gd name="T39" fmla="*/ 0 h 86"/>
                  <a:gd name="T40" fmla="*/ 98 w 158"/>
                  <a:gd name="T41" fmla="*/ 2 h 86"/>
                  <a:gd name="T42" fmla="*/ 112 w 158"/>
                  <a:gd name="T43" fmla="*/ 6 h 86"/>
                  <a:gd name="T44" fmla="*/ 126 w 158"/>
                  <a:gd name="T45" fmla="*/ 10 h 86"/>
                  <a:gd name="T46" fmla="*/ 138 w 158"/>
                  <a:gd name="T47" fmla="*/ 16 h 86"/>
                  <a:gd name="T48" fmla="*/ 146 w 158"/>
                  <a:gd name="T49" fmla="*/ 22 h 86"/>
                  <a:gd name="T50" fmla="*/ 154 w 158"/>
                  <a:gd name="T51" fmla="*/ 30 h 86"/>
                  <a:gd name="T52" fmla="*/ 158 w 158"/>
                  <a:gd name="T53" fmla="*/ 38 h 86"/>
                  <a:gd name="T54" fmla="*/ 158 w 158"/>
                  <a:gd name="T55" fmla="*/ 46 h 86"/>
                  <a:gd name="T56" fmla="*/ 158 w 158"/>
                  <a:gd name="T57" fmla="*/ 46 h 86"/>
                  <a:gd name="T58" fmla="*/ 156 w 158"/>
                  <a:gd name="T59" fmla="*/ 56 h 86"/>
                  <a:gd name="T60" fmla="*/ 152 w 158"/>
                  <a:gd name="T61" fmla="*/ 64 h 86"/>
                  <a:gd name="T62" fmla="*/ 144 w 158"/>
                  <a:gd name="T63" fmla="*/ 70 h 86"/>
                  <a:gd name="T64" fmla="*/ 134 w 158"/>
                  <a:gd name="T65" fmla="*/ 76 h 86"/>
                  <a:gd name="T66" fmla="*/ 122 w 158"/>
                  <a:gd name="T67" fmla="*/ 80 h 86"/>
                  <a:gd name="T68" fmla="*/ 108 w 158"/>
                  <a:gd name="T69" fmla="*/ 84 h 86"/>
                  <a:gd name="T70" fmla="*/ 92 w 158"/>
                  <a:gd name="T71" fmla="*/ 86 h 86"/>
                  <a:gd name="T72" fmla="*/ 76 w 158"/>
                  <a:gd name="T73" fmla="*/ 86 h 86"/>
                  <a:gd name="T74" fmla="*/ 76 w 158"/>
                  <a:gd name="T75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8" h="86">
                    <a:moveTo>
                      <a:pt x="76" y="86"/>
                    </a:moveTo>
                    <a:lnTo>
                      <a:pt x="76" y="86"/>
                    </a:lnTo>
                    <a:lnTo>
                      <a:pt x="60" y="84"/>
                    </a:lnTo>
                    <a:lnTo>
                      <a:pt x="46" y="80"/>
                    </a:lnTo>
                    <a:lnTo>
                      <a:pt x="32" y="76"/>
                    </a:lnTo>
                    <a:lnTo>
                      <a:pt x="22" y="70"/>
                    </a:lnTo>
                    <a:lnTo>
                      <a:pt x="12" y="64"/>
                    </a:lnTo>
                    <a:lnTo>
                      <a:pt x="4" y="56"/>
                    </a:lnTo>
                    <a:lnTo>
                      <a:pt x="0" y="48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" y="30"/>
                    </a:lnTo>
                    <a:lnTo>
                      <a:pt x="6" y="22"/>
                    </a:lnTo>
                    <a:lnTo>
                      <a:pt x="14" y="16"/>
                    </a:lnTo>
                    <a:lnTo>
                      <a:pt x="24" y="10"/>
                    </a:lnTo>
                    <a:lnTo>
                      <a:pt x="36" y="6"/>
                    </a:lnTo>
                    <a:lnTo>
                      <a:pt x="50" y="2"/>
                    </a:lnTo>
                    <a:lnTo>
                      <a:pt x="66" y="0"/>
                    </a:lnTo>
                    <a:lnTo>
                      <a:pt x="82" y="0"/>
                    </a:lnTo>
                    <a:lnTo>
                      <a:pt x="82" y="0"/>
                    </a:lnTo>
                    <a:lnTo>
                      <a:pt x="98" y="2"/>
                    </a:lnTo>
                    <a:lnTo>
                      <a:pt x="112" y="6"/>
                    </a:lnTo>
                    <a:lnTo>
                      <a:pt x="126" y="10"/>
                    </a:lnTo>
                    <a:lnTo>
                      <a:pt x="138" y="16"/>
                    </a:lnTo>
                    <a:lnTo>
                      <a:pt x="146" y="22"/>
                    </a:lnTo>
                    <a:lnTo>
                      <a:pt x="154" y="30"/>
                    </a:lnTo>
                    <a:lnTo>
                      <a:pt x="158" y="38"/>
                    </a:lnTo>
                    <a:lnTo>
                      <a:pt x="158" y="46"/>
                    </a:lnTo>
                    <a:lnTo>
                      <a:pt x="158" y="46"/>
                    </a:lnTo>
                    <a:lnTo>
                      <a:pt x="156" y="56"/>
                    </a:lnTo>
                    <a:lnTo>
                      <a:pt x="152" y="64"/>
                    </a:lnTo>
                    <a:lnTo>
                      <a:pt x="144" y="70"/>
                    </a:lnTo>
                    <a:lnTo>
                      <a:pt x="134" y="76"/>
                    </a:lnTo>
                    <a:lnTo>
                      <a:pt x="122" y="80"/>
                    </a:lnTo>
                    <a:lnTo>
                      <a:pt x="108" y="84"/>
                    </a:lnTo>
                    <a:lnTo>
                      <a:pt x="92" y="86"/>
                    </a:lnTo>
                    <a:lnTo>
                      <a:pt x="76" y="86"/>
                    </a:lnTo>
                    <a:lnTo>
                      <a:pt x="76" y="86"/>
                    </a:lnTo>
                    <a:close/>
                  </a:path>
                </a:pathLst>
              </a:custGeom>
              <a:solidFill>
                <a:srgbClr val="FFF5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9" name="Freeform 177"/>
              <p:cNvSpPr>
                <a:spLocks/>
              </p:cNvSpPr>
              <p:nvPr/>
            </p:nvSpPr>
            <p:spPr bwMode="auto">
              <a:xfrm flipH="1">
                <a:off x="5421510" y="4151463"/>
                <a:ext cx="271890" cy="157163"/>
              </a:xfrm>
              <a:custGeom>
                <a:avLst/>
                <a:gdLst>
                  <a:gd name="T0" fmla="*/ 74 w 154"/>
                  <a:gd name="T1" fmla="*/ 82 h 82"/>
                  <a:gd name="T2" fmla="*/ 74 w 154"/>
                  <a:gd name="T3" fmla="*/ 82 h 82"/>
                  <a:gd name="T4" fmla="*/ 60 w 154"/>
                  <a:gd name="T5" fmla="*/ 82 h 82"/>
                  <a:gd name="T6" fmla="*/ 46 w 154"/>
                  <a:gd name="T7" fmla="*/ 78 h 82"/>
                  <a:gd name="T8" fmla="*/ 32 w 154"/>
                  <a:gd name="T9" fmla="*/ 74 h 82"/>
                  <a:gd name="T10" fmla="*/ 22 w 154"/>
                  <a:gd name="T11" fmla="*/ 68 h 82"/>
                  <a:gd name="T12" fmla="*/ 12 w 154"/>
                  <a:gd name="T13" fmla="*/ 62 h 82"/>
                  <a:gd name="T14" fmla="*/ 6 w 154"/>
                  <a:gd name="T15" fmla="*/ 54 h 82"/>
                  <a:gd name="T16" fmla="*/ 2 w 154"/>
                  <a:gd name="T17" fmla="*/ 46 h 82"/>
                  <a:gd name="T18" fmla="*/ 0 w 154"/>
                  <a:gd name="T19" fmla="*/ 38 h 82"/>
                  <a:gd name="T20" fmla="*/ 0 w 154"/>
                  <a:gd name="T21" fmla="*/ 38 h 82"/>
                  <a:gd name="T22" fmla="*/ 2 w 154"/>
                  <a:gd name="T23" fmla="*/ 30 h 82"/>
                  <a:gd name="T24" fmla="*/ 8 w 154"/>
                  <a:gd name="T25" fmla="*/ 22 h 82"/>
                  <a:gd name="T26" fmla="*/ 14 w 154"/>
                  <a:gd name="T27" fmla="*/ 16 h 82"/>
                  <a:gd name="T28" fmla="*/ 24 w 154"/>
                  <a:gd name="T29" fmla="*/ 10 h 82"/>
                  <a:gd name="T30" fmla="*/ 36 w 154"/>
                  <a:gd name="T31" fmla="*/ 6 h 82"/>
                  <a:gd name="T32" fmla="*/ 50 w 154"/>
                  <a:gd name="T33" fmla="*/ 2 h 82"/>
                  <a:gd name="T34" fmla="*/ 64 w 154"/>
                  <a:gd name="T35" fmla="*/ 0 h 82"/>
                  <a:gd name="T36" fmla="*/ 80 w 154"/>
                  <a:gd name="T37" fmla="*/ 0 h 82"/>
                  <a:gd name="T38" fmla="*/ 80 w 154"/>
                  <a:gd name="T39" fmla="*/ 0 h 82"/>
                  <a:gd name="T40" fmla="*/ 96 w 154"/>
                  <a:gd name="T41" fmla="*/ 2 h 82"/>
                  <a:gd name="T42" fmla="*/ 110 w 154"/>
                  <a:gd name="T43" fmla="*/ 4 h 82"/>
                  <a:gd name="T44" fmla="*/ 122 w 154"/>
                  <a:gd name="T45" fmla="*/ 10 h 82"/>
                  <a:gd name="T46" fmla="*/ 134 w 154"/>
                  <a:gd name="T47" fmla="*/ 14 h 82"/>
                  <a:gd name="T48" fmla="*/ 142 w 154"/>
                  <a:gd name="T49" fmla="*/ 22 h 82"/>
                  <a:gd name="T50" fmla="*/ 150 w 154"/>
                  <a:gd name="T51" fmla="*/ 28 h 82"/>
                  <a:gd name="T52" fmla="*/ 154 w 154"/>
                  <a:gd name="T53" fmla="*/ 36 h 82"/>
                  <a:gd name="T54" fmla="*/ 154 w 154"/>
                  <a:gd name="T55" fmla="*/ 46 h 82"/>
                  <a:gd name="T56" fmla="*/ 154 w 154"/>
                  <a:gd name="T57" fmla="*/ 46 h 82"/>
                  <a:gd name="T58" fmla="*/ 152 w 154"/>
                  <a:gd name="T59" fmla="*/ 54 h 82"/>
                  <a:gd name="T60" fmla="*/ 148 w 154"/>
                  <a:gd name="T61" fmla="*/ 62 h 82"/>
                  <a:gd name="T62" fmla="*/ 140 w 154"/>
                  <a:gd name="T63" fmla="*/ 68 h 82"/>
                  <a:gd name="T64" fmla="*/ 130 w 154"/>
                  <a:gd name="T65" fmla="*/ 74 h 82"/>
                  <a:gd name="T66" fmla="*/ 118 w 154"/>
                  <a:gd name="T67" fmla="*/ 78 h 82"/>
                  <a:gd name="T68" fmla="*/ 106 w 154"/>
                  <a:gd name="T69" fmla="*/ 82 h 82"/>
                  <a:gd name="T70" fmla="*/ 90 w 154"/>
                  <a:gd name="T71" fmla="*/ 82 h 82"/>
                  <a:gd name="T72" fmla="*/ 74 w 154"/>
                  <a:gd name="T73" fmla="*/ 82 h 82"/>
                  <a:gd name="T74" fmla="*/ 74 w 154"/>
                  <a:gd name="T75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4" h="82">
                    <a:moveTo>
                      <a:pt x="74" y="82"/>
                    </a:moveTo>
                    <a:lnTo>
                      <a:pt x="74" y="82"/>
                    </a:lnTo>
                    <a:lnTo>
                      <a:pt x="60" y="82"/>
                    </a:lnTo>
                    <a:lnTo>
                      <a:pt x="46" y="78"/>
                    </a:lnTo>
                    <a:lnTo>
                      <a:pt x="32" y="74"/>
                    </a:lnTo>
                    <a:lnTo>
                      <a:pt x="22" y="68"/>
                    </a:lnTo>
                    <a:lnTo>
                      <a:pt x="12" y="62"/>
                    </a:lnTo>
                    <a:lnTo>
                      <a:pt x="6" y="54"/>
                    </a:lnTo>
                    <a:lnTo>
                      <a:pt x="2" y="46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2" y="30"/>
                    </a:lnTo>
                    <a:lnTo>
                      <a:pt x="8" y="22"/>
                    </a:lnTo>
                    <a:lnTo>
                      <a:pt x="14" y="16"/>
                    </a:lnTo>
                    <a:lnTo>
                      <a:pt x="24" y="10"/>
                    </a:lnTo>
                    <a:lnTo>
                      <a:pt x="36" y="6"/>
                    </a:lnTo>
                    <a:lnTo>
                      <a:pt x="50" y="2"/>
                    </a:lnTo>
                    <a:lnTo>
                      <a:pt x="64" y="0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96" y="2"/>
                    </a:lnTo>
                    <a:lnTo>
                      <a:pt x="110" y="4"/>
                    </a:lnTo>
                    <a:lnTo>
                      <a:pt x="122" y="10"/>
                    </a:lnTo>
                    <a:lnTo>
                      <a:pt x="134" y="14"/>
                    </a:lnTo>
                    <a:lnTo>
                      <a:pt x="142" y="22"/>
                    </a:lnTo>
                    <a:lnTo>
                      <a:pt x="150" y="28"/>
                    </a:lnTo>
                    <a:lnTo>
                      <a:pt x="154" y="36"/>
                    </a:lnTo>
                    <a:lnTo>
                      <a:pt x="154" y="46"/>
                    </a:lnTo>
                    <a:lnTo>
                      <a:pt x="154" y="46"/>
                    </a:lnTo>
                    <a:lnTo>
                      <a:pt x="152" y="54"/>
                    </a:lnTo>
                    <a:lnTo>
                      <a:pt x="148" y="62"/>
                    </a:lnTo>
                    <a:lnTo>
                      <a:pt x="140" y="68"/>
                    </a:lnTo>
                    <a:lnTo>
                      <a:pt x="130" y="74"/>
                    </a:lnTo>
                    <a:lnTo>
                      <a:pt x="118" y="78"/>
                    </a:lnTo>
                    <a:lnTo>
                      <a:pt x="106" y="82"/>
                    </a:lnTo>
                    <a:lnTo>
                      <a:pt x="90" y="82"/>
                    </a:lnTo>
                    <a:lnTo>
                      <a:pt x="74" y="82"/>
                    </a:lnTo>
                    <a:lnTo>
                      <a:pt x="74" y="82"/>
                    </a:lnTo>
                    <a:close/>
                  </a:path>
                </a:pathLst>
              </a:custGeom>
              <a:solidFill>
                <a:srgbClr val="FFF5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" name="Freeform 178"/>
              <p:cNvSpPr>
                <a:spLocks/>
              </p:cNvSpPr>
              <p:nvPr/>
            </p:nvSpPr>
            <p:spPr bwMode="auto">
              <a:xfrm flipH="1">
                <a:off x="5424271" y="4154638"/>
                <a:ext cx="262228" cy="153988"/>
              </a:xfrm>
              <a:custGeom>
                <a:avLst/>
                <a:gdLst>
                  <a:gd name="T0" fmla="*/ 72 w 148"/>
                  <a:gd name="T1" fmla="*/ 80 h 80"/>
                  <a:gd name="T2" fmla="*/ 72 w 148"/>
                  <a:gd name="T3" fmla="*/ 80 h 80"/>
                  <a:gd name="T4" fmla="*/ 56 w 148"/>
                  <a:gd name="T5" fmla="*/ 78 h 80"/>
                  <a:gd name="T6" fmla="*/ 42 w 148"/>
                  <a:gd name="T7" fmla="*/ 76 h 80"/>
                  <a:gd name="T8" fmla="*/ 30 w 148"/>
                  <a:gd name="T9" fmla="*/ 72 h 80"/>
                  <a:gd name="T10" fmla="*/ 20 w 148"/>
                  <a:gd name="T11" fmla="*/ 66 h 80"/>
                  <a:gd name="T12" fmla="*/ 10 w 148"/>
                  <a:gd name="T13" fmla="*/ 60 h 80"/>
                  <a:gd name="T14" fmla="*/ 4 w 148"/>
                  <a:gd name="T15" fmla="*/ 52 h 80"/>
                  <a:gd name="T16" fmla="*/ 0 w 148"/>
                  <a:gd name="T17" fmla="*/ 44 h 80"/>
                  <a:gd name="T18" fmla="*/ 0 w 148"/>
                  <a:gd name="T19" fmla="*/ 36 h 80"/>
                  <a:gd name="T20" fmla="*/ 0 w 148"/>
                  <a:gd name="T21" fmla="*/ 36 h 80"/>
                  <a:gd name="T22" fmla="*/ 0 w 148"/>
                  <a:gd name="T23" fmla="*/ 28 h 80"/>
                  <a:gd name="T24" fmla="*/ 6 w 148"/>
                  <a:gd name="T25" fmla="*/ 22 h 80"/>
                  <a:gd name="T26" fmla="*/ 14 w 148"/>
                  <a:gd name="T27" fmla="*/ 14 h 80"/>
                  <a:gd name="T28" fmla="*/ 22 w 148"/>
                  <a:gd name="T29" fmla="*/ 10 h 80"/>
                  <a:gd name="T30" fmla="*/ 34 w 148"/>
                  <a:gd name="T31" fmla="*/ 4 h 80"/>
                  <a:gd name="T32" fmla="*/ 46 w 148"/>
                  <a:gd name="T33" fmla="*/ 2 h 80"/>
                  <a:gd name="T34" fmla="*/ 60 w 148"/>
                  <a:gd name="T35" fmla="*/ 0 h 80"/>
                  <a:gd name="T36" fmla="*/ 76 w 148"/>
                  <a:gd name="T37" fmla="*/ 0 h 80"/>
                  <a:gd name="T38" fmla="*/ 76 w 148"/>
                  <a:gd name="T39" fmla="*/ 0 h 80"/>
                  <a:gd name="T40" fmla="*/ 90 w 148"/>
                  <a:gd name="T41" fmla="*/ 2 h 80"/>
                  <a:gd name="T42" fmla="*/ 104 w 148"/>
                  <a:gd name="T43" fmla="*/ 4 h 80"/>
                  <a:gd name="T44" fmla="*/ 118 w 148"/>
                  <a:gd name="T45" fmla="*/ 8 h 80"/>
                  <a:gd name="T46" fmla="*/ 128 w 148"/>
                  <a:gd name="T47" fmla="*/ 14 h 80"/>
                  <a:gd name="T48" fmla="*/ 136 w 148"/>
                  <a:gd name="T49" fmla="*/ 20 h 80"/>
                  <a:gd name="T50" fmla="*/ 144 w 148"/>
                  <a:gd name="T51" fmla="*/ 28 h 80"/>
                  <a:gd name="T52" fmla="*/ 148 w 148"/>
                  <a:gd name="T53" fmla="*/ 36 h 80"/>
                  <a:gd name="T54" fmla="*/ 148 w 148"/>
                  <a:gd name="T55" fmla="*/ 44 h 80"/>
                  <a:gd name="T56" fmla="*/ 148 w 148"/>
                  <a:gd name="T57" fmla="*/ 44 h 80"/>
                  <a:gd name="T58" fmla="*/ 146 w 148"/>
                  <a:gd name="T59" fmla="*/ 52 h 80"/>
                  <a:gd name="T60" fmla="*/ 142 w 148"/>
                  <a:gd name="T61" fmla="*/ 58 h 80"/>
                  <a:gd name="T62" fmla="*/ 134 w 148"/>
                  <a:gd name="T63" fmla="*/ 66 h 80"/>
                  <a:gd name="T64" fmla="*/ 124 w 148"/>
                  <a:gd name="T65" fmla="*/ 70 h 80"/>
                  <a:gd name="T66" fmla="*/ 114 w 148"/>
                  <a:gd name="T67" fmla="*/ 76 h 80"/>
                  <a:gd name="T68" fmla="*/ 100 w 148"/>
                  <a:gd name="T69" fmla="*/ 78 h 80"/>
                  <a:gd name="T70" fmla="*/ 86 w 148"/>
                  <a:gd name="T71" fmla="*/ 80 h 80"/>
                  <a:gd name="T72" fmla="*/ 72 w 148"/>
                  <a:gd name="T73" fmla="*/ 80 h 80"/>
                  <a:gd name="T74" fmla="*/ 72 w 148"/>
                  <a:gd name="T7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8" h="80">
                    <a:moveTo>
                      <a:pt x="72" y="80"/>
                    </a:moveTo>
                    <a:lnTo>
                      <a:pt x="72" y="80"/>
                    </a:lnTo>
                    <a:lnTo>
                      <a:pt x="56" y="78"/>
                    </a:lnTo>
                    <a:lnTo>
                      <a:pt x="42" y="76"/>
                    </a:lnTo>
                    <a:lnTo>
                      <a:pt x="30" y="72"/>
                    </a:lnTo>
                    <a:lnTo>
                      <a:pt x="20" y="66"/>
                    </a:lnTo>
                    <a:lnTo>
                      <a:pt x="10" y="60"/>
                    </a:lnTo>
                    <a:lnTo>
                      <a:pt x="4" y="52"/>
                    </a:lnTo>
                    <a:lnTo>
                      <a:pt x="0" y="44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28"/>
                    </a:lnTo>
                    <a:lnTo>
                      <a:pt x="6" y="22"/>
                    </a:lnTo>
                    <a:lnTo>
                      <a:pt x="14" y="14"/>
                    </a:lnTo>
                    <a:lnTo>
                      <a:pt x="22" y="10"/>
                    </a:lnTo>
                    <a:lnTo>
                      <a:pt x="34" y="4"/>
                    </a:lnTo>
                    <a:lnTo>
                      <a:pt x="46" y="2"/>
                    </a:lnTo>
                    <a:lnTo>
                      <a:pt x="60" y="0"/>
                    </a:lnTo>
                    <a:lnTo>
                      <a:pt x="76" y="0"/>
                    </a:lnTo>
                    <a:lnTo>
                      <a:pt x="76" y="0"/>
                    </a:lnTo>
                    <a:lnTo>
                      <a:pt x="90" y="2"/>
                    </a:lnTo>
                    <a:lnTo>
                      <a:pt x="104" y="4"/>
                    </a:lnTo>
                    <a:lnTo>
                      <a:pt x="118" y="8"/>
                    </a:lnTo>
                    <a:lnTo>
                      <a:pt x="128" y="14"/>
                    </a:lnTo>
                    <a:lnTo>
                      <a:pt x="136" y="20"/>
                    </a:lnTo>
                    <a:lnTo>
                      <a:pt x="144" y="28"/>
                    </a:lnTo>
                    <a:lnTo>
                      <a:pt x="148" y="36"/>
                    </a:lnTo>
                    <a:lnTo>
                      <a:pt x="148" y="44"/>
                    </a:lnTo>
                    <a:lnTo>
                      <a:pt x="148" y="44"/>
                    </a:lnTo>
                    <a:lnTo>
                      <a:pt x="146" y="52"/>
                    </a:lnTo>
                    <a:lnTo>
                      <a:pt x="142" y="58"/>
                    </a:lnTo>
                    <a:lnTo>
                      <a:pt x="134" y="66"/>
                    </a:lnTo>
                    <a:lnTo>
                      <a:pt x="124" y="70"/>
                    </a:lnTo>
                    <a:lnTo>
                      <a:pt x="114" y="76"/>
                    </a:lnTo>
                    <a:lnTo>
                      <a:pt x="100" y="78"/>
                    </a:lnTo>
                    <a:lnTo>
                      <a:pt x="86" y="80"/>
                    </a:lnTo>
                    <a:lnTo>
                      <a:pt x="72" y="80"/>
                    </a:lnTo>
                    <a:lnTo>
                      <a:pt x="72" y="80"/>
                    </a:lnTo>
                    <a:close/>
                  </a:path>
                </a:pathLst>
              </a:custGeom>
              <a:solidFill>
                <a:srgbClr val="FFF5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" name="Freeform 179"/>
              <p:cNvSpPr>
                <a:spLocks/>
              </p:cNvSpPr>
              <p:nvPr/>
            </p:nvSpPr>
            <p:spPr bwMode="auto">
              <a:xfrm flipH="1">
                <a:off x="5428411" y="4159401"/>
                <a:ext cx="253947" cy="149225"/>
              </a:xfrm>
              <a:custGeom>
                <a:avLst/>
                <a:gdLst>
                  <a:gd name="T0" fmla="*/ 70 w 144"/>
                  <a:gd name="T1" fmla="*/ 78 h 78"/>
                  <a:gd name="T2" fmla="*/ 70 w 144"/>
                  <a:gd name="T3" fmla="*/ 78 h 78"/>
                  <a:gd name="T4" fmla="*/ 56 w 144"/>
                  <a:gd name="T5" fmla="*/ 76 h 78"/>
                  <a:gd name="T6" fmla="*/ 42 w 144"/>
                  <a:gd name="T7" fmla="*/ 72 h 78"/>
                  <a:gd name="T8" fmla="*/ 30 w 144"/>
                  <a:gd name="T9" fmla="*/ 68 h 78"/>
                  <a:gd name="T10" fmla="*/ 20 w 144"/>
                  <a:gd name="T11" fmla="*/ 64 h 78"/>
                  <a:gd name="T12" fmla="*/ 10 w 144"/>
                  <a:gd name="T13" fmla="*/ 58 h 78"/>
                  <a:gd name="T14" fmla="*/ 4 w 144"/>
                  <a:gd name="T15" fmla="*/ 50 h 78"/>
                  <a:gd name="T16" fmla="*/ 0 w 144"/>
                  <a:gd name="T17" fmla="*/ 42 h 78"/>
                  <a:gd name="T18" fmla="*/ 0 w 144"/>
                  <a:gd name="T19" fmla="*/ 36 h 78"/>
                  <a:gd name="T20" fmla="*/ 0 w 144"/>
                  <a:gd name="T21" fmla="*/ 36 h 78"/>
                  <a:gd name="T22" fmla="*/ 2 w 144"/>
                  <a:gd name="T23" fmla="*/ 28 h 78"/>
                  <a:gd name="T24" fmla="*/ 6 w 144"/>
                  <a:gd name="T25" fmla="*/ 20 h 78"/>
                  <a:gd name="T26" fmla="*/ 14 w 144"/>
                  <a:gd name="T27" fmla="*/ 14 h 78"/>
                  <a:gd name="T28" fmla="*/ 22 w 144"/>
                  <a:gd name="T29" fmla="*/ 8 h 78"/>
                  <a:gd name="T30" fmla="*/ 34 w 144"/>
                  <a:gd name="T31" fmla="*/ 4 h 78"/>
                  <a:gd name="T32" fmla="*/ 46 w 144"/>
                  <a:gd name="T33" fmla="*/ 2 h 78"/>
                  <a:gd name="T34" fmla="*/ 60 w 144"/>
                  <a:gd name="T35" fmla="*/ 0 h 78"/>
                  <a:gd name="T36" fmla="*/ 74 w 144"/>
                  <a:gd name="T37" fmla="*/ 0 h 78"/>
                  <a:gd name="T38" fmla="*/ 74 w 144"/>
                  <a:gd name="T39" fmla="*/ 0 h 78"/>
                  <a:gd name="T40" fmla="*/ 88 w 144"/>
                  <a:gd name="T41" fmla="*/ 2 h 78"/>
                  <a:gd name="T42" fmla="*/ 102 w 144"/>
                  <a:gd name="T43" fmla="*/ 4 h 78"/>
                  <a:gd name="T44" fmla="*/ 114 w 144"/>
                  <a:gd name="T45" fmla="*/ 8 h 78"/>
                  <a:gd name="T46" fmla="*/ 124 w 144"/>
                  <a:gd name="T47" fmla="*/ 14 h 78"/>
                  <a:gd name="T48" fmla="*/ 132 w 144"/>
                  <a:gd name="T49" fmla="*/ 20 h 78"/>
                  <a:gd name="T50" fmla="*/ 138 w 144"/>
                  <a:gd name="T51" fmla="*/ 26 h 78"/>
                  <a:gd name="T52" fmla="*/ 142 w 144"/>
                  <a:gd name="T53" fmla="*/ 34 h 78"/>
                  <a:gd name="T54" fmla="*/ 144 w 144"/>
                  <a:gd name="T55" fmla="*/ 42 h 78"/>
                  <a:gd name="T56" fmla="*/ 144 w 144"/>
                  <a:gd name="T57" fmla="*/ 42 h 78"/>
                  <a:gd name="T58" fmla="*/ 142 w 144"/>
                  <a:gd name="T59" fmla="*/ 50 h 78"/>
                  <a:gd name="T60" fmla="*/ 138 w 144"/>
                  <a:gd name="T61" fmla="*/ 56 h 78"/>
                  <a:gd name="T62" fmla="*/ 130 w 144"/>
                  <a:gd name="T63" fmla="*/ 64 h 78"/>
                  <a:gd name="T64" fmla="*/ 122 w 144"/>
                  <a:gd name="T65" fmla="*/ 68 h 78"/>
                  <a:gd name="T66" fmla="*/ 110 w 144"/>
                  <a:gd name="T67" fmla="*/ 72 h 78"/>
                  <a:gd name="T68" fmla="*/ 98 w 144"/>
                  <a:gd name="T69" fmla="*/ 76 h 78"/>
                  <a:gd name="T70" fmla="*/ 84 w 144"/>
                  <a:gd name="T71" fmla="*/ 78 h 78"/>
                  <a:gd name="T72" fmla="*/ 70 w 144"/>
                  <a:gd name="T73" fmla="*/ 78 h 78"/>
                  <a:gd name="T74" fmla="*/ 70 w 144"/>
                  <a:gd name="T75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4" h="78">
                    <a:moveTo>
                      <a:pt x="70" y="78"/>
                    </a:moveTo>
                    <a:lnTo>
                      <a:pt x="70" y="78"/>
                    </a:lnTo>
                    <a:lnTo>
                      <a:pt x="56" y="76"/>
                    </a:lnTo>
                    <a:lnTo>
                      <a:pt x="42" y="72"/>
                    </a:lnTo>
                    <a:lnTo>
                      <a:pt x="30" y="68"/>
                    </a:lnTo>
                    <a:lnTo>
                      <a:pt x="20" y="64"/>
                    </a:lnTo>
                    <a:lnTo>
                      <a:pt x="10" y="58"/>
                    </a:lnTo>
                    <a:lnTo>
                      <a:pt x="4" y="50"/>
                    </a:lnTo>
                    <a:lnTo>
                      <a:pt x="0" y="42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2" y="28"/>
                    </a:lnTo>
                    <a:lnTo>
                      <a:pt x="6" y="20"/>
                    </a:lnTo>
                    <a:lnTo>
                      <a:pt x="14" y="14"/>
                    </a:lnTo>
                    <a:lnTo>
                      <a:pt x="22" y="8"/>
                    </a:lnTo>
                    <a:lnTo>
                      <a:pt x="34" y="4"/>
                    </a:lnTo>
                    <a:lnTo>
                      <a:pt x="46" y="2"/>
                    </a:lnTo>
                    <a:lnTo>
                      <a:pt x="60" y="0"/>
                    </a:lnTo>
                    <a:lnTo>
                      <a:pt x="74" y="0"/>
                    </a:lnTo>
                    <a:lnTo>
                      <a:pt x="74" y="0"/>
                    </a:lnTo>
                    <a:lnTo>
                      <a:pt x="88" y="2"/>
                    </a:lnTo>
                    <a:lnTo>
                      <a:pt x="102" y="4"/>
                    </a:lnTo>
                    <a:lnTo>
                      <a:pt x="114" y="8"/>
                    </a:lnTo>
                    <a:lnTo>
                      <a:pt x="124" y="14"/>
                    </a:lnTo>
                    <a:lnTo>
                      <a:pt x="132" y="20"/>
                    </a:lnTo>
                    <a:lnTo>
                      <a:pt x="138" y="26"/>
                    </a:lnTo>
                    <a:lnTo>
                      <a:pt x="142" y="34"/>
                    </a:lnTo>
                    <a:lnTo>
                      <a:pt x="144" y="42"/>
                    </a:lnTo>
                    <a:lnTo>
                      <a:pt x="144" y="42"/>
                    </a:lnTo>
                    <a:lnTo>
                      <a:pt x="142" y="50"/>
                    </a:lnTo>
                    <a:lnTo>
                      <a:pt x="138" y="56"/>
                    </a:lnTo>
                    <a:lnTo>
                      <a:pt x="130" y="64"/>
                    </a:lnTo>
                    <a:lnTo>
                      <a:pt x="122" y="68"/>
                    </a:lnTo>
                    <a:lnTo>
                      <a:pt x="110" y="72"/>
                    </a:lnTo>
                    <a:lnTo>
                      <a:pt x="98" y="76"/>
                    </a:lnTo>
                    <a:lnTo>
                      <a:pt x="84" y="78"/>
                    </a:lnTo>
                    <a:lnTo>
                      <a:pt x="70" y="78"/>
                    </a:lnTo>
                    <a:lnTo>
                      <a:pt x="70" y="78"/>
                    </a:lnTo>
                    <a:close/>
                  </a:path>
                </a:pathLst>
              </a:custGeom>
              <a:solidFill>
                <a:srgbClr val="FFF7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" name="Freeform 180"/>
              <p:cNvSpPr>
                <a:spLocks/>
              </p:cNvSpPr>
              <p:nvPr/>
            </p:nvSpPr>
            <p:spPr bwMode="auto">
              <a:xfrm flipH="1">
                <a:off x="5431171" y="4162576"/>
                <a:ext cx="247047" cy="141288"/>
              </a:xfrm>
              <a:custGeom>
                <a:avLst/>
                <a:gdLst>
                  <a:gd name="T0" fmla="*/ 68 w 140"/>
                  <a:gd name="T1" fmla="*/ 74 h 74"/>
                  <a:gd name="T2" fmla="*/ 68 w 140"/>
                  <a:gd name="T3" fmla="*/ 74 h 74"/>
                  <a:gd name="T4" fmla="*/ 54 w 140"/>
                  <a:gd name="T5" fmla="*/ 72 h 74"/>
                  <a:gd name="T6" fmla="*/ 40 w 140"/>
                  <a:gd name="T7" fmla="*/ 70 h 74"/>
                  <a:gd name="T8" fmla="*/ 30 w 140"/>
                  <a:gd name="T9" fmla="*/ 66 h 74"/>
                  <a:gd name="T10" fmla="*/ 20 w 140"/>
                  <a:gd name="T11" fmla="*/ 62 h 74"/>
                  <a:gd name="T12" fmla="*/ 12 w 140"/>
                  <a:gd name="T13" fmla="*/ 56 h 74"/>
                  <a:gd name="T14" fmla="*/ 6 w 140"/>
                  <a:gd name="T15" fmla="*/ 48 h 74"/>
                  <a:gd name="T16" fmla="*/ 2 w 140"/>
                  <a:gd name="T17" fmla="*/ 42 h 74"/>
                  <a:gd name="T18" fmla="*/ 0 w 140"/>
                  <a:gd name="T19" fmla="*/ 34 h 74"/>
                  <a:gd name="T20" fmla="*/ 0 w 140"/>
                  <a:gd name="T21" fmla="*/ 34 h 74"/>
                  <a:gd name="T22" fmla="*/ 2 w 140"/>
                  <a:gd name="T23" fmla="*/ 26 h 74"/>
                  <a:gd name="T24" fmla="*/ 6 w 140"/>
                  <a:gd name="T25" fmla="*/ 20 h 74"/>
                  <a:gd name="T26" fmla="*/ 14 w 140"/>
                  <a:gd name="T27" fmla="*/ 14 h 74"/>
                  <a:gd name="T28" fmla="*/ 22 w 140"/>
                  <a:gd name="T29" fmla="*/ 8 h 74"/>
                  <a:gd name="T30" fmla="*/ 32 w 140"/>
                  <a:gd name="T31" fmla="*/ 4 h 74"/>
                  <a:gd name="T32" fmla="*/ 44 w 140"/>
                  <a:gd name="T33" fmla="*/ 2 h 74"/>
                  <a:gd name="T34" fmla="*/ 58 w 140"/>
                  <a:gd name="T35" fmla="*/ 0 h 74"/>
                  <a:gd name="T36" fmla="*/ 72 w 140"/>
                  <a:gd name="T37" fmla="*/ 0 h 74"/>
                  <a:gd name="T38" fmla="*/ 72 w 140"/>
                  <a:gd name="T39" fmla="*/ 0 h 74"/>
                  <a:gd name="T40" fmla="*/ 86 w 140"/>
                  <a:gd name="T41" fmla="*/ 2 h 74"/>
                  <a:gd name="T42" fmla="*/ 98 w 140"/>
                  <a:gd name="T43" fmla="*/ 4 h 74"/>
                  <a:gd name="T44" fmla="*/ 110 w 140"/>
                  <a:gd name="T45" fmla="*/ 8 h 74"/>
                  <a:gd name="T46" fmla="*/ 120 w 140"/>
                  <a:gd name="T47" fmla="*/ 14 h 74"/>
                  <a:gd name="T48" fmla="*/ 128 w 140"/>
                  <a:gd name="T49" fmla="*/ 18 h 74"/>
                  <a:gd name="T50" fmla="*/ 134 w 140"/>
                  <a:gd name="T51" fmla="*/ 26 h 74"/>
                  <a:gd name="T52" fmla="*/ 138 w 140"/>
                  <a:gd name="T53" fmla="*/ 32 h 74"/>
                  <a:gd name="T54" fmla="*/ 140 w 140"/>
                  <a:gd name="T55" fmla="*/ 40 h 74"/>
                  <a:gd name="T56" fmla="*/ 140 w 140"/>
                  <a:gd name="T57" fmla="*/ 40 h 74"/>
                  <a:gd name="T58" fmla="*/ 138 w 140"/>
                  <a:gd name="T59" fmla="*/ 48 h 74"/>
                  <a:gd name="T60" fmla="*/ 134 w 140"/>
                  <a:gd name="T61" fmla="*/ 54 h 74"/>
                  <a:gd name="T62" fmla="*/ 126 w 140"/>
                  <a:gd name="T63" fmla="*/ 60 h 74"/>
                  <a:gd name="T64" fmla="*/ 118 w 140"/>
                  <a:gd name="T65" fmla="*/ 66 h 74"/>
                  <a:gd name="T66" fmla="*/ 106 w 140"/>
                  <a:gd name="T67" fmla="*/ 70 h 74"/>
                  <a:gd name="T68" fmla="*/ 94 w 140"/>
                  <a:gd name="T69" fmla="*/ 72 h 74"/>
                  <a:gd name="T70" fmla="*/ 82 w 140"/>
                  <a:gd name="T71" fmla="*/ 74 h 74"/>
                  <a:gd name="T72" fmla="*/ 68 w 140"/>
                  <a:gd name="T73" fmla="*/ 74 h 74"/>
                  <a:gd name="T74" fmla="*/ 68 w 140"/>
                  <a:gd name="T75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0" h="74">
                    <a:moveTo>
                      <a:pt x="68" y="74"/>
                    </a:moveTo>
                    <a:lnTo>
                      <a:pt x="68" y="74"/>
                    </a:lnTo>
                    <a:lnTo>
                      <a:pt x="54" y="72"/>
                    </a:lnTo>
                    <a:lnTo>
                      <a:pt x="40" y="70"/>
                    </a:lnTo>
                    <a:lnTo>
                      <a:pt x="30" y="66"/>
                    </a:lnTo>
                    <a:lnTo>
                      <a:pt x="20" y="62"/>
                    </a:lnTo>
                    <a:lnTo>
                      <a:pt x="12" y="56"/>
                    </a:lnTo>
                    <a:lnTo>
                      <a:pt x="6" y="48"/>
                    </a:lnTo>
                    <a:lnTo>
                      <a:pt x="2" y="42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2" y="26"/>
                    </a:lnTo>
                    <a:lnTo>
                      <a:pt x="6" y="20"/>
                    </a:lnTo>
                    <a:lnTo>
                      <a:pt x="14" y="14"/>
                    </a:lnTo>
                    <a:lnTo>
                      <a:pt x="22" y="8"/>
                    </a:lnTo>
                    <a:lnTo>
                      <a:pt x="32" y="4"/>
                    </a:lnTo>
                    <a:lnTo>
                      <a:pt x="44" y="2"/>
                    </a:lnTo>
                    <a:lnTo>
                      <a:pt x="58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86" y="2"/>
                    </a:lnTo>
                    <a:lnTo>
                      <a:pt x="98" y="4"/>
                    </a:lnTo>
                    <a:lnTo>
                      <a:pt x="110" y="8"/>
                    </a:lnTo>
                    <a:lnTo>
                      <a:pt x="120" y="14"/>
                    </a:lnTo>
                    <a:lnTo>
                      <a:pt x="128" y="18"/>
                    </a:lnTo>
                    <a:lnTo>
                      <a:pt x="134" y="26"/>
                    </a:lnTo>
                    <a:lnTo>
                      <a:pt x="138" y="32"/>
                    </a:lnTo>
                    <a:lnTo>
                      <a:pt x="140" y="40"/>
                    </a:lnTo>
                    <a:lnTo>
                      <a:pt x="140" y="40"/>
                    </a:lnTo>
                    <a:lnTo>
                      <a:pt x="138" y="48"/>
                    </a:lnTo>
                    <a:lnTo>
                      <a:pt x="134" y="54"/>
                    </a:lnTo>
                    <a:lnTo>
                      <a:pt x="126" y="60"/>
                    </a:lnTo>
                    <a:lnTo>
                      <a:pt x="118" y="66"/>
                    </a:lnTo>
                    <a:lnTo>
                      <a:pt x="106" y="70"/>
                    </a:lnTo>
                    <a:lnTo>
                      <a:pt x="94" y="72"/>
                    </a:lnTo>
                    <a:lnTo>
                      <a:pt x="82" y="74"/>
                    </a:lnTo>
                    <a:lnTo>
                      <a:pt x="68" y="74"/>
                    </a:lnTo>
                    <a:lnTo>
                      <a:pt x="68" y="74"/>
                    </a:lnTo>
                    <a:close/>
                  </a:path>
                </a:pathLst>
              </a:custGeom>
              <a:solidFill>
                <a:srgbClr val="FFF7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" name="Freeform 181"/>
              <p:cNvSpPr>
                <a:spLocks/>
              </p:cNvSpPr>
              <p:nvPr/>
            </p:nvSpPr>
            <p:spPr bwMode="auto">
              <a:xfrm flipH="1">
                <a:off x="5435311" y="4165751"/>
                <a:ext cx="236006" cy="138113"/>
              </a:xfrm>
              <a:custGeom>
                <a:avLst/>
                <a:gdLst>
                  <a:gd name="T0" fmla="*/ 64 w 134"/>
                  <a:gd name="T1" fmla="*/ 72 h 72"/>
                  <a:gd name="T2" fmla="*/ 64 w 134"/>
                  <a:gd name="T3" fmla="*/ 72 h 72"/>
                  <a:gd name="T4" fmla="*/ 50 w 134"/>
                  <a:gd name="T5" fmla="*/ 70 h 72"/>
                  <a:gd name="T6" fmla="*/ 38 w 134"/>
                  <a:gd name="T7" fmla="*/ 68 h 72"/>
                  <a:gd name="T8" fmla="*/ 26 w 134"/>
                  <a:gd name="T9" fmla="*/ 64 h 72"/>
                  <a:gd name="T10" fmla="*/ 18 w 134"/>
                  <a:gd name="T11" fmla="*/ 58 h 72"/>
                  <a:gd name="T12" fmla="*/ 10 w 134"/>
                  <a:gd name="T13" fmla="*/ 52 h 72"/>
                  <a:gd name="T14" fmla="*/ 4 w 134"/>
                  <a:gd name="T15" fmla="*/ 46 h 72"/>
                  <a:gd name="T16" fmla="*/ 0 w 134"/>
                  <a:gd name="T17" fmla="*/ 40 h 72"/>
                  <a:gd name="T18" fmla="*/ 0 w 134"/>
                  <a:gd name="T19" fmla="*/ 32 h 72"/>
                  <a:gd name="T20" fmla="*/ 0 w 134"/>
                  <a:gd name="T21" fmla="*/ 32 h 72"/>
                  <a:gd name="T22" fmla="*/ 0 w 134"/>
                  <a:gd name="T23" fmla="*/ 26 h 72"/>
                  <a:gd name="T24" fmla="*/ 6 w 134"/>
                  <a:gd name="T25" fmla="*/ 18 h 72"/>
                  <a:gd name="T26" fmla="*/ 12 w 134"/>
                  <a:gd name="T27" fmla="*/ 12 h 72"/>
                  <a:gd name="T28" fmla="*/ 20 w 134"/>
                  <a:gd name="T29" fmla="*/ 8 h 72"/>
                  <a:gd name="T30" fmla="*/ 30 w 134"/>
                  <a:gd name="T31" fmla="*/ 4 h 72"/>
                  <a:gd name="T32" fmla="*/ 42 w 134"/>
                  <a:gd name="T33" fmla="*/ 2 h 72"/>
                  <a:gd name="T34" fmla="*/ 54 w 134"/>
                  <a:gd name="T35" fmla="*/ 0 h 72"/>
                  <a:gd name="T36" fmla="*/ 68 w 134"/>
                  <a:gd name="T37" fmla="*/ 0 h 72"/>
                  <a:gd name="T38" fmla="*/ 68 w 134"/>
                  <a:gd name="T39" fmla="*/ 0 h 72"/>
                  <a:gd name="T40" fmla="*/ 82 w 134"/>
                  <a:gd name="T41" fmla="*/ 0 h 72"/>
                  <a:gd name="T42" fmla="*/ 94 w 134"/>
                  <a:gd name="T43" fmla="*/ 4 h 72"/>
                  <a:gd name="T44" fmla="*/ 106 w 134"/>
                  <a:gd name="T45" fmla="*/ 8 h 72"/>
                  <a:gd name="T46" fmla="*/ 114 w 134"/>
                  <a:gd name="T47" fmla="*/ 12 h 72"/>
                  <a:gd name="T48" fmla="*/ 122 w 134"/>
                  <a:gd name="T49" fmla="*/ 18 h 72"/>
                  <a:gd name="T50" fmla="*/ 128 w 134"/>
                  <a:gd name="T51" fmla="*/ 24 h 72"/>
                  <a:gd name="T52" fmla="*/ 132 w 134"/>
                  <a:gd name="T53" fmla="*/ 32 h 72"/>
                  <a:gd name="T54" fmla="*/ 134 w 134"/>
                  <a:gd name="T55" fmla="*/ 38 h 72"/>
                  <a:gd name="T56" fmla="*/ 134 w 134"/>
                  <a:gd name="T57" fmla="*/ 38 h 72"/>
                  <a:gd name="T58" fmla="*/ 132 w 134"/>
                  <a:gd name="T59" fmla="*/ 46 h 72"/>
                  <a:gd name="T60" fmla="*/ 128 w 134"/>
                  <a:gd name="T61" fmla="*/ 52 h 72"/>
                  <a:gd name="T62" fmla="*/ 120 w 134"/>
                  <a:gd name="T63" fmla="*/ 58 h 72"/>
                  <a:gd name="T64" fmla="*/ 112 w 134"/>
                  <a:gd name="T65" fmla="*/ 64 h 72"/>
                  <a:gd name="T66" fmla="*/ 102 w 134"/>
                  <a:gd name="T67" fmla="*/ 68 h 72"/>
                  <a:gd name="T68" fmla="*/ 90 w 134"/>
                  <a:gd name="T69" fmla="*/ 70 h 72"/>
                  <a:gd name="T70" fmla="*/ 78 w 134"/>
                  <a:gd name="T71" fmla="*/ 72 h 72"/>
                  <a:gd name="T72" fmla="*/ 64 w 134"/>
                  <a:gd name="T73" fmla="*/ 72 h 72"/>
                  <a:gd name="T74" fmla="*/ 64 w 134"/>
                  <a:gd name="T75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4" h="72">
                    <a:moveTo>
                      <a:pt x="64" y="72"/>
                    </a:moveTo>
                    <a:lnTo>
                      <a:pt x="64" y="72"/>
                    </a:lnTo>
                    <a:lnTo>
                      <a:pt x="50" y="70"/>
                    </a:lnTo>
                    <a:lnTo>
                      <a:pt x="38" y="68"/>
                    </a:lnTo>
                    <a:lnTo>
                      <a:pt x="26" y="64"/>
                    </a:lnTo>
                    <a:lnTo>
                      <a:pt x="18" y="58"/>
                    </a:lnTo>
                    <a:lnTo>
                      <a:pt x="10" y="52"/>
                    </a:lnTo>
                    <a:lnTo>
                      <a:pt x="4" y="46"/>
                    </a:lnTo>
                    <a:lnTo>
                      <a:pt x="0" y="40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26"/>
                    </a:lnTo>
                    <a:lnTo>
                      <a:pt x="6" y="18"/>
                    </a:lnTo>
                    <a:lnTo>
                      <a:pt x="12" y="12"/>
                    </a:lnTo>
                    <a:lnTo>
                      <a:pt x="20" y="8"/>
                    </a:lnTo>
                    <a:lnTo>
                      <a:pt x="30" y="4"/>
                    </a:lnTo>
                    <a:lnTo>
                      <a:pt x="42" y="2"/>
                    </a:lnTo>
                    <a:lnTo>
                      <a:pt x="54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82" y="0"/>
                    </a:lnTo>
                    <a:lnTo>
                      <a:pt x="94" y="4"/>
                    </a:lnTo>
                    <a:lnTo>
                      <a:pt x="106" y="8"/>
                    </a:lnTo>
                    <a:lnTo>
                      <a:pt x="114" y="12"/>
                    </a:lnTo>
                    <a:lnTo>
                      <a:pt x="122" y="18"/>
                    </a:lnTo>
                    <a:lnTo>
                      <a:pt x="128" y="24"/>
                    </a:lnTo>
                    <a:lnTo>
                      <a:pt x="132" y="32"/>
                    </a:lnTo>
                    <a:lnTo>
                      <a:pt x="134" y="38"/>
                    </a:lnTo>
                    <a:lnTo>
                      <a:pt x="134" y="38"/>
                    </a:lnTo>
                    <a:lnTo>
                      <a:pt x="132" y="46"/>
                    </a:lnTo>
                    <a:lnTo>
                      <a:pt x="128" y="52"/>
                    </a:lnTo>
                    <a:lnTo>
                      <a:pt x="120" y="58"/>
                    </a:lnTo>
                    <a:lnTo>
                      <a:pt x="112" y="64"/>
                    </a:lnTo>
                    <a:lnTo>
                      <a:pt x="102" y="68"/>
                    </a:lnTo>
                    <a:lnTo>
                      <a:pt x="90" y="70"/>
                    </a:lnTo>
                    <a:lnTo>
                      <a:pt x="78" y="72"/>
                    </a:lnTo>
                    <a:lnTo>
                      <a:pt x="64" y="72"/>
                    </a:lnTo>
                    <a:lnTo>
                      <a:pt x="64" y="72"/>
                    </a:lnTo>
                    <a:close/>
                  </a:path>
                </a:pathLst>
              </a:custGeom>
              <a:solidFill>
                <a:srgbClr val="FFF7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" name="Freeform 182"/>
              <p:cNvSpPr>
                <a:spLocks/>
              </p:cNvSpPr>
              <p:nvPr/>
            </p:nvSpPr>
            <p:spPr bwMode="auto">
              <a:xfrm flipH="1">
                <a:off x="5442212" y="4170513"/>
                <a:ext cx="226344" cy="130175"/>
              </a:xfrm>
              <a:custGeom>
                <a:avLst/>
                <a:gdLst>
                  <a:gd name="T0" fmla="*/ 62 w 128"/>
                  <a:gd name="T1" fmla="*/ 68 h 68"/>
                  <a:gd name="T2" fmla="*/ 62 w 128"/>
                  <a:gd name="T3" fmla="*/ 68 h 68"/>
                  <a:gd name="T4" fmla="*/ 50 w 128"/>
                  <a:gd name="T5" fmla="*/ 68 h 68"/>
                  <a:gd name="T6" fmla="*/ 38 w 128"/>
                  <a:gd name="T7" fmla="*/ 64 h 68"/>
                  <a:gd name="T8" fmla="*/ 26 w 128"/>
                  <a:gd name="T9" fmla="*/ 60 h 68"/>
                  <a:gd name="T10" fmla="*/ 18 w 128"/>
                  <a:gd name="T11" fmla="*/ 56 h 68"/>
                  <a:gd name="T12" fmla="*/ 10 w 128"/>
                  <a:gd name="T13" fmla="*/ 50 h 68"/>
                  <a:gd name="T14" fmla="*/ 4 w 128"/>
                  <a:gd name="T15" fmla="*/ 44 h 68"/>
                  <a:gd name="T16" fmla="*/ 0 w 128"/>
                  <a:gd name="T17" fmla="*/ 38 h 68"/>
                  <a:gd name="T18" fmla="*/ 0 w 128"/>
                  <a:gd name="T19" fmla="*/ 30 h 68"/>
                  <a:gd name="T20" fmla="*/ 0 w 128"/>
                  <a:gd name="T21" fmla="*/ 30 h 68"/>
                  <a:gd name="T22" fmla="*/ 2 w 128"/>
                  <a:gd name="T23" fmla="*/ 24 h 68"/>
                  <a:gd name="T24" fmla="*/ 6 w 128"/>
                  <a:gd name="T25" fmla="*/ 18 h 68"/>
                  <a:gd name="T26" fmla="*/ 12 w 128"/>
                  <a:gd name="T27" fmla="*/ 12 h 68"/>
                  <a:gd name="T28" fmla="*/ 20 w 128"/>
                  <a:gd name="T29" fmla="*/ 8 h 68"/>
                  <a:gd name="T30" fmla="*/ 30 w 128"/>
                  <a:gd name="T31" fmla="*/ 4 h 68"/>
                  <a:gd name="T32" fmla="*/ 42 w 128"/>
                  <a:gd name="T33" fmla="*/ 0 h 68"/>
                  <a:gd name="T34" fmla="*/ 54 w 128"/>
                  <a:gd name="T35" fmla="*/ 0 h 68"/>
                  <a:gd name="T36" fmla="*/ 66 w 128"/>
                  <a:gd name="T37" fmla="*/ 0 h 68"/>
                  <a:gd name="T38" fmla="*/ 66 w 128"/>
                  <a:gd name="T39" fmla="*/ 0 h 68"/>
                  <a:gd name="T40" fmla="*/ 80 w 128"/>
                  <a:gd name="T41" fmla="*/ 0 h 68"/>
                  <a:gd name="T42" fmla="*/ 92 w 128"/>
                  <a:gd name="T43" fmla="*/ 4 h 68"/>
                  <a:gd name="T44" fmla="*/ 102 w 128"/>
                  <a:gd name="T45" fmla="*/ 8 h 68"/>
                  <a:gd name="T46" fmla="*/ 112 w 128"/>
                  <a:gd name="T47" fmla="*/ 12 h 68"/>
                  <a:gd name="T48" fmla="*/ 118 w 128"/>
                  <a:gd name="T49" fmla="*/ 18 h 68"/>
                  <a:gd name="T50" fmla="*/ 124 w 128"/>
                  <a:gd name="T51" fmla="*/ 24 h 68"/>
                  <a:gd name="T52" fmla="*/ 128 w 128"/>
                  <a:gd name="T53" fmla="*/ 30 h 68"/>
                  <a:gd name="T54" fmla="*/ 128 w 128"/>
                  <a:gd name="T55" fmla="*/ 38 h 68"/>
                  <a:gd name="T56" fmla="*/ 128 w 128"/>
                  <a:gd name="T57" fmla="*/ 38 h 68"/>
                  <a:gd name="T58" fmla="*/ 128 w 128"/>
                  <a:gd name="T59" fmla="*/ 44 h 68"/>
                  <a:gd name="T60" fmla="*/ 122 w 128"/>
                  <a:gd name="T61" fmla="*/ 50 h 68"/>
                  <a:gd name="T62" fmla="*/ 116 w 128"/>
                  <a:gd name="T63" fmla="*/ 56 h 68"/>
                  <a:gd name="T64" fmla="*/ 108 w 128"/>
                  <a:gd name="T65" fmla="*/ 60 h 68"/>
                  <a:gd name="T66" fmla="*/ 98 w 128"/>
                  <a:gd name="T67" fmla="*/ 64 h 68"/>
                  <a:gd name="T68" fmla="*/ 88 w 128"/>
                  <a:gd name="T69" fmla="*/ 68 h 68"/>
                  <a:gd name="T70" fmla="*/ 76 w 128"/>
                  <a:gd name="T71" fmla="*/ 68 h 68"/>
                  <a:gd name="T72" fmla="*/ 62 w 128"/>
                  <a:gd name="T73" fmla="*/ 68 h 68"/>
                  <a:gd name="T74" fmla="*/ 62 w 128"/>
                  <a:gd name="T75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8" h="68">
                    <a:moveTo>
                      <a:pt x="62" y="68"/>
                    </a:moveTo>
                    <a:lnTo>
                      <a:pt x="62" y="68"/>
                    </a:lnTo>
                    <a:lnTo>
                      <a:pt x="50" y="68"/>
                    </a:lnTo>
                    <a:lnTo>
                      <a:pt x="38" y="64"/>
                    </a:lnTo>
                    <a:lnTo>
                      <a:pt x="26" y="60"/>
                    </a:lnTo>
                    <a:lnTo>
                      <a:pt x="18" y="56"/>
                    </a:lnTo>
                    <a:lnTo>
                      <a:pt x="10" y="50"/>
                    </a:lnTo>
                    <a:lnTo>
                      <a:pt x="4" y="44"/>
                    </a:lnTo>
                    <a:lnTo>
                      <a:pt x="0" y="38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24"/>
                    </a:lnTo>
                    <a:lnTo>
                      <a:pt x="6" y="18"/>
                    </a:lnTo>
                    <a:lnTo>
                      <a:pt x="12" y="12"/>
                    </a:lnTo>
                    <a:lnTo>
                      <a:pt x="20" y="8"/>
                    </a:lnTo>
                    <a:lnTo>
                      <a:pt x="30" y="4"/>
                    </a:lnTo>
                    <a:lnTo>
                      <a:pt x="42" y="0"/>
                    </a:lnTo>
                    <a:lnTo>
                      <a:pt x="54" y="0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80" y="0"/>
                    </a:lnTo>
                    <a:lnTo>
                      <a:pt x="92" y="4"/>
                    </a:lnTo>
                    <a:lnTo>
                      <a:pt x="102" y="8"/>
                    </a:lnTo>
                    <a:lnTo>
                      <a:pt x="112" y="12"/>
                    </a:lnTo>
                    <a:lnTo>
                      <a:pt x="118" y="18"/>
                    </a:lnTo>
                    <a:lnTo>
                      <a:pt x="124" y="24"/>
                    </a:lnTo>
                    <a:lnTo>
                      <a:pt x="128" y="30"/>
                    </a:lnTo>
                    <a:lnTo>
                      <a:pt x="128" y="38"/>
                    </a:lnTo>
                    <a:lnTo>
                      <a:pt x="128" y="38"/>
                    </a:lnTo>
                    <a:lnTo>
                      <a:pt x="128" y="44"/>
                    </a:lnTo>
                    <a:lnTo>
                      <a:pt x="122" y="50"/>
                    </a:lnTo>
                    <a:lnTo>
                      <a:pt x="116" y="56"/>
                    </a:lnTo>
                    <a:lnTo>
                      <a:pt x="108" y="60"/>
                    </a:lnTo>
                    <a:lnTo>
                      <a:pt x="98" y="64"/>
                    </a:lnTo>
                    <a:lnTo>
                      <a:pt x="88" y="68"/>
                    </a:lnTo>
                    <a:lnTo>
                      <a:pt x="76" y="68"/>
                    </a:lnTo>
                    <a:lnTo>
                      <a:pt x="62" y="68"/>
                    </a:lnTo>
                    <a:lnTo>
                      <a:pt x="62" y="68"/>
                    </a:lnTo>
                    <a:close/>
                  </a:path>
                </a:pathLst>
              </a:custGeom>
              <a:solidFill>
                <a:srgbClr val="FFF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" name="Freeform 183"/>
              <p:cNvSpPr>
                <a:spLocks/>
              </p:cNvSpPr>
              <p:nvPr/>
            </p:nvSpPr>
            <p:spPr bwMode="auto">
              <a:xfrm flipH="1">
                <a:off x="5444973" y="4173688"/>
                <a:ext cx="219444" cy="127000"/>
              </a:xfrm>
              <a:custGeom>
                <a:avLst/>
                <a:gdLst>
                  <a:gd name="T0" fmla="*/ 60 w 124"/>
                  <a:gd name="T1" fmla="*/ 66 h 66"/>
                  <a:gd name="T2" fmla="*/ 60 w 124"/>
                  <a:gd name="T3" fmla="*/ 66 h 66"/>
                  <a:gd name="T4" fmla="*/ 48 w 124"/>
                  <a:gd name="T5" fmla="*/ 64 h 66"/>
                  <a:gd name="T6" fmla="*/ 36 w 124"/>
                  <a:gd name="T7" fmla="*/ 62 h 66"/>
                  <a:gd name="T8" fmla="*/ 26 w 124"/>
                  <a:gd name="T9" fmla="*/ 58 h 66"/>
                  <a:gd name="T10" fmla="*/ 18 w 124"/>
                  <a:gd name="T11" fmla="*/ 54 h 66"/>
                  <a:gd name="T12" fmla="*/ 10 w 124"/>
                  <a:gd name="T13" fmla="*/ 48 h 66"/>
                  <a:gd name="T14" fmla="*/ 4 w 124"/>
                  <a:gd name="T15" fmla="*/ 42 h 66"/>
                  <a:gd name="T16" fmla="*/ 2 w 124"/>
                  <a:gd name="T17" fmla="*/ 36 h 66"/>
                  <a:gd name="T18" fmla="*/ 0 w 124"/>
                  <a:gd name="T19" fmla="*/ 30 h 66"/>
                  <a:gd name="T20" fmla="*/ 0 w 124"/>
                  <a:gd name="T21" fmla="*/ 30 h 66"/>
                  <a:gd name="T22" fmla="*/ 2 w 124"/>
                  <a:gd name="T23" fmla="*/ 22 h 66"/>
                  <a:gd name="T24" fmla="*/ 6 w 124"/>
                  <a:gd name="T25" fmla="*/ 16 h 66"/>
                  <a:gd name="T26" fmla="*/ 12 w 124"/>
                  <a:gd name="T27" fmla="*/ 12 h 66"/>
                  <a:gd name="T28" fmla="*/ 20 w 124"/>
                  <a:gd name="T29" fmla="*/ 6 h 66"/>
                  <a:gd name="T30" fmla="*/ 30 w 124"/>
                  <a:gd name="T31" fmla="*/ 4 h 66"/>
                  <a:gd name="T32" fmla="*/ 40 w 124"/>
                  <a:gd name="T33" fmla="*/ 0 h 66"/>
                  <a:gd name="T34" fmla="*/ 52 w 124"/>
                  <a:gd name="T35" fmla="*/ 0 h 66"/>
                  <a:gd name="T36" fmla="*/ 64 w 124"/>
                  <a:gd name="T37" fmla="*/ 0 h 66"/>
                  <a:gd name="T38" fmla="*/ 64 w 124"/>
                  <a:gd name="T39" fmla="*/ 0 h 66"/>
                  <a:gd name="T40" fmla="*/ 76 w 124"/>
                  <a:gd name="T41" fmla="*/ 0 h 66"/>
                  <a:gd name="T42" fmla="*/ 88 w 124"/>
                  <a:gd name="T43" fmla="*/ 2 h 66"/>
                  <a:gd name="T44" fmla="*/ 98 w 124"/>
                  <a:gd name="T45" fmla="*/ 6 h 66"/>
                  <a:gd name="T46" fmla="*/ 108 w 124"/>
                  <a:gd name="T47" fmla="*/ 12 h 66"/>
                  <a:gd name="T48" fmla="*/ 114 w 124"/>
                  <a:gd name="T49" fmla="*/ 16 h 66"/>
                  <a:gd name="T50" fmla="*/ 120 w 124"/>
                  <a:gd name="T51" fmla="*/ 22 h 66"/>
                  <a:gd name="T52" fmla="*/ 124 w 124"/>
                  <a:gd name="T53" fmla="*/ 28 h 66"/>
                  <a:gd name="T54" fmla="*/ 124 w 124"/>
                  <a:gd name="T55" fmla="*/ 36 h 66"/>
                  <a:gd name="T56" fmla="*/ 124 w 124"/>
                  <a:gd name="T57" fmla="*/ 36 h 66"/>
                  <a:gd name="T58" fmla="*/ 122 w 124"/>
                  <a:gd name="T59" fmla="*/ 42 h 66"/>
                  <a:gd name="T60" fmla="*/ 118 w 124"/>
                  <a:gd name="T61" fmla="*/ 48 h 66"/>
                  <a:gd name="T62" fmla="*/ 112 w 124"/>
                  <a:gd name="T63" fmla="*/ 54 h 66"/>
                  <a:gd name="T64" fmla="*/ 104 w 124"/>
                  <a:gd name="T65" fmla="*/ 58 h 66"/>
                  <a:gd name="T66" fmla="*/ 96 w 124"/>
                  <a:gd name="T67" fmla="*/ 62 h 66"/>
                  <a:gd name="T68" fmla="*/ 84 w 124"/>
                  <a:gd name="T69" fmla="*/ 64 h 66"/>
                  <a:gd name="T70" fmla="*/ 74 w 124"/>
                  <a:gd name="T71" fmla="*/ 66 h 66"/>
                  <a:gd name="T72" fmla="*/ 60 w 124"/>
                  <a:gd name="T73" fmla="*/ 66 h 66"/>
                  <a:gd name="T74" fmla="*/ 60 w 124"/>
                  <a:gd name="T75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66">
                    <a:moveTo>
                      <a:pt x="60" y="66"/>
                    </a:moveTo>
                    <a:lnTo>
                      <a:pt x="60" y="66"/>
                    </a:lnTo>
                    <a:lnTo>
                      <a:pt x="48" y="64"/>
                    </a:lnTo>
                    <a:lnTo>
                      <a:pt x="36" y="62"/>
                    </a:lnTo>
                    <a:lnTo>
                      <a:pt x="26" y="58"/>
                    </a:lnTo>
                    <a:lnTo>
                      <a:pt x="18" y="54"/>
                    </a:lnTo>
                    <a:lnTo>
                      <a:pt x="10" y="48"/>
                    </a:lnTo>
                    <a:lnTo>
                      <a:pt x="4" y="42"/>
                    </a:lnTo>
                    <a:lnTo>
                      <a:pt x="2" y="36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22"/>
                    </a:lnTo>
                    <a:lnTo>
                      <a:pt x="6" y="16"/>
                    </a:lnTo>
                    <a:lnTo>
                      <a:pt x="12" y="12"/>
                    </a:lnTo>
                    <a:lnTo>
                      <a:pt x="20" y="6"/>
                    </a:lnTo>
                    <a:lnTo>
                      <a:pt x="30" y="4"/>
                    </a:lnTo>
                    <a:lnTo>
                      <a:pt x="40" y="0"/>
                    </a:lnTo>
                    <a:lnTo>
                      <a:pt x="52" y="0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76" y="0"/>
                    </a:lnTo>
                    <a:lnTo>
                      <a:pt x="88" y="2"/>
                    </a:lnTo>
                    <a:lnTo>
                      <a:pt x="98" y="6"/>
                    </a:lnTo>
                    <a:lnTo>
                      <a:pt x="108" y="12"/>
                    </a:lnTo>
                    <a:lnTo>
                      <a:pt x="114" y="16"/>
                    </a:lnTo>
                    <a:lnTo>
                      <a:pt x="120" y="22"/>
                    </a:lnTo>
                    <a:lnTo>
                      <a:pt x="124" y="28"/>
                    </a:lnTo>
                    <a:lnTo>
                      <a:pt x="124" y="36"/>
                    </a:lnTo>
                    <a:lnTo>
                      <a:pt x="124" y="36"/>
                    </a:lnTo>
                    <a:lnTo>
                      <a:pt x="122" y="42"/>
                    </a:lnTo>
                    <a:lnTo>
                      <a:pt x="118" y="48"/>
                    </a:lnTo>
                    <a:lnTo>
                      <a:pt x="112" y="54"/>
                    </a:lnTo>
                    <a:lnTo>
                      <a:pt x="104" y="58"/>
                    </a:lnTo>
                    <a:lnTo>
                      <a:pt x="96" y="62"/>
                    </a:lnTo>
                    <a:lnTo>
                      <a:pt x="84" y="64"/>
                    </a:lnTo>
                    <a:lnTo>
                      <a:pt x="74" y="66"/>
                    </a:lnTo>
                    <a:lnTo>
                      <a:pt x="60" y="66"/>
                    </a:lnTo>
                    <a:lnTo>
                      <a:pt x="60" y="66"/>
                    </a:lnTo>
                    <a:close/>
                  </a:path>
                </a:pathLst>
              </a:custGeom>
              <a:solidFill>
                <a:srgbClr val="FFFA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" name="Freeform 184"/>
              <p:cNvSpPr>
                <a:spLocks/>
              </p:cNvSpPr>
              <p:nvPr/>
            </p:nvSpPr>
            <p:spPr bwMode="auto">
              <a:xfrm flipH="1">
                <a:off x="5449113" y="4178451"/>
                <a:ext cx="208403" cy="117475"/>
              </a:xfrm>
              <a:custGeom>
                <a:avLst/>
                <a:gdLst>
                  <a:gd name="T0" fmla="*/ 56 w 118"/>
                  <a:gd name="T1" fmla="*/ 62 h 62"/>
                  <a:gd name="T2" fmla="*/ 56 w 118"/>
                  <a:gd name="T3" fmla="*/ 62 h 62"/>
                  <a:gd name="T4" fmla="*/ 44 w 118"/>
                  <a:gd name="T5" fmla="*/ 62 h 62"/>
                  <a:gd name="T6" fmla="*/ 34 w 118"/>
                  <a:gd name="T7" fmla="*/ 60 h 62"/>
                  <a:gd name="T8" fmla="*/ 24 w 118"/>
                  <a:gd name="T9" fmla="*/ 56 h 62"/>
                  <a:gd name="T10" fmla="*/ 16 w 118"/>
                  <a:gd name="T11" fmla="*/ 52 h 62"/>
                  <a:gd name="T12" fmla="*/ 8 w 118"/>
                  <a:gd name="T13" fmla="*/ 46 h 62"/>
                  <a:gd name="T14" fmla="*/ 4 w 118"/>
                  <a:gd name="T15" fmla="*/ 40 h 62"/>
                  <a:gd name="T16" fmla="*/ 0 w 118"/>
                  <a:gd name="T17" fmla="*/ 34 h 62"/>
                  <a:gd name="T18" fmla="*/ 0 w 118"/>
                  <a:gd name="T19" fmla="*/ 28 h 62"/>
                  <a:gd name="T20" fmla="*/ 0 w 118"/>
                  <a:gd name="T21" fmla="*/ 28 h 62"/>
                  <a:gd name="T22" fmla="*/ 0 w 118"/>
                  <a:gd name="T23" fmla="*/ 22 h 62"/>
                  <a:gd name="T24" fmla="*/ 4 w 118"/>
                  <a:gd name="T25" fmla="*/ 16 h 62"/>
                  <a:gd name="T26" fmla="*/ 10 w 118"/>
                  <a:gd name="T27" fmla="*/ 10 h 62"/>
                  <a:gd name="T28" fmla="*/ 18 w 118"/>
                  <a:gd name="T29" fmla="*/ 6 h 62"/>
                  <a:gd name="T30" fmla="*/ 28 w 118"/>
                  <a:gd name="T31" fmla="*/ 2 h 62"/>
                  <a:gd name="T32" fmla="*/ 38 w 118"/>
                  <a:gd name="T33" fmla="*/ 0 h 62"/>
                  <a:gd name="T34" fmla="*/ 48 w 118"/>
                  <a:gd name="T35" fmla="*/ 0 h 62"/>
                  <a:gd name="T36" fmla="*/ 60 w 118"/>
                  <a:gd name="T37" fmla="*/ 0 h 62"/>
                  <a:gd name="T38" fmla="*/ 60 w 118"/>
                  <a:gd name="T39" fmla="*/ 0 h 62"/>
                  <a:gd name="T40" fmla="*/ 72 w 118"/>
                  <a:gd name="T41" fmla="*/ 0 h 62"/>
                  <a:gd name="T42" fmla="*/ 84 w 118"/>
                  <a:gd name="T43" fmla="*/ 2 h 62"/>
                  <a:gd name="T44" fmla="*/ 94 w 118"/>
                  <a:gd name="T45" fmla="*/ 6 h 62"/>
                  <a:gd name="T46" fmla="*/ 102 w 118"/>
                  <a:gd name="T47" fmla="*/ 10 h 62"/>
                  <a:gd name="T48" fmla="*/ 108 w 118"/>
                  <a:gd name="T49" fmla="*/ 16 h 62"/>
                  <a:gd name="T50" fmla="*/ 114 w 118"/>
                  <a:gd name="T51" fmla="*/ 22 h 62"/>
                  <a:gd name="T52" fmla="*/ 118 w 118"/>
                  <a:gd name="T53" fmla="*/ 28 h 62"/>
                  <a:gd name="T54" fmla="*/ 118 w 118"/>
                  <a:gd name="T55" fmla="*/ 34 h 62"/>
                  <a:gd name="T56" fmla="*/ 118 w 118"/>
                  <a:gd name="T57" fmla="*/ 34 h 62"/>
                  <a:gd name="T58" fmla="*/ 116 w 118"/>
                  <a:gd name="T59" fmla="*/ 40 h 62"/>
                  <a:gd name="T60" fmla="*/ 112 w 118"/>
                  <a:gd name="T61" fmla="*/ 46 h 62"/>
                  <a:gd name="T62" fmla="*/ 106 w 118"/>
                  <a:gd name="T63" fmla="*/ 52 h 62"/>
                  <a:gd name="T64" fmla="*/ 100 w 118"/>
                  <a:gd name="T65" fmla="*/ 56 h 62"/>
                  <a:gd name="T66" fmla="*/ 90 w 118"/>
                  <a:gd name="T67" fmla="*/ 60 h 62"/>
                  <a:gd name="T68" fmla="*/ 80 w 118"/>
                  <a:gd name="T69" fmla="*/ 62 h 62"/>
                  <a:gd name="T70" fmla="*/ 68 w 118"/>
                  <a:gd name="T71" fmla="*/ 62 h 62"/>
                  <a:gd name="T72" fmla="*/ 56 w 118"/>
                  <a:gd name="T73" fmla="*/ 62 h 62"/>
                  <a:gd name="T74" fmla="*/ 56 w 118"/>
                  <a:gd name="T7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8" h="62">
                    <a:moveTo>
                      <a:pt x="56" y="62"/>
                    </a:moveTo>
                    <a:lnTo>
                      <a:pt x="56" y="62"/>
                    </a:lnTo>
                    <a:lnTo>
                      <a:pt x="44" y="62"/>
                    </a:lnTo>
                    <a:lnTo>
                      <a:pt x="34" y="60"/>
                    </a:lnTo>
                    <a:lnTo>
                      <a:pt x="24" y="56"/>
                    </a:lnTo>
                    <a:lnTo>
                      <a:pt x="16" y="52"/>
                    </a:lnTo>
                    <a:lnTo>
                      <a:pt x="8" y="46"/>
                    </a:lnTo>
                    <a:lnTo>
                      <a:pt x="4" y="40"/>
                    </a:lnTo>
                    <a:lnTo>
                      <a:pt x="0" y="3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4" y="16"/>
                    </a:lnTo>
                    <a:lnTo>
                      <a:pt x="10" y="10"/>
                    </a:lnTo>
                    <a:lnTo>
                      <a:pt x="18" y="6"/>
                    </a:lnTo>
                    <a:lnTo>
                      <a:pt x="28" y="2"/>
                    </a:lnTo>
                    <a:lnTo>
                      <a:pt x="38" y="0"/>
                    </a:lnTo>
                    <a:lnTo>
                      <a:pt x="48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72" y="0"/>
                    </a:lnTo>
                    <a:lnTo>
                      <a:pt x="84" y="2"/>
                    </a:lnTo>
                    <a:lnTo>
                      <a:pt x="94" y="6"/>
                    </a:lnTo>
                    <a:lnTo>
                      <a:pt x="102" y="10"/>
                    </a:lnTo>
                    <a:lnTo>
                      <a:pt x="108" y="16"/>
                    </a:lnTo>
                    <a:lnTo>
                      <a:pt x="114" y="22"/>
                    </a:lnTo>
                    <a:lnTo>
                      <a:pt x="118" y="28"/>
                    </a:lnTo>
                    <a:lnTo>
                      <a:pt x="118" y="34"/>
                    </a:lnTo>
                    <a:lnTo>
                      <a:pt x="118" y="34"/>
                    </a:lnTo>
                    <a:lnTo>
                      <a:pt x="116" y="40"/>
                    </a:lnTo>
                    <a:lnTo>
                      <a:pt x="112" y="46"/>
                    </a:lnTo>
                    <a:lnTo>
                      <a:pt x="106" y="52"/>
                    </a:lnTo>
                    <a:lnTo>
                      <a:pt x="100" y="56"/>
                    </a:lnTo>
                    <a:lnTo>
                      <a:pt x="90" y="60"/>
                    </a:lnTo>
                    <a:lnTo>
                      <a:pt x="80" y="62"/>
                    </a:lnTo>
                    <a:lnTo>
                      <a:pt x="68" y="62"/>
                    </a:lnTo>
                    <a:lnTo>
                      <a:pt x="56" y="62"/>
                    </a:lnTo>
                    <a:lnTo>
                      <a:pt x="56" y="62"/>
                    </a:lnTo>
                    <a:close/>
                  </a:path>
                </a:pathLst>
              </a:custGeom>
              <a:solidFill>
                <a:srgbClr val="FFFA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" name="Freeform 185"/>
              <p:cNvSpPr>
                <a:spLocks/>
              </p:cNvSpPr>
              <p:nvPr/>
            </p:nvSpPr>
            <p:spPr bwMode="auto">
              <a:xfrm flipH="1">
                <a:off x="5453254" y="4178451"/>
                <a:ext cx="201502" cy="117475"/>
              </a:xfrm>
              <a:custGeom>
                <a:avLst/>
                <a:gdLst>
                  <a:gd name="T0" fmla="*/ 56 w 114"/>
                  <a:gd name="T1" fmla="*/ 62 h 62"/>
                  <a:gd name="T2" fmla="*/ 56 w 114"/>
                  <a:gd name="T3" fmla="*/ 62 h 62"/>
                  <a:gd name="T4" fmla="*/ 44 w 114"/>
                  <a:gd name="T5" fmla="*/ 60 h 62"/>
                  <a:gd name="T6" fmla="*/ 34 w 114"/>
                  <a:gd name="T7" fmla="*/ 58 h 62"/>
                  <a:gd name="T8" fmla="*/ 24 w 114"/>
                  <a:gd name="T9" fmla="*/ 56 h 62"/>
                  <a:gd name="T10" fmla="*/ 16 w 114"/>
                  <a:gd name="T11" fmla="*/ 52 h 62"/>
                  <a:gd name="T12" fmla="*/ 8 w 114"/>
                  <a:gd name="T13" fmla="*/ 46 h 62"/>
                  <a:gd name="T14" fmla="*/ 4 w 114"/>
                  <a:gd name="T15" fmla="*/ 40 h 62"/>
                  <a:gd name="T16" fmla="*/ 0 w 114"/>
                  <a:gd name="T17" fmla="*/ 34 h 62"/>
                  <a:gd name="T18" fmla="*/ 0 w 114"/>
                  <a:gd name="T19" fmla="*/ 28 h 62"/>
                  <a:gd name="T20" fmla="*/ 0 w 114"/>
                  <a:gd name="T21" fmla="*/ 28 h 62"/>
                  <a:gd name="T22" fmla="*/ 2 w 114"/>
                  <a:gd name="T23" fmla="*/ 22 h 62"/>
                  <a:gd name="T24" fmla="*/ 6 w 114"/>
                  <a:gd name="T25" fmla="*/ 18 h 62"/>
                  <a:gd name="T26" fmla="*/ 10 w 114"/>
                  <a:gd name="T27" fmla="*/ 12 h 62"/>
                  <a:gd name="T28" fmla="*/ 18 w 114"/>
                  <a:gd name="T29" fmla="*/ 8 h 62"/>
                  <a:gd name="T30" fmla="*/ 26 w 114"/>
                  <a:gd name="T31" fmla="*/ 4 h 62"/>
                  <a:gd name="T32" fmla="*/ 36 w 114"/>
                  <a:gd name="T33" fmla="*/ 2 h 62"/>
                  <a:gd name="T34" fmla="*/ 48 w 114"/>
                  <a:gd name="T35" fmla="*/ 0 h 62"/>
                  <a:gd name="T36" fmla="*/ 58 w 114"/>
                  <a:gd name="T37" fmla="*/ 0 h 62"/>
                  <a:gd name="T38" fmla="*/ 58 w 114"/>
                  <a:gd name="T39" fmla="*/ 0 h 62"/>
                  <a:gd name="T40" fmla="*/ 70 w 114"/>
                  <a:gd name="T41" fmla="*/ 2 h 62"/>
                  <a:gd name="T42" fmla="*/ 80 w 114"/>
                  <a:gd name="T43" fmla="*/ 4 h 62"/>
                  <a:gd name="T44" fmla="*/ 90 w 114"/>
                  <a:gd name="T45" fmla="*/ 8 h 62"/>
                  <a:gd name="T46" fmla="*/ 98 w 114"/>
                  <a:gd name="T47" fmla="*/ 12 h 62"/>
                  <a:gd name="T48" fmla="*/ 106 w 114"/>
                  <a:gd name="T49" fmla="*/ 16 h 62"/>
                  <a:gd name="T50" fmla="*/ 110 w 114"/>
                  <a:gd name="T51" fmla="*/ 22 h 62"/>
                  <a:gd name="T52" fmla="*/ 114 w 114"/>
                  <a:gd name="T53" fmla="*/ 28 h 62"/>
                  <a:gd name="T54" fmla="*/ 114 w 114"/>
                  <a:gd name="T55" fmla="*/ 34 h 62"/>
                  <a:gd name="T56" fmla="*/ 114 w 114"/>
                  <a:gd name="T57" fmla="*/ 34 h 62"/>
                  <a:gd name="T58" fmla="*/ 112 w 114"/>
                  <a:gd name="T59" fmla="*/ 40 h 62"/>
                  <a:gd name="T60" fmla="*/ 108 w 114"/>
                  <a:gd name="T61" fmla="*/ 46 h 62"/>
                  <a:gd name="T62" fmla="*/ 104 w 114"/>
                  <a:gd name="T63" fmla="*/ 50 h 62"/>
                  <a:gd name="T64" fmla="*/ 96 w 114"/>
                  <a:gd name="T65" fmla="*/ 54 h 62"/>
                  <a:gd name="T66" fmla="*/ 88 w 114"/>
                  <a:gd name="T67" fmla="*/ 58 h 62"/>
                  <a:gd name="T68" fmla="*/ 78 w 114"/>
                  <a:gd name="T69" fmla="*/ 60 h 62"/>
                  <a:gd name="T70" fmla="*/ 66 w 114"/>
                  <a:gd name="T71" fmla="*/ 62 h 62"/>
                  <a:gd name="T72" fmla="*/ 56 w 114"/>
                  <a:gd name="T73" fmla="*/ 62 h 62"/>
                  <a:gd name="T74" fmla="*/ 56 w 114"/>
                  <a:gd name="T7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4" h="62">
                    <a:moveTo>
                      <a:pt x="56" y="62"/>
                    </a:moveTo>
                    <a:lnTo>
                      <a:pt x="56" y="62"/>
                    </a:lnTo>
                    <a:lnTo>
                      <a:pt x="44" y="60"/>
                    </a:lnTo>
                    <a:lnTo>
                      <a:pt x="34" y="58"/>
                    </a:lnTo>
                    <a:lnTo>
                      <a:pt x="24" y="56"/>
                    </a:lnTo>
                    <a:lnTo>
                      <a:pt x="16" y="52"/>
                    </a:lnTo>
                    <a:lnTo>
                      <a:pt x="8" y="46"/>
                    </a:lnTo>
                    <a:lnTo>
                      <a:pt x="4" y="40"/>
                    </a:lnTo>
                    <a:lnTo>
                      <a:pt x="0" y="3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22"/>
                    </a:lnTo>
                    <a:lnTo>
                      <a:pt x="6" y="18"/>
                    </a:lnTo>
                    <a:lnTo>
                      <a:pt x="10" y="12"/>
                    </a:lnTo>
                    <a:lnTo>
                      <a:pt x="18" y="8"/>
                    </a:lnTo>
                    <a:lnTo>
                      <a:pt x="26" y="4"/>
                    </a:lnTo>
                    <a:lnTo>
                      <a:pt x="36" y="2"/>
                    </a:lnTo>
                    <a:lnTo>
                      <a:pt x="48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70" y="2"/>
                    </a:lnTo>
                    <a:lnTo>
                      <a:pt x="80" y="4"/>
                    </a:lnTo>
                    <a:lnTo>
                      <a:pt x="90" y="8"/>
                    </a:lnTo>
                    <a:lnTo>
                      <a:pt x="98" y="12"/>
                    </a:lnTo>
                    <a:lnTo>
                      <a:pt x="106" y="16"/>
                    </a:lnTo>
                    <a:lnTo>
                      <a:pt x="110" y="22"/>
                    </a:lnTo>
                    <a:lnTo>
                      <a:pt x="114" y="28"/>
                    </a:lnTo>
                    <a:lnTo>
                      <a:pt x="114" y="34"/>
                    </a:lnTo>
                    <a:lnTo>
                      <a:pt x="114" y="34"/>
                    </a:lnTo>
                    <a:lnTo>
                      <a:pt x="112" y="40"/>
                    </a:lnTo>
                    <a:lnTo>
                      <a:pt x="108" y="46"/>
                    </a:lnTo>
                    <a:lnTo>
                      <a:pt x="104" y="50"/>
                    </a:lnTo>
                    <a:lnTo>
                      <a:pt x="96" y="54"/>
                    </a:lnTo>
                    <a:lnTo>
                      <a:pt x="88" y="58"/>
                    </a:lnTo>
                    <a:lnTo>
                      <a:pt x="78" y="60"/>
                    </a:lnTo>
                    <a:lnTo>
                      <a:pt x="66" y="62"/>
                    </a:lnTo>
                    <a:lnTo>
                      <a:pt x="56" y="62"/>
                    </a:lnTo>
                    <a:lnTo>
                      <a:pt x="56" y="62"/>
                    </a:lnTo>
                    <a:close/>
                  </a:path>
                </a:pathLst>
              </a:custGeom>
              <a:solidFill>
                <a:srgbClr val="FFFA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" name="Freeform 186"/>
              <p:cNvSpPr>
                <a:spLocks/>
              </p:cNvSpPr>
              <p:nvPr/>
            </p:nvSpPr>
            <p:spPr bwMode="auto">
              <a:xfrm flipH="1">
                <a:off x="5456014" y="4181626"/>
                <a:ext cx="194601" cy="114300"/>
              </a:xfrm>
              <a:custGeom>
                <a:avLst/>
                <a:gdLst>
                  <a:gd name="T0" fmla="*/ 54 w 110"/>
                  <a:gd name="T1" fmla="*/ 60 h 60"/>
                  <a:gd name="T2" fmla="*/ 54 w 110"/>
                  <a:gd name="T3" fmla="*/ 60 h 60"/>
                  <a:gd name="T4" fmla="*/ 42 w 110"/>
                  <a:gd name="T5" fmla="*/ 58 h 60"/>
                  <a:gd name="T6" fmla="*/ 32 w 110"/>
                  <a:gd name="T7" fmla="*/ 56 h 60"/>
                  <a:gd name="T8" fmla="*/ 24 w 110"/>
                  <a:gd name="T9" fmla="*/ 52 h 60"/>
                  <a:gd name="T10" fmla="*/ 16 w 110"/>
                  <a:gd name="T11" fmla="*/ 48 h 60"/>
                  <a:gd name="T12" fmla="*/ 8 w 110"/>
                  <a:gd name="T13" fmla="*/ 44 h 60"/>
                  <a:gd name="T14" fmla="*/ 4 w 110"/>
                  <a:gd name="T15" fmla="*/ 38 h 60"/>
                  <a:gd name="T16" fmla="*/ 2 w 110"/>
                  <a:gd name="T17" fmla="*/ 34 h 60"/>
                  <a:gd name="T18" fmla="*/ 0 w 110"/>
                  <a:gd name="T19" fmla="*/ 28 h 60"/>
                  <a:gd name="T20" fmla="*/ 0 w 110"/>
                  <a:gd name="T21" fmla="*/ 28 h 60"/>
                  <a:gd name="T22" fmla="*/ 2 w 110"/>
                  <a:gd name="T23" fmla="*/ 22 h 60"/>
                  <a:gd name="T24" fmla="*/ 6 w 110"/>
                  <a:gd name="T25" fmla="*/ 16 h 60"/>
                  <a:gd name="T26" fmla="*/ 10 w 110"/>
                  <a:gd name="T27" fmla="*/ 12 h 60"/>
                  <a:gd name="T28" fmla="*/ 18 w 110"/>
                  <a:gd name="T29" fmla="*/ 8 h 60"/>
                  <a:gd name="T30" fmla="*/ 26 w 110"/>
                  <a:gd name="T31" fmla="*/ 4 h 60"/>
                  <a:gd name="T32" fmla="*/ 36 w 110"/>
                  <a:gd name="T33" fmla="*/ 2 h 60"/>
                  <a:gd name="T34" fmla="*/ 46 w 110"/>
                  <a:gd name="T35" fmla="*/ 0 h 60"/>
                  <a:gd name="T36" fmla="*/ 56 w 110"/>
                  <a:gd name="T37" fmla="*/ 0 h 60"/>
                  <a:gd name="T38" fmla="*/ 56 w 110"/>
                  <a:gd name="T39" fmla="*/ 0 h 60"/>
                  <a:gd name="T40" fmla="*/ 68 w 110"/>
                  <a:gd name="T41" fmla="*/ 2 h 60"/>
                  <a:gd name="T42" fmla="*/ 78 w 110"/>
                  <a:gd name="T43" fmla="*/ 4 h 60"/>
                  <a:gd name="T44" fmla="*/ 86 w 110"/>
                  <a:gd name="T45" fmla="*/ 8 h 60"/>
                  <a:gd name="T46" fmla="*/ 94 w 110"/>
                  <a:gd name="T47" fmla="*/ 12 h 60"/>
                  <a:gd name="T48" fmla="*/ 102 w 110"/>
                  <a:gd name="T49" fmla="*/ 16 h 60"/>
                  <a:gd name="T50" fmla="*/ 106 w 110"/>
                  <a:gd name="T51" fmla="*/ 22 h 60"/>
                  <a:gd name="T52" fmla="*/ 108 w 110"/>
                  <a:gd name="T53" fmla="*/ 26 h 60"/>
                  <a:gd name="T54" fmla="*/ 110 w 110"/>
                  <a:gd name="T55" fmla="*/ 32 h 60"/>
                  <a:gd name="T56" fmla="*/ 110 w 110"/>
                  <a:gd name="T57" fmla="*/ 32 h 60"/>
                  <a:gd name="T58" fmla="*/ 108 w 110"/>
                  <a:gd name="T59" fmla="*/ 38 h 60"/>
                  <a:gd name="T60" fmla="*/ 104 w 110"/>
                  <a:gd name="T61" fmla="*/ 44 h 60"/>
                  <a:gd name="T62" fmla="*/ 100 w 110"/>
                  <a:gd name="T63" fmla="*/ 48 h 60"/>
                  <a:gd name="T64" fmla="*/ 92 w 110"/>
                  <a:gd name="T65" fmla="*/ 52 h 60"/>
                  <a:gd name="T66" fmla="*/ 84 w 110"/>
                  <a:gd name="T67" fmla="*/ 56 h 60"/>
                  <a:gd name="T68" fmla="*/ 74 w 110"/>
                  <a:gd name="T69" fmla="*/ 58 h 60"/>
                  <a:gd name="T70" fmla="*/ 64 w 110"/>
                  <a:gd name="T71" fmla="*/ 60 h 60"/>
                  <a:gd name="T72" fmla="*/ 54 w 110"/>
                  <a:gd name="T73" fmla="*/ 60 h 60"/>
                  <a:gd name="T74" fmla="*/ 54 w 110"/>
                  <a:gd name="T7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0" h="60">
                    <a:moveTo>
                      <a:pt x="54" y="60"/>
                    </a:moveTo>
                    <a:lnTo>
                      <a:pt x="54" y="60"/>
                    </a:lnTo>
                    <a:lnTo>
                      <a:pt x="42" y="58"/>
                    </a:lnTo>
                    <a:lnTo>
                      <a:pt x="32" y="56"/>
                    </a:lnTo>
                    <a:lnTo>
                      <a:pt x="24" y="52"/>
                    </a:lnTo>
                    <a:lnTo>
                      <a:pt x="16" y="48"/>
                    </a:lnTo>
                    <a:lnTo>
                      <a:pt x="8" y="44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22"/>
                    </a:lnTo>
                    <a:lnTo>
                      <a:pt x="6" y="16"/>
                    </a:lnTo>
                    <a:lnTo>
                      <a:pt x="10" y="12"/>
                    </a:lnTo>
                    <a:lnTo>
                      <a:pt x="18" y="8"/>
                    </a:lnTo>
                    <a:lnTo>
                      <a:pt x="26" y="4"/>
                    </a:lnTo>
                    <a:lnTo>
                      <a:pt x="36" y="2"/>
                    </a:lnTo>
                    <a:lnTo>
                      <a:pt x="46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68" y="2"/>
                    </a:lnTo>
                    <a:lnTo>
                      <a:pt x="78" y="4"/>
                    </a:lnTo>
                    <a:lnTo>
                      <a:pt x="86" y="8"/>
                    </a:lnTo>
                    <a:lnTo>
                      <a:pt x="94" y="12"/>
                    </a:lnTo>
                    <a:lnTo>
                      <a:pt x="102" y="16"/>
                    </a:lnTo>
                    <a:lnTo>
                      <a:pt x="106" y="22"/>
                    </a:lnTo>
                    <a:lnTo>
                      <a:pt x="108" y="26"/>
                    </a:lnTo>
                    <a:lnTo>
                      <a:pt x="110" y="32"/>
                    </a:lnTo>
                    <a:lnTo>
                      <a:pt x="110" y="32"/>
                    </a:lnTo>
                    <a:lnTo>
                      <a:pt x="108" y="38"/>
                    </a:lnTo>
                    <a:lnTo>
                      <a:pt x="104" y="44"/>
                    </a:lnTo>
                    <a:lnTo>
                      <a:pt x="100" y="48"/>
                    </a:lnTo>
                    <a:lnTo>
                      <a:pt x="92" y="52"/>
                    </a:lnTo>
                    <a:lnTo>
                      <a:pt x="84" y="56"/>
                    </a:lnTo>
                    <a:lnTo>
                      <a:pt x="74" y="58"/>
                    </a:lnTo>
                    <a:lnTo>
                      <a:pt x="64" y="60"/>
                    </a:lnTo>
                    <a:lnTo>
                      <a:pt x="54" y="60"/>
                    </a:lnTo>
                    <a:lnTo>
                      <a:pt x="54" y="60"/>
                    </a:lnTo>
                    <a:close/>
                  </a:path>
                </a:pathLst>
              </a:custGeom>
              <a:solidFill>
                <a:srgbClr val="FFFA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" name="Freeform 187"/>
              <p:cNvSpPr>
                <a:spLocks/>
              </p:cNvSpPr>
              <p:nvPr/>
            </p:nvSpPr>
            <p:spPr bwMode="auto">
              <a:xfrm flipH="1">
                <a:off x="5460154" y="4186388"/>
                <a:ext cx="183560" cy="106363"/>
              </a:xfrm>
              <a:custGeom>
                <a:avLst/>
                <a:gdLst>
                  <a:gd name="T0" fmla="*/ 50 w 104"/>
                  <a:gd name="T1" fmla="*/ 56 h 56"/>
                  <a:gd name="T2" fmla="*/ 50 w 104"/>
                  <a:gd name="T3" fmla="*/ 56 h 56"/>
                  <a:gd name="T4" fmla="*/ 30 w 104"/>
                  <a:gd name="T5" fmla="*/ 54 h 56"/>
                  <a:gd name="T6" fmla="*/ 14 w 104"/>
                  <a:gd name="T7" fmla="*/ 46 h 56"/>
                  <a:gd name="T8" fmla="*/ 8 w 104"/>
                  <a:gd name="T9" fmla="*/ 42 h 56"/>
                  <a:gd name="T10" fmla="*/ 2 w 104"/>
                  <a:gd name="T11" fmla="*/ 36 h 56"/>
                  <a:gd name="T12" fmla="*/ 0 w 104"/>
                  <a:gd name="T13" fmla="*/ 32 h 56"/>
                  <a:gd name="T14" fmla="*/ 0 w 104"/>
                  <a:gd name="T15" fmla="*/ 26 h 56"/>
                  <a:gd name="T16" fmla="*/ 0 w 104"/>
                  <a:gd name="T17" fmla="*/ 26 h 56"/>
                  <a:gd name="T18" fmla="*/ 0 w 104"/>
                  <a:gd name="T19" fmla="*/ 20 h 56"/>
                  <a:gd name="T20" fmla="*/ 4 w 104"/>
                  <a:gd name="T21" fmla="*/ 16 h 56"/>
                  <a:gd name="T22" fmla="*/ 10 w 104"/>
                  <a:gd name="T23" fmla="*/ 10 h 56"/>
                  <a:gd name="T24" fmla="*/ 16 w 104"/>
                  <a:gd name="T25" fmla="*/ 6 h 56"/>
                  <a:gd name="T26" fmla="*/ 32 w 104"/>
                  <a:gd name="T27" fmla="*/ 2 h 56"/>
                  <a:gd name="T28" fmla="*/ 52 w 104"/>
                  <a:gd name="T29" fmla="*/ 0 h 56"/>
                  <a:gd name="T30" fmla="*/ 52 w 104"/>
                  <a:gd name="T31" fmla="*/ 0 h 56"/>
                  <a:gd name="T32" fmla="*/ 72 w 104"/>
                  <a:gd name="T33" fmla="*/ 4 h 56"/>
                  <a:gd name="T34" fmla="*/ 90 w 104"/>
                  <a:gd name="T35" fmla="*/ 10 h 56"/>
                  <a:gd name="T36" fmla="*/ 96 w 104"/>
                  <a:gd name="T37" fmla="*/ 14 h 56"/>
                  <a:gd name="T38" fmla="*/ 100 w 104"/>
                  <a:gd name="T39" fmla="*/ 20 h 56"/>
                  <a:gd name="T40" fmla="*/ 102 w 104"/>
                  <a:gd name="T41" fmla="*/ 26 h 56"/>
                  <a:gd name="T42" fmla="*/ 104 w 104"/>
                  <a:gd name="T43" fmla="*/ 30 h 56"/>
                  <a:gd name="T44" fmla="*/ 104 w 104"/>
                  <a:gd name="T45" fmla="*/ 30 h 56"/>
                  <a:gd name="T46" fmla="*/ 102 w 104"/>
                  <a:gd name="T47" fmla="*/ 36 h 56"/>
                  <a:gd name="T48" fmla="*/ 98 w 104"/>
                  <a:gd name="T49" fmla="*/ 42 h 56"/>
                  <a:gd name="T50" fmla="*/ 94 w 104"/>
                  <a:gd name="T51" fmla="*/ 46 h 56"/>
                  <a:gd name="T52" fmla="*/ 86 w 104"/>
                  <a:gd name="T53" fmla="*/ 50 h 56"/>
                  <a:gd name="T54" fmla="*/ 70 w 104"/>
                  <a:gd name="T55" fmla="*/ 56 h 56"/>
                  <a:gd name="T56" fmla="*/ 50 w 104"/>
                  <a:gd name="T57" fmla="*/ 56 h 56"/>
                  <a:gd name="T58" fmla="*/ 50 w 104"/>
                  <a:gd name="T5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4" h="56">
                    <a:moveTo>
                      <a:pt x="50" y="56"/>
                    </a:moveTo>
                    <a:lnTo>
                      <a:pt x="50" y="56"/>
                    </a:lnTo>
                    <a:lnTo>
                      <a:pt x="30" y="54"/>
                    </a:lnTo>
                    <a:lnTo>
                      <a:pt x="14" y="46"/>
                    </a:lnTo>
                    <a:lnTo>
                      <a:pt x="8" y="42"/>
                    </a:lnTo>
                    <a:lnTo>
                      <a:pt x="2" y="36"/>
                    </a:lnTo>
                    <a:lnTo>
                      <a:pt x="0" y="32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0"/>
                    </a:lnTo>
                    <a:lnTo>
                      <a:pt x="4" y="16"/>
                    </a:lnTo>
                    <a:lnTo>
                      <a:pt x="10" y="10"/>
                    </a:lnTo>
                    <a:lnTo>
                      <a:pt x="16" y="6"/>
                    </a:lnTo>
                    <a:lnTo>
                      <a:pt x="32" y="2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72" y="4"/>
                    </a:lnTo>
                    <a:lnTo>
                      <a:pt x="90" y="10"/>
                    </a:lnTo>
                    <a:lnTo>
                      <a:pt x="96" y="14"/>
                    </a:lnTo>
                    <a:lnTo>
                      <a:pt x="100" y="20"/>
                    </a:lnTo>
                    <a:lnTo>
                      <a:pt x="102" y="26"/>
                    </a:lnTo>
                    <a:lnTo>
                      <a:pt x="104" y="30"/>
                    </a:lnTo>
                    <a:lnTo>
                      <a:pt x="104" y="30"/>
                    </a:lnTo>
                    <a:lnTo>
                      <a:pt x="102" y="36"/>
                    </a:lnTo>
                    <a:lnTo>
                      <a:pt x="98" y="42"/>
                    </a:lnTo>
                    <a:lnTo>
                      <a:pt x="94" y="46"/>
                    </a:lnTo>
                    <a:lnTo>
                      <a:pt x="86" y="50"/>
                    </a:lnTo>
                    <a:lnTo>
                      <a:pt x="70" y="56"/>
                    </a:lnTo>
                    <a:lnTo>
                      <a:pt x="50" y="56"/>
                    </a:lnTo>
                    <a:lnTo>
                      <a:pt x="50" y="56"/>
                    </a:lnTo>
                    <a:close/>
                  </a:path>
                </a:pathLst>
              </a:custGeom>
              <a:solidFill>
                <a:srgbClr val="FFFA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" name="Freeform 188"/>
              <p:cNvSpPr>
                <a:spLocks/>
              </p:cNvSpPr>
              <p:nvPr/>
            </p:nvSpPr>
            <p:spPr bwMode="auto">
              <a:xfrm flipH="1">
                <a:off x="5467055" y="4189563"/>
                <a:ext cx="172519" cy="103188"/>
              </a:xfrm>
              <a:custGeom>
                <a:avLst/>
                <a:gdLst>
                  <a:gd name="T0" fmla="*/ 48 w 98"/>
                  <a:gd name="T1" fmla="*/ 54 h 54"/>
                  <a:gd name="T2" fmla="*/ 48 w 98"/>
                  <a:gd name="T3" fmla="*/ 54 h 54"/>
                  <a:gd name="T4" fmla="*/ 28 w 98"/>
                  <a:gd name="T5" fmla="*/ 50 h 54"/>
                  <a:gd name="T6" fmla="*/ 14 w 98"/>
                  <a:gd name="T7" fmla="*/ 44 h 54"/>
                  <a:gd name="T8" fmla="*/ 8 w 98"/>
                  <a:gd name="T9" fmla="*/ 40 h 54"/>
                  <a:gd name="T10" fmla="*/ 4 w 98"/>
                  <a:gd name="T11" fmla="*/ 36 h 54"/>
                  <a:gd name="T12" fmla="*/ 0 w 98"/>
                  <a:gd name="T13" fmla="*/ 30 h 54"/>
                  <a:gd name="T14" fmla="*/ 0 w 98"/>
                  <a:gd name="T15" fmla="*/ 24 h 54"/>
                  <a:gd name="T16" fmla="*/ 0 w 98"/>
                  <a:gd name="T17" fmla="*/ 24 h 54"/>
                  <a:gd name="T18" fmla="*/ 2 w 98"/>
                  <a:gd name="T19" fmla="*/ 20 h 54"/>
                  <a:gd name="T20" fmla="*/ 4 w 98"/>
                  <a:gd name="T21" fmla="*/ 14 h 54"/>
                  <a:gd name="T22" fmla="*/ 10 w 98"/>
                  <a:gd name="T23" fmla="*/ 10 h 54"/>
                  <a:gd name="T24" fmla="*/ 16 w 98"/>
                  <a:gd name="T25" fmla="*/ 6 h 54"/>
                  <a:gd name="T26" fmla="*/ 32 w 98"/>
                  <a:gd name="T27" fmla="*/ 2 h 54"/>
                  <a:gd name="T28" fmla="*/ 50 w 98"/>
                  <a:gd name="T29" fmla="*/ 0 h 54"/>
                  <a:gd name="T30" fmla="*/ 50 w 98"/>
                  <a:gd name="T31" fmla="*/ 0 h 54"/>
                  <a:gd name="T32" fmla="*/ 70 w 98"/>
                  <a:gd name="T33" fmla="*/ 4 h 54"/>
                  <a:gd name="T34" fmla="*/ 86 w 98"/>
                  <a:gd name="T35" fmla="*/ 10 h 54"/>
                  <a:gd name="T36" fmla="*/ 92 w 98"/>
                  <a:gd name="T37" fmla="*/ 14 h 54"/>
                  <a:gd name="T38" fmla="*/ 96 w 98"/>
                  <a:gd name="T39" fmla="*/ 18 h 54"/>
                  <a:gd name="T40" fmla="*/ 98 w 98"/>
                  <a:gd name="T41" fmla="*/ 24 h 54"/>
                  <a:gd name="T42" fmla="*/ 98 w 98"/>
                  <a:gd name="T43" fmla="*/ 30 h 54"/>
                  <a:gd name="T44" fmla="*/ 98 w 98"/>
                  <a:gd name="T45" fmla="*/ 30 h 54"/>
                  <a:gd name="T46" fmla="*/ 98 w 98"/>
                  <a:gd name="T47" fmla="*/ 34 h 54"/>
                  <a:gd name="T48" fmla="*/ 94 w 98"/>
                  <a:gd name="T49" fmla="*/ 40 h 54"/>
                  <a:gd name="T50" fmla="*/ 90 w 98"/>
                  <a:gd name="T51" fmla="*/ 44 h 54"/>
                  <a:gd name="T52" fmla="*/ 84 w 98"/>
                  <a:gd name="T53" fmla="*/ 48 h 54"/>
                  <a:gd name="T54" fmla="*/ 68 w 98"/>
                  <a:gd name="T55" fmla="*/ 52 h 54"/>
                  <a:gd name="T56" fmla="*/ 48 w 98"/>
                  <a:gd name="T57" fmla="*/ 54 h 54"/>
                  <a:gd name="T58" fmla="*/ 48 w 98"/>
                  <a:gd name="T5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8" h="54">
                    <a:moveTo>
                      <a:pt x="48" y="54"/>
                    </a:moveTo>
                    <a:lnTo>
                      <a:pt x="48" y="54"/>
                    </a:lnTo>
                    <a:lnTo>
                      <a:pt x="28" y="50"/>
                    </a:lnTo>
                    <a:lnTo>
                      <a:pt x="14" y="44"/>
                    </a:lnTo>
                    <a:lnTo>
                      <a:pt x="8" y="40"/>
                    </a:lnTo>
                    <a:lnTo>
                      <a:pt x="4" y="36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0"/>
                    </a:lnTo>
                    <a:lnTo>
                      <a:pt x="4" y="14"/>
                    </a:lnTo>
                    <a:lnTo>
                      <a:pt x="10" y="10"/>
                    </a:lnTo>
                    <a:lnTo>
                      <a:pt x="16" y="6"/>
                    </a:lnTo>
                    <a:lnTo>
                      <a:pt x="32" y="2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70" y="4"/>
                    </a:lnTo>
                    <a:lnTo>
                      <a:pt x="86" y="10"/>
                    </a:lnTo>
                    <a:lnTo>
                      <a:pt x="92" y="14"/>
                    </a:lnTo>
                    <a:lnTo>
                      <a:pt x="96" y="18"/>
                    </a:lnTo>
                    <a:lnTo>
                      <a:pt x="98" y="24"/>
                    </a:lnTo>
                    <a:lnTo>
                      <a:pt x="98" y="30"/>
                    </a:lnTo>
                    <a:lnTo>
                      <a:pt x="98" y="30"/>
                    </a:lnTo>
                    <a:lnTo>
                      <a:pt x="98" y="34"/>
                    </a:lnTo>
                    <a:lnTo>
                      <a:pt x="94" y="40"/>
                    </a:lnTo>
                    <a:lnTo>
                      <a:pt x="90" y="44"/>
                    </a:lnTo>
                    <a:lnTo>
                      <a:pt x="84" y="48"/>
                    </a:lnTo>
                    <a:lnTo>
                      <a:pt x="68" y="52"/>
                    </a:lnTo>
                    <a:lnTo>
                      <a:pt x="48" y="54"/>
                    </a:lnTo>
                    <a:lnTo>
                      <a:pt x="48" y="54"/>
                    </a:lnTo>
                    <a:close/>
                  </a:path>
                </a:pathLst>
              </a:custGeom>
              <a:solidFill>
                <a:srgbClr val="FFFA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" name="Freeform 193"/>
              <p:cNvSpPr>
                <a:spLocks/>
              </p:cNvSpPr>
              <p:nvPr/>
            </p:nvSpPr>
            <p:spPr bwMode="auto">
              <a:xfrm flipH="1">
                <a:off x="5738944" y="4676926"/>
                <a:ext cx="222204" cy="84138"/>
              </a:xfrm>
              <a:custGeom>
                <a:avLst/>
                <a:gdLst>
                  <a:gd name="T0" fmla="*/ 0 w 126"/>
                  <a:gd name="T1" fmla="*/ 44 h 44"/>
                  <a:gd name="T2" fmla="*/ 0 w 126"/>
                  <a:gd name="T3" fmla="*/ 44 h 44"/>
                  <a:gd name="T4" fmla="*/ 8 w 126"/>
                  <a:gd name="T5" fmla="*/ 36 h 44"/>
                  <a:gd name="T6" fmla="*/ 28 w 126"/>
                  <a:gd name="T7" fmla="*/ 20 h 44"/>
                  <a:gd name="T8" fmla="*/ 40 w 126"/>
                  <a:gd name="T9" fmla="*/ 12 h 44"/>
                  <a:gd name="T10" fmla="*/ 52 w 126"/>
                  <a:gd name="T11" fmla="*/ 6 h 44"/>
                  <a:gd name="T12" fmla="*/ 64 w 126"/>
                  <a:gd name="T13" fmla="*/ 0 h 44"/>
                  <a:gd name="T14" fmla="*/ 74 w 126"/>
                  <a:gd name="T15" fmla="*/ 0 h 44"/>
                  <a:gd name="T16" fmla="*/ 74 w 126"/>
                  <a:gd name="T17" fmla="*/ 0 h 44"/>
                  <a:gd name="T18" fmla="*/ 84 w 126"/>
                  <a:gd name="T19" fmla="*/ 4 h 44"/>
                  <a:gd name="T20" fmla="*/ 94 w 126"/>
                  <a:gd name="T21" fmla="*/ 8 h 44"/>
                  <a:gd name="T22" fmla="*/ 110 w 126"/>
                  <a:gd name="T23" fmla="*/ 18 h 44"/>
                  <a:gd name="T24" fmla="*/ 122 w 126"/>
                  <a:gd name="T25" fmla="*/ 28 h 44"/>
                  <a:gd name="T26" fmla="*/ 126 w 126"/>
                  <a:gd name="T27" fmla="*/ 32 h 44"/>
                  <a:gd name="T28" fmla="*/ 126 w 126"/>
                  <a:gd name="T29" fmla="*/ 32 h 44"/>
                  <a:gd name="T30" fmla="*/ 120 w 126"/>
                  <a:gd name="T31" fmla="*/ 30 h 44"/>
                  <a:gd name="T32" fmla="*/ 106 w 126"/>
                  <a:gd name="T33" fmla="*/ 24 h 44"/>
                  <a:gd name="T34" fmla="*/ 96 w 126"/>
                  <a:gd name="T35" fmla="*/ 20 h 44"/>
                  <a:gd name="T36" fmla="*/ 86 w 126"/>
                  <a:gd name="T37" fmla="*/ 18 h 44"/>
                  <a:gd name="T38" fmla="*/ 74 w 126"/>
                  <a:gd name="T39" fmla="*/ 16 h 44"/>
                  <a:gd name="T40" fmla="*/ 60 w 126"/>
                  <a:gd name="T41" fmla="*/ 18 h 44"/>
                  <a:gd name="T42" fmla="*/ 60 w 126"/>
                  <a:gd name="T43" fmla="*/ 18 h 44"/>
                  <a:gd name="T44" fmla="*/ 48 w 126"/>
                  <a:gd name="T45" fmla="*/ 20 h 44"/>
                  <a:gd name="T46" fmla="*/ 38 w 126"/>
                  <a:gd name="T47" fmla="*/ 24 h 44"/>
                  <a:gd name="T48" fmla="*/ 18 w 126"/>
                  <a:gd name="T49" fmla="*/ 32 h 44"/>
                  <a:gd name="T50" fmla="*/ 6 w 126"/>
                  <a:gd name="T51" fmla="*/ 40 h 44"/>
                  <a:gd name="T52" fmla="*/ 0 w 126"/>
                  <a:gd name="T53" fmla="*/ 44 h 44"/>
                  <a:gd name="T54" fmla="*/ 0 w 126"/>
                  <a:gd name="T5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6" h="44">
                    <a:moveTo>
                      <a:pt x="0" y="44"/>
                    </a:moveTo>
                    <a:lnTo>
                      <a:pt x="0" y="44"/>
                    </a:lnTo>
                    <a:lnTo>
                      <a:pt x="8" y="36"/>
                    </a:lnTo>
                    <a:lnTo>
                      <a:pt x="28" y="20"/>
                    </a:lnTo>
                    <a:lnTo>
                      <a:pt x="40" y="12"/>
                    </a:lnTo>
                    <a:lnTo>
                      <a:pt x="52" y="6"/>
                    </a:lnTo>
                    <a:lnTo>
                      <a:pt x="64" y="0"/>
                    </a:lnTo>
                    <a:lnTo>
                      <a:pt x="74" y="0"/>
                    </a:lnTo>
                    <a:lnTo>
                      <a:pt x="74" y="0"/>
                    </a:lnTo>
                    <a:lnTo>
                      <a:pt x="84" y="4"/>
                    </a:lnTo>
                    <a:lnTo>
                      <a:pt x="94" y="8"/>
                    </a:lnTo>
                    <a:lnTo>
                      <a:pt x="110" y="18"/>
                    </a:lnTo>
                    <a:lnTo>
                      <a:pt x="122" y="28"/>
                    </a:lnTo>
                    <a:lnTo>
                      <a:pt x="126" y="32"/>
                    </a:lnTo>
                    <a:lnTo>
                      <a:pt x="126" y="32"/>
                    </a:lnTo>
                    <a:lnTo>
                      <a:pt x="120" y="30"/>
                    </a:lnTo>
                    <a:lnTo>
                      <a:pt x="106" y="24"/>
                    </a:lnTo>
                    <a:lnTo>
                      <a:pt x="96" y="20"/>
                    </a:lnTo>
                    <a:lnTo>
                      <a:pt x="86" y="18"/>
                    </a:lnTo>
                    <a:lnTo>
                      <a:pt x="74" y="16"/>
                    </a:lnTo>
                    <a:lnTo>
                      <a:pt x="60" y="18"/>
                    </a:lnTo>
                    <a:lnTo>
                      <a:pt x="60" y="18"/>
                    </a:lnTo>
                    <a:lnTo>
                      <a:pt x="48" y="20"/>
                    </a:lnTo>
                    <a:lnTo>
                      <a:pt x="38" y="24"/>
                    </a:lnTo>
                    <a:lnTo>
                      <a:pt x="18" y="32"/>
                    </a:lnTo>
                    <a:lnTo>
                      <a:pt x="6" y="40"/>
                    </a:lnTo>
                    <a:lnTo>
                      <a:pt x="0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2" name="Oval 325"/>
              <p:cNvSpPr>
                <a:spLocks noChangeArrowheads="1"/>
              </p:cNvSpPr>
              <p:nvPr/>
            </p:nvSpPr>
            <p:spPr bwMode="auto">
              <a:xfrm flipH="1">
                <a:off x="5207587" y="4173688"/>
                <a:ext cx="66247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3" name="Rectangle 327"/>
              <p:cNvSpPr>
                <a:spLocks noChangeArrowheads="1"/>
              </p:cNvSpPr>
              <p:nvPr/>
            </p:nvSpPr>
            <p:spPr bwMode="auto">
              <a:xfrm rot="1244368" flipH="1">
                <a:off x="5718242" y="3372001"/>
                <a:ext cx="125594" cy="1081088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4" name="Rectangle 328"/>
              <p:cNvSpPr>
                <a:spLocks noChangeArrowheads="1"/>
              </p:cNvSpPr>
              <p:nvPr/>
            </p:nvSpPr>
            <p:spPr bwMode="auto">
              <a:xfrm rot="2164025" flipH="1">
                <a:off x="5152381" y="3191026"/>
                <a:ext cx="139395" cy="1081088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5" name="AutoShape 326"/>
              <p:cNvSpPr>
                <a:spLocks noChangeArrowheads="1"/>
              </p:cNvSpPr>
              <p:nvPr/>
            </p:nvSpPr>
            <p:spPr bwMode="auto">
              <a:xfrm rot="6148693" flipH="1">
                <a:off x="5208073" y="3802196"/>
                <a:ext cx="647700" cy="1500222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669900"/>
                  </a:gs>
                  <a:gs pos="100000">
                    <a:srgbClr val="FF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6" name="Oval 329"/>
              <p:cNvSpPr>
                <a:spLocks noChangeArrowheads="1"/>
              </p:cNvSpPr>
              <p:nvPr/>
            </p:nvSpPr>
            <p:spPr bwMode="auto">
              <a:xfrm flipH="1">
                <a:off x="5566534" y="4156226"/>
                <a:ext cx="187700" cy="2159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7" name="Oval 331"/>
              <p:cNvSpPr>
                <a:spLocks noChangeArrowheads="1"/>
              </p:cNvSpPr>
              <p:nvPr/>
            </p:nvSpPr>
            <p:spPr bwMode="auto">
              <a:xfrm flipH="1">
                <a:off x="4906715" y="3940326"/>
                <a:ext cx="187700" cy="2159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578" name="Group 2577"/>
              <p:cNvGrpSpPr/>
              <p:nvPr/>
            </p:nvGrpSpPr>
            <p:grpSpPr>
              <a:xfrm rot="694245">
                <a:off x="4986687" y="1858971"/>
                <a:ext cx="1804363" cy="1860925"/>
                <a:chOff x="7591116" y="2050285"/>
                <a:chExt cx="2763839" cy="2774824"/>
              </a:xfrm>
            </p:grpSpPr>
            <p:grpSp>
              <p:nvGrpSpPr>
                <p:cNvPr id="2579" name="Group 2578"/>
                <p:cNvGrpSpPr/>
                <p:nvPr/>
              </p:nvGrpSpPr>
              <p:grpSpPr>
                <a:xfrm>
                  <a:off x="7591116" y="2050285"/>
                  <a:ext cx="2763839" cy="2774824"/>
                  <a:chOff x="1413089" y="241142"/>
                  <a:chExt cx="2763839" cy="2774824"/>
                </a:xfrm>
              </p:grpSpPr>
              <p:sp>
                <p:nvSpPr>
                  <p:cNvPr id="2581" name="Oval 2580"/>
                  <p:cNvSpPr/>
                  <p:nvPr/>
                </p:nvSpPr>
                <p:spPr>
                  <a:xfrm>
                    <a:off x="1413089" y="241142"/>
                    <a:ext cx="2608346" cy="2441165"/>
                  </a:xfrm>
                  <a:prstGeom prst="ellipse">
                    <a:avLst/>
                  </a:prstGeom>
                  <a:solidFill>
                    <a:srgbClr val="EB732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2" name="Freeform 40"/>
                  <p:cNvSpPr>
                    <a:spLocks/>
                  </p:cNvSpPr>
                  <p:nvPr/>
                </p:nvSpPr>
                <p:spPr bwMode="auto">
                  <a:xfrm>
                    <a:off x="3073615" y="1663861"/>
                    <a:ext cx="365125" cy="180975"/>
                  </a:xfrm>
                  <a:custGeom>
                    <a:avLst/>
                    <a:gdLst>
                      <a:gd name="T0" fmla="*/ 126 w 230"/>
                      <a:gd name="T1" fmla="*/ 0 h 114"/>
                      <a:gd name="T2" fmla="*/ 126 w 230"/>
                      <a:gd name="T3" fmla="*/ 0 h 114"/>
                      <a:gd name="T4" fmla="*/ 147 w 230"/>
                      <a:gd name="T5" fmla="*/ 3 h 114"/>
                      <a:gd name="T6" fmla="*/ 167 w 230"/>
                      <a:gd name="T7" fmla="*/ 9 h 114"/>
                      <a:gd name="T8" fmla="*/ 188 w 230"/>
                      <a:gd name="T9" fmla="*/ 18 h 114"/>
                      <a:gd name="T10" fmla="*/ 202 w 230"/>
                      <a:gd name="T11" fmla="*/ 27 h 114"/>
                      <a:gd name="T12" fmla="*/ 216 w 230"/>
                      <a:gd name="T13" fmla="*/ 36 h 114"/>
                      <a:gd name="T14" fmla="*/ 227 w 230"/>
                      <a:gd name="T15" fmla="*/ 45 h 114"/>
                      <a:gd name="T16" fmla="*/ 230 w 230"/>
                      <a:gd name="T17" fmla="*/ 57 h 114"/>
                      <a:gd name="T18" fmla="*/ 230 w 230"/>
                      <a:gd name="T19" fmla="*/ 69 h 114"/>
                      <a:gd name="T20" fmla="*/ 230 w 230"/>
                      <a:gd name="T21" fmla="*/ 69 h 114"/>
                      <a:gd name="T22" fmla="*/ 227 w 230"/>
                      <a:gd name="T23" fmla="*/ 81 h 114"/>
                      <a:gd name="T24" fmla="*/ 220 w 230"/>
                      <a:gd name="T25" fmla="*/ 90 h 114"/>
                      <a:gd name="T26" fmla="*/ 206 w 230"/>
                      <a:gd name="T27" fmla="*/ 99 h 114"/>
                      <a:gd name="T28" fmla="*/ 192 w 230"/>
                      <a:gd name="T29" fmla="*/ 105 h 114"/>
                      <a:gd name="T30" fmla="*/ 174 w 230"/>
                      <a:gd name="T31" fmla="*/ 111 h 114"/>
                      <a:gd name="T32" fmla="*/ 154 w 230"/>
                      <a:gd name="T33" fmla="*/ 114 h 114"/>
                      <a:gd name="T34" fmla="*/ 133 w 230"/>
                      <a:gd name="T35" fmla="*/ 114 h 114"/>
                      <a:gd name="T36" fmla="*/ 108 w 230"/>
                      <a:gd name="T37" fmla="*/ 111 h 114"/>
                      <a:gd name="T38" fmla="*/ 108 w 230"/>
                      <a:gd name="T39" fmla="*/ 111 h 114"/>
                      <a:gd name="T40" fmla="*/ 84 w 230"/>
                      <a:gd name="T41" fmla="*/ 108 h 114"/>
                      <a:gd name="T42" fmla="*/ 63 w 230"/>
                      <a:gd name="T43" fmla="*/ 102 h 114"/>
                      <a:gd name="T44" fmla="*/ 45 w 230"/>
                      <a:gd name="T45" fmla="*/ 96 h 114"/>
                      <a:gd name="T46" fmla="*/ 28 w 230"/>
                      <a:gd name="T47" fmla="*/ 87 h 114"/>
                      <a:gd name="T48" fmla="*/ 17 w 230"/>
                      <a:gd name="T49" fmla="*/ 78 h 114"/>
                      <a:gd name="T50" fmla="*/ 7 w 230"/>
                      <a:gd name="T51" fmla="*/ 66 h 114"/>
                      <a:gd name="T52" fmla="*/ 0 w 230"/>
                      <a:gd name="T53" fmla="*/ 57 h 114"/>
                      <a:gd name="T54" fmla="*/ 0 w 230"/>
                      <a:gd name="T55" fmla="*/ 45 h 114"/>
                      <a:gd name="T56" fmla="*/ 0 w 230"/>
                      <a:gd name="T57" fmla="*/ 45 h 114"/>
                      <a:gd name="T58" fmla="*/ 3 w 230"/>
                      <a:gd name="T59" fmla="*/ 33 h 114"/>
                      <a:gd name="T60" fmla="*/ 14 w 230"/>
                      <a:gd name="T61" fmla="*/ 24 h 114"/>
                      <a:gd name="T62" fmla="*/ 24 w 230"/>
                      <a:gd name="T63" fmla="*/ 15 h 114"/>
                      <a:gd name="T64" fmla="*/ 42 w 230"/>
                      <a:gd name="T65" fmla="*/ 9 h 114"/>
                      <a:gd name="T66" fmla="*/ 59 w 230"/>
                      <a:gd name="T67" fmla="*/ 3 h 114"/>
                      <a:gd name="T68" fmla="*/ 80 w 230"/>
                      <a:gd name="T69" fmla="*/ 0 h 114"/>
                      <a:gd name="T70" fmla="*/ 101 w 230"/>
                      <a:gd name="T71" fmla="*/ 0 h 114"/>
                      <a:gd name="T72" fmla="*/ 126 w 230"/>
                      <a:gd name="T73" fmla="*/ 0 h 114"/>
                      <a:gd name="T74" fmla="*/ 126 w 230"/>
                      <a:gd name="T75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30" h="114">
                        <a:moveTo>
                          <a:pt x="126" y="0"/>
                        </a:moveTo>
                        <a:lnTo>
                          <a:pt x="126" y="0"/>
                        </a:lnTo>
                        <a:lnTo>
                          <a:pt x="147" y="3"/>
                        </a:lnTo>
                        <a:lnTo>
                          <a:pt x="167" y="9"/>
                        </a:lnTo>
                        <a:lnTo>
                          <a:pt x="188" y="18"/>
                        </a:lnTo>
                        <a:lnTo>
                          <a:pt x="202" y="27"/>
                        </a:lnTo>
                        <a:lnTo>
                          <a:pt x="216" y="36"/>
                        </a:lnTo>
                        <a:lnTo>
                          <a:pt x="227" y="45"/>
                        </a:lnTo>
                        <a:lnTo>
                          <a:pt x="230" y="57"/>
                        </a:lnTo>
                        <a:lnTo>
                          <a:pt x="230" y="69"/>
                        </a:lnTo>
                        <a:lnTo>
                          <a:pt x="230" y="69"/>
                        </a:lnTo>
                        <a:lnTo>
                          <a:pt x="227" y="81"/>
                        </a:lnTo>
                        <a:lnTo>
                          <a:pt x="220" y="90"/>
                        </a:lnTo>
                        <a:lnTo>
                          <a:pt x="206" y="99"/>
                        </a:lnTo>
                        <a:lnTo>
                          <a:pt x="192" y="105"/>
                        </a:lnTo>
                        <a:lnTo>
                          <a:pt x="174" y="111"/>
                        </a:lnTo>
                        <a:lnTo>
                          <a:pt x="154" y="114"/>
                        </a:lnTo>
                        <a:lnTo>
                          <a:pt x="133" y="114"/>
                        </a:lnTo>
                        <a:lnTo>
                          <a:pt x="108" y="111"/>
                        </a:lnTo>
                        <a:lnTo>
                          <a:pt x="108" y="111"/>
                        </a:lnTo>
                        <a:lnTo>
                          <a:pt x="84" y="108"/>
                        </a:lnTo>
                        <a:lnTo>
                          <a:pt x="63" y="102"/>
                        </a:lnTo>
                        <a:lnTo>
                          <a:pt x="45" y="96"/>
                        </a:lnTo>
                        <a:lnTo>
                          <a:pt x="28" y="87"/>
                        </a:lnTo>
                        <a:lnTo>
                          <a:pt x="17" y="78"/>
                        </a:lnTo>
                        <a:lnTo>
                          <a:pt x="7" y="66"/>
                        </a:lnTo>
                        <a:lnTo>
                          <a:pt x="0" y="57"/>
                        </a:lnTo>
                        <a:lnTo>
                          <a:pt x="0" y="45"/>
                        </a:lnTo>
                        <a:lnTo>
                          <a:pt x="0" y="45"/>
                        </a:lnTo>
                        <a:lnTo>
                          <a:pt x="3" y="33"/>
                        </a:lnTo>
                        <a:lnTo>
                          <a:pt x="14" y="24"/>
                        </a:lnTo>
                        <a:lnTo>
                          <a:pt x="24" y="15"/>
                        </a:lnTo>
                        <a:lnTo>
                          <a:pt x="42" y="9"/>
                        </a:lnTo>
                        <a:lnTo>
                          <a:pt x="59" y="3"/>
                        </a:lnTo>
                        <a:lnTo>
                          <a:pt x="80" y="0"/>
                        </a:lnTo>
                        <a:lnTo>
                          <a:pt x="101" y="0"/>
                        </a:lnTo>
                        <a:lnTo>
                          <a:pt x="126" y="0"/>
                        </a:lnTo>
                        <a:lnTo>
                          <a:pt x="126" y="0"/>
                        </a:lnTo>
                        <a:close/>
                      </a:path>
                    </a:pathLst>
                  </a:custGeom>
                  <a:solidFill>
                    <a:srgbClr val="F7F71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3" name="Freeform 41"/>
                  <p:cNvSpPr>
                    <a:spLocks/>
                  </p:cNvSpPr>
                  <p:nvPr/>
                </p:nvSpPr>
                <p:spPr bwMode="auto">
                  <a:xfrm>
                    <a:off x="3089490" y="1663861"/>
                    <a:ext cx="338138" cy="171450"/>
                  </a:xfrm>
                  <a:custGeom>
                    <a:avLst/>
                    <a:gdLst>
                      <a:gd name="T0" fmla="*/ 116 w 213"/>
                      <a:gd name="T1" fmla="*/ 3 h 108"/>
                      <a:gd name="T2" fmla="*/ 116 w 213"/>
                      <a:gd name="T3" fmla="*/ 3 h 108"/>
                      <a:gd name="T4" fmla="*/ 137 w 213"/>
                      <a:gd name="T5" fmla="*/ 6 h 108"/>
                      <a:gd name="T6" fmla="*/ 157 w 213"/>
                      <a:gd name="T7" fmla="*/ 12 h 108"/>
                      <a:gd name="T8" fmla="*/ 175 w 213"/>
                      <a:gd name="T9" fmla="*/ 18 h 108"/>
                      <a:gd name="T10" fmla="*/ 189 w 213"/>
                      <a:gd name="T11" fmla="*/ 27 h 108"/>
                      <a:gd name="T12" fmla="*/ 199 w 213"/>
                      <a:gd name="T13" fmla="*/ 36 h 108"/>
                      <a:gd name="T14" fmla="*/ 210 w 213"/>
                      <a:gd name="T15" fmla="*/ 45 h 108"/>
                      <a:gd name="T16" fmla="*/ 213 w 213"/>
                      <a:gd name="T17" fmla="*/ 54 h 108"/>
                      <a:gd name="T18" fmla="*/ 213 w 213"/>
                      <a:gd name="T19" fmla="*/ 66 h 108"/>
                      <a:gd name="T20" fmla="*/ 213 w 213"/>
                      <a:gd name="T21" fmla="*/ 66 h 108"/>
                      <a:gd name="T22" fmla="*/ 210 w 213"/>
                      <a:gd name="T23" fmla="*/ 75 h 108"/>
                      <a:gd name="T24" fmla="*/ 203 w 213"/>
                      <a:gd name="T25" fmla="*/ 84 h 108"/>
                      <a:gd name="T26" fmla="*/ 192 w 213"/>
                      <a:gd name="T27" fmla="*/ 93 h 108"/>
                      <a:gd name="T28" fmla="*/ 178 w 213"/>
                      <a:gd name="T29" fmla="*/ 99 h 108"/>
                      <a:gd name="T30" fmla="*/ 161 w 213"/>
                      <a:gd name="T31" fmla="*/ 105 h 108"/>
                      <a:gd name="T32" fmla="*/ 144 w 213"/>
                      <a:gd name="T33" fmla="*/ 108 h 108"/>
                      <a:gd name="T34" fmla="*/ 123 w 213"/>
                      <a:gd name="T35" fmla="*/ 108 h 108"/>
                      <a:gd name="T36" fmla="*/ 102 w 213"/>
                      <a:gd name="T37" fmla="*/ 105 h 108"/>
                      <a:gd name="T38" fmla="*/ 102 w 213"/>
                      <a:gd name="T39" fmla="*/ 105 h 108"/>
                      <a:gd name="T40" fmla="*/ 77 w 213"/>
                      <a:gd name="T41" fmla="*/ 102 h 108"/>
                      <a:gd name="T42" fmla="*/ 60 w 213"/>
                      <a:gd name="T43" fmla="*/ 99 h 108"/>
                      <a:gd name="T44" fmla="*/ 42 w 213"/>
                      <a:gd name="T45" fmla="*/ 90 h 108"/>
                      <a:gd name="T46" fmla="*/ 25 w 213"/>
                      <a:gd name="T47" fmla="*/ 84 h 108"/>
                      <a:gd name="T48" fmla="*/ 14 w 213"/>
                      <a:gd name="T49" fmla="*/ 75 h 108"/>
                      <a:gd name="T50" fmla="*/ 7 w 213"/>
                      <a:gd name="T51" fmla="*/ 63 h 108"/>
                      <a:gd name="T52" fmla="*/ 0 w 213"/>
                      <a:gd name="T53" fmla="*/ 54 h 108"/>
                      <a:gd name="T54" fmla="*/ 0 w 213"/>
                      <a:gd name="T55" fmla="*/ 42 h 108"/>
                      <a:gd name="T56" fmla="*/ 0 w 213"/>
                      <a:gd name="T57" fmla="*/ 42 h 108"/>
                      <a:gd name="T58" fmla="*/ 4 w 213"/>
                      <a:gd name="T59" fmla="*/ 33 h 108"/>
                      <a:gd name="T60" fmla="*/ 11 w 213"/>
                      <a:gd name="T61" fmla="*/ 24 h 108"/>
                      <a:gd name="T62" fmla="*/ 25 w 213"/>
                      <a:gd name="T63" fmla="*/ 15 h 108"/>
                      <a:gd name="T64" fmla="*/ 39 w 213"/>
                      <a:gd name="T65" fmla="*/ 9 h 108"/>
                      <a:gd name="T66" fmla="*/ 53 w 213"/>
                      <a:gd name="T67" fmla="*/ 6 h 108"/>
                      <a:gd name="T68" fmla="*/ 74 w 213"/>
                      <a:gd name="T69" fmla="*/ 3 h 108"/>
                      <a:gd name="T70" fmla="*/ 95 w 213"/>
                      <a:gd name="T71" fmla="*/ 0 h 108"/>
                      <a:gd name="T72" fmla="*/ 116 w 213"/>
                      <a:gd name="T73" fmla="*/ 3 h 108"/>
                      <a:gd name="T74" fmla="*/ 116 w 213"/>
                      <a:gd name="T75" fmla="*/ 3 h 1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13" h="108">
                        <a:moveTo>
                          <a:pt x="116" y="3"/>
                        </a:moveTo>
                        <a:lnTo>
                          <a:pt x="116" y="3"/>
                        </a:lnTo>
                        <a:lnTo>
                          <a:pt x="137" y="6"/>
                        </a:lnTo>
                        <a:lnTo>
                          <a:pt x="157" y="12"/>
                        </a:lnTo>
                        <a:lnTo>
                          <a:pt x="175" y="18"/>
                        </a:lnTo>
                        <a:lnTo>
                          <a:pt x="189" y="27"/>
                        </a:lnTo>
                        <a:lnTo>
                          <a:pt x="199" y="36"/>
                        </a:lnTo>
                        <a:lnTo>
                          <a:pt x="210" y="45"/>
                        </a:lnTo>
                        <a:lnTo>
                          <a:pt x="213" y="54"/>
                        </a:lnTo>
                        <a:lnTo>
                          <a:pt x="213" y="66"/>
                        </a:lnTo>
                        <a:lnTo>
                          <a:pt x="213" y="66"/>
                        </a:lnTo>
                        <a:lnTo>
                          <a:pt x="210" y="75"/>
                        </a:lnTo>
                        <a:lnTo>
                          <a:pt x="203" y="84"/>
                        </a:lnTo>
                        <a:lnTo>
                          <a:pt x="192" y="93"/>
                        </a:lnTo>
                        <a:lnTo>
                          <a:pt x="178" y="99"/>
                        </a:lnTo>
                        <a:lnTo>
                          <a:pt x="161" y="105"/>
                        </a:lnTo>
                        <a:lnTo>
                          <a:pt x="144" y="108"/>
                        </a:lnTo>
                        <a:lnTo>
                          <a:pt x="123" y="108"/>
                        </a:lnTo>
                        <a:lnTo>
                          <a:pt x="102" y="105"/>
                        </a:lnTo>
                        <a:lnTo>
                          <a:pt x="102" y="105"/>
                        </a:lnTo>
                        <a:lnTo>
                          <a:pt x="77" y="102"/>
                        </a:lnTo>
                        <a:lnTo>
                          <a:pt x="60" y="99"/>
                        </a:lnTo>
                        <a:lnTo>
                          <a:pt x="42" y="90"/>
                        </a:lnTo>
                        <a:lnTo>
                          <a:pt x="25" y="84"/>
                        </a:lnTo>
                        <a:lnTo>
                          <a:pt x="14" y="75"/>
                        </a:lnTo>
                        <a:lnTo>
                          <a:pt x="7" y="63"/>
                        </a:lnTo>
                        <a:lnTo>
                          <a:pt x="0" y="54"/>
                        </a:lnTo>
                        <a:lnTo>
                          <a:pt x="0" y="42"/>
                        </a:lnTo>
                        <a:lnTo>
                          <a:pt x="0" y="42"/>
                        </a:lnTo>
                        <a:lnTo>
                          <a:pt x="4" y="33"/>
                        </a:lnTo>
                        <a:lnTo>
                          <a:pt x="11" y="24"/>
                        </a:lnTo>
                        <a:lnTo>
                          <a:pt x="25" y="15"/>
                        </a:lnTo>
                        <a:lnTo>
                          <a:pt x="39" y="9"/>
                        </a:lnTo>
                        <a:lnTo>
                          <a:pt x="53" y="6"/>
                        </a:lnTo>
                        <a:lnTo>
                          <a:pt x="74" y="3"/>
                        </a:lnTo>
                        <a:lnTo>
                          <a:pt x="95" y="0"/>
                        </a:lnTo>
                        <a:lnTo>
                          <a:pt x="116" y="3"/>
                        </a:lnTo>
                        <a:lnTo>
                          <a:pt x="116" y="3"/>
                        </a:lnTo>
                        <a:close/>
                      </a:path>
                    </a:pathLst>
                  </a:custGeom>
                  <a:solidFill>
                    <a:srgbClr val="F7F72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4" name="Freeform 42"/>
                  <p:cNvSpPr>
                    <a:spLocks/>
                  </p:cNvSpPr>
                  <p:nvPr/>
                </p:nvSpPr>
                <p:spPr bwMode="auto">
                  <a:xfrm>
                    <a:off x="3106952" y="1668624"/>
                    <a:ext cx="315913" cy="157163"/>
                  </a:xfrm>
                  <a:custGeom>
                    <a:avLst/>
                    <a:gdLst>
                      <a:gd name="T0" fmla="*/ 105 w 199"/>
                      <a:gd name="T1" fmla="*/ 0 h 99"/>
                      <a:gd name="T2" fmla="*/ 105 w 199"/>
                      <a:gd name="T3" fmla="*/ 0 h 99"/>
                      <a:gd name="T4" fmla="*/ 126 w 199"/>
                      <a:gd name="T5" fmla="*/ 3 h 99"/>
                      <a:gd name="T6" fmla="*/ 143 w 199"/>
                      <a:gd name="T7" fmla="*/ 9 h 99"/>
                      <a:gd name="T8" fmla="*/ 160 w 199"/>
                      <a:gd name="T9" fmla="*/ 15 h 99"/>
                      <a:gd name="T10" fmla="*/ 174 w 199"/>
                      <a:gd name="T11" fmla="*/ 21 h 99"/>
                      <a:gd name="T12" fmla="*/ 185 w 199"/>
                      <a:gd name="T13" fmla="*/ 30 h 99"/>
                      <a:gd name="T14" fmla="*/ 192 w 199"/>
                      <a:gd name="T15" fmla="*/ 39 h 99"/>
                      <a:gd name="T16" fmla="*/ 195 w 199"/>
                      <a:gd name="T17" fmla="*/ 51 h 99"/>
                      <a:gd name="T18" fmla="*/ 199 w 199"/>
                      <a:gd name="T19" fmla="*/ 60 h 99"/>
                      <a:gd name="T20" fmla="*/ 199 w 199"/>
                      <a:gd name="T21" fmla="*/ 60 h 99"/>
                      <a:gd name="T22" fmla="*/ 195 w 199"/>
                      <a:gd name="T23" fmla="*/ 69 h 99"/>
                      <a:gd name="T24" fmla="*/ 188 w 199"/>
                      <a:gd name="T25" fmla="*/ 78 h 99"/>
                      <a:gd name="T26" fmla="*/ 178 w 199"/>
                      <a:gd name="T27" fmla="*/ 84 h 99"/>
                      <a:gd name="T28" fmla="*/ 164 w 199"/>
                      <a:gd name="T29" fmla="*/ 90 h 99"/>
                      <a:gd name="T30" fmla="*/ 146 w 199"/>
                      <a:gd name="T31" fmla="*/ 96 h 99"/>
                      <a:gd name="T32" fmla="*/ 129 w 199"/>
                      <a:gd name="T33" fmla="*/ 96 h 99"/>
                      <a:gd name="T34" fmla="*/ 112 w 199"/>
                      <a:gd name="T35" fmla="*/ 99 h 99"/>
                      <a:gd name="T36" fmla="*/ 91 w 199"/>
                      <a:gd name="T37" fmla="*/ 96 h 99"/>
                      <a:gd name="T38" fmla="*/ 91 w 199"/>
                      <a:gd name="T39" fmla="*/ 96 h 99"/>
                      <a:gd name="T40" fmla="*/ 70 w 199"/>
                      <a:gd name="T41" fmla="*/ 93 h 99"/>
                      <a:gd name="T42" fmla="*/ 52 w 199"/>
                      <a:gd name="T43" fmla="*/ 90 h 99"/>
                      <a:gd name="T44" fmla="*/ 38 w 199"/>
                      <a:gd name="T45" fmla="*/ 84 h 99"/>
                      <a:gd name="T46" fmla="*/ 24 w 199"/>
                      <a:gd name="T47" fmla="*/ 75 h 99"/>
                      <a:gd name="T48" fmla="*/ 14 w 199"/>
                      <a:gd name="T49" fmla="*/ 66 h 99"/>
                      <a:gd name="T50" fmla="*/ 3 w 199"/>
                      <a:gd name="T51" fmla="*/ 57 h 99"/>
                      <a:gd name="T52" fmla="*/ 0 w 199"/>
                      <a:gd name="T53" fmla="*/ 48 h 99"/>
                      <a:gd name="T54" fmla="*/ 0 w 199"/>
                      <a:gd name="T55" fmla="*/ 39 h 99"/>
                      <a:gd name="T56" fmla="*/ 0 w 199"/>
                      <a:gd name="T57" fmla="*/ 39 h 99"/>
                      <a:gd name="T58" fmla="*/ 3 w 199"/>
                      <a:gd name="T59" fmla="*/ 30 h 99"/>
                      <a:gd name="T60" fmla="*/ 10 w 199"/>
                      <a:gd name="T61" fmla="*/ 21 h 99"/>
                      <a:gd name="T62" fmla="*/ 21 w 199"/>
                      <a:gd name="T63" fmla="*/ 12 h 99"/>
                      <a:gd name="T64" fmla="*/ 35 w 199"/>
                      <a:gd name="T65" fmla="*/ 6 h 99"/>
                      <a:gd name="T66" fmla="*/ 49 w 199"/>
                      <a:gd name="T67" fmla="*/ 3 h 99"/>
                      <a:gd name="T68" fmla="*/ 66 w 199"/>
                      <a:gd name="T69" fmla="*/ 0 h 99"/>
                      <a:gd name="T70" fmla="*/ 87 w 199"/>
                      <a:gd name="T71" fmla="*/ 0 h 99"/>
                      <a:gd name="T72" fmla="*/ 105 w 199"/>
                      <a:gd name="T73" fmla="*/ 0 h 99"/>
                      <a:gd name="T74" fmla="*/ 105 w 199"/>
                      <a:gd name="T75" fmla="*/ 0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99" h="99">
                        <a:moveTo>
                          <a:pt x="105" y="0"/>
                        </a:moveTo>
                        <a:lnTo>
                          <a:pt x="105" y="0"/>
                        </a:lnTo>
                        <a:lnTo>
                          <a:pt x="126" y="3"/>
                        </a:lnTo>
                        <a:lnTo>
                          <a:pt x="143" y="9"/>
                        </a:lnTo>
                        <a:lnTo>
                          <a:pt x="160" y="15"/>
                        </a:lnTo>
                        <a:lnTo>
                          <a:pt x="174" y="21"/>
                        </a:lnTo>
                        <a:lnTo>
                          <a:pt x="185" y="30"/>
                        </a:lnTo>
                        <a:lnTo>
                          <a:pt x="192" y="39"/>
                        </a:lnTo>
                        <a:lnTo>
                          <a:pt x="195" y="51"/>
                        </a:lnTo>
                        <a:lnTo>
                          <a:pt x="199" y="60"/>
                        </a:lnTo>
                        <a:lnTo>
                          <a:pt x="199" y="60"/>
                        </a:lnTo>
                        <a:lnTo>
                          <a:pt x="195" y="69"/>
                        </a:lnTo>
                        <a:lnTo>
                          <a:pt x="188" y="78"/>
                        </a:lnTo>
                        <a:lnTo>
                          <a:pt x="178" y="84"/>
                        </a:lnTo>
                        <a:lnTo>
                          <a:pt x="164" y="90"/>
                        </a:lnTo>
                        <a:lnTo>
                          <a:pt x="146" y="96"/>
                        </a:lnTo>
                        <a:lnTo>
                          <a:pt x="129" y="96"/>
                        </a:lnTo>
                        <a:lnTo>
                          <a:pt x="112" y="99"/>
                        </a:lnTo>
                        <a:lnTo>
                          <a:pt x="91" y="96"/>
                        </a:lnTo>
                        <a:lnTo>
                          <a:pt x="91" y="96"/>
                        </a:lnTo>
                        <a:lnTo>
                          <a:pt x="70" y="93"/>
                        </a:lnTo>
                        <a:lnTo>
                          <a:pt x="52" y="90"/>
                        </a:lnTo>
                        <a:lnTo>
                          <a:pt x="38" y="84"/>
                        </a:lnTo>
                        <a:lnTo>
                          <a:pt x="24" y="75"/>
                        </a:lnTo>
                        <a:lnTo>
                          <a:pt x="14" y="66"/>
                        </a:lnTo>
                        <a:lnTo>
                          <a:pt x="3" y="57"/>
                        </a:lnTo>
                        <a:lnTo>
                          <a:pt x="0" y="48"/>
                        </a:lnTo>
                        <a:lnTo>
                          <a:pt x="0" y="39"/>
                        </a:lnTo>
                        <a:lnTo>
                          <a:pt x="0" y="39"/>
                        </a:lnTo>
                        <a:lnTo>
                          <a:pt x="3" y="30"/>
                        </a:lnTo>
                        <a:lnTo>
                          <a:pt x="10" y="21"/>
                        </a:lnTo>
                        <a:lnTo>
                          <a:pt x="21" y="12"/>
                        </a:lnTo>
                        <a:lnTo>
                          <a:pt x="35" y="6"/>
                        </a:lnTo>
                        <a:lnTo>
                          <a:pt x="49" y="3"/>
                        </a:lnTo>
                        <a:lnTo>
                          <a:pt x="66" y="0"/>
                        </a:lnTo>
                        <a:lnTo>
                          <a:pt x="87" y="0"/>
                        </a:lnTo>
                        <a:lnTo>
                          <a:pt x="105" y="0"/>
                        </a:lnTo>
                        <a:lnTo>
                          <a:pt x="105" y="0"/>
                        </a:lnTo>
                        <a:close/>
                      </a:path>
                    </a:pathLst>
                  </a:custGeom>
                  <a:solidFill>
                    <a:srgbClr val="F7F7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5" name="Freeform 43"/>
                  <p:cNvSpPr>
                    <a:spLocks/>
                  </p:cNvSpPr>
                  <p:nvPr/>
                </p:nvSpPr>
                <p:spPr bwMode="auto">
                  <a:xfrm>
                    <a:off x="3122827" y="1668624"/>
                    <a:ext cx="288925" cy="147638"/>
                  </a:xfrm>
                  <a:custGeom>
                    <a:avLst/>
                    <a:gdLst>
                      <a:gd name="T0" fmla="*/ 98 w 182"/>
                      <a:gd name="T1" fmla="*/ 3 h 93"/>
                      <a:gd name="T2" fmla="*/ 98 w 182"/>
                      <a:gd name="T3" fmla="*/ 3 h 93"/>
                      <a:gd name="T4" fmla="*/ 116 w 182"/>
                      <a:gd name="T5" fmla="*/ 6 h 93"/>
                      <a:gd name="T6" fmla="*/ 133 w 182"/>
                      <a:gd name="T7" fmla="*/ 9 h 93"/>
                      <a:gd name="T8" fmla="*/ 147 w 182"/>
                      <a:gd name="T9" fmla="*/ 15 h 93"/>
                      <a:gd name="T10" fmla="*/ 157 w 182"/>
                      <a:gd name="T11" fmla="*/ 21 h 93"/>
                      <a:gd name="T12" fmla="*/ 168 w 182"/>
                      <a:gd name="T13" fmla="*/ 30 h 93"/>
                      <a:gd name="T14" fmla="*/ 175 w 182"/>
                      <a:gd name="T15" fmla="*/ 39 h 93"/>
                      <a:gd name="T16" fmla="*/ 182 w 182"/>
                      <a:gd name="T17" fmla="*/ 48 h 93"/>
                      <a:gd name="T18" fmla="*/ 182 w 182"/>
                      <a:gd name="T19" fmla="*/ 57 h 93"/>
                      <a:gd name="T20" fmla="*/ 182 w 182"/>
                      <a:gd name="T21" fmla="*/ 57 h 93"/>
                      <a:gd name="T22" fmla="*/ 178 w 182"/>
                      <a:gd name="T23" fmla="*/ 66 h 93"/>
                      <a:gd name="T24" fmla="*/ 171 w 182"/>
                      <a:gd name="T25" fmla="*/ 72 h 93"/>
                      <a:gd name="T26" fmla="*/ 161 w 182"/>
                      <a:gd name="T27" fmla="*/ 78 h 93"/>
                      <a:gd name="T28" fmla="*/ 150 w 182"/>
                      <a:gd name="T29" fmla="*/ 84 h 93"/>
                      <a:gd name="T30" fmla="*/ 136 w 182"/>
                      <a:gd name="T31" fmla="*/ 87 h 93"/>
                      <a:gd name="T32" fmla="*/ 119 w 182"/>
                      <a:gd name="T33" fmla="*/ 90 h 93"/>
                      <a:gd name="T34" fmla="*/ 102 w 182"/>
                      <a:gd name="T35" fmla="*/ 93 h 93"/>
                      <a:gd name="T36" fmla="*/ 84 w 182"/>
                      <a:gd name="T37" fmla="*/ 90 h 93"/>
                      <a:gd name="T38" fmla="*/ 84 w 182"/>
                      <a:gd name="T39" fmla="*/ 90 h 93"/>
                      <a:gd name="T40" fmla="*/ 67 w 182"/>
                      <a:gd name="T41" fmla="*/ 87 h 93"/>
                      <a:gd name="T42" fmla="*/ 49 w 182"/>
                      <a:gd name="T43" fmla="*/ 84 h 93"/>
                      <a:gd name="T44" fmla="*/ 35 w 182"/>
                      <a:gd name="T45" fmla="*/ 78 h 93"/>
                      <a:gd name="T46" fmla="*/ 21 w 182"/>
                      <a:gd name="T47" fmla="*/ 72 h 93"/>
                      <a:gd name="T48" fmla="*/ 11 w 182"/>
                      <a:gd name="T49" fmla="*/ 63 h 93"/>
                      <a:gd name="T50" fmla="*/ 4 w 182"/>
                      <a:gd name="T51" fmla="*/ 54 h 93"/>
                      <a:gd name="T52" fmla="*/ 0 w 182"/>
                      <a:gd name="T53" fmla="*/ 45 h 93"/>
                      <a:gd name="T54" fmla="*/ 0 w 182"/>
                      <a:gd name="T55" fmla="*/ 36 h 93"/>
                      <a:gd name="T56" fmla="*/ 0 w 182"/>
                      <a:gd name="T57" fmla="*/ 36 h 93"/>
                      <a:gd name="T58" fmla="*/ 4 w 182"/>
                      <a:gd name="T59" fmla="*/ 27 h 93"/>
                      <a:gd name="T60" fmla="*/ 7 w 182"/>
                      <a:gd name="T61" fmla="*/ 21 h 93"/>
                      <a:gd name="T62" fmla="*/ 18 w 182"/>
                      <a:gd name="T63" fmla="*/ 15 h 93"/>
                      <a:gd name="T64" fmla="*/ 32 w 182"/>
                      <a:gd name="T65" fmla="*/ 9 h 93"/>
                      <a:gd name="T66" fmla="*/ 46 w 182"/>
                      <a:gd name="T67" fmla="*/ 3 h 93"/>
                      <a:gd name="T68" fmla="*/ 60 w 182"/>
                      <a:gd name="T69" fmla="*/ 3 h 93"/>
                      <a:gd name="T70" fmla="*/ 77 w 182"/>
                      <a:gd name="T71" fmla="*/ 0 h 93"/>
                      <a:gd name="T72" fmla="*/ 98 w 182"/>
                      <a:gd name="T73" fmla="*/ 3 h 93"/>
                      <a:gd name="T74" fmla="*/ 98 w 182"/>
                      <a:gd name="T75" fmla="*/ 3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82" h="93">
                        <a:moveTo>
                          <a:pt x="98" y="3"/>
                        </a:moveTo>
                        <a:lnTo>
                          <a:pt x="98" y="3"/>
                        </a:lnTo>
                        <a:lnTo>
                          <a:pt x="116" y="6"/>
                        </a:lnTo>
                        <a:lnTo>
                          <a:pt x="133" y="9"/>
                        </a:lnTo>
                        <a:lnTo>
                          <a:pt x="147" y="15"/>
                        </a:lnTo>
                        <a:lnTo>
                          <a:pt x="157" y="21"/>
                        </a:lnTo>
                        <a:lnTo>
                          <a:pt x="168" y="30"/>
                        </a:lnTo>
                        <a:lnTo>
                          <a:pt x="175" y="39"/>
                        </a:lnTo>
                        <a:lnTo>
                          <a:pt x="182" y="48"/>
                        </a:lnTo>
                        <a:lnTo>
                          <a:pt x="182" y="57"/>
                        </a:lnTo>
                        <a:lnTo>
                          <a:pt x="182" y="57"/>
                        </a:lnTo>
                        <a:lnTo>
                          <a:pt x="178" y="66"/>
                        </a:lnTo>
                        <a:lnTo>
                          <a:pt x="171" y="72"/>
                        </a:lnTo>
                        <a:lnTo>
                          <a:pt x="161" y="78"/>
                        </a:lnTo>
                        <a:lnTo>
                          <a:pt x="150" y="84"/>
                        </a:lnTo>
                        <a:lnTo>
                          <a:pt x="136" y="87"/>
                        </a:lnTo>
                        <a:lnTo>
                          <a:pt x="119" y="90"/>
                        </a:lnTo>
                        <a:lnTo>
                          <a:pt x="102" y="93"/>
                        </a:lnTo>
                        <a:lnTo>
                          <a:pt x="84" y="90"/>
                        </a:lnTo>
                        <a:lnTo>
                          <a:pt x="84" y="90"/>
                        </a:lnTo>
                        <a:lnTo>
                          <a:pt x="67" y="87"/>
                        </a:lnTo>
                        <a:lnTo>
                          <a:pt x="49" y="84"/>
                        </a:lnTo>
                        <a:lnTo>
                          <a:pt x="35" y="78"/>
                        </a:lnTo>
                        <a:lnTo>
                          <a:pt x="21" y="72"/>
                        </a:lnTo>
                        <a:lnTo>
                          <a:pt x="11" y="63"/>
                        </a:lnTo>
                        <a:lnTo>
                          <a:pt x="4" y="54"/>
                        </a:lnTo>
                        <a:lnTo>
                          <a:pt x="0" y="45"/>
                        </a:lnTo>
                        <a:lnTo>
                          <a:pt x="0" y="36"/>
                        </a:lnTo>
                        <a:lnTo>
                          <a:pt x="0" y="36"/>
                        </a:lnTo>
                        <a:lnTo>
                          <a:pt x="4" y="27"/>
                        </a:lnTo>
                        <a:lnTo>
                          <a:pt x="7" y="21"/>
                        </a:lnTo>
                        <a:lnTo>
                          <a:pt x="18" y="15"/>
                        </a:lnTo>
                        <a:lnTo>
                          <a:pt x="32" y="9"/>
                        </a:lnTo>
                        <a:lnTo>
                          <a:pt x="46" y="3"/>
                        </a:lnTo>
                        <a:lnTo>
                          <a:pt x="60" y="3"/>
                        </a:lnTo>
                        <a:lnTo>
                          <a:pt x="77" y="0"/>
                        </a:lnTo>
                        <a:lnTo>
                          <a:pt x="98" y="3"/>
                        </a:lnTo>
                        <a:lnTo>
                          <a:pt x="98" y="3"/>
                        </a:lnTo>
                        <a:close/>
                      </a:path>
                    </a:pathLst>
                  </a:custGeom>
                  <a:solidFill>
                    <a:srgbClr val="FAFA5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6" name="Freeform 44"/>
                  <p:cNvSpPr>
                    <a:spLocks/>
                  </p:cNvSpPr>
                  <p:nvPr/>
                </p:nvSpPr>
                <p:spPr bwMode="auto">
                  <a:xfrm>
                    <a:off x="3133940" y="1673386"/>
                    <a:ext cx="266700" cy="128588"/>
                  </a:xfrm>
                  <a:custGeom>
                    <a:avLst/>
                    <a:gdLst>
                      <a:gd name="T0" fmla="*/ 91 w 168"/>
                      <a:gd name="T1" fmla="*/ 0 h 81"/>
                      <a:gd name="T2" fmla="*/ 91 w 168"/>
                      <a:gd name="T3" fmla="*/ 0 h 81"/>
                      <a:gd name="T4" fmla="*/ 122 w 168"/>
                      <a:gd name="T5" fmla="*/ 9 h 81"/>
                      <a:gd name="T6" fmla="*/ 147 w 168"/>
                      <a:gd name="T7" fmla="*/ 18 h 81"/>
                      <a:gd name="T8" fmla="*/ 157 w 168"/>
                      <a:gd name="T9" fmla="*/ 27 h 81"/>
                      <a:gd name="T10" fmla="*/ 164 w 168"/>
                      <a:gd name="T11" fmla="*/ 33 h 81"/>
                      <a:gd name="T12" fmla="*/ 168 w 168"/>
                      <a:gd name="T13" fmla="*/ 42 h 81"/>
                      <a:gd name="T14" fmla="*/ 168 w 168"/>
                      <a:gd name="T15" fmla="*/ 51 h 81"/>
                      <a:gd name="T16" fmla="*/ 168 w 168"/>
                      <a:gd name="T17" fmla="*/ 51 h 81"/>
                      <a:gd name="T18" fmla="*/ 164 w 168"/>
                      <a:gd name="T19" fmla="*/ 57 h 81"/>
                      <a:gd name="T20" fmla="*/ 157 w 168"/>
                      <a:gd name="T21" fmla="*/ 66 h 81"/>
                      <a:gd name="T22" fmla="*/ 150 w 168"/>
                      <a:gd name="T23" fmla="*/ 72 h 81"/>
                      <a:gd name="T24" fmla="*/ 140 w 168"/>
                      <a:gd name="T25" fmla="*/ 75 h 81"/>
                      <a:gd name="T26" fmla="*/ 112 w 168"/>
                      <a:gd name="T27" fmla="*/ 81 h 81"/>
                      <a:gd name="T28" fmla="*/ 77 w 168"/>
                      <a:gd name="T29" fmla="*/ 81 h 81"/>
                      <a:gd name="T30" fmla="*/ 77 w 168"/>
                      <a:gd name="T31" fmla="*/ 81 h 81"/>
                      <a:gd name="T32" fmla="*/ 46 w 168"/>
                      <a:gd name="T33" fmla="*/ 75 h 81"/>
                      <a:gd name="T34" fmla="*/ 21 w 168"/>
                      <a:gd name="T35" fmla="*/ 63 h 81"/>
                      <a:gd name="T36" fmla="*/ 14 w 168"/>
                      <a:gd name="T37" fmla="*/ 57 h 81"/>
                      <a:gd name="T38" fmla="*/ 7 w 168"/>
                      <a:gd name="T39" fmla="*/ 48 h 81"/>
                      <a:gd name="T40" fmla="*/ 4 w 168"/>
                      <a:gd name="T41" fmla="*/ 39 h 81"/>
                      <a:gd name="T42" fmla="*/ 0 w 168"/>
                      <a:gd name="T43" fmla="*/ 33 h 81"/>
                      <a:gd name="T44" fmla="*/ 0 w 168"/>
                      <a:gd name="T45" fmla="*/ 33 h 81"/>
                      <a:gd name="T46" fmla="*/ 4 w 168"/>
                      <a:gd name="T47" fmla="*/ 24 h 81"/>
                      <a:gd name="T48" fmla="*/ 11 w 168"/>
                      <a:gd name="T49" fmla="*/ 18 h 81"/>
                      <a:gd name="T50" fmla="*/ 18 w 168"/>
                      <a:gd name="T51" fmla="*/ 12 h 81"/>
                      <a:gd name="T52" fmla="*/ 32 w 168"/>
                      <a:gd name="T53" fmla="*/ 6 h 81"/>
                      <a:gd name="T54" fmla="*/ 60 w 168"/>
                      <a:gd name="T55" fmla="*/ 0 h 81"/>
                      <a:gd name="T56" fmla="*/ 91 w 168"/>
                      <a:gd name="T57" fmla="*/ 0 h 81"/>
                      <a:gd name="T58" fmla="*/ 91 w 168"/>
                      <a:gd name="T59" fmla="*/ 0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68" h="81">
                        <a:moveTo>
                          <a:pt x="91" y="0"/>
                        </a:moveTo>
                        <a:lnTo>
                          <a:pt x="91" y="0"/>
                        </a:lnTo>
                        <a:lnTo>
                          <a:pt x="122" y="9"/>
                        </a:lnTo>
                        <a:lnTo>
                          <a:pt x="147" y="18"/>
                        </a:lnTo>
                        <a:lnTo>
                          <a:pt x="157" y="27"/>
                        </a:lnTo>
                        <a:lnTo>
                          <a:pt x="164" y="33"/>
                        </a:lnTo>
                        <a:lnTo>
                          <a:pt x="168" y="42"/>
                        </a:lnTo>
                        <a:lnTo>
                          <a:pt x="168" y="51"/>
                        </a:lnTo>
                        <a:lnTo>
                          <a:pt x="168" y="51"/>
                        </a:lnTo>
                        <a:lnTo>
                          <a:pt x="164" y="57"/>
                        </a:lnTo>
                        <a:lnTo>
                          <a:pt x="157" y="66"/>
                        </a:lnTo>
                        <a:lnTo>
                          <a:pt x="150" y="72"/>
                        </a:lnTo>
                        <a:lnTo>
                          <a:pt x="140" y="75"/>
                        </a:lnTo>
                        <a:lnTo>
                          <a:pt x="112" y="81"/>
                        </a:lnTo>
                        <a:lnTo>
                          <a:pt x="77" y="81"/>
                        </a:lnTo>
                        <a:lnTo>
                          <a:pt x="77" y="81"/>
                        </a:lnTo>
                        <a:lnTo>
                          <a:pt x="46" y="75"/>
                        </a:lnTo>
                        <a:lnTo>
                          <a:pt x="21" y="63"/>
                        </a:lnTo>
                        <a:lnTo>
                          <a:pt x="14" y="57"/>
                        </a:lnTo>
                        <a:lnTo>
                          <a:pt x="7" y="48"/>
                        </a:lnTo>
                        <a:lnTo>
                          <a:pt x="4" y="39"/>
                        </a:lnTo>
                        <a:lnTo>
                          <a:pt x="0" y="33"/>
                        </a:lnTo>
                        <a:lnTo>
                          <a:pt x="0" y="33"/>
                        </a:lnTo>
                        <a:lnTo>
                          <a:pt x="4" y="24"/>
                        </a:lnTo>
                        <a:lnTo>
                          <a:pt x="11" y="18"/>
                        </a:lnTo>
                        <a:lnTo>
                          <a:pt x="18" y="12"/>
                        </a:lnTo>
                        <a:lnTo>
                          <a:pt x="32" y="6"/>
                        </a:lnTo>
                        <a:lnTo>
                          <a:pt x="60" y="0"/>
                        </a:lnTo>
                        <a:lnTo>
                          <a:pt x="91" y="0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rgbClr val="FAFA6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7" name="Freeform 45"/>
                  <p:cNvSpPr>
                    <a:spLocks/>
                  </p:cNvSpPr>
                  <p:nvPr/>
                </p:nvSpPr>
                <p:spPr bwMode="auto">
                  <a:xfrm>
                    <a:off x="3151402" y="1678149"/>
                    <a:ext cx="238125" cy="114300"/>
                  </a:xfrm>
                  <a:custGeom>
                    <a:avLst/>
                    <a:gdLst>
                      <a:gd name="T0" fmla="*/ 80 w 150"/>
                      <a:gd name="T1" fmla="*/ 0 h 72"/>
                      <a:gd name="T2" fmla="*/ 80 w 150"/>
                      <a:gd name="T3" fmla="*/ 0 h 72"/>
                      <a:gd name="T4" fmla="*/ 108 w 150"/>
                      <a:gd name="T5" fmla="*/ 6 h 72"/>
                      <a:gd name="T6" fmla="*/ 132 w 150"/>
                      <a:gd name="T7" fmla="*/ 15 h 72"/>
                      <a:gd name="T8" fmla="*/ 139 w 150"/>
                      <a:gd name="T9" fmla="*/ 21 h 72"/>
                      <a:gd name="T10" fmla="*/ 146 w 150"/>
                      <a:gd name="T11" fmla="*/ 30 h 72"/>
                      <a:gd name="T12" fmla="*/ 150 w 150"/>
                      <a:gd name="T13" fmla="*/ 36 h 72"/>
                      <a:gd name="T14" fmla="*/ 150 w 150"/>
                      <a:gd name="T15" fmla="*/ 45 h 72"/>
                      <a:gd name="T16" fmla="*/ 150 w 150"/>
                      <a:gd name="T17" fmla="*/ 45 h 72"/>
                      <a:gd name="T18" fmla="*/ 146 w 150"/>
                      <a:gd name="T19" fmla="*/ 51 h 72"/>
                      <a:gd name="T20" fmla="*/ 143 w 150"/>
                      <a:gd name="T21" fmla="*/ 57 h 72"/>
                      <a:gd name="T22" fmla="*/ 136 w 150"/>
                      <a:gd name="T23" fmla="*/ 63 h 72"/>
                      <a:gd name="T24" fmla="*/ 125 w 150"/>
                      <a:gd name="T25" fmla="*/ 66 h 72"/>
                      <a:gd name="T26" fmla="*/ 101 w 150"/>
                      <a:gd name="T27" fmla="*/ 72 h 72"/>
                      <a:gd name="T28" fmla="*/ 70 w 150"/>
                      <a:gd name="T29" fmla="*/ 72 h 72"/>
                      <a:gd name="T30" fmla="*/ 70 w 150"/>
                      <a:gd name="T31" fmla="*/ 72 h 72"/>
                      <a:gd name="T32" fmla="*/ 42 w 150"/>
                      <a:gd name="T33" fmla="*/ 66 h 72"/>
                      <a:gd name="T34" fmla="*/ 17 w 150"/>
                      <a:gd name="T35" fmla="*/ 57 h 72"/>
                      <a:gd name="T36" fmla="*/ 10 w 150"/>
                      <a:gd name="T37" fmla="*/ 48 h 72"/>
                      <a:gd name="T38" fmla="*/ 3 w 150"/>
                      <a:gd name="T39" fmla="*/ 42 h 72"/>
                      <a:gd name="T40" fmla="*/ 0 w 150"/>
                      <a:gd name="T41" fmla="*/ 36 h 72"/>
                      <a:gd name="T42" fmla="*/ 0 w 150"/>
                      <a:gd name="T43" fmla="*/ 27 h 72"/>
                      <a:gd name="T44" fmla="*/ 0 w 150"/>
                      <a:gd name="T45" fmla="*/ 27 h 72"/>
                      <a:gd name="T46" fmla="*/ 3 w 150"/>
                      <a:gd name="T47" fmla="*/ 21 h 72"/>
                      <a:gd name="T48" fmla="*/ 10 w 150"/>
                      <a:gd name="T49" fmla="*/ 15 h 72"/>
                      <a:gd name="T50" fmla="*/ 17 w 150"/>
                      <a:gd name="T51" fmla="*/ 9 h 72"/>
                      <a:gd name="T52" fmla="*/ 28 w 150"/>
                      <a:gd name="T53" fmla="*/ 6 h 72"/>
                      <a:gd name="T54" fmla="*/ 52 w 150"/>
                      <a:gd name="T55" fmla="*/ 0 h 72"/>
                      <a:gd name="T56" fmla="*/ 80 w 150"/>
                      <a:gd name="T57" fmla="*/ 0 h 72"/>
                      <a:gd name="T58" fmla="*/ 80 w 150"/>
                      <a:gd name="T59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50" h="72">
                        <a:moveTo>
                          <a:pt x="80" y="0"/>
                        </a:moveTo>
                        <a:lnTo>
                          <a:pt x="80" y="0"/>
                        </a:lnTo>
                        <a:lnTo>
                          <a:pt x="108" y="6"/>
                        </a:lnTo>
                        <a:lnTo>
                          <a:pt x="132" y="15"/>
                        </a:lnTo>
                        <a:lnTo>
                          <a:pt x="139" y="21"/>
                        </a:lnTo>
                        <a:lnTo>
                          <a:pt x="146" y="30"/>
                        </a:lnTo>
                        <a:lnTo>
                          <a:pt x="150" y="36"/>
                        </a:lnTo>
                        <a:lnTo>
                          <a:pt x="150" y="45"/>
                        </a:lnTo>
                        <a:lnTo>
                          <a:pt x="150" y="45"/>
                        </a:lnTo>
                        <a:lnTo>
                          <a:pt x="146" y="51"/>
                        </a:lnTo>
                        <a:lnTo>
                          <a:pt x="143" y="57"/>
                        </a:lnTo>
                        <a:lnTo>
                          <a:pt x="136" y="63"/>
                        </a:lnTo>
                        <a:lnTo>
                          <a:pt x="125" y="66"/>
                        </a:lnTo>
                        <a:lnTo>
                          <a:pt x="101" y="72"/>
                        </a:lnTo>
                        <a:lnTo>
                          <a:pt x="70" y="72"/>
                        </a:lnTo>
                        <a:lnTo>
                          <a:pt x="70" y="72"/>
                        </a:lnTo>
                        <a:lnTo>
                          <a:pt x="42" y="66"/>
                        </a:lnTo>
                        <a:lnTo>
                          <a:pt x="17" y="57"/>
                        </a:lnTo>
                        <a:lnTo>
                          <a:pt x="10" y="48"/>
                        </a:lnTo>
                        <a:lnTo>
                          <a:pt x="3" y="42"/>
                        </a:lnTo>
                        <a:lnTo>
                          <a:pt x="0" y="36"/>
                        </a:lnTo>
                        <a:lnTo>
                          <a:pt x="0" y="27"/>
                        </a:lnTo>
                        <a:lnTo>
                          <a:pt x="0" y="27"/>
                        </a:lnTo>
                        <a:lnTo>
                          <a:pt x="3" y="21"/>
                        </a:lnTo>
                        <a:lnTo>
                          <a:pt x="10" y="15"/>
                        </a:lnTo>
                        <a:lnTo>
                          <a:pt x="17" y="9"/>
                        </a:lnTo>
                        <a:lnTo>
                          <a:pt x="28" y="6"/>
                        </a:lnTo>
                        <a:lnTo>
                          <a:pt x="52" y="0"/>
                        </a:lnTo>
                        <a:lnTo>
                          <a:pt x="80" y="0"/>
                        </a:lnTo>
                        <a:lnTo>
                          <a:pt x="80" y="0"/>
                        </a:lnTo>
                        <a:close/>
                      </a:path>
                    </a:pathLst>
                  </a:custGeom>
                  <a:solidFill>
                    <a:srgbClr val="FAFA7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8" name="Freeform 46"/>
                  <p:cNvSpPr>
                    <a:spLocks/>
                  </p:cNvSpPr>
                  <p:nvPr/>
                </p:nvSpPr>
                <p:spPr bwMode="auto">
                  <a:xfrm>
                    <a:off x="3167277" y="1678149"/>
                    <a:ext cx="211138" cy="104775"/>
                  </a:xfrm>
                  <a:custGeom>
                    <a:avLst/>
                    <a:gdLst>
                      <a:gd name="T0" fmla="*/ 74 w 133"/>
                      <a:gd name="T1" fmla="*/ 0 h 66"/>
                      <a:gd name="T2" fmla="*/ 74 w 133"/>
                      <a:gd name="T3" fmla="*/ 0 h 66"/>
                      <a:gd name="T4" fmla="*/ 98 w 133"/>
                      <a:gd name="T5" fmla="*/ 6 h 66"/>
                      <a:gd name="T6" fmla="*/ 119 w 133"/>
                      <a:gd name="T7" fmla="*/ 15 h 66"/>
                      <a:gd name="T8" fmla="*/ 129 w 133"/>
                      <a:gd name="T9" fmla="*/ 27 h 66"/>
                      <a:gd name="T10" fmla="*/ 133 w 133"/>
                      <a:gd name="T11" fmla="*/ 33 h 66"/>
                      <a:gd name="T12" fmla="*/ 133 w 133"/>
                      <a:gd name="T13" fmla="*/ 42 h 66"/>
                      <a:gd name="T14" fmla="*/ 133 w 133"/>
                      <a:gd name="T15" fmla="*/ 42 h 66"/>
                      <a:gd name="T16" fmla="*/ 133 w 133"/>
                      <a:gd name="T17" fmla="*/ 48 h 66"/>
                      <a:gd name="T18" fmla="*/ 126 w 133"/>
                      <a:gd name="T19" fmla="*/ 54 h 66"/>
                      <a:gd name="T20" fmla="*/ 112 w 133"/>
                      <a:gd name="T21" fmla="*/ 60 h 66"/>
                      <a:gd name="T22" fmla="*/ 88 w 133"/>
                      <a:gd name="T23" fmla="*/ 66 h 66"/>
                      <a:gd name="T24" fmla="*/ 63 w 133"/>
                      <a:gd name="T25" fmla="*/ 66 h 66"/>
                      <a:gd name="T26" fmla="*/ 63 w 133"/>
                      <a:gd name="T27" fmla="*/ 66 h 66"/>
                      <a:gd name="T28" fmla="*/ 35 w 133"/>
                      <a:gd name="T29" fmla="*/ 60 h 66"/>
                      <a:gd name="T30" fmla="*/ 18 w 133"/>
                      <a:gd name="T31" fmla="*/ 51 h 66"/>
                      <a:gd name="T32" fmla="*/ 4 w 133"/>
                      <a:gd name="T33" fmla="*/ 39 h 66"/>
                      <a:gd name="T34" fmla="*/ 0 w 133"/>
                      <a:gd name="T35" fmla="*/ 33 h 66"/>
                      <a:gd name="T36" fmla="*/ 0 w 133"/>
                      <a:gd name="T37" fmla="*/ 27 h 66"/>
                      <a:gd name="T38" fmla="*/ 0 w 133"/>
                      <a:gd name="T39" fmla="*/ 27 h 66"/>
                      <a:gd name="T40" fmla="*/ 4 w 133"/>
                      <a:gd name="T41" fmla="*/ 21 h 66"/>
                      <a:gd name="T42" fmla="*/ 7 w 133"/>
                      <a:gd name="T43" fmla="*/ 15 h 66"/>
                      <a:gd name="T44" fmla="*/ 25 w 133"/>
                      <a:gd name="T45" fmla="*/ 6 h 66"/>
                      <a:gd name="T46" fmla="*/ 46 w 133"/>
                      <a:gd name="T47" fmla="*/ 0 h 66"/>
                      <a:gd name="T48" fmla="*/ 74 w 133"/>
                      <a:gd name="T49" fmla="*/ 0 h 66"/>
                      <a:gd name="T50" fmla="*/ 74 w 133"/>
                      <a:gd name="T51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33" h="66">
                        <a:moveTo>
                          <a:pt x="74" y="0"/>
                        </a:moveTo>
                        <a:lnTo>
                          <a:pt x="74" y="0"/>
                        </a:lnTo>
                        <a:lnTo>
                          <a:pt x="98" y="6"/>
                        </a:lnTo>
                        <a:lnTo>
                          <a:pt x="119" y="15"/>
                        </a:lnTo>
                        <a:lnTo>
                          <a:pt x="129" y="27"/>
                        </a:lnTo>
                        <a:lnTo>
                          <a:pt x="133" y="33"/>
                        </a:lnTo>
                        <a:lnTo>
                          <a:pt x="133" y="42"/>
                        </a:lnTo>
                        <a:lnTo>
                          <a:pt x="133" y="42"/>
                        </a:lnTo>
                        <a:lnTo>
                          <a:pt x="133" y="48"/>
                        </a:lnTo>
                        <a:lnTo>
                          <a:pt x="126" y="54"/>
                        </a:lnTo>
                        <a:lnTo>
                          <a:pt x="112" y="60"/>
                        </a:lnTo>
                        <a:lnTo>
                          <a:pt x="88" y="66"/>
                        </a:lnTo>
                        <a:lnTo>
                          <a:pt x="63" y="66"/>
                        </a:lnTo>
                        <a:lnTo>
                          <a:pt x="63" y="66"/>
                        </a:lnTo>
                        <a:lnTo>
                          <a:pt x="35" y="60"/>
                        </a:lnTo>
                        <a:lnTo>
                          <a:pt x="18" y="51"/>
                        </a:lnTo>
                        <a:lnTo>
                          <a:pt x="4" y="39"/>
                        </a:lnTo>
                        <a:lnTo>
                          <a:pt x="0" y="33"/>
                        </a:lnTo>
                        <a:lnTo>
                          <a:pt x="0" y="27"/>
                        </a:lnTo>
                        <a:lnTo>
                          <a:pt x="0" y="27"/>
                        </a:lnTo>
                        <a:lnTo>
                          <a:pt x="4" y="21"/>
                        </a:lnTo>
                        <a:lnTo>
                          <a:pt x="7" y="15"/>
                        </a:lnTo>
                        <a:lnTo>
                          <a:pt x="25" y="6"/>
                        </a:lnTo>
                        <a:lnTo>
                          <a:pt x="46" y="0"/>
                        </a:lnTo>
                        <a:lnTo>
                          <a:pt x="74" y="0"/>
                        </a:lnTo>
                        <a:lnTo>
                          <a:pt x="74" y="0"/>
                        </a:lnTo>
                        <a:close/>
                      </a:path>
                    </a:pathLst>
                  </a:custGeom>
                  <a:solidFill>
                    <a:srgbClr val="FCFC8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9" name="Freeform 47"/>
                  <p:cNvSpPr>
                    <a:spLocks/>
                  </p:cNvSpPr>
                  <p:nvPr/>
                </p:nvSpPr>
                <p:spPr bwMode="auto">
                  <a:xfrm>
                    <a:off x="3184740" y="1682911"/>
                    <a:ext cx="182563" cy="90488"/>
                  </a:xfrm>
                  <a:custGeom>
                    <a:avLst/>
                    <a:gdLst>
                      <a:gd name="T0" fmla="*/ 63 w 115"/>
                      <a:gd name="T1" fmla="*/ 0 h 57"/>
                      <a:gd name="T2" fmla="*/ 63 w 115"/>
                      <a:gd name="T3" fmla="*/ 0 h 57"/>
                      <a:gd name="T4" fmla="*/ 84 w 115"/>
                      <a:gd name="T5" fmla="*/ 3 h 57"/>
                      <a:gd name="T6" fmla="*/ 101 w 115"/>
                      <a:gd name="T7" fmla="*/ 12 h 57"/>
                      <a:gd name="T8" fmla="*/ 115 w 115"/>
                      <a:gd name="T9" fmla="*/ 24 h 57"/>
                      <a:gd name="T10" fmla="*/ 115 w 115"/>
                      <a:gd name="T11" fmla="*/ 30 h 57"/>
                      <a:gd name="T12" fmla="*/ 115 w 115"/>
                      <a:gd name="T13" fmla="*/ 33 h 57"/>
                      <a:gd name="T14" fmla="*/ 115 w 115"/>
                      <a:gd name="T15" fmla="*/ 33 h 57"/>
                      <a:gd name="T16" fmla="*/ 115 w 115"/>
                      <a:gd name="T17" fmla="*/ 39 h 57"/>
                      <a:gd name="T18" fmla="*/ 111 w 115"/>
                      <a:gd name="T19" fmla="*/ 45 h 57"/>
                      <a:gd name="T20" fmla="*/ 97 w 115"/>
                      <a:gd name="T21" fmla="*/ 54 h 57"/>
                      <a:gd name="T22" fmla="*/ 77 w 115"/>
                      <a:gd name="T23" fmla="*/ 57 h 57"/>
                      <a:gd name="T24" fmla="*/ 52 w 115"/>
                      <a:gd name="T25" fmla="*/ 57 h 57"/>
                      <a:gd name="T26" fmla="*/ 52 w 115"/>
                      <a:gd name="T27" fmla="*/ 57 h 57"/>
                      <a:gd name="T28" fmla="*/ 31 w 115"/>
                      <a:gd name="T29" fmla="*/ 51 h 57"/>
                      <a:gd name="T30" fmla="*/ 14 w 115"/>
                      <a:gd name="T31" fmla="*/ 45 h 57"/>
                      <a:gd name="T32" fmla="*/ 3 w 115"/>
                      <a:gd name="T33" fmla="*/ 33 h 57"/>
                      <a:gd name="T34" fmla="*/ 0 w 115"/>
                      <a:gd name="T35" fmla="*/ 27 h 57"/>
                      <a:gd name="T36" fmla="*/ 0 w 115"/>
                      <a:gd name="T37" fmla="*/ 21 h 57"/>
                      <a:gd name="T38" fmla="*/ 0 w 115"/>
                      <a:gd name="T39" fmla="*/ 21 h 57"/>
                      <a:gd name="T40" fmla="*/ 3 w 115"/>
                      <a:gd name="T41" fmla="*/ 15 h 57"/>
                      <a:gd name="T42" fmla="*/ 7 w 115"/>
                      <a:gd name="T43" fmla="*/ 12 h 57"/>
                      <a:gd name="T44" fmla="*/ 21 w 115"/>
                      <a:gd name="T45" fmla="*/ 3 h 57"/>
                      <a:gd name="T46" fmla="*/ 38 w 115"/>
                      <a:gd name="T47" fmla="*/ 0 h 57"/>
                      <a:gd name="T48" fmla="*/ 63 w 115"/>
                      <a:gd name="T49" fmla="*/ 0 h 57"/>
                      <a:gd name="T50" fmla="*/ 63 w 115"/>
                      <a:gd name="T51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15" h="57">
                        <a:moveTo>
                          <a:pt x="63" y="0"/>
                        </a:moveTo>
                        <a:lnTo>
                          <a:pt x="63" y="0"/>
                        </a:lnTo>
                        <a:lnTo>
                          <a:pt x="84" y="3"/>
                        </a:lnTo>
                        <a:lnTo>
                          <a:pt x="101" y="12"/>
                        </a:lnTo>
                        <a:lnTo>
                          <a:pt x="115" y="24"/>
                        </a:lnTo>
                        <a:lnTo>
                          <a:pt x="115" y="30"/>
                        </a:lnTo>
                        <a:lnTo>
                          <a:pt x="115" y="33"/>
                        </a:lnTo>
                        <a:lnTo>
                          <a:pt x="115" y="33"/>
                        </a:lnTo>
                        <a:lnTo>
                          <a:pt x="115" y="39"/>
                        </a:lnTo>
                        <a:lnTo>
                          <a:pt x="111" y="45"/>
                        </a:lnTo>
                        <a:lnTo>
                          <a:pt x="97" y="54"/>
                        </a:lnTo>
                        <a:lnTo>
                          <a:pt x="77" y="57"/>
                        </a:lnTo>
                        <a:lnTo>
                          <a:pt x="52" y="57"/>
                        </a:lnTo>
                        <a:lnTo>
                          <a:pt x="52" y="57"/>
                        </a:lnTo>
                        <a:lnTo>
                          <a:pt x="31" y="51"/>
                        </a:lnTo>
                        <a:lnTo>
                          <a:pt x="14" y="45"/>
                        </a:lnTo>
                        <a:lnTo>
                          <a:pt x="3" y="33"/>
                        </a:lnTo>
                        <a:lnTo>
                          <a:pt x="0" y="27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3" y="15"/>
                        </a:lnTo>
                        <a:lnTo>
                          <a:pt x="7" y="12"/>
                        </a:lnTo>
                        <a:lnTo>
                          <a:pt x="21" y="3"/>
                        </a:lnTo>
                        <a:lnTo>
                          <a:pt x="38" y="0"/>
                        </a:lnTo>
                        <a:lnTo>
                          <a:pt x="63" y="0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CFC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0" name="Freeform 48"/>
                  <p:cNvSpPr>
                    <a:spLocks/>
                  </p:cNvSpPr>
                  <p:nvPr/>
                </p:nvSpPr>
                <p:spPr bwMode="auto">
                  <a:xfrm>
                    <a:off x="3200615" y="1682911"/>
                    <a:ext cx="160338" cy="80963"/>
                  </a:xfrm>
                  <a:custGeom>
                    <a:avLst/>
                    <a:gdLst>
                      <a:gd name="T0" fmla="*/ 53 w 101"/>
                      <a:gd name="T1" fmla="*/ 0 h 51"/>
                      <a:gd name="T2" fmla="*/ 53 w 101"/>
                      <a:gd name="T3" fmla="*/ 0 h 51"/>
                      <a:gd name="T4" fmla="*/ 74 w 101"/>
                      <a:gd name="T5" fmla="*/ 6 h 51"/>
                      <a:gd name="T6" fmla="*/ 87 w 101"/>
                      <a:gd name="T7" fmla="*/ 12 h 51"/>
                      <a:gd name="T8" fmla="*/ 98 w 101"/>
                      <a:gd name="T9" fmla="*/ 21 h 51"/>
                      <a:gd name="T10" fmla="*/ 101 w 101"/>
                      <a:gd name="T11" fmla="*/ 30 h 51"/>
                      <a:gd name="T12" fmla="*/ 101 w 101"/>
                      <a:gd name="T13" fmla="*/ 30 h 51"/>
                      <a:gd name="T14" fmla="*/ 94 w 101"/>
                      <a:gd name="T15" fmla="*/ 39 h 51"/>
                      <a:gd name="T16" fmla="*/ 84 w 101"/>
                      <a:gd name="T17" fmla="*/ 48 h 51"/>
                      <a:gd name="T18" fmla="*/ 67 w 101"/>
                      <a:gd name="T19" fmla="*/ 51 h 51"/>
                      <a:gd name="T20" fmla="*/ 46 w 101"/>
                      <a:gd name="T21" fmla="*/ 51 h 51"/>
                      <a:gd name="T22" fmla="*/ 46 w 101"/>
                      <a:gd name="T23" fmla="*/ 51 h 51"/>
                      <a:gd name="T24" fmla="*/ 28 w 101"/>
                      <a:gd name="T25" fmla="*/ 45 h 51"/>
                      <a:gd name="T26" fmla="*/ 11 w 101"/>
                      <a:gd name="T27" fmla="*/ 39 h 51"/>
                      <a:gd name="T28" fmla="*/ 0 w 101"/>
                      <a:gd name="T29" fmla="*/ 30 h 51"/>
                      <a:gd name="T30" fmla="*/ 0 w 101"/>
                      <a:gd name="T31" fmla="*/ 21 h 51"/>
                      <a:gd name="T32" fmla="*/ 0 w 101"/>
                      <a:gd name="T33" fmla="*/ 21 h 51"/>
                      <a:gd name="T34" fmla="*/ 4 w 101"/>
                      <a:gd name="T35" fmla="*/ 12 h 51"/>
                      <a:gd name="T36" fmla="*/ 18 w 101"/>
                      <a:gd name="T37" fmla="*/ 6 h 51"/>
                      <a:gd name="T38" fmla="*/ 35 w 101"/>
                      <a:gd name="T39" fmla="*/ 0 h 51"/>
                      <a:gd name="T40" fmla="*/ 53 w 101"/>
                      <a:gd name="T41" fmla="*/ 0 h 51"/>
                      <a:gd name="T42" fmla="*/ 53 w 101"/>
                      <a:gd name="T43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01" h="51">
                        <a:moveTo>
                          <a:pt x="53" y="0"/>
                        </a:moveTo>
                        <a:lnTo>
                          <a:pt x="53" y="0"/>
                        </a:lnTo>
                        <a:lnTo>
                          <a:pt x="74" y="6"/>
                        </a:lnTo>
                        <a:lnTo>
                          <a:pt x="87" y="12"/>
                        </a:lnTo>
                        <a:lnTo>
                          <a:pt x="98" y="21"/>
                        </a:lnTo>
                        <a:lnTo>
                          <a:pt x="101" y="30"/>
                        </a:lnTo>
                        <a:lnTo>
                          <a:pt x="101" y="30"/>
                        </a:lnTo>
                        <a:lnTo>
                          <a:pt x="94" y="39"/>
                        </a:lnTo>
                        <a:lnTo>
                          <a:pt x="84" y="48"/>
                        </a:lnTo>
                        <a:lnTo>
                          <a:pt x="67" y="51"/>
                        </a:lnTo>
                        <a:lnTo>
                          <a:pt x="46" y="51"/>
                        </a:lnTo>
                        <a:lnTo>
                          <a:pt x="46" y="51"/>
                        </a:lnTo>
                        <a:lnTo>
                          <a:pt x="28" y="45"/>
                        </a:lnTo>
                        <a:lnTo>
                          <a:pt x="11" y="39"/>
                        </a:lnTo>
                        <a:lnTo>
                          <a:pt x="0" y="30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4" y="12"/>
                        </a:lnTo>
                        <a:lnTo>
                          <a:pt x="18" y="6"/>
                        </a:lnTo>
                        <a:lnTo>
                          <a:pt x="35" y="0"/>
                        </a:lnTo>
                        <a:lnTo>
                          <a:pt x="53" y="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FFFFB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1" name="Freeform 49"/>
                  <p:cNvSpPr>
                    <a:spLocks/>
                  </p:cNvSpPr>
                  <p:nvPr/>
                </p:nvSpPr>
                <p:spPr bwMode="auto">
                  <a:xfrm>
                    <a:off x="3218077" y="1687674"/>
                    <a:ext cx="131763" cy="66675"/>
                  </a:xfrm>
                  <a:custGeom>
                    <a:avLst/>
                    <a:gdLst>
                      <a:gd name="T0" fmla="*/ 45 w 83"/>
                      <a:gd name="T1" fmla="*/ 0 h 42"/>
                      <a:gd name="T2" fmla="*/ 45 w 83"/>
                      <a:gd name="T3" fmla="*/ 0 h 42"/>
                      <a:gd name="T4" fmla="*/ 59 w 83"/>
                      <a:gd name="T5" fmla="*/ 3 h 42"/>
                      <a:gd name="T6" fmla="*/ 73 w 83"/>
                      <a:gd name="T7" fmla="*/ 9 h 42"/>
                      <a:gd name="T8" fmla="*/ 80 w 83"/>
                      <a:gd name="T9" fmla="*/ 18 h 42"/>
                      <a:gd name="T10" fmla="*/ 83 w 83"/>
                      <a:gd name="T11" fmla="*/ 24 h 42"/>
                      <a:gd name="T12" fmla="*/ 83 w 83"/>
                      <a:gd name="T13" fmla="*/ 24 h 42"/>
                      <a:gd name="T14" fmla="*/ 76 w 83"/>
                      <a:gd name="T15" fmla="*/ 33 h 42"/>
                      <a:gd name="T16" fmla="*/ 69 w 83"/>
                      <a:gd name="T17" fmla="*/ 39 h 42"/>
                      <a:gd name="T18" fmla="*/ 56 w 83"/>
                      <a:gd name="T19" fmla="*/ 42 h 42"/>
                      <a:gd name="T20" fmla="*/ 38 w 83"/>
                      <a:gd name="T21" fmla="*/ 42 h 42"/>
                      <a:gd name="T22" fmla="*/ 38 w 83"/>
                      <a:gd name="T23" fmla="*/ 42 h 42"/>
                      <a:gd name="T24" fmla="*/ 21 w 83"/>
                      <a:gd name="T25" fmla="*/ 36 h 42"/>
                      <a:gd name="T26" fmla="*/ 7 w 83"/>
                      <a:gd name="T27" fmla="*/ 33 h 42"/>
                      <a:gd name="T28" fmla="*/ 0 w 83"/>
                      <a:gd name="T29" fmla="*/ 24 h 42"/>
                      <a:gd name="T30" fmla="*/ 0 w 83"/>
                      <a:gd name="T31" fmla="*/ 15 h 42"/>
                      <a:gd name="T32" fmla="*/ 0 w 83"/>
                      <a:gd name="T33" fmla="*/ 15 h 42"/>
                      <a:gd name="T34" fmla="*/ 3 w 83"/>
                      <a:gd name="T35" fmla="*/ 9 h 42"/>
                      <a:gd name="T36" fmla="*/ 14 w 83"/>
                      <a:gd name="T37" fmla="*/ 3 h 42"/>
                      <a:gd name="T38" fmla="*/ 28 w 83"/>
                      <a:gd name="T39" fmla="*/ 0 h 42"/>
                      <a:gd name="T40" fmla="*/ 45 w 83"/>
                      <a:gd name="T41" fmla="*/ 0 h 42"/>
                      <a:gd name="T42" fmla="*/ 45 w 83"/>
                      <a:gd name="T43" fmla="*/ 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3" h="42">
                        <a:moveTo>
                          <a:pt x="45" y="0"/>
                        </a:moveTo>
                        <a:lnTo>
                          <a:pt x="45" y="0"/>
                        </a:lnTo>
                        <a:lnTo>
                          <a:pt x="59" y="3"/>
                        </a:lnTo>
                        <a:lnTo>
                          <a:pt x="73" y="9"/>
                        </a:lnTo>
                        <a:lnTo>
                          <a:pt x="80" y="18"/>
                        </a:lnTo>
                        <a:lnTo>
                          <a:pt x="83" y="24"/>
                        </a:lnTo>
                        <a:lnTo>
                          <a:pt x="83" y="24"/>
                        </a:lnTo>
                        <a:lnTo>
                          <a:pt x="76" y="33"/>
                        </a:lnTo>
                        <a:lnTo>
                          <a:pt x="69" y="39"/>
                        </a:lnTo>
                        <a:lnTo>
                          <a:pt x="56" y="42"/>
                        </a:lnTo>
                        <a:lnTo>
                          <a:pt x="38" y="42"/>
                        </a:lnTo>
                        <a:lnTo>
                          <a:pt x="38" y="42"/>
                        </a:lnTo>
                        <a:lnTo>
                          <a:pt x="21" y="36"/>
                        </a:lnTo>
                        <a:lnTo>
                          <a:pt x="7" y="33"/>
                        </a:lnTo>
                        <a:lnTo>
                          <a:pt x="0" y="24"/>
                        </a:lnTo>
                        <a:lnTo>
                          <a:pt x="0" y="15"/>
                        </a:lnTo>
                        <a:lnTo>
                          <a:pt x="0" y="15"/>
                        </a:lnTo>
                        <a:lnTo>
                          <a:pt x="3" y="9"/>
                        </a:lnTo>
                        <a:lnTo>
                          <a:pt x="14" y="3"/>
                        </a:lnTo>
                        <a:lnTo>
                          <a:pt x="28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close/>
                      </a:path>
                    </a:pathLst>
                  </a:custGeom>
                  <a:solidFill>
                    <a:srgbClr val="FFFF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2" name="Freeform 50"/>
                  <p:cNvSpPr>
                    <a:spLocks/>
                  </p:cNvSpPr>
                  <p:nvPr/>
                </p:nvSpPr>
                <p:spPr bwMode="auto">
                  <a:xfrm>
                    <a:off x="2145415" y="1663861"/>
                    <a:ext cx="366713" cy="180975"/>
                  </a:xfrm>
                  <a:custGeom>
                    <a:avLst/>
                    <a:gdLst>
                      <a:gd name="T0" fmla="*/ 109 w 231"/>
                      <a:gd name="T1" fmla="*/ 3 h 114"/>
                      <a:gd name="T2" fmla="*/ 109 w 231"/>
                      <a:gd name="T3" fmla="*/ 3 h 114"/>
                      <a:gd name="T4" fmla="*/ 133 w 231"/>
                      <a:gd name="T5" fmla="*/ 0 h 114"/>
                      <a:gd name="T6" fmla="*/ 154 w 231"/>
                      <a:gd name="T7" fmla="*/ 3 h 114"/>
                      <a:gd name="T8" fmla="*/ 175 w 231"/>
                      <a:gd name="T9" fmla="*/ 6 h 114"/>
                      <a:gd name="T10" fmla="*/ 192 w 231"/>
                      <a:gd name="T11" fmla="*/ 12 h 114"/>
                      <a:gd name="T12" fmla="*/ 206 w 231"/>
                      <a:gd name="T13" fmla="*/ 18 h 114"/>
                      <a:gd name="T14" fmla="*/ 220 w 231"/>
                      <a:gd name="T15" fmla="*/ 27 h 114"/>
                      <a:gd name="T16" fmla="*/ 227 w 231"/>
                      <a:gd name="T17" fmla="*/ 36 h 114"/>
                      <a:gd name="T18" fmla="*/ 231 w 231"/>
                      <a:gd name="T19" fmla="*/ 48 h 114"/>
                      <a:gd name="T20" fmla="*/ 231 w 231"/>
                      <a:gd name="T21" fmla="*/ 48 h 114"/>
                      <a:gd name="T22" fmla="*/ 231 w 231"/>
                      <a:gd name="T23" fmla="*/ 57 h 114"/>
                      <a:gd name="T24" fmla="*/ 224 w 231"/>
                      <a:gd name="T25" fmla="*/ 69 h 114"/>
                      <a:gd name="T26" fmla="*/ 217 w 231"/>
                      <a:gd name="T27" fmla="*/ 81 h 114"/>
                      <a:gd name="T28" fmla="*/ 203 w 231"/>
                      <a:gd name="T29" fmla="*/ 90 h 114"/>
                      <a:gd name="T30" fmla="*/ 185 w 231"/>
                      <a:gd name="T31" fmla="*/ 99 h 114"/>
                      <a:gd name="T32" fmla="*/ 168 w 231"/>
                      <a:gd name="T33" fmla="*/ 105 h 114"/>
                      <a:gd name="T34" fmla="*/ 147 w 231"/>
                      <a:gd name="T35" fmla="*/ 111 h 114"/>
                      <a:gd name="T36" fmla="*/ 123 w 231"/>
                      <a:gd name="T37" fmla="*/ 114 h 114"/>
                      <a:gd name="T38" fmla="*/ 123 w 231"/>
                      <a:gd name="T39" fmla="*/ 114 h 114"/>
                      <a:gd name="T40" fmla="*/ 98 w 231"/>
                      <a:gd name="T41" fmla="*/ 114 h 114"/>
                      <a:gd name="T42" fmla="*/ 77 w 231"/>
                      <a:gd name="T43" fmla="*/ 114 h 114"/>
                      <a:gd name="T44" fmla="*/ 56 w 231"/>
                      <a:gd name="T45" fmla="*/ 111 h 114"/>
                      <a:gd name="T46" fmla="*/ 39 w 231"/>
                      <a:gd name="T47" fmla="*/ 105 h 114"/>
                      <a:gd name="T48" fmla="*/ 25 w 231"/>
                      <a:gd name="T49" fmla="*/ 99 h 114"/>
                      <a:gd name="T50" fmla="*/ 11 w 231"/>
                      <a:gd name="T51" fmla="*/ 90 h 114"/>
                      <a:gd name="T52" fmla="*/ 4 w 231"/>
                      <a:gd name="T53" fmla="*/ 81 h 114"/>
                      <a:gd name="T54" fmla="*/ 0 w 231"/>
                      <a:gd name="T55" fmla="*/ 69 h 114"/>
                      <a:gd name="T56" fmla="*/ 0 w 231"/>
                      <a:gd name="T57" fmla="*/ 69 h 114"/>
                      <a:gd name="T58" fmla="*/ 0 w 231"/>
                      <a:gd name="T59" fmla="*/ 57 h 114"/>
                      <a:gd name="T60" fmla="*/ 7 w 231"/>
                      <a:gd name="T61" fmla="*/ 48 h 114"/>
                      <a:gd name="T62" fmla="*/ 14 w 231"/>
                      <a:gd name="T63" fmla="*/ 36 h 114"/>
                      <a:gd name="T64" fmla="*/ 28 w 231"/>
                      <a:gd name="T65" fmla="*/ 27 h 114"/>
                      <a:gd name="T66" fmla="*/ 46 w 231"/>
                      <a:gd name="T67" fmla="*/ 18 h 114"/>
                      <a:gd name="T68" fmla="*/ 63 w 231"/>
                      <a:gd name="T69" fmla="*/ 12 h 114"/>
                      <a:gd name="T70" fmla="*/ 84 w 231"/>
                      <a:gd name="T71" fmla="*/ 6 h 114"/>
                      <a:gd name="T72" fmla="*/ 109 w 231"/>
                      <a:gd name="T73" fmla="*/ 3 h 114"/>
                      <a:gd name="T74" fmla="*/ 109 w 231"/>
                      <a:gd name="T75" fmla="*/ 3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31" h="114">
                        <a:moveTo>
                          <a:pt x="109" y="3"/>
                        </a:moveTo>
                        <a:lnTo>
                          <a:pt x="109" y="3"/>
                        </a:lnTo>
                        <a:lnTo>
                          <a:pt x="133" y="0"/>
                        </a:lnTo>
                        <a:lnTo>
                          <a:pt x="154" y="3"/>
                        </a:lnTo>
                        <a:lnTo>
                          <a:pt x="175" y="6"/>
                        </a:lnTo>
                        <a:lnTo>
                          <a:pt x="192" y="12"/>
                        </a:lnTo>
                        <a:lnTo>
                          <a:pt x="206" y="18"/>
                        </a:lnTo>
                        <a:lnTo>
                          <a:pt x="220" y="27"/>
                        </a:lnTo>
                        <a:lnTo>
                          <a:pt x="227" y="36"/>
                        </a:lnTo>
                        <a:lnTo>
                          <a:pt x="231" y="48"/>
                        </a:lnTo>
                        <a:lnTo>
                          <a:pt x="231" y="48"/>
                        </a:lnTo>
                        <a:lnTo>
                          <a:pt x="231" y="57"/>
                        </a:lnTo>
                        <a:lnTo>
                          <a:pt x="224" y="69"/>
                        </a:lnTo>
                        <a:lnTo>
                          <a:pt x="217" y="81"/>
                        </a:lnTo>
                        <a:lnTo>
                          <a:pt x="203" y="90"/>
                        </a:lnTo>
                        <a:lnTo>
                          <a:pt x="185" y="99"/>
                        </a:lnTo>
                        <a:lnTo>
                          <a:pt x="168" y="105"/>
                        </a:lnTo>
                        <a:lnTo>
                          <a:pt x="147" y="111"/>
                        </a:lnTo>
                        <a:lnTo>
                          <a:pt x="123" y="114"/>
                        </a:lnTo>
                        <a:lnTo>
                          <a:pt x="123" y="114"/>
                        </a:lnTo>
                        <a:lnTo>
                          <a:pt x="98" y="114"/>
                        </a:lnTo>
                        <a:lnTo>
                          <a:pt x="77" y="114"/>
                        </a:lnTo>
                        <a:lnTo>
                          <a:pt x="56" y="111"/>
                        </a:lnTo>
                        <a:lnTo>
                          <a:pt x="39" y="105"/>
                        </a:lnTo>
                        <a:lnTo>
                          <a:pt x="25" y="99"/>
                        </a:lnTo>
                        <a:lnTo>
                          <a:pt x="11" y="90"/>
                        </a:lnTo>
                        <a:lnTo>
                          <a:pt x="4" y="81"/>
                        </a:lnTo>
                        <a:lnTo>
                          <a:pt x="0" y="69"/>
                        </a:lnTo>
                        <a:lnTo>
                          <a:pt x="0" y="69"/>
                        </a:lnTo>
                        <a:lnTo>
                          <a:pt x="0" y="57"/>
                        </a:lnTo>
                        <a:lnTo>
                          <a:pt x="7" y="48"/>
                        </a:lnTo>
                        <a:lnTo>
                          <a:pt x="14" y="36"/>
                        </a:lnTo>
                        <a:lnTo>
                          <a:pt x="28" y="27"/>
                        </a:lnTo>
                        <a:lnTo>
                          <a:pt x="46" y="18"/>
                        </a:lnTo>
                        <a:lnTo>
                          <a:pt x="63" y="12"/>
                        </a:lnTo>
                        <a:lnTo>
                          <a:pt x="84" y="6"/>
                        </a:lnTo>
                        <a:lnTo>
                          <a:pt x="109" y="3"/>
                        </a:lnTo>
                        <a:lnTo>
                          <a:pt x="109" y="3"/>
                        </a:lnTo>
                        <a:close/>
                      </a:path>
                    </a:pathLst>
                  </a:custGeom>
                  <a:solidFill>
                    <a:srgbClr val="F7F71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3" name="Freeform 51"/>
                  <p:cNvSpPr>
                    <a:spLocks/>
                  </p:cNvSpPr>
                  <p:nvPr/>
                </p:nvSpPr>
                <p:spPr bwMode="auto">
                  <a:xfrm>
                    <a:off x="2162877" y="1668624"/>
                    <a:ext cx="338138" cy="166688"/>
                  </a:xfrm>
                  <a:custGeom>
                    <a:avLst/>
                    <a:gdLst>
                      <a:gd name="T0" fmla="*/ 98 w 213"/>
                      <a:gd name="T1" fmla="*/ 0 h 105"/>
                      <a:gd name="T2" fmla="*/ 98 w 213"/>
                      <a:gd name="T3" fmla="*/ 0 h 105"/>
                      <a:gd name="T4" fmla="*/ 122 w 213"/>
                      <a:gd name="T5" fmla="*/ 0 h 105"/>
                      <a:gd name="T6" fmla="*/ 139 w 213"/>
                      <a:gd name="T7" fmla="*/ 0 h 105"/>
                      <a:gd name="T8" fmla="*/ 160 w 213"/>
                      <a:gd name="T9" fmla="*/ 3 h 105"/>
                      <a:gd name="T10" fmla="*/ 178 w 213"/>
                      <a:gd name="T11" fmla="*/ 9 h 105"/>
                      <a:gd name="T12" fmla="*/ 192 w 213"/>
                      <a:gd name="T13" fmla="*/ 15 h 105"/>
                      <a:gd name="T14" fmla="*/ 202 w 213"/>
                      <a:gd name="T15" fmla="*/ 24 h 105"/>
                      <a:gd name="T16" fmla="*/ 209 w 213"/>
                      <a:gd name="T17" fmla="*/ 33 h 105"/>
                      <a:gd name="T18" fmla="*/ 213 w 213"/>
                      <a:gd name="T19" fmla="*/ 42 h 105"/>
                      <a:gd name="T20" fmla="*/ 213 w 213"/>
                      <a:gd name="T21" fmla="*/ 42 h 105"/>
                      <a:gd name="T22" fmla="*/ 213 w 213"/>
                      <a:gd name="T23" fmla="*/ 54 h 105"/>
                      <a:gd name="T24" fmla="*/ 206 w 213"/>
                      <a:gd name="T25" fmla="*/ 63 h 105"/>
                      <a:gd name="T26" fmla="*/ 199 w 213"/>
                      <a:gd name="T27" fmla="*/ 72 h 105"/>
                      <a:gd name="T28" fmla="*/ 185 w 213"/>
                      <a:gd name="T29" fmla="*/ 81 h 105"/>
                      <a:gd name="T30" fmla="*/ 171 w 213"/>
                      <a:gd name="T31" fmla="*/ 90 h 105"/>
                      <a:gd name="T32" fmla="*/ 153 w 213"/>
                      <a:gd name="T33" fmla="*/ 96 h 105"/>
                      <a:gd name="T34" fmla="*/ 132 w 213"/>
                      <a:gd name="T35" fmla="*/ 102 h 105"/>
                      <a:gd name="T36" fmla="*/ 112 w 213"/>
                      <a:gd name="T37" fmla="*/ 105 h 105"/>
                      <a:gd name="T38" fmla="*/ 112 w 213"/>
                      <a:gd name="T39" fmla="*/ 105 h 105"/>
                      <a:gd name="T40" fmla="*/ 91 w 213"/>
                      <a:gd name="T41" fmla="*/ 105 h 105"/>
                      <a:gd name="T42" fmla="*/ 70 w 213"/>
                      <a:gd name="T43" fmla="*/ 105 h 105"/>
                      <a:gd name="T44" fmla="*/ 52 w 213"/>
                      <a:gd name="T45" fmla="*/ 102 h 105"/>
                      <a:gd name="T46" fmla="*/ 35 w 213"/>
                      <a:gd name="T47" fmla="*/ 96 h 105"/>
                      <a:gd name="T48" fmla="*/ 21 w 213"/>
                      <a:gd name="T49" fmla="*/ 90 h 105"/>
                      <a:gd name="T50" fmla="*/ 10 w 213"/>
                      <a:gd name="T51" fmla="*/ 81 h 105"/>
                      <a:gd name="T52" fmla="*/ 3 w 213"/>
                      <a:gd name="T53" fmla="*/ 72 h 105"/>
                      <a:gd name="T54" fmla="*/ 0 w 213"/>
                      <a:gd name="T55" fmla="*/ 63 h 105"/>
                      <a:gd name="T56" fmla="*/ 0 w 213"/>
                      <a:gd name="T57" fmla="*/ 63 h 105"/>
                      <a:gd name="T58" fmla="*/ 0 w 213"/>
                      <a:gd name="T59" fmla="*/ 51 h 105"/>
                      <a:gd name="T60" fmla="*/ 3 w 213"/>
                      <a:gd name="T61" fmla="*/ 42 h 105"/>
                      <a:gd name="T62" fmla="*/ 14 w 213"/>
                      <a:gd name="T63" fmla="*/ 33 h 105"/>
                      <a:gd name="T64" fmla="*/ 24 w 213"/>
                      <a:gd name="T65" fmla="*/ 24 h 105"/>
                      <a:gd name="T66" fmla="*/ 42 w 213"/>
                      <a:gd name="T67" fmla="*/ 15 h 105"/>
                      <a:gd name="T68" fmla="*/ 59 w 213"/>
                      <a:gd name="T69" fmla="*/ 9 h 105"/>
                      <a:gd name="T70" fmla="*/ 77 w 213"/>
                      <a:gd name="T71" fmla="*/ 3 h 105"/>
                      <a:gd name="T72" fmla="*/ 98 w 213"/>
                      <a:gd name="T73" fmla="*/ 0 h 105"/>
                      <a:gd name="T74" fmla="*/ 98 w 213"/>
                      <a:gd name="T75" fmla="*/ 0 h 1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13" h="105">
                        <a:moveTo>
                          <a:pt x="98" y="0"/>
                        </a:moveTo>
                        <a:lnTo>
                          <a:pt x="98" y="0"/>
                        </a:lnTo>
                        <a:lnTo>
                          <a:pt x="122" y="0"/>
                        </a:lnTo>
                        <a:lnTo>
                          <a:pt x="139" y="0"/>
                        </a:lnTo>
                        <a:lnTo>
                          <a:pt x="160" y="3"/>
                        </a:lnTo>
                        <a:lnTo>
                          <a:pt x="178" y="9"/>
                        </a:lnTo>
                        <a:lnTo>
                          <a:pt x="192" y="15"/>
                        </a:lnTo>
                        <a:lnTo>
                          <a:pt x="202" y="24"/>
                        </a:lnTo>
                        <a:lnTo>
                          <a:pt x="209" y="33"/>
                        </a:lnTo>
                        <a:lnTo>
                          <a:pt x="213" y="42"/>
                        </a:lnTo>
                        <a:lnTo>
                          <a:pt x="213" y="42"/>
                        </a:lnTo>
                        <a:lnTo>
                          <a:pt x="213" y="54"/>
                        </a:lnTo>
                        <a:lnTo>
                          <a:pt x="206" y="63"/>
                        </a:lnTo>
                        <a:lnTo>
                          <a:pt x="199" y="72"/>
                        </a:lnTo>
                        <a:lnTo>
                          <a:pt x="185" y="81"/>
                        </a:lnTo>
                        <a:lnTo>
                          <a:pt x="171" y="90"/>
                        </a:lnTo>
                        <a:lnTo>
                          <a:pt x="153" y="96"/>
                        </a:lnTo>
                        <a:lnTo>
                          <a:pt x="132" y="102"/>
                        </a:lnTo>
                        <a:lnTo>
                          <a:pt x="112" y="105"/>
                        </a:lnTo>
                        <a:lnTo>
                          <a:pt x="112" y="105"/>
                        </a:lnTo>
                        <a:lnTo>
                          <a:pt x="91" y="105"/>
                        </a:lnTo>
                        <a:lnTo>
                          <a:pt x="70" y="105"/>
                        </a:lnTo>
                        <a:lnTo>
                          <a:pt x="52" y="102"/>
                        </a:lnTo>
                        <a:lnTo>
                          <a:pt x="35" y="96"/>
                        </a:lnTo>
                        <a:lnTo>
                          <a:pt x="21" y="90"/>
                        </a:lnTo>
                        <a:lnTo>
                          <a:pt x="10" y="81"/>
                        </a:lnTo>
                        <a:lnTo>
                          <a:pt x="3" y="72"/>
                        </a:lnTo>
                        <a:lnTo>
                          <a:pt x="0" y="63"/>
                        </a:lnTo>
                        <a:lnTo>
                          <a:pt x="0" y="63"/>
                        </a:lnTo>
                        <a:lnTo>
                          <a:pt x="0" y="51"/>
                        </a:lnTo>
                        <a:lnTo>
                          <a:pt x="3" y="42"/>
                        </a:lnTo>
                        <a:lnTo>
                          <a:pt x="14" y="33"/>
                        </a:lnTo>
                        <a:lnTo>
                          <a:pt x="24" y="24"/>
                        </a:lnTo>
                        <a:lnTo>
                          <a:pt x="42" y="15"/>
                        </a:lnTo>
                        <a:lnTo>
                          <a:pt x="59" y="9"/>
                        </a:lnTo>
                        <a:lnTo>
                          <a:pt x="77" y="3"/>
                        </a:lnTo>
                        <a:lnTo>
                          <a:pt x="98" y="0"/>
                        </a:lnTo>
                        <a:lnTo>
                          <a:pt x="98" y="0"/>
                        </a:lnTo>
                        <a:close/>
                      </a:path>
                    </a:pathLst>
                  </a:custGeom>
                  <a:solidFill>
                    <a:srgbClr val="F7F72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4" name="Freeform 52"/>
                  <p:cNvSpPr>
                    <a:spLocks/>
                  </p:cNvSpPr>
                  <p:nvPr/>
                </p:nvSpPr>
                <p:spPr bwMode="auto">
                  <a:xfrm>
                    <a:off x="2173990" y="1668624"/>
                    <a:ext cx="315913" cy="157163"/>
                  </a:xfrm>
                  <a:custGeom>
                    <a:avLst/>
                    <a:gdLst>
                      <a:gd name="T0" fmla="*/ 94 w 199"/>
                      <a:gd name="T1" fmla="*/ 3 h 99"/>
                      <a:gd name="T2" fmla="*/ 94 w 199"/>
                      <a:gd name="T3" fmla="*/ 3 h 99"/>
                      <a:gd name="T4" fmla="*/ 115 w 199"/>
                      <a:gd name="T5" fmla="*/ 0 h 99"/>
                      <a:gd name="T6" fmla="*/ 132 w 199"/>
                      <a:gd name="T7" fmla="*/ 3 h 99"/>
                      <a:gd name="T8" fmla="*/ 150 w 199"/>
                      <a:gd name="T9" fmla="*/ 6 h 99"/>
                      <a:gd name="T10" fmla="*/ 164 w 199"/>
                      <a:gd name="T11" fmla="*/ 9 h 99"/>
                      <a:gd name="T12" fmla="*/ 178 w 199"/>
                      <a:gd name="T13" fmla="*/ 15 h 99"/>
                      <a:gd name="T14" fmla="*/ 188 w 199"/>
                      <a:gd name="T15" fmla="*/ 21 h 99"/>
                      <a:gd name="T16" fmla="*/ 195 w 199"/>
                      <a:gd name="T17" fmla="*/ 30 h 99"/>
                      <a:gd name="T18" fmla="*/ 199 w 199"/>
                      <a:gd name="T19" fmla="*/ 39 h 99"/>
                      <a:gd name="T20" fmla="*/ 199 w 199"/>
                      <a:gd name="T21" fmla="*/ 39 h 99"/>
                      <a:gd name="T22" fmla="*/ 199 w 199"/>
                      <a:gd name="T23" fmla="*/ 51 h 99"/>
                      <a:gd name="T24" fmla="*/ 192 w 199"/>
                      <a:gd name="T25" fmla="*/ 60 h 99"/>
                      <a:gd name="T26" fmla="*/ 185 w 199"/>
                      <a:gd name="T27" fmla="*/ 69 h 99"/>
                      <a:gd name="T28" fmla="*/ 174 w 199"/>
                      <a:gd name="T29" fmla="*/ 78 h 99"/>
                      <a:gd name="T30" fmla="*/ 160 w 199"/>
                      <a:gd name="T31" fmla="*/ 84 h 99"/>
                      <a:gd name="T32" fmla="*/ 143 w 199"/>
                      <a:gd name="T33" fmla="*/ 90 h 99"/>
                      <a:gd name="T34" fmla="*/ 125 w 199"/>
                      <a:gd name="T35" fmla="*/ 96 h 99"/>
                      <a:gd name="T36" fmla="*/ 105 w 199"/>
                      <a:gd name="T37" fmla="*/ 99 h 99"/>
                      <a:gd name="T38" fmla="*/ 105 w 199"/>
                      <a:gd name="T39" fmla="*/ 99 h 99"/>
                      <a:gd name="T40" fmla="*/ 87 w 199"/>
                      <a:gd name="T41" fmla="*/ 99 h 99"/>
                      <a:gd name="T42" fmla="*/ 66 w 199"/>
                      <a:gd name="T43" fmla="*/ 99 h 99"/>
                      <a:gd name="T44" fmla="*/ 49 w 199"/>
                      <a:gd name="T45" fmla="*/ 96 h 99"/>
                      <a:gd name="T46" fmla="*/ 35 w 199"/>
                      <a:gd name="T47" fmla="*/ 90 h 99"/>
                      <a:gd name="T48" fmla="*/ 21 w 199"/>
                      <a:gd name="T49" fmla="*/ 84 h 99"/>
                      <a:gd name="T50" fmla="*/ 10 w 199"/>
                      <a:gd name="T51" fmla="*/ 78 h 99"/>
                      <a:gd name="T52" fmla="*/ 3 w 199"/>
                      <a:gd name="T53" fmla="*/ 69 h 99"/>
                      <a:gd name="T54" fmla="*/ 0 w 199"/>
                      <a:gd name="T55" fmla="*/ 60 h 99"/>
                      <a:gd name="T56" fmla="*/ 0 w 199"/>
                      <a:gd name="T57" fmla="*/ 60 h 99"/>
                      <a:gd name="T58" fmla="*/ 0 w 199"/>
                      <a:gd name="T59" fmla="*/ 51 h 99"/>
                      <a:gd name="T60" fmla="*/ 7 w 199"/>
                      <a:gd name="T61" fmla="*/ 39 h 99"/>
                      <a:gd name="T62" fmla="*/ 14 w 199"/>
                      <a:gd name="T63" fmla="*/ 30 h 99"/>
                      <a:gd name="T64" fmla="*/ 24 w 199"/>
                      <a:gd name="T65" fmla="*/ 24 h 99"/>
                      <a:gd name="T66" fmla="*/ 38 w 199"/>
                      <a:gd name="T67" fmla="*/ 15 h 99"/>
                      <a:gd name="T68" fmla="*/ 56 w 199"/>
                      <a:gd name="T69" fmla="*/ 9 h 99"/>
                      <a:gd name="T70" fmla="*/ 73 w 199"/>
                      <a:gd name="T71" fmla="*/ 6 h 99"/>
                      <a:gd name="T72" fmla="*/ 94 w 199"/>
                      <a:gd name="T73" fmla="*/ 3 h 99"/>
                      <a:gd name="T74" fmla="*/ 94 w 199"/>
                      <a:gd name="T75" fmla="*/ 3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99" h="99">
                        <a:moveTo>
                          <a:pt x="94" y="3"/>
                        </a:moveTo>
                        <a:lnTo>
                          <a:pt x="94" y="3"/>
                        </a:lnTo>
                        <a:lnTo>
                          <a:pt x="115" y="0"/>
                        </a:lnTo>
                        <a:lnTo>
                          <a:pt x="132" y="3"/>
                        </a:lnTo>
                        <a:lnTo>
                          <a:pt x="150" y="6"/>
                        </a:lnTo>
                        <a:lnTo>
                          <a:pt x="164" y="9"/>
                        </a:lnTo>
                        <a:lnTo>
                          <a:pt x="178" y="15"/>
                        </a:lnTo>
                        <a:lnTo>
                          <a:pt x="188" y="21"/>
                        </a:lnTo>
                        <a:lnTo>
                          <a:pt x="195" y="30"/>
                        </a:lnTo>
                        <a:lnTo>
                          <a:pt x="199" y="39"/>
                        </a:lnTo>
                        <a:lnTo>
                          <a:pt x="199" y="39"/>
                        </a:lnTo>
                        <a:lnTo>
                          <a:pt x="199" y="51"/>
                        </a:lnTo>
                        <a:lnTo>
                          <a:pt x="192" y="60"/>
                        </a:lnTo>
                        <a:lnTo>
                          <a:pt x="185" y="69"/>
                        </a:lnTo>
                        <a:lnTo>
                          <a:pt x="174" y="78"/>
                        </a:lnTo>
                        <a:lnTo>
                          <a:pt x="160" y="84"/>
                        </a:lnTo>
                        <a:lnTo>
                          <a:pt x="143" y="90"/>
                        </a:lnTo>
                        <a:lnTo>
                          <a:pt x="125" y="96"/>
                        </a:lnTo>
                        <a:lnTo>
                          <a:pt x="105" y="99"/>
                        </a:lnTo>
                        <a:lnTo>
                          <a:pt x="105" y="99"/>
                        </a:lnTo>
                        <a:lnTo>
                          <a:pt x="87" y="99"/>
                        </a:lnTo>
                        <a:lnTo>
                          <a:pt x="66" y="99"/>
                        </a:lnTo>
                        <a:lnTo>
                          <a:pt x="49" y="96"/>
                        </a:lnTo>
                        <a:lnTo>
                          <a:pt x="35" y="90"/>
                        </a:lnTo>
                        <a:lnTo>
                          <a:pt x="21" y="84"/>
                        </a:lnTo>
                        <a:lnTo>
                          <a:pt x="10" y="78"/>
                        </a:lnTo>
                        <a:lnTo>
                          <a:pt x="3" y="69"/>
                        </a:lnTo>
                        <a:lnTo>
                          <a:pt x="0" y="60"/>
                        </a:lnTo>
                        <a:lnTo>
                          <a:pt x="0" y="60"/>
                        </a:lnTo>
                        <a:lnTo>
                          <a:pt x="0" y="51"/>
                        </a:lnTo>
                        <a:lnTo>
                          <a:pt x="7" y="39"/>
                        </a:lnTo>
                        <a:lnTo>
                          <a:pt x="14" y="30"/>
                        </a:lnTo>
                        <a:lnTo>
                          <a:pt x="24" y="24"/>
                        </a:lnTo>
                        <a:lnTo>
                          <a:pt x="38" y="15"/>
                        </a:lnTo>
                        <a:lnTo>
                          <a:pt x="56" y="9"/>
                        </a:lnTo>
                        <a:lnTo>
                          <a:pt x="73" y="6"/>
                        </a:lnTo>
                        <a:lnTo>
                          <a:pt x="94" y="3"/>
                        </a:lnTo>
                        <a:lnTo>
                          <a:pt x="94" y="3"/>
                        </a:lnTo>
                        <a:close/>
                      </a:path>
                    </a:pathLst>
                  </a:custGeom>
                  <a:solidFill>
                    <a:srgbClr val="F7F7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5" name="Freeform 53"/>
                  <p:cNvSpPr>
                    <a:spLocks/>
                  </p:cNvSpPr>
                  <p:nvPr/>
                </p:nvSpPr>
                <p:spPr bwMode="auto">
                  <a:xfrm>
                    <a:off x="2189865" y="1673386"/>
                    <a:ext cx="288925" cy="142875"/>
                  </a:xfrm>
                  <a:custGeom>
                    <a:avLst/>
                    <a:gdLst>
                      <a:gd name="T0" fmla="*/ 84 w 182"/>
                      <a:gd name="T1" fmla="*/ 0 h 90"/>
                      <a:gd name="T2" fmla="*/ 84 w 182"/>
                      <a:gd name="T3" fmla="*/ 0 h 90"/>
                      <a:gd name="T4" fmla="*/ 105 w 182"/>
                      <a:gd name="T5" fmla="*/ 0 h 90"/>
                      <a:gd name="T6" fmla="*/ 122 w 182"/>
                      <a:gd name="T7" fmla="*/ 0 h 90"/>
                      <a:gd name="T8" fmla="*/ 136 w 182"/>
                      <a:gd name="T9" fmla="*/ 3 h 90"/>
                      <a:gd name="T10" fmla="*/ 150 w 182"/>
                      <a:gd name="T11" fmla="*/ 6 h 90"/>
                      <a:gd name="T12" fmla="*/ 164 w 182"/>
                      <a:gd name="T13" fmla="*/ 12 h 90"/>
                      <a:gd name="T14" fmla="*/ 171 w 182"/>
                      <a:gd name="T15" fmla="*/ 18 h 90"/>
                      <a:gd name="T16" fmla="*/ 178 w 182"/>
                      <a:gd name="T17" fmla="*/ 27 h 90"/>
                      <a:gd name="T18" fmla="*/ 182 w 182"/>
                      <a:gd name="T19" fmla="*/ 36 h 90"/>
                      <a:gd name="T20" fmla="*/ 182 w 182"/>
                      <a:gd name="T21" fmla="*/ 36 h 90"/>
                      <a:gd name="T22" fmla="*/ 182 w 182"/>
                      <a:gd name="T23" fmla="*/ 45 h 90"/>
                      <a:gd name="T24" fmla="*/ 178 w 182"/>
                      <a:gd name="T25" fmla="*/ 54 h 90"/>
                      <a:gd name="T26" fmla="*/ 168 w 182"/>
                      <a:gd name="T27" fmla="*/ 60 h 90"/>
                      <a:gd name="T28" fmla="*/ 157 w 182"/>
                      <a:gd name="T29" fmla="*/ 69 h 90"/>
                      <a:gd name="T30" fmla="*/ 147 w 182"/>
                      <a:gd name="T31" fmla="*/ 75 h 90"/>
                      <a:gd name="T32" fmla="*/ 129 w 182"/>
                      <a:gd name="T33" fmla="*/ 81 h 90"/>
                      <a:gd name="T34" fmla="*/ 115 w 182"/>
                      <a:gd name="T35" fmla="*/ 87 h 90"/>
                      <a:gd name="T36" fmla="*/ 95 w 182"/>
                      <a:gd name="T37" fmla="*/ 87 h 90"/>
                      <a:gd name="T38" fmla="*/ 95 w 182"/>
                      <a:gd name="T39" fmla="*/ 87 h 90"/>
                      <a:gd name="T40" fmla="*/ 77 w 182"/>
                      <a:gd name="T41" fmla="*/ 90 h 90"/>
                      <a:gd name="T42" fmla="*/ 60 w 182"/>
                      <a:gd name="T43" fmla="*/ 87 h 90"/>
                      <a:gd name="T44" fmla="*/ 46 w 182"/>
                      <a:gd name="T45" fmla="*/ 87 h 90"/>
                      <a:gd name="T46" fmla="*/ 32 w 182"/>
                      <a:gd name="T47" fmla="*/ 81 h 90"/>
                      <a:gd name="T48" fmla="*/ 18 w 182"/>
                      <a:gd name="T49" fmla="*/ 75 h 90"/>
                      <a:gd name="T50" fmla="*/ 7 w 182"/>
                      <a:gd name="T51" fmla="*/ 69 h 90"/>
                      <a:gd name="T52" fmla="*/ 4 w 182"/>
                      <a:gd name="T53" fmla="*/ 63 h 90"/>
                      <a:gd name="T54" fmla="*/ 0 w 182"/>
                      <a:gd name="T55" fmla="*/ 54 h 90"/>
                      <a:gd name="T56" fmla="*/ 0 w 182"/>
                      <a:gd name="T57" fmla="*/ 54 h 90"/>
                      <a:gd name="T58" fmla="*/ 0 w 182"/>
                      <a:gd name="T59" fmla="*/ 45 h 90"/>
                      <a:gd name="T60" fmla="*/ 4 w 182"/>
                      <a:gd name="T61" fmla="*/ 36 h 90"/>
                      <a:gd name="T62" fmla="*/ 11 w 182"/>
                      <a:gd name="T63" fmla="*/ 27 h 90"/>
                      <a:gd name="T64" fmla="*/ 21 w 182"/>
                      <a:gd name="T65" fmla="*/ 18 h 90"/>
                      <a:gd name="T66" fmla="*/ 35 w 182"/>
                      <a:gd name="T67" fmla="*/ 12 h 90"/>
                      <a:gd name="T68" fmla="*/ 49 w 182"/>
                      <a:gd name="T69" fmla="*/ 6 h 90"/>
                      <a:gd name="T70" fmla="*/ 67 w 182"/>
                      <a:gd name="T71" fmla="*/ 3 h 90"/>
                      <a:gd name="T72" fmla="*/ 84 w 182"/>
                      <a:gd name="T73" fmla="*/ 0 h 90"/>
                      <a:gd name="T74" fmla="*/ 84 w 182"/>
                      <a:gd name="T75" fmla="*/ 0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82" h="90">
                        <a:moveTo>
                          <a:pt x="84" y="0"/>
                        </a:moveTo>
                        <a:lnTo>
                          <a:pt x="84" y="0"/>
                        </a:lnTo>
                        <a:lnTo>
                          <a:pt x="105" y="0"/>
                        </a:lnTo>
                        <a:lnTo>
                          <a:pt x="122" y="0"/>
                        </a:lnTo>
                        <a:lnTo>
                          <a:pt x="136" y="3"/>
                        </a:lnTo>
                        <a:lnTo>
                          <a:pt x="150" y="6"/>
                        </a:lnTo>
                        <a:lnTo>
                          <a:pt x="164" y="12"/>
                        </a:lnTo>
                        <a:lnTo>
                          <a:pt x="171" y="18"/>
                        </a:lnTo>
                        <a:lnTo>
                          <a:pt x="178" y="27"/>
                        </a:lnTo>
                        <a:lnTo>
                          <a:pt x="182" y="36"/>
                        </a:lnTo>
                        <a:lnTo>
                          <a:pt x="182" y="36"/>
                        </a:lnTo>
                        <a:lnTo>
                          <a:pt x="182" y="45"/>
                        </a:lnTo>
                        <a:lnTo>
                          <a:pt x="178" y="54"/>
                        </a:lnTo>
                        <a:lnTo>
                          <a:pt x="168" y="60"/>
                        </a:lnTo>
                        <a:lnTo>
                          <a:pt x="157" y="69"/>
                        </a:lnTo>
                        <a:lnTo>
                          <a:pt x="147" y="75"/>
                        </a:lnTo>
                        <a:lnTo>
                          <a:pt x="129" y="81"/>
                        </a:lnTo>
                        <a:lnTo>
                          <a:pt x="115" y="87"/>
                        </a:lnTo>
                        <a:lnTo>
                          <a:pt x="95" y="87"/>
                        </a:lnTo>
                        <a:lnTo>
                          <a:pt x="95" y="87"/>
                        </a:lnTo>
                        <a:lnTo>
                          <a:pt x="77" y="90"/>
                        </a:lnTo>
                        <a:lnTo>
                          <a:pt x="60" y="87"/>
                        </a:lnTo>
                        <a:lnTo>
                          <a:pt x="46" y="87"/>
                        </a:lnTo>
                        <a:lnTo>
                          <a:pt x="32" y="81"/>
                        </a:lnTo>
                        <a:lnTo>
                          <a:pt x="18" y="75"/>
                        </a:lnTo>
                        <a:lnTo>
                          <a:pt x="7" y="69"/>
                        </a:lnTo>
                        <a:lnTo>
                          <a:pt x="4" y="63"/>
                        </a:lnTo>
                        <a:lnTo>
                          <a:pt x="0" y="54"/>
                        </a:lnTo>
                        <a:lnTo>
                          <a:pt x="0" y="54"/>
                        </a:lnTo>
                        <a:lnTo>
                          <a:pt x="0" y="45"/>
                        </a:lnTo>
                        <a:lnTo>
                          <a:pt x="4" y="36"/>
                        </a:lnTo>
                        <a:lnTo>
                          <a:pt x="11" y="27"/>
                        </a:lnTo>
                        <a:lnTo>
                          <a:pt x="21" y="18"/>
                        </a:lnTo>
                        <a:lnTo>
                          <a:pt x="35" y="12"/>
                        </a:lnTo>
                        <a:lnTo>
                          <a:pt x="49" y="6"/>
                        </a:lnTo>
                        <a:lnTo>
                          <a:pt x="67" y="3"/>
                        </a:lnTo>
                        <a:lnTo>
                          <a:pt x="84" y="0"/>
                        </a:lnTo>
                        <a:lnTo>
                          <a:pt x="84" y="0"/>
                        </a:lnTo>
                        <a:close/>
                      </a:path>
                    </a:pathLst>
                  </a:custGeom>
                  <a:solidFill>
                    <a:srgbClr val="FAFA5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6" name="Freeform 54"/>
                  <p:cNvSpPr>
                    <a:spLocks/>
                  </p:cNvSpPr>
                  <p:nvPr/>
                </p:nvSpPr>
                <p:spPr bwMode="auto">
                  <a:xfrm>
                    <a:off x="2200977" y="1673386"/>
                    <a:ext cx="266700" cy="128588"/>
                  </a:xfrm>
                  <a:custGeom>
                    <a:avLst/>
                    <a:gdLst>
                      <a:gd name="T0" fmla="*/ 81 w 168"/>
                      <a:gd name="T1" fmla="*/ 0 h 81"/>
                      <a:gd name="T2" fmla="*/ 81 w 168"/>
                      <a:gd name="T3" fmla="*/ 0 h 81"/>
                      <a:gd name="T4" fmla="*/ 112 w 168"/>
                      <a:gd name="T5" fmla="*/ 0 h 81"/>
                      <a:gd name="T6" fmla="*/ 140 w 168"/>
                      <a:gd name="T7" fmla="*/ 6 h 81"/>
                      <a:gd name="T8" fmla="*/ 150 w 168"/>
                      <a:gd name="T9" fmla="*/ 12 h 81"/>
                      <a:gd name="T10" fmla="*/ 157 w 168"/>
                      <a:gd name="T11" fmla="*/ 18 h 81"/>
                      <a:gd name="T12" fmla="*/ 164 w 168"/>
                      <a:gd name="T13" fmla="*/ 27 h 81"/>
                      <a:gd name="T14" fmla="*/ 168 w 168"/>
                      <a:gd name="T15" fmla="*/ 33 h 81"/>
                      <a:gd name="T16" fmla="*/ 168 w 168"/>
                      <a:gd name="T17" fmla="*/ 33 h 81"/>
                      <a:gd name="T18" fmla="*/ 168 w 168"/>
                      <a:gd name="T19" fmla="*/ 42 h 81"/>
                      <a:gd name="T20" fmla="*/ 164 w 168"/>
                      <a:gd name="T21" fmla="*/ 51 h 81"/>
                      <a:gd name="T22" fmla="*/ 157 w 168"/>
                      <a:gd name="T23" fmla="*/ 57 h 81"/>
                      <a:gd name="T24" fmla="*/ 147 w 168"/>
                      <a:gd name="T25" fmla="*/ 63 h 81"/>
                      <a:gd name="T26" fmla="*/ 122 w 168"/>
                      <a:gd name="T27" fmla="*/ 75 h 81"/>
                      <a:gd name="T28" fmla="*/ 91 w 168"/>
                      <a:gd name="T29" fmla="*/ 81 h 81"/>
                      <a:gd name="T30" fmla="*/ 91 w 168"/>
                      <a:gd name="T31" fmla="*/ 81 h 81"/>
                      <a:gd name="T32" fmla="*/ 56 w 168"/>
                      <a:gd name="T33" fmla="*/ 81 h 81"/>
                      <a:gd name="T34" fmla="*/ 28 w 168"/>
                      <a:gd name="T35" fmla="*/ 75 h 81"/>
                      <a:gd name="T36" fmla="*/ 18 w 168"/>
                      <a:gd name="T37" fmla="*/ 72 h 81"/>
                      <a:gd name="T38" fmla="*/ 11 w 168"/>
                      <a:gd name="T39" fmla="*/ 66 h 81"/>
                      <a:gd name="T40" fmla="*/ 4 w 168"/>
                      <a:gd name="T41" fmla="*/ 57 h 81"/>
                      <a:gd name="T42" fmla="*/ 0 w 168"/>
                      <a:gd name="T43" fmla="*/ 51 h 81"/>
                      <a:gd name="T44" fmla="*/ 0 w 168"/>
                      <a:gd name="T45" fmla="*/ 51 h 81"/>
                      <a:gd name="T46" fmla="*/ 4 w 168"/>
                      <a:gd name="T47" fmla="*/ 42 h 81"/>
                      <a:gd name="T48" fmla="*/ 7 w 168"/>
                      <a:gd name="T49" fmla="*/ 33 h 81"/>
                      <a:gd name="T50" fmla="*/ 14 w 168"/>
                      <a:gd name="T51" fmla="*/ 27 h 81"/>
                      <a:gd name="T52" fmla="*/ 21 w 168"/>
                      <a:gd name="T53" fmla="*/ 18 h 81"/>
                      <a:gd name="T54" fmla="*/ 49 w 168"/>
                      <a:gd name="T55" fmla="*/ 9 h 81"/>
                      <a:gd name="T56" fmla="*/ 81 w 168"/>
                      <a:gd name="T57" fmla="*/ 0 h 81"/>
                      <a:gd name="T58" fmla="*/ 81 w 168"/>
                      <a:gd name="T59" fmla="*/ 0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68" h="81">
                        <a:moveTo>
                          <a:pt x="81" y="0"/>
                        </a:moveTo>
                        <a:lnTo>
                          <a:pt x="81" y="0"/>
                        </a:lnTo>
                        <a:lnTo>
                          <a:pt x="112" y="0"/>
                        </a:lnTo>
                        <a:lnTo>
                          <a:pt x="140" y="6"/>
                        </a:lnTo>
                        <a:lnTo>
                          <a:pt x="150" y="12"/>
                        </a:lnTo>
                        <a:lnTo>
                          <a:pt x="157" y="18"/>
                        </a:lnTo>
                        <a:lnTo>
                          <a:pt x="164" y="27"/>
                        </a:lnTo>
                        <a:lnTo>
                          <a:pt x="168" y="33"/>
                        </a:lnTo>
                        <a:lnTo>
                          <a:pt x="168" y="33"/>
                        </a:lnTo>
                        <a:lnTo>
                          <a:pt x="168" y="42"/>
                        </a:lnTo>
                        <a:lnTo>
                          <a:pt x="164" y="51"/>
                        </a:lnTo>
                        <a:lnTo>
                          <a:pt x="157" y="57"/>
                        </a:lnTo>
                        <a:lnTo>
                          <a:pt x="147" y="63"/>
                        </a:lnTo>
                        <a:lnTo>
                          <a:pt x="122" y="75"/>
                        </a:lnTo>
                        <a:lnTo>
                          <a:pt x="91" y="81"/>
                        </a:lnTo>
                        <a:lnTo>
                          <a:pt x="91" y="81"/>
                        </a:lnTo>
                        <a:lnTo>
                          <a:pt x="56" y="81"/>
                        </a:lnTo>
                        <a:lnTo>
                          <a:pt x="28" y="75"/>
                        </a:lnTo>
                        <a:lnTo>
                          <a:pt x="18" y="72"/>
                        </a:lnTo>
                        <a:lnTo>
                          <a:pt x="11" y="66"/>
                        </a:lnTo>
                        <a:lnTo>
                          <a:pt x="4" y="57"/>
                        </a:lnTo>
                        <a:lnTo>
                          <a:pt x="0" y="51"/>
                        </a:lnTo>
                        <a:lnTo>
                          <a:pt x="0" y="51"/>
                        </a:lnTo>
                        <a:lnTo>
                          <a:pt x="4" y="42"/>
                        </a:lnTo>
                        <a:lnTo>
                          <a:pt x="7" y="33"/>
                        </a:lnTo>
                        <a:lnTo>
                          <a:pt x="14" y="27"/>
                        </a:lnTo>
                        <a:lnTo>
                          <a:pt x="21" y="18"/>
                        </a:lnTo>
                        <a:lnTo>
                          <a:pt x="49" y="9"/>
                        </a:lnTo>
                        <a:lnTo>
                          <a:pt x="81" y="0"/>
                        </a:lnTo>
                        <a:lnTo>
                          <a:pt x="81" y="0"/>
                        </a:lnTo>
                        <a:close/>
                      </a:path>
                    </a:pathLst>
                  </a:custGeom>
                  <a:solidFill>
                    <a:srgbClr val="FAFA6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7" name="Freeform 55"/>
                  <p:cNvSpPr>
                    <a:spLocks/>
                  </p:cNvSpPr>
                  <p:nvPr/>
                </p:nvSpPr>
                <p:spPr bwMode="auto">
                  <a:xfrm>
                    <a:off x="2218440" y="1678149"/>
                    <a:ext cx="238125" cy="114300"/>
                  </a:xfrm>
                  <a:custGeom>
                    <a:avLst/>
                    <a:gdLst>
                      <a:gd name="T0" fmla="*/ 70 w 150"/>
                      <a:gd name="T1" fmla="*/ 0 h 72"/>
                      <a:gd name="T2" fmla="*/ 70 w 150"/>
                      <a:gd name="T3" fmla="*/ 0 h 72"/>
                      <a:gd name="T4" fmla="*/ 101 w 150"/>
                      <a:gd name="T5" fmla="*/ 0 h 72"/>
                      <a:gd name="T6" fmla="*/ 125 w 150"/>
                      <a:gd name="T7" fmla="*/ 6 h 72"/>
                      <a:gd name="T8" fmla="*/ 132 w 150"/>
                      <a:gd name="T9" fmla="*/ 9 h 72"/>
                      <a:gd name="T10" fmla="*/ 143 w 150"/>
                      <a:gd name="T11" fmla="*/ 15 h 72"/>
                      <a:gd name="T12" fmla="*/ 146 w 150"/>
                      <a:gd name="T13" fmla="*/ 21 h 72"/>
                      <a:gd name="T14" fmla="*/ 150 w 150"/>
                      <a:gd name="T15" fmla="*/ 30 h 72"/>
                      <a:gd name="T16" fmla="*/ 150 w 150"/>
                      <a:gd name="T17" fmla="*/ 30 h 72"/>
                      <a:gd name="T18" fmla="*/ 150 w 150"/>
                      <a:gd name="T19" fmla="*/ 36 h 72"/>
                      <a:gd name="T20" fmla="*/ 146 w 150"/>
                      <a:gd name="T21" fmla="*/ 42 h 72"/>
                      <a:gd name="T22" fmla="*/ 139 w 150"/>
                      <a:gd name="T23" fmla="*/ 51 h 72"/>
                      <a:gd name="T24" fmla="*/ 132 w 150"/>
                      <a:gd name="T25" fmla="*/ 57 h 72"/>
                      <a:gd name="T26" fmla="*/ 108 w 150"/>
                      <a:gd name="T27" fmla="*/ 66 h 72"/>
                      <a:gd name="T28" fmla="*/ 80 w 150"/>
                      <a:gd name="T29" fmla="*/ 72 h 72"/>
                      <a:gd name="T30" fmla="*/ 80 w 150"/>
                      <a:gd name="T31" fmla="*/ 72 h 72"/>
                      <a:gd name="T32" fmla="*/ 49 w 150"/>
                      <a:gd name="T33" fmla="*/ 72 h 72"/>
                      <a:gd name="T34" fmla="*/ 24 w 150"/>
                      <a:gd name="T35" fmla="*/ 66 h 72"/>
                      <a:gd name="T36" fmla="*/ 14 w 150"/>
                      <a:gd name="T37" fmla="*/ 63 h 72"/>
                      <a:gd name="T38" fmla="*/ 7 w 150"/>
                      <a:gd name="T39" fmla="*/ 57 h 72"/>
                      <a:gd name="T40" fmla="*/ 3 w 150"/>
                      <a:gd name="T41" fmla="*/ 51 h 72"/>
                      <a:gd name="T42" fmla="*/ 0 w 150"/>
                      <a:gd name="T43" fmla="*/ 42 h 72"/>
                      <a:gd name="T44" fmla="*/ 0 w 150"/>
                      <a:gd name="T45" fmla="*/ 42 h 72"/>
                      <a:gd name="T46" fmla="*/ 0 w 150"/>
                      <a:gd name="T47" fmla="*/ 36 h 72"/>
                      <a:gd name="T48" fmla="*/ 3 w 150"/>
                      <a:gd name="T49" fmla="*/ 30 h 72"/>
                      <a:gd name="T50" fmla="*/ 10 w 150"/>
                      <a:gd name="T51" fmla="*/ 21 h 72"/>
                      <a:gd name="T52" fmla="*/ 17 w 150"/>
                      <a:gd name="T53" fmla="*/ 15 h 72"/>
                      <a:gd name="T54" fmla="*/ 42 w 150"/>
                      <a:gd name="T55" fmla="*/ 6 h 72"/>
                      <a:gd name="T56" fmla="*/ 70 w 150"/>
                      <a:gd name="T57" fmla="*/ 0 h 72"/>
                      <a:gd name="T58" fmla="*/ 70 w 150"/>
                      <a:gd name="T59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50" h="72">
                        <a:moveTo>
                          <a:pt x="70" y="0"/>
                        </a:moveTo>
                        <a:lnTo>
                          <a:pt x="70" y="0"/>
                        </a:lnTo>
                        <a:lnTo>
                          <a:pt x="101" y="0"/>
                        </a:lnTo>
                        <a:lnTo>
                          <a:pt x="125" y="6"/>
                        </a:lnTo>
                        <a:lnTo>
                          <a:pt x="132" y="9"/>
                        </a:lnTo>
                        <a:lnTo>
                          <a:pt x="143" y="15"/>
                        </a:lnTo>
                        <a:lnTo>
                          <a:pt x="146" y="21"/>
                        </a:lnTo>
                        <a:lnTo>
                          <a:pt x="150" y="30"/>
                        </a:lnTo>
                        <a:lnTo>
                          <a:pt x="150" y="30"/>
                        </a:lnTo>
                        <a:lnTo>
                          <a:pt x="150" y="36"/>
                        </a:lnTo>
                        <a:lnTo>
                          <a:pt x="146" y="42"/>
                        </a:lnTo>
                        <a:lnTo>
                          <a:pt x="139" y="51"/>
                        </a:lnTo>
                        <a:lnTo>
                          <a:pt x="132" y="57"/>
                        </a:lnTo>
                        <a:lnTo>
                          <a:pt x="108" y="66"/>
                        </a:lnTo>
                        <a:lnTo>
                          <a:pt x="80" y="72"/>
                        </a:lnTo>
                        <a:lnTo>
                          <a:pt x="80" y="72"/>
                        </a:lnTo>
                        <a:lnTo>
                          <a:pt x="49" y="72"/>
                        </a:lnTo>
                        <a:lnTo>
                          <a:pt x="24" y="66"/>
                        </a:lnTo>
                        <a:lnTo>
                          <a:pt x="14" y="63"/>
                        </a:lnTo>
                        <a:lnTo>
                          <a:pt x="7" y="57"/>
                        </a:lnTo>
                        <a:lnTo>
                          <a:pt x="3" y="51"/>
                        </a:lnTo>
                        <a:lnTo>
                          <a:pt x="0" y="42"/>
                        </a:lnTo>
                        <a:lnTo>
                          <a:pt x="0" y="42"/>
                        </a:lnTo>
                        <a:lnTo>
                          <a:pt x="0" y="36"/>
                        </a:lnTo>
                        <a:lnTo>
                          <a:pt x="3" y="30"/>
                        </a:lnTo>
                        <a:lnTo>
                          <a:pt x="10" y="21"/>
                        </a:lnTo>
                        <a:lnTo>
                          <a:pt x="17" y="15"/>
                        </a:lnTo>
                        <a:lnTo>
                          <a:pt x="42" y="6"/>
                        </a:lnTo>
                        <a:lnTo>
                          <a:pt x="70" y="0"/>
                        </a:lnTo>
                        <a:lnTo>
                          <a:pt x="70" y="0"/>
                        </a:lnTo>
                        <a:close/>
                      </a:path>
                    </a:pathLst>
                  </a:custGeom>
                  <a:solidFill>
                    <a:srgbClr val="FAFA7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8" name="Freeform 56"/>
                  <p:cNvSpPr>
                    <a:spLocks/>
                  </p:cNvSpPr>
                  <p:nvPr/>
                </p:nvSpPr>
                <p:spPr bwMode="auto">
                  <a:xfrm>
                    <a:off x="2234315" y="1678149"/>
                    <a:ext cx="211138" cy="104775"/>
                  </a:xfrm>
                  <a:custGeom>
                    <a:avLst/>
                    <a:gdLst>
                      <a:gd name="T0" fmla="*/ 63 w 133"/>
                      <a:gd name="T1" fmla="*/ 0 h 66"/>
                      <a:gd name="T2" fmla="*/ 63 w 133"/>
                      <a:gd name="T3" fmla="*/ 0 h 66"/>
                      <a:gd name="T4" fmla="*/ 87 w 133"/>
                      <a:gd name="T5" fmla="*/ 0 h 66"/>
                      <a:gd name="T6" fmla="*/ 108 w 133"/>
                      <a:gd name="T7" fmla="*/ 6 h 66"/>
                      <a:gd name="T8" fmla="*/ 126 w 133"/>
                      <a:gd name="T9" fmla="*/ 15 h 66"/>
                      <a:gd name="T10" fmla="*/ 129 w 133"/>
                      <a:gd name="T11" fmla="*/ 21 h 66"/>
                      <a:gd name="T12" fmla="*/ 133 w 133"/>
                      <a:gd name="T13" fmla="*/ 27 h 66"/>
                      <a:gd name="T14" fmla="*/ 133 w 133"/>
                      <a:gd name="T15" fmla="*/ 27 h 66"/>
                      <a:gd name="T16" fmla="*/ 133 w 133"/>
                      <a:gd name="T17" fmla="*/ 33 h 66"/>
                      <a:gd name="T18" fmla="*/ 129 w 133"/>
                      <a:gd name="T19" fmla="*/ 39 h 66"/>
                      <a:gd name="T20" fmla="*/ 115 w 133"/>
                      <a:gd name="T21" fmla="*/ 51 h 66"/>
                      <a:gd name="T22" fmla="*/ 94 w 133"/>
                      <a:gd name="T23" fmla="*/ 60 h 66"/>
                      <a:gd name="T24" fmla="*/ 70 w 133"/>
                      <a:gd name="T25" fmla="*/ 66 h 66"/>
                      <a:gd name="T26" fmla="*/ 70 w 133"/>
                      <a:gd name="T27" fmla="*/ 66 h 66"/>
                      <a:gd name="T28" fmla="*/ 42 w 133"/>
                      <a:gd name="T29" fmla="*/ 66 h 66"/>
                      <a:gd name="T30" fmla="*/ 21 w 133"/>
                      <a:gd name="T31" fmla="*/ 60 h 66"/>
                      <a:gd name="T32" fmla="*/ 7 w 133"/>
                      <a:gd name="T33" fmla="*/ 51 h 66"/>
                      <a:gd name="T34" fmla="*/ 0 w 133"/>
                      <a:gd name="T35" fmla="*/ 45 h 66"/>
                      <a:gd name="T36" fmla="*/ 0 w 133"/>
                      <a:gd name="T37" fmla="*/ 39 h 66"/>
                      <a:gd name="T38" fmla="*/ 0 w 133"/>
                      <a:gd name="T39" fmla="*/ 39 h 66"/>
                      <a:gd name="T40" fmla="*/ 0 w 133"/>
                      <a:gd name="T41" fmla="*/ 33 h 66"/>
                      <a:gd name="T42" fmla="*/ 4 w 133"/>
                      <a:gd name="T43" fmla="*/ 27 h 66"/>
                      <a:gd name="T44" fmla="*/ 14 w 133"/>
                      <a:gd name="T45" fmla="*/ 15 h 66"/>
                      <a:gd name="T46" fmla="*/ 35 w 133"/>
                      <a:gd name="T47" fmla="*/ 6 h 66"/>
                      <a:gd name="T48" fmla="*/ 63 w 133"/>
                      <a:gd name="T49" fmla="*/ 0 h 66"/>
                      <a:gd name="T50" fmla="*/ 63 w 133"/>
                      <a:gd name="T51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33" h="66">
                        <a:moveTo>
                          <a:pt x="63" y="0"/>
                        </a:moveTo>
                        <a:lnTo>
                          <a:pt x="63" y="0"/>
                        </a:lnTo>
                        <a:lnTo>
                          <a:pt x="87" y="0"/>
                        </a:lnTo>
                        <a:lnTo>
                          <a:pt x="108" y="6"/>
                        </a:lnTo>
                        <a:lnTo>
                          <a:pt x="126" y="15"/>
                        </a:lnTo>
                        <a:lnTo>
                          <a:pt x="129" y="21"/>
                        </a:lnTo>
                        <a:lnTo>
                          <a:pt x="133" y="27"/>
                        </a:lnTo>
                        <a:lnTo>
                          <a:pt x="133" y="27"/>
                        </a:lnTo>
                        <a:lnTo>
                          <a:pt x="133" y="33"/>
                        </a:lnTo>
                        <a:lnTo>
                          <a:pt x="129" y="39"/>
                        </a:lnTo>
                        <a:lnTo>
                          <a:pt x="115" y="51"/>
                        </a:lnTo>
                        <a:lnTo>
                          <a:pt x="94" y="60"/>
                        </a:lnTo>
                        <a:lnTo>
                          <a:pt x="70" y="66"/>
                        </a:lnTo>
                        <a:lnTo>
                          <a:pt x="70" y="66"/>
                        </a:lnTo>
                        <a:lnTo>
                          <a:pt x="42" y="66"/>
                        </a:lnTo>
                        <a:lnTo>
                          <a:pt x="21" y="60"/>
                        </a:lnTo>
                        <a:lnTo>
                          <a:pt x="7" y="51"/>
                        </a:lnTo>
                        <a:lnTo>
                          <a:pt x="0" y="45"/>
                        </a:lnTo>
                        <a:lnTo>
                          <a:pt x="0" y="39"/>
                        </a:lnTo>
                        <a:lnTo>
                          <a:pt x="0" y="39"/>
                        </a:lnTo>
                        <a:lnTo>
                          <a:pt x="0" y="33"/>
                        </a:lnTo>
                        <a:lnTo>
                          <a:pt x="4" y="27"/>
                        </a:lnTo>
                        <a:lnTo>
                          <a:pt x="14" y="15"/>
                        </a:lnTo>
                        <a:lnTo>
                          <a:pt x="35" y="6"/>
                        </a:lnTo>
                        <a:lnTo>
                          <a:pt x="63" y="0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CFC8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9" name="Freeform 57"/>
                  <p:cNvSpPr>
                    <a:spLocks/>
                  </p:cNvSpPr>
                  <p:nvPr/>
                </p:nvSpPr>
                <p:spPr bwMode="auto">
                  <a:xfrm>
                    <a:off x="2245427" y="1682911"/>
                    <a:ext cx="188913" cy="90488"/>
                  </a:xfrm>
                  <a:custGeom>
                    <a:avLst/>
                    <a:gdLst>
                      <a:gd name="T0" fmla="*/ 56 w 119"/>
                      <a:gd name="T1" fmla="*/ 0 h 57"/>
                      <a:gd name="T2" fmla="*/ 56 w 119"/>
                      <a:gd name="T3" fmla="*/ 0 h 57"/>
                      <a:gd name="T4" fmla="*/ 80 w 119"/>
                      <a:gd name="T5" fmla="*/ 0 h 57"/>
                      <a:gd name="T6" fmla="*/ 98 w 119"/>
                      <a:gd name="T7" fmla="*/ 3 h 57"/>
                      <a:gd name="T8" fmla="*/ 112 w 119"/>
                      <a:gd name="T9" fmla="*/ 12 h 57"/>
                      <a:gd name="T10" fmla="*/ 115 w 119"/>
                      <a:gd name="T11" fmla="*/ 15 h 57"/>
                      <a:gd name="T12" fmla="*/ 119 w 119"/>
                      <a:gd name="T13" fmla="*/ 21 h 57"/>
                      <a:gd name="T14" fmla="*/ 119 w 119"/>
                      <a:gd name="T15" fmla="*/ 21 h 57"/>
                      <a:gd name="T16" fmla="*/ 119 w 119"/>
                      <a:gd name="T17" fmla="*/ 27 h 57"/>
                      <a:gd name="T18" fmla="*/ 115 w 119"/>
                      <a:gd name="T19" fmla="*/ 33 h 57"/>
                      <a:gd name="T20" fmla="*/ 105 w 119"/>
                      <a:gd name="T21" fmla="*/ 45 h 57"/>
                      <a:gd name="T22" fmla="*/ 84 w 119"/>
                      <a:gd name="T23" fmla="*/ 51 h 57"/>
                      <a:gd name="T24" fmla="*/ 63 w 119"/>
                      <a:gd name="T25" fmla="*/ 57 h 57"/>
                      <a:gd name="T26" fmla="*/ 63 w 119"/>
                      <a:gd name="T27" fmla="*/ 57 h 57"/>
                      <a:gd name="T28" fmla="*/ 39 w 119"/>
                      <a:gd name="T29" fmla="*/ 57 h 57"/>
                      <a:gd name="T30" fmla="*/ 21 w 119"/>
                      <a:gd name="T31" fmla="*/ 51 h 57"/>
                      <a:gd name="T32" fmla="*/ 7 w 119"/>
                      <a:gd name="T33" fmla="*/ 45 h 57"/>
                      <a:gd name="T34" fmla="*/ 4 w 119"/>
                      <a:gd name="T35" fmla="*/ 39 h 57"/>
                      <a:gd name="T36" fmla="*/ 0 w 119"/>
                      <a:gd name="T37" fmla="*/ 33 h 57"/>
                      <a:gd name="T38" fmla="*/ 0 w 119"/>
                      <a:gd name="T39" fmla="*/ 33 h 57"/>
                      <a:gd name="T40" fmla="*/ 0 w 119"/>
                      <a:gd name="T41" fmla="*/ 27 h 57"/>
                      <a:gd name="T42" fmla="*/ 4 w 119"/>
                      <a:gd name="T43" fmla="*/ 21 h 57"/>
                      <a:gd name="T44" fmla="*/ 14 w 119"/>
                      <a:gd name="T45" fmla="*/ 12 h 57"/>
                      <a:gd name="T46" fmla="*/ 35 w 119"/>
                      <a:gd name="T47" fmla="*/ 3 h 57"/>
                      <a:gd name="T48" fmla="*/ 56 w 119"/>
                      <a:gd name="T49" fmla="*/ 0 h 57"/>
                      <a:gd name="T50" fmla="*/ 56 w 119"/>
                      <a:gd name="T51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19" h="57">
                        <a:moveTo>
                          <a:pt x="56" y="0"/>
                        </a:moveTo>
                        <a:lnTo>
                          <a:pt x="56" y="0"/>
                        </a:lnTo>
                        <a:lnTo>
                          <a:pt x="80" y="0"/>
                        </a:lnTo>
                        <a:lnTo>
                          <a:pt x="98" y="3"/>
                        </a:lnTo>
                        <a:lnTo>
                          <a:pt x="112" y="12"/>
                        </a:lnTo>
                        <a:lnTo>
                          <a:pt x="115" y="15"/>
                        </a:lnTo>
                        <a:lnTo>
                          <a:pt x="119" y="21"/>
                        </a:lnTo>
                        <a:lnTo>
                          <a:pt x="119" y="21"/>
                        </a:lnTo>
                        <a:lnTo>
                          <a:pt x="119" y="27"/>
                        </a:lnTo>
                        <a:lnTo>
                          <a:pt x="115" y="33"/>
                        </a:lnTo>
                        <a:lnTo>
                          <a:pt x="105" y="45"/>
                        </a:lnTo>
                        <a:lnTo>
                          <a:pt x="84" y="51"/>
                        </a:lnTo>
                        <a:lnTo>
                          <a:pt x="63" y="57"/>
                        </a:lnTo>
                        <a:lnTo>
                          <a:pt x="63" y="57"/>
                        </a:lnTo>
                        <a:lnTo>
                          <a:pt x="39" y="57"/>
                        </a:lnTo>
                        <a:lnTo>
                          <a:pt x="21" y="51"/>
                        </a:lnTo>
                        <a:lnTo>
                          <a:pt x="7" y="45"/>
                        </a:lnTo>
                        <a:lnTo>
                          <a:pt x="4" y="39"/>
                        </a:lnTo>
                        <a:lnTo>
                          <a:pt x="0" y="33"/>
                        </a:lnTo>
                        <a:lnTo>
                          <a:pt x="0" y="33"/>
                        </a:lnTo>
                        <a:lnTo>
                          <a:pt x="0" y="27"/>
                        </a:lnTo>
                        <a:lnTo>
                          <a:pt x="4" y="21"/>
                        </a:lnTo>
                        <a:lnTo>
                          <a:pt x="14" y="12"/>
                        </a:lnTo>
                        <a:lnTo>
                          <a:pt x="35" y="3"/>
                        </a:lnTo>
                        <a:lnTo>
                          <a:pt x="56" y="0"/>
                        </a:lnTo>
                        <a:lnTo>
                          <a:pt x="56" y="0"/>
                        </a:lnTo>
                        <a:close/>
                      </a:path>
                    </a:pathLst>
                  </a:custGeom>
                  <a:solidFill>
                    <a:srgbClr val="FCFC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0" name="Freeform 58"/>
                  <p:cNvSpPr>
                    <a:spLocks/>
                  </p:cNvSpPr>
                  <p:nvPr/>
                </p:nvSpPr>
                <p:spPr bwMode="auto">
                  <a:xfrm>
                    <a:off x="2262890" y="1682911"/>
                    <a:ext cx="160338" cy="76200"/>
                  </a:xfrm>
                  <a:custGeom>
                    <a:avLst/>
                    <a:gdLst>
                      <a:gd name="T0" fmla="*/ 45 w 101"/>
                      <a:gd name="T1" fmla="*/ 0 h 48"/>
                      <a:gd name="T2" fmla="*/ 45 w 101"/>
                      <a:gd name="T3" fmla="*/ 0 h 48"/>
                      <a:gd name="T4" fmla="*/ 66 w 101"/>
                      <a:gd name="T5" fmla="*/ 0 h 48"/>
                      <a:gd name="T6" fmla="*/ 83 w 101"/>
                      <a:gd name="T7" fmla="*/ 3 h 48"/>
                      <a:gd name="T8" fmla="*/ 94 w 101"/>
                      <a:gd name="T9" fmla="*/ 12 h 48"/>
                      <a:gd name="T10" fmla="*/ 101 w 101"/>
                      <a:gd name="T11" fmla="*/ 21 h 48"/>
                      <a:gd name="T12" fmla="*/ 101 w 101"/>
                      <a:gd name="T13" fmla="*/ 21 h 48"/>
                      <a:gd name="T14" fmla="*/ 97 w 101"/>
                      <a:gd name="T15" fmla="*/ 30 h 48"/>
                      <a:gd name="T16" fmla="*/ 87 w 101"/>
                      <a:gd name="T17" fmla="*/ 39 h 48"/>
                      <a:gd name="T18" fmla="*/ 73 w 101"/>
                      <a:gd name="T19" fmla="*/ 45 h 48"/>
                      <a:gd name="T20" fmla="*/ 52 w 101"/>
                      <a:gd name="T21" fmla="*/ 48 h 48"/>
                      <a:gd name="T22" fmla="*/ 52 w 101"/>
                      <a:gd name="T23" fmla="*/ 48 h 48"/>
                      <a:gd name="T24" fmla="*/ 35 w 101"/>
                      <a:gd name="T25" fmla="*/ 48 h 48"/>
                      <a:gd name="T26" fmla="*/ 17 w 101"/>
                      <a:gd name="T27" fmla="*/ 45 h 48"/>
                      <a:gd name="T28" fmla="*/ 3 w 101"/>
                      <a:gd name="T29" fmla="*/ 39 h 48"/>
                      <a:gd name="T30" fmla="*/ 0 w 101"/>
                      <a:gd name="T31" fmla="*/ 30 h 48"/>
                      <a:gd name="T32" fmla="*/ 0 w 101"/>
                      <a:gd name="T33" fmla="*/ 30 h 48"/>
                      <a:gd name="T34" fmla="*/ 3 w 101"/>
                      <a:gd name="T35" fmla="*/ 21 h 48"/>
                      <a:gd name="T36" fmla="*/ 10 w 101"/>
                      <a:gd name="T37" fmla="*/ 12 h 48"/>
                      <a:gd name="T38" fmla="*/ 28 w 101"/>
                      <a:gd name="T39" fmla="*/ 3 h 48"/>
                      <a:gd name="T40" fmla="*/ 45 w 101"/>
                      <a:gd name="T41" fmla="*/ 0 h 48"/>
                      <a:gd name="T42" fmla="*/ 45 w 101"/>
                      <a:gd name="T43" fmla="*/ 0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01" h="48">
                        <a:moveTo>
                          <a:pt x="45" y="0"/>
                        </a:moveTo>
                        <a:lnTo>
                          <a:pt x="45" y="0"/>
                        </a:lnTo>
                        <a:lnTo>
                          <a:pt x="66" y="0"/>
                        </a:lnTo>
                        <a:lnTo>
                          <a:pt x="83" y="3"/>
                        </a:lnTo>
                        <a:lnTo>
                          <a:pt x="94" y="12"/>
                        </a:lnTo>
                        <a:lnTo>
                          <a:pt x="101" y="21"/>
                        </a:lnTo>
                        <a:lnTo>
                          <a:pt x="101" y="21"/>
                        </a:lnTo>
                        <a:lnTo>
                          <a:pt x="97" y="30"/>
                        </a:lnTo>
                        <a:lnTo>
                          <a:pt x="87" y="39"/>
                        </a:lnTo>
                        <a:lnTo>
                          <a:pt x="73" y="45"/>
                        </a:lnTo>
                        <a:lnTo>
                          <a:pt x="52" y="48"/>
                        </a:lnTo>
                        <a:lnTo>
                          <a:pt x="52" y="48"/>
                        </a:lnTo>
                        <a:lnTo>
                          <a:pt x="35" y="48"/>
                        </a:lnTo>
                        <a:lnTo>
                          <a:pt x="17" y="45"/>
                        </a:lnTo>
                        <a:lnTo>
                          <a:pt x="3" y="39"/>
                        </a:lnTo>
                        <a:lnTo>
                          <a:pt x="0" y="30"/>
                        </a:lnTo>
                        <a:lnTo>
                          <a:pt x="0" y="30"/>
                        </a:lnTo>
                        <a:lnTo>
                          <a:pt x="3" y="21"/>
                        </a:lnTo>
                        <a:lnTo>
                          <a:pt x="10" y="12"/>
                        </a:lnTo>
                        <a:lnTo>
                          <a:pt x="28" y="3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close/>
                      </a:path>
                    </a:pathLst>
                  </a:custGeom>
                  <a:solidFill>
                    <a:srgbClr val="FFFFB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1" name="Freeform 59"/>
                  <p:cNvSpPr>
                    <a:spLocks/>
                  </p:cNvSpPr>
                  <p:nvPr/>
                </p:nvSpPr>
                <p:spPr bwMode="auto">
                  <a:xfrm>
                    <a:off x="2278765" y="1687674"/>
                    <a:ext cx="133350" cy="61913"/>
                  </a:xfrm>
                  <a:custGeom>
                    <a:avLst/>
                    <a:gdLst>
                      <a:gd name="T0" fmla="*/ 39 w 84"/>
                      <a:gd name="T1" fmla="*/ 0 h 39"/>
                      <a:gd name="T2" fmla="*/ 39 w 84"/>
                      <a:gd name="T3" fmla="*/ 0 h 39"/>
                      <a:gd name="T4" fmla="*/ 56 w 84"/>
                      <a:gd name="T5" fmla="*/ 0 h 39"/>
                      <a:gd name="T6" fmla="*/ 70 w 84"/>
                      <a:gd name="T7" fmla="*/ 3 h 39"/>
                      <a:gd name="T8" fmla="*/ 77 w 84"/>
                      <a:gd name="T9" fmla="*/ 9 h 39"/>
                      <a:gd name="T10" fmla="*/ 84 w 84"/>
                      <a:gd name="T11" fmla="*/ 15 h 39"/>
                      <a:gd name="T12" fmla="*/ 84 w 84"/>
                      <a:gd name="T13" fmla="*/ 15 h 39"/>
                      <a:gd name="T14" fmla="*/ 80 w 84"/>
                      <a:gd name="T15" fmla="*/ 24 h 39"/>
                      <a:gd name="T16" fmla="*/ 73 w 84"/>
                      <a:gd name="T17" fmla="*/ 30 h 39"/>
                      <a:gd name="T18" fmla="*/ 59 w 84"/>
                      <a:gd name="T19" fmla="*/ 36 h 39"/>
                      <a:gd name="T20" fmla="*/ 42 w 84"/>
                      <a:gd name="T21" fmla="*/ 39 h 39"/>
                      <a:gd name="T22" fmla="*/ 42 w 84"/>
                      <a:gd name="T23" fmla="*/ 39 h 39"/>
                      <a:gd name="T24" fmla="*/ 28 w 84"/>
                      <a:gd name="T25" fmla="*/ 39 h 39"/>
                      <a:gd name="T26" fmla="*/ 14 w 84"/>
                      <a:gd name="T27" fmla="*/ 36 h 39"/>
                      <a:gd name="T28" fmla="*/ 4 w 84"/>
                      <a:gd name="T29" fmla="*/ 30 h 39"/>
                      <a:gd name="T30" fmla="*/ 0 w 84"/>
                      <a:gd name="T31" fmla="*/ 24 h 39"/>
                      <a:gd name="T32" fmla="*/ 0 w 84"/>
                      <a:gd name="T33" fmla="*/ 24 h 39"/>
                      <a:gd name="T34" fmla="*/ 0 w 84"/>
                      <a:gd name="T35" fmla="*/ 15 h 39"/>
                      <a:gd name="T36" fmla="*/ 11 w 84"/>
                      <a:gd name="T37" fmla="*/ 9 h 39"/>
                      <a:gd name="T38" fmla="*/ 21 w 84"/>
                      <a:gd name="T39" fmla="*/ 3 h 39"/>
                      <a:gd name="T40" fmla="*/ 39 w 84"/>
                      <a:gd name="T41" fmla="*/ 0 h 39"/>
                      <a:gd name="T42" fmla="*/ 39 w 84"/>
                      <a:gd name="T43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4" h="39">
                        <a:moveTo>
                          <a:pt x="39" y="0"/>
                        </a:moveTo>
                        <a:lnTo>
                          <a:pt x="39" y="0"/>
                        </a:lnTo>
                        <a:lnTo>
                          <a:pt x="56" y="0"/>
                        </a:lnTo>
                        <a:lnTo>
                          <a:pt x="70" y="3"/>
                        </a:lnTo>
                        <a:lnTo>
                          <a:pt x="77" y="9"/>
                        </a:lnTo>
                        <a:lnTo>
                          <a:pt x="84" y="15"/>
                        </a:lnTo>
                        <a:lnTo>
                          <a:pt x="84" y="15"/>
                        </a:lnTo>
                        <a:lnTo>
                          <a:pt x="80" y="24"/>
                        </a:lnTo>
                        <a:lnTo>
                          <a:pt x="73" y="30"/>
                        </a:lnTo>
                        <a:lnTo>
                          <a:pt x="59" y="36"/>
                        </a:lnTo>
                        <a:lnTo>
                          <a:pt x="42" y="39"/>
                        </a:lnTo>
                        <a:lnTo>
                          <a:pt x="42" y="39"/>
                        </a:lnTo>
                        <a:lnTo>
                          <a:pt x="28" y="39"/>
                        </a:lnTo>
                        <a:lnTo>
                          <a:pt x="14" y="36"/>
                        </a:lnTo>
                        <a:lnTo>
                          <a:pt x="4" y="30"/>
                        </a:lnTo>
                        <a:lnTo>
                          <a:pt x="0" y="24"/>
                        </a:lnTo>
                        <a:lnTo>
                          <a:pt x="0" y="24"/>
                        </a:lnTo>
                        <a:lnTo>
                          <a:pt x="0" y="15"/>
                        </a:lnTo>
                        <a:lnTo>
                          <a:pt x="11" y="9"/>
                        </a:lnTo>
                        <a:lnTo>
                          <a:pt x="21" y="3"/>
                        </a:lnTo>
                        <a:lnTo>
                          <a:pt x="39" y="0"/>
                        </a:lnTo>
                        <a:lnTo>
                          <a:pt x="39" y="0"/>
                        </a:lnTo>
                        <a:close/>
                      </a:path>
                    </a:pathLst>
                  </a:custGeom>
                  <a:solidFill>
                    <a:srgbClr val="FFFF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2" name="Freeform 71"/>
                  <p:cNvSpPr>
                    <a:spLocks/>
                  </p:cNvSpPr>
                  <p:nvPr/>
                </p:nvSpPr>
                <p:spPr bwMode="auto">
                  <a:xfrm>
                    <a:off x="2151765" y="557286"/>
                    <a:ext cx="504825" cy="350838"/>
                  </a:xfrm>
                  <a:custGeom>
                    <a:avLst/>
                    <a:gdLst>
                      <a:gd name="T0" fmla="*/ 0 w 318"/>
                      <a:gd name="T1" fmla="*/ 212 h 221"/>
                      <a:gd name="T2" fmla="*/ 0 w 318"/>
                      <a:gd name="T3" fmla="*/ 212 h 221"/>
                      <a:gd name="T4" fmla="*/ 24 w 318"/>
                      <a:gd name="T5" fmla="*/ 206 h 221"/>
                      <a:gd name="T6" fmla="*/ 45 w 318"/>
                      <a:gd name="T7" fmla="*/ 200 h 221"/>
                      <a:gd name="T8" fmla="*/ 63 w 318"/>
                      <a:gd name="T9" fmla="*/ 194 h 221"/>
                      <a:gd name="T10" fmla="*/ 77 w 318"/>
                      <a:gd name="T11" fmla="*/ 182 h 221"/>
                      <a:gd name="T12" fmla="*/ 91 w 318"/>
                      <a:gd name="T13" fmla="*/ 170 h 221"/>
                      <a:gd name="T14" fmla="*/ 101 w 318"/>
                      <a:gd name="T15" fmla="*/ 158 h 221"/>
                      <a:gd name="T16" fmla="*/ 119 w 318"/>
                      <a:gd name="T17" fmla="*/ 131 h 221"/>
                      <a:gd name="T18" fmla="*/ 153 w 318"/>
                      <a:gd name="T19" fmla="*/ 72 h 221"/>
                      <a:gd name="T20" fmla="*/ 174 w 318"/>
                      <a:gd name="T21" fmla="*/ 42 h 221"/>
                      <a:gd name="T22" fmla="*/ 185 w 318"/>
                      <a:gd name="T23" fmla="*/ 30 h 221"/>
                      <a:gd name="T24" fmla="*/ 199 w 318"/>
                      <a:gd name="T25" fmla="*/ 18 h 221"/>
                      <a:gd name="T26" fmla="*/ 199 w 318"/>
                      <a:gd name="T27" fmla="*/ 18 h 221"/>
                      <a:gd name="T28" fmla="*/ 223 w 318"/>
                      <a:gd name="T29" fmla="*/ 3 h 221"/>
                      <a:gd name="T30" fmla="*/ 234 w 318"/>
                      <a:gd name="T31" fmla="*/ 0 h 221"/>
                      <a:gd name="T32" fmla="*/ 244 w 318"/>
                      <a:gd name="T33" fmla="*/ 0 h 221"/>
                      <a:gd name="T34" fmla="*/ 258 w 318"/>
                      <a:gd name="T35" fmla="*/ 0 h 221"/>
                      <a:gd name="T36" fmla="*/ 269 w 318"/>
                      <a:gd name="T37" fmla="*/ 3 h 221"/>
                      <a:gd name="T38" fmla="*/ 279 w 318"/>
                      <a:gd name="T39" fmla="*/ 12 h 221"/>
                      <a:gd name="T40" fmla="*/ 290 w 318"/>
                      <a:gd name="T41" fmla="*/ 21 h 221"/>
                      <a:gd name="T42" fmla="*/ 290 w 318"/>
                      <a:gd name="T43" fmla="*/ 21 h 221"/>
                      <a:gd name="T44" fmla="*/ 307 w 318"/>
                      <a:gd name="T45" fmla="*/ 45 h 221"/>
                      <a:gd name="T46" fmla="*/ 318 w 318"/>
                      <a:gd name="T47" fmla="*/ 66 h 221"/>
                      <a:gd name="T48" fmla="*/ 318 w 318"/>
                      <a:gd name="T49" fmla="*/ 81 h 221"/>
                      <a:gd name="T50" fmla="*/ 311 w 318"/>
                      <a:gd name="T51" fmla="*/ 96 h 221"/>
                      <a:gd name="T52" fmla="*/ 304 w 318"/>
                      <a:gd name="T53" fmla="*/ 105 h 221"/>
                      <a:gd name="T54" fmla="*/ 290 w 318"/>
                      <a:gd name="T55" fmla="*/ 107 h 221"/>
                      <a:gd name="T56" fmla="*/ 279 w 318"/>
                      <a:gd name="T57" fmla="*/ 102 h 221"/>
                      <a:gd name="T58" fmla="*/ 269 w 318"/>
                      <a:gd name="T59" fmla="*/ 93 h 221"/>
                      <a:gd name="T60" fmla="*/ 269 w 318"/>
                      <a:gd name="T61" fmla="*/ 93 h 221"/>
                      <a:gd name="T62" fmla="*/ 255 w 318"/>
                      <a:gd name="T63" fmla="*/ 66 h 221"/>
                      <a:gd name="T64" fmla="*/ 248 w 318"/>
                      <a:gd name="T65" fmla="*/ 54 h 221"/>
                      <a:gd name="T66" fmla="*/ 241 w 318"/>
                      <a:gd name="T67" fmla="*/ 45 h 221"/>
                      <a:gd name="T68" fmla="*/ 230 w 318"/>
                      <a:gd name="T69" fmla="*/ 42 h 221"/>
                      <a:gd name="T70" fmla="*/ 220 w 318"/>
                      <a:gd name="T71" fmla="*/ 42 h 221"/>
                      <a:gd name="T72" fmla="*/ 206 w 318"/>
                      <a:gd name="T73" fmla="*/ 51 h 221"/>
                      <a:gd name="T74" fmla="*/ 192 w 318"/>
                      <a:gd name="T75" fmla="*/ 69 h 221"/>
                      <a:gd name="T76" fmla="*/ 192 w 318"/>
                      <a:gd name="T77" fmla="*/ 69 h 221"/>
                      <a:gd name="T78" fmla="*/ 174 w 318"/>
                      <a:gd name="T79" fmla="*/ 93 h 221"/>
                      <a:gd name="T80" fmla="*/ 157 w 318"/>
                      <a:gd name="T81" fmla="*/ 116 h 221"/>
                      <a:gd name="T82" fmla="*/ 129 w 318"/>
                      <a:gd name="T83" fmla="*/ 161 h 221"/>
                      <a:gd name="T84" fmla="*/ 115 w 318"/>
                      <a:gd name="T85" fmla="*/ 182 h 221"/>
                      <a:gd name="T86" fmla="*/ 98 w 318"/>
                      <a:gd name="T87" fmla="*/ 200 h 221"/>
                      <a:gd name="T88" fmla="*/ 77 w 318"/>
                      <a:gd name="T89" fmla="*/ 212 h 221"/>
                      <a:gd name="T90" fmla="*/ 52 w 318"/>
                      <a:gd name="T91" fmla="*/ 221 h 221"/>
                      <a:gd name="T92" fmla="*/ 52 w 318"/>
                      <a:gd name="T93" fmla="*/ 221 h 221"/>
                      <a:gd name="T94" fmla="*/ 17 w 318"/>
                      <a:gd name="T95" fmla="*/ 218 h 221"/>
                      <a:gd name="T96" fmla="*/ 3 w 318"/>
                      <a:gd name="T97" fmla="*/ 215 h 221"/>
                      <a:gd name="T98" fmla="*/ 0 w 318"/>
                      <a:gd name="T99" fmla="*/ 212 h 221"/>
                      <a:gd name="T100" fmla="*/ 0 w 318"/>
                      <a:gd name="T101" fmla="*/ 212 h 221"/>
                      <a:gd name="T102" fmla="*/ 0 w 318"/>
                      <a:gd name="T103" fmla="*/ 212 h 2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8" h="221">
                        <a:moveTo>
                          <a:pt x="0" y="212"/>
                        </a:moveTo>
                        <a:lnTo>
                          <a:pt x="0" y="212"/>
                        </a:lnTo>
                        <a:lnTo>
                          <a:pt x="24" y="206"/>
                        </a:lnTo>
                        <a:lnTo>
                          <a:pt x="45" y="200"/>
                        </a:lnTo>
                        <a:lnTo>
                          <a:pt x="63" y="194"/>
                        </a:lnTo>
                        <a:lnTo>
                          <a:pt x="77" y="182"/>
                        </a:lnTo>
                        <a:lnTo>
                          <a:pt x="91" y="170"/>
                        </a:lnTo>
                        <a:lnTo>
                          <a:pt x="101" y="158"/>
                        </a:lnTo>
                        <a:lnTo>
                          <a:pt x="119" y="131"/>
                        </a:lnTo>
                        <a:lnTo>
                          <a:pt x="153" y="72"/>
                        </a:lnTo>
                        <a:lnTo>
                          <a:pt x="174" y="42"/>
                        </a:lnTo>
                        <a:lnTo>
                          <a:pt x="185" y="30"/>
                        </a:lnTo>
                        <a:lnTo>
                          <a:pt x="199" y="18"/>
                        </a:lnTo>
                        <a:lnTo>
                          <a:pt x="199" y="18"/>
                        </a:lnTo>
                        <a:lnTo>
                          <a:pt x="223" y="3"/>
                        </a:lnTo>
                        <a:lnTo>
                          <a:pt x="234" y="0"/>
                        </a:lnTo>
                        <a:lnTo>
                          <a:pt x="244" y="0"/>
                        </a:lnTo>
                        <a:lnTo>
                          <a:pt x="258" y="0"/>
                        </a:lnTo>
                        <a:lnTo>
                          <a:pt x="269" y="3"/>
                        </a:lnTo>
                        <a:lnTo>
                          <a:pt x="279" y="12"/>
                        </a:lnTo>
                        <a:lnTo>
                          <a:pt x="290" y="21"/>
                        </a:lnTo>
                        <a:lnTo>
                          <a:pt x="290" y="21"/>
                        </a:lnTo>
                        <a:lnTo>
                          <a:pt x="307" y="45"/>
                        </a:lnTo>
                        <a:lnTo>
                          <a:pt x="318" y="66"/>
                        </a:lnTo>
                        <a:lnTo>
                          <a:pt x="318" y="81"/>
                        </a:lnTo>
                        <a:lnTo>
                          <a:pt x="311" y="96"/>
                        </a:lnTo>
                        <a:lnTo>
                          <a:pt x="304" y="105"/>
                        </a:lnTo>
                        <a:lnTo>
                          <a:pt x="290" y="107"/>
                        </a:lnTo>
                        <a:lnTo>
                          <a:pt x="279" y="102"/>
                        </a:lnTo>
                        <a:lnTo>
                          <a:pt x="269" y="93"/>
                        </a:lnTo>
                        <a:lnTo>
                          <a:pt x="269" y="93"/>
                        </a:lnTo>
                        <a:lnTo>
                          <a:pt x="255" y="66"/>
                        </a:lnTo>
                        <a:lnTo>
                          <a:pt x="248" y="54"/>
                        </a:lnTo>
                        <a:lnTo>
                          <a:pt x="241" y="45"/>
                        </a:lnTo>
                        <a:lnTo>
                          <a:pt x="230" y="42"/>
                        </a:lnTo>
                        <a:lnTo>
                          <a:pt x="220" y="42"/>
                        </a:lnTo>
                        <a:lnTo>
                          <a:pt x="206" y="51"/>
                        </a:lnTo>
                        <a:lnTo>
                          <a:pt x="192" y="69"/>
                        </a:lnTo>
                        <a:lnTo>
                          <a:pt x="192" y="69"/>
                        </a:lnTo>
                        <a:lnTo>
                          <a:pt x="174" y="93"/>
                        </a:lnTo>
                        <a:lnTo>
                          <a:pt x="157" y="116"/>
                        </a:lnTo>
                        <a:lnTo>
                          <a:pt x="129" y="161"/>
                        </a:lnTo>
                        <a:lnTo>
                          <a:pt x="115" y="182"/>
                        </a:lnTo>
                        <a:lnTo>
                          <a:pt x="98" y="200"/>
                        </a:lnTo>
                        <a:lnTo>
                          <a:pt x="77" y="212"/>
                        </a:lnTo>
                        <a:lnTo>
                          <a:pt x="52" y="221"/>
                        </a:lnTo>
                        <a:lnTo>
                          <a:pt x="52" y="221"/>
                        </a:lnTo>
                        <a:lnTo>
                          <a:pt x="17" y="218"/>
                        </a:lnTo>
                        <a:lnTo>
                          <a:pt x="3" y="215"/>
                        </a:lnTo>
                        <a:lnTo>
                          <a:pt x="0" y="212"/>
                        </a:lnTo>
                        <a:lnTo>
                          <a:pt x="0" y="212"/>
                        </a:lnTo>
                        <a:lnTo>
                          <a:pt x="0" y="21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3" name="Freeform 72"/>
                  <p:cNvSpPr>
                    <a:spLocks/>
                  </p:cNvSpPr>
                  <p:nvPr/>
                </p:nvSpPr>
                <p:spPr bwMode="auto">
                  <a:xfrm>
                    <a:off x="3004265" y="571474"/>
                    <a:ext cx="377825" cy="336550"/>
                  </a:xfrm>
                  <a:custGeom>
                    <a:avLst/>
                    <a:gdLst>
                      <a:gd name="T0" fmla="*/ 4 w 238"/>
                      <a:gd name="T1" fmla="*/ 87 h 212"/>
                      <a:gd name="T2" fmla="*/ 4 w 238"/>
                      <a:gd name="T3" fmla="*/ 87 h 212"/>
                      <a:gd name="T4" fmla="*/ 14 w 238"/>
                      <a:gd name="T5" fmla="*/ 69 h 212"/>
                      <a:gd name="T6" fmla="*/ 21 w 238"/>
                      <a:gd name="T7" fmla="*/ 54 h 212"/>
                      <a:gd name="T8" fmla="*/ 32 w 238"/>
                      <a:gd name="T9" fmla="*/ 36 h 212"/>
                      <a:gd name="T10" fmla="*/ 46 w 238"/>
                      <a:gd name="T11" fmla="*/ 18 h 212"/>
                      <a:gd name="T12" fmla="*/ 63 w 238"/>
                      <a:gd name="T13" fmla="*/ 6 h 212"/>
                      <a:gd name="T14" fmla="*/ 70 w 238"/>
                      <a:gd name="T15" fmla="*/ 0 h 212"/>
                      <a:gd name="T16" fmla="*/ 81 w 238"/>
                      <a:gd name="T17" fmla="*/ 0 h 212"/>
                      <a:gd name="T18" fmla="*/ 91 w 238"/>
                      <a:gd name="T19" fmla="*/ 0 h 212"/>
                      <a:gd name="T20" fmla="*/ 102 w 238"/>
                      <a:gd name="T21" fmla="*/ 0 h 212"/>
                      <a:gd name="T22" fmla="*/ 102 w 238"/>
                      <a:gd name="T23" fmla="*/ 0 h 212"/>
                      <a:gd name="T24" fmla="*/ 116 w 238"/>
                      <a:gd name="T25" fmla="*/ 6 h 212"/>
                      <a:gd name="T26" fmla="*/ 123 w 238"/>
                      <a:gd name="T27" fmla="*/ 12 h 212"/>
                      <a:gd name="T28" fmla="*/ 137 w 238"/>
                      <a:gd name="T29" fmla="*/ 27 h 212"/>
                      <a:gd name="T30" fmla="*/ 147 w 238"/>
                      <a:gd name="T31" fmla="*/ 48 h 212"/>
                      <a:gd name="T32" fmla="*/ 154 w 238"/>
                      <a:gd name="T33" fmla="*/ 69 h 212"/>
                      <a:gd name="T34" fmla="*/ 168 w 238"/>
                      <a:gd name="T35" fmla="*/ 113 h 212"/>
                      <a:gd name="T36" fmla="*/ 175 w 238"/>
                      <a:gd name="T37" fmla="*/ 137 h 212"/>
                      <a:gd name="T38" fmla="*/ 189 w 238"/>
                      <a:gd name="T39" fmla="*/ 158 h 212"/>
                      <a:gd name="T40" fmla="*/ 189 w 238"/>
                      <a:gd name="T41" fmla="*/ 158 h 212"/>
                      <a:gd name="T42" fmla="*/ 217 w 238"/>
                      <a:gd name="T43" fmla="*/ 188 h 212"/>
                      <a:gd name="T44" fmla="*/ 231 w 238"/>
                      <a:gd name="T45" fmla="*/ 206 h 212"/>
                      <a:gd name="T46" fmla="*/ 238 w 238"/>
                      <a:gd name="T47" fmla="*/ 212 h 212"/>
                      <a:gd name="T48" fmla="*/ 238 w 238"/>
                      <a:gd name="T49" fmla="*/ 212 h 212"/>
                      <a:gd name="T50" fmla="*/ 221 w 238"/>
                      <a:gd name="T51" fmla="*/ 206 h 212"/>
                      <a:gd name="T52" fmla="*/ 203 w 238"/>
                      <a:gd name="T53" fmla="*/ 197 h 212"/>
                      <a:gd name="T54" fmla="*/ 189 w 238"/>
                      <a:gd name="T55" fmla="*/ 191 h 212"/>
                      <a:gd name="T56" fmla="*/ 179 w 238"/>
                      <a:gd name="T57" fmla="*/ 179 h 212"/>
                      <a:gd name="T58" fmla="*/ 165 w 238"/>
                      <a:gd name="T59" fmla="*/ 161 h 212"/>
                      <a:gd name="T60" fmla="*/ 154 w 238"/>
                      <a:gd name="T61" fmla="*/ 137 h 212"/>
                      <a:gd name="T62" fmla="*/ 140 w 238"/>
                      <a:gd name="T63" fmla="*/ 92 h 212"/>
                      <a:gd name="T64" fmla="*/ 130 w 238"/>
                      <a:gd name="T65" fmla="*/ 72 h 212"/>
                      <a:gd name="T66" fmla="*/ 123 w 238"/>
                      <a:gd name="T67" fmla="*/ 60 h 212"/>
                      <a:gd name="T68" fmla="*/ 112 w 238"/>
                      <a:gd name="T69" fmla="*/ 51 h 212"/>
                      <a:gd name="T70" fmla="*/ 112 w 238"/>
                      <a:gd name="T71" fmla="*/ 51 h 212"/>
                      <a:gd name="T72" fmla="*/ 102 w 238"/>
                      <a:gd name="T73" fmla="*/ 45 h 212"/>
                      <a:gd name="T74" fmla="*/ 88 w 238"/>
                      <a:gd name="T75" fmla="*/ 42 h 212"/>
                      <a:gd name="T76" fmla="*/ 77 w 238"/>
                      <a:gd name="T77" fmla="*/ 42 h 212"/>
                      <a:gd name="T78" fmla="*/ 70 w 238"/>
                      <a:gd name="T79" fmla="*/ 48 h 212"/>
                      <a:gd name="T80" fmla="*/ 70 w 238"/>
                      <a:gd name="T81" fmla="*/ 48 h 212"/>
                      <a:gd name="T82" fmla="*/ 63 w 238"/>
                      <a:gd name="T83" fmla="*/ 84 h 212"/>
                      <a:gd name="T84" fmla="*/ 49 w 238"/>
                      <a:gd name="T85" fmla="*/ 107 h 212"/>
                      <a:gd name="T86" fmla="*/ 35 w 238"/>
                      <a:gd name="T87" fmla="*/ 119 h 212"/>
                      <a:gd name="T88" fmla="*/ 21 w 238"/>
                      <a:gd name="T89" fmla="*/ 128 h 212"/>
                      <a:gd name="T90" fmla="*/ 14 w 238"/>
                      <a:gd name="T91" fmla="*/ 128 h 212"/>
                      <a:gd name="T92" fmla="*/ 11 w 238"/>
                      <a:gd name="T93" fmla="*/ 125 h 212"/>
                      <a:gd name="T94" fmla="*/ 4 w 238"/>
                      <a:gd name="T95" fmla="*/ 122 h 212"/>
                      <a:gd name="T96" fmla="*/ 0 w 238"/>
                      <a:gd name="T97" fmla="*/ 119 h 212"/>
                      <a:gd name="T98" fmla="*/ 0 w 238"/>
                      <a:gd name="T99" fmla="*/ 104 h 212"/>
                      <a:gd name="T100" fmla="*/ 4 w 238"/>
                      <a:gd name="T101" fmla="*/ 87 h 212"/>
                      <a:gd name="T102" fmla="*/ 4 w 238"/>
                      <a:gd name="T103" fmla="*/ 87 h 2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238" h="212">
                        <a:moveTo>
                          <a:pt x="4" y="87"/>
                        </a:moveTo>
                        <a:lnTo>
                          <a:pt x="4" y="87"/>
                        </a:lnTo>
                        <a:lnTo>
                          <a:pt x="14" y="69"/>
                        </a:lnTo>
                        <a:lnTo>
                          <a:pt x="21" y="54"/>
                        </a:lnTo>
                        <a:lnTo>
                          <a:pt x="32" y="36"/>
                        </a:lnTo>
                        <a:lnTo>
                          <a:pt x="46" y="18"/>
                        </a:lnTo>
                        <a:lnTo>
                          <a:pt x="63" y="6"/>
                        </a:lnTo>
                        <a:lnTo>
                          <a:pt x="70" y="0"/>
                        </a:lnTo>
                        <a:lnTo>
                          <a:pt x="81" y="0"/>
                        </a:lnTo>
                        <a:lnTo>
                          <a:pt x="91" y="0"/>
                        </a:lnTo>
                        <a:lnTo>
                          <a:pt x="102" y="0"/>
                        </a:lnTo>
                        <a:lnTo>
                          <a:pt x="102" y="0"/>
                        </a:lnTo>
                        <a:lnTo>
                          <a:pt x="116" y="6"/>
                        </a:lnTo>
                        <a:lnTo>
                          <a:pt x="123" y="12"/>
                        </a:lnTo>
                        <a:lnTo>
                          <a:pt x="137" y="27"/>
                        </a:lnTo>
                        <a:lnTo>
                          <a:pt x="147" y="48"/>
                        </a:lnTo>
                        <a:lnTo>
                          <a:pt x="154" y="69"/>
                        </a:lnTo>
                        <a:lnTo>
                          <a:pt x="168" y="113"/>
                        </a:lnTo>
                        <a:lnTo>
                          <a:pt x="175" y="137"/>
                        </a:lnTo>
                        <a:lnTo>
                          <a:pt x="189" y="158"/>
                        </a:lnTo>
                        <a:lnTo>
                          <a:pt x="189" y="158"/>
                        </a:lnTo>
                        <a:lnTo>
                          <a:pt x="217" y="188"/>
                        </a:lnTo>
                        <a:lnTo>
                          <a:pt x="231" y="206"/>
                        </a:lnTo>
                        <a:lnTo>
                          <a:pt x="238" y="212"/>
                        </a:lnTo>
                        <a:lnTo>
                          <a:pt x="238" y="212"/>
                        </a:lnTo>
                        <a:lnTo>
                          <a:pt x="221" y="206"/>
                        </a:lnTo>
                        <a:lnTo>
                          <a:pt x="203" y="197"/>
                        </a:lnTo>
                        <a:lnTo>
                          <a:pt x="189" y="191"/>
                        </a:lnTo>
                        <a:lnTo>
                          <a:pt x="179" y="179"/>
                        </a:lnTo>
                        <a:lnTo>
                          <a:pt x="165" y="161"/>
                        </a:lnTo>
                        <a:lnTo>
                          <a:pt x="154" y="137"/>
                        </a:lnTo>
                        <a:lnTo>
                          <a:pt x="140" y="92"/>
                        </a:lnTo>
                        <a:lnTo>
                          <a:pt x="130" y="72"/>
                        </a:lnTo>
                        <a:lnTo>
                          <a:pt x="123" y="60"/>
                        </a:lnTo>
                        <a:lnTo>
                          <a:pt x="112" y="51"/>
                        </a:lnTo>
                        <a:lnTo>
                          <a:pt x="112" y="51"/>
                        </a:lnTo>
                        <a:lnTo>
                          <a:pt x="102" y="45"/>
                        </a:lnTo>
                        <a:lnTo>
                          <a:pt x="88" y="42"/>
                        </a:lnTo>
                        <a:lnTo>
                          <a:pt x="77" y="42"/>
                        </a:lnTo>
                        <a:lnTo>
                          <a:pt x="70" y="48"/>
                        </a:lnTo>
                        <a:lnTo>
                          <a:pt x="70" y="48"/>
                        </a:lnTo>
                        <a:lnTo>
                          <a:pt x="63" y="84"/>
                        </a:lnTo>
                        <a:lnTo>
                          <a:pt x="49" y="107"/>
                        </a:lnTo>
                        <a:lnTo>
                          <a:pt x="35" y="119"/>
                        </a:lnTo>
                        <a:lnTo>
                          <a:pt x="21" y="128"/>
                        </a:lnTo>
                        <a:lnTo>
                          <a:pt x="14" y="128"/>
                        </a:lnTo>
                        <a:lnTo>
                          <a:pt x="11" y="125"/>
                        </a:lnTo>
                        <a:lnTo>
                          <a:pt x="4" y="122"/>
                        </a:lnTo>
                        <a:lnTo>
                          <a:pt x="0" y="119"/>
                        </a:lnTo>
                        <a:lnTo>
                          <a:pt x="0" y="104"/>
                        </a:lnTo>
                        <a:lnTo>
                          <a:pt x="4" y="87"/>
                        </a:lnTo>
                        <a:lnTo>
                          <a:pt x="4" y="8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4" name="Freeform 114"/>
                  <p:cNvSpPr>
                    <a:spLocks/>
                  </p:cNvSpPr>
                  <p:nvPr/>
                </p:nvSpPr>
                <p:spPr bwMode="auto">
                  <a:xfrm>
                    <a:off x="2145415" y="768511"/>
                    <a:ext cx="493713" cy="966788"/>
                  </a:xfrm>
                  <a:custGeom>
                    <a:avLst/>
                    <a:gdLst>
                      <a:gd name="T0" fmla="*/ 91 w 311"/>
                      <a:gd name="T1" fmla="*/ 146 h 609"/>
                      <a:gd name="T2" fmla="*/ 91 w 311"/>
                      <a:gd name="T3" fmla="*/ 146 h 609"/>
                      <a:gd name="T4" fmla="*/ 84 w 311"/>
                      <a:gd name="T5" fmla="*/ 155 h 609"/>
                      <a:gd name="T6" fmla="*/ 70 w 311"/>
                      <a:gd name="T7" fmla="*/ 176 h 609"/>
                      <a:gd name="T8" fmla="*/ 53 w 311"/>
                      <a:gd name="T9" fmla="*/ 209 h 609"/>
                      <a:gd name="T10" fmla="*/ 35 w 311"/>
                      <a:gd name="T11" fmla="*/ 251 h 609"/>
                      <a:gd name="T12" fmla="*/ 18 w 311"/>
                      <a:gd name="T13" fmla="*/ 299 h 609"/>
                      <a:gd name="T14" fmla="*/ 7 w 311"/>
                      <a:gd name="T15" fmla="*/ 352 h 609"/>
                      <a:gd name="T16" fmla="*/ 0 w 311"/>
                      <a:gd name="T17" fmla="*/ 412 h 609"/>
                      <a:gd name="T18" fmla="*/ 0 w 311"/>
                      <a:gd name="T19" fmla="*/ 445 h 609"/>
                      <a:gd name="T20" fmla="*/ 0 w 311"/>
                      <a:gd name="T21" fmla="*/ 475 h 609"/>
                      <a:gd name="T22" fmla="*/ 0 w 311"/>
                      <a:gd name="T23" fmla="*/ 475 h 609"/>
                      <a:gd name="T24" fmla="*/ 11 w 311"/>
                      <a:gd name="T25" fmla="*/ 567 h 609"/>
                      <a:gd name="T26" fmla="*/ 18 w 311"/>
                      <a:gd name="T27" fmla="*/ 591 h 609"/>
                      <a:gd name="T28" fmla="*/ 21 w 311"/>
                      <a:gd name="T29" fmla="*/ 603 h 609"/>
                      <a:gd name="T30" fmla="*/ 25 w 311"/>
                      <a:gd name="T31" fmla="*/ 609 h 609"/>
                      <a:gd name="T32" fmla="*/ 28 w 311"/>
                      <a:gd name="T33" fmla="*/ 609 h 609"/>
                      <a:gd name="T34" fmla="*/ 28 w 311"/>
                      <a:gd name="T35" fmla="*/ 606 h 609"/>
                      <a:gd name="T36" fmla="*/ 28 w 311"/>
                      <a:gd name="T37" fmla="*/ 606 h 609"/>
                      <a:gd name="T38" fmla="*/ 46 w 311"/>
                      <a:gd name="T39" fmla="*/ 594 h 609"/>
                      <a:gd name="T40" fmla="*/ 63 w 311"/>
                      <a:gd name="T41" fmla="*/ 585 h 609"/>
                      <a:gd name="T42" fmla="*/ 84 w 311"/>
                      <a:gd name="T43" fmla="*/ 582 h 609"/>
                      <a:gd name="T44" fmla="*/ 105 w 311"/>
                      <a:gd name="T45" fmla="*/ 576 h 609"/>
                      <a:gd name="T46" fmla="*/ 147 w 311"/>
                      <a:gd name="T47" fmla="*/ 573 h 609"/>
                      <a:gd name="T48" fmla="*/ 192 w 311"/>
                      <a:gd name="T49" fmla="*/ 576 h 609"/>
                      <a:gd name="T50" fmla="*/ 262 w 311"/>
                      <a:gd name="T51" fmla="*/ 585 h 609"/>
                      <a:gd name="T52" fmla="*/ 287 w 311"/>
                      <a:gd name="T53" fmla="*/ 588 h 609"/>
                      <a:gd name="T54" fmla="*/ 294 w 311"/>
                      <a:gd name="T55" fmla="*/ 588 h 609"/>
                      <a:gd name="T56" fmla="*/ 297 w 311"/>
                      <a:gd name="T57" fmla="*/ 585 h 609"/>
                      <a:gd name="T58" fmla="*/ 297 w 311"/>
                      <a:gd name="T59" fmla="*/ 585 h 609"/>
                      <a:gd name="T60" fmla="*/ 301 w 311"/>
                      <a:gd name="T61" fmla="*/ 570 h 609"/>
                      <a:gd name="T62" fmla="*/ 304 w 311"/>
                      <a:gd name="T63" fmla="*/ 547 h 609"/>
                      <a:gd name="T64" fmla="*/ 311 w 311"/>
                      <a:gd name="T65" fmla="*/ 475 h 609"/>
                      <a:gd name="T66" fmla="*/ 311 w 311"/>
                      <a:gd name="T67" fmla="*/ 379 h 609"/>
                      <a:gd name="T68" fmla="*/ 311 w 311"/>
                      <a:gd name="T69" fmla="*/ 275 h 609"/>
                      <a:gd name="T70" fmla="*/ 308 w 311"/>
                      <a:gd name="T71" fmla="*/ 173 h 609"/>
                      <a:gd name="T72" fmla="*/ 301 w 311"/>
                      <a:gd name="T73" fmla="*/ 125 h 609"/>
                      <a:gd name="T74" fmla="*/ 294 w 311"/>
                      <a:gd name="T75" fmla="*/ 84 h 609"/>
                      <a:gd name="T76" fmla="*/ 287 w 311"/>
                      <a:gd name="T77" fmla="*/ 51 h 609"/>
                      <a:gd name="T78" fmla="*/ 276 w 311"/>
                      <a:gd name="T79" fmla="*/ 24 h 609"/>
                      <a:gd name="T80" fmla="*/ 266 w 311"/>
                      <a:gd name="T81" fmla="*/ 6 h 609"/>
                      <a:gd name="T82" fmla="*/ 259 w 311"/>
                      <a:gd name="T83" fmla="*/ 0 h 609"/>
                      <a:gd name="T84" fmla="*/ 252 w 311"/>
                      <a:gd name="T85" fmla="*/ 0 h 609"/>
                      <a:gd name="T86" fmla="*/ 252 w 311"/>
                      <a:gd name="T87" fmla="*/ 0 h 609"/>
                      <a:gd name="T88" fmla="*/ 245 w 311"/>
                      <a:gd name="T89" fmla="*/ 0 h 609"/>
                      <a:gd name="T90" fmla="*/ 241 w 311"/>
                      <a:gd name="T91" fmla="*/ 3 h 609"/>
                      <a:gd name="T92" fmla="*/ 234 w 311"/>
                      <a:gd name="T93" fmla="*/ 15 h 609"/>
                      <a:gd name="T94" fmla="*/ 217 w 311"/>
                      <a:gd name="T95" fmla="*/ 48 h 609"/>
                      <a:gd name="T96" fmla="*/ 217 w 311"/>
                      <a:gd name="T97" fmla="*/ 48 h 609"/>
                      <a:gd name="T98" fmla="*/ 199 w 311"/>
                      <a:gd name="T99" fmla="*/ 72 h 609"/>
                      <a:gd name="T100" fmla="*/ 182 w 311"/>
                      <a:gd name="T101" fmla="*/ 93 h 609"/>
                      <a:gd name="T102" fmla="*/ 164 w 311"/>
                      <a:gd name="T103" fmla="*/ 107 h 609"/>
                      <a:gd name="T104" fmla="*/ 150 w 311"/>
                      <a:gd name="T105" fmla="*/ 116 h 609"/>
                      <a:gd name="T106" fmla="*/ 133 w 311"/>
                      <a:gd name="T107" fmla="*/ 131 h 609"/>
                      <a:gd name="T108" fmla="*/ 123 w 311"/>
                      <a:gd name="T109" fmla="*/ 134 h 609"/>
                      <a:gd name="T110" fmla="*/ 123 w 311"/>
                      <a:gd name="T111" fmla="*/ 134 h 609"/>
                      <a:gd name="T112" fmla="*/ 112 w 311"/>
                      <a:gd name="T113" fmla="*/ 137 h 609"/>
                      <a:gd name="T114" fmla="*/ 91 w 311"/>
                      <a:gd name="T115" fmla="*/ 146 h 609"/>
                      <a:gd name="T116" fmla="*/ 91 w 311"/>
                      <a:gd name="T117" fmla="*/ 146 h 6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311" h="609">
                        <a:moveTo>
                          <a:pt x="91" y="146"/>
                        </a:moveTo>
                        <a:lnTo>
                          <a:pt x="91" y="146"/>
                        </a:lnTo>
                        <a:lnTo>
                          <a:pt x="84" y="155"/>
                        </a:lnTo>
                        <a:lnTo>
                          <a:pt x="70" y="176"/>
                        </a:lnTo>
                        <a:lnTo>
                          <a:pt x="53" y="209"/>
                        </a:lnTo>
                        <a:lnTo>
                          <a:pt x="35" y="251"/>
                        </a:lnTo>
                        <a:lnTo>
                          <a:pt x="18" y="299"/>
                        </a:lnTo>
                        <a:lnTo>
                          <a:pt x="7" y="352"/>
                        </a:lnTo>
                        <a:lnTo>
                          <a:pt x="0" y="412"/>
                        </a:lnTo>
                        <a:lnTo>
                          <a:pt x="0" y="445"/>
                        </a:lnTo>
                        <a:lnTo>
                          <a:pt x="0" y="475"/>
                        </a:lnTo>
                        <a:lnTo>
                          <a:pt x="0" y="475"/>
                        </a:lnTo>
                        <a:lnTo>
                          <a:pt x="11" y="567"/>
                        </a:lnTo>
                        <a:lnTo>
                          <a:pt x="18" y="591"/>
                        </a:lnTo>
                        <a:lnTo>
                          <a:pt x="21" y="603"/>
                        </a:lnTo>
                        <a:lnTo>
                          <a:pt x="25" y="609"/>
                        </a:lnTo>
                        <a:lnTo>
                          <a:pt x="28" y="609"/>
                        </a:lnTo>
                        <a:lnTo>
                          <a:pt x="28" y="606"/>
                        </a:lnTo>
                        <a:lnTo>
                          <a:pt x="28" y="606"/>
                        </a:lnTo>
                        <a:lnTo>
                          <a:pt x="46" y="594"/>
                        </a:lnTo>
                        <a:lnTo>
                          <a:pt x="63" y="585"/>
                        </a:lnTo>
                        <a:lnTo>
                          <a:pt x="84" y="582"/>
                        </a:lnTo>
                        <a:lnTo>
                          <a:pt x="105" y="576"/>
                        </a:lnTo>
                        <a:lnTo>
                          <a:pt x="147" y="573"/>
                        </a:lnTo>
                        <a:lnTo>
                          <a:pt x="192" y="576"/>
                        </a:lnTo>
                        <a:lnTo>
                          <a:pt x="262" y="585"/>
                        </a:lnTo>
                        <a:lnTo>
                          <a:pt x="287" y="588"/>
                        </a:lnTo>
                        <a:lnTo>
                          <a:pt x="294" y="588"/>
                        </a:lnTo>
                        <a:lnTo>
                          <a:pt x="297" y="585"/>
                        </a:lnTo>
                        <a:lnTo>
                          <a:pt x="297" y="585"/>
                        </a:lnTo>
                        <a:lnTo>
                          <a:pt x="301" y="570"/>
                        </a:lnTo>
                        <a:lnTo>
                          <a:pt x="304" y="547"/>
                        </a:lnTo>
                        <a:lnTo>
                          <a:pt x="311" y="475"/>
                        </a:lnTo>
                        <a:lnTo>
                          <a:pt x="311" y="379"/>
                        </a:lnTo>
                        <a:lnTo>
                          <a:pt x="311" y="275"/>
                        </a:lnTo>
                        <a:lnTo>
                          <a:pt x="308" y="173"/>
                        </a:lnTo>
                        <a:lnTo>
                          <a:pt x="301" y="125"/>
                        </a:lnTo>
                        <a:lnTo>
                          <a:pt x="294" y="84"/>
                        </a:lnTo>
                        <a:lnTo>
                          <a:pt x="287" y="51"/>
                        </a:lnTo>
                        <a:lnTo>
                          <a:pt x="276" y="24"/>
                        </a:lnTo>
                        <a:lnTo>
                          <a:pt x="266" y="6"/>
                        </a:lnTo>
                        <a:lnTo>
                          <a:pt x="259" y="0"/>
                        </a:lnTo>
                        <a:lnTo>
                          <a:pt x="252" y="0"/>
                        </a:lnTo>
                        <a:lnTo>
                          <a:pt x="252" y="0"/>
                        </a:lnTo>
                        <a:lnTo>
                          <a:pt x="245" y="0"/>
                        </a:lnTo>
                        <a:lnTo>
                          <a:pt x="241" y="3"/>
                        </a:lnTo>
                        <a:lnTo>
                          <a:pt x="234" y="15"/>
                        </a:lnTo>
                        <a:lnTo>
                          <a:pt x="217" y="48"/>
                        </a:lnTo>
                        <a:lnTo>
                          <a:pt x="217" y="48"/>
                        </a:lnTo>
                        <a:lnTo>
                          <a:pt x="199" y="72"/>
                        </a:lnTo>
                        <a:lnTo>
                          <a:pt x="182" y="93"/>
                        </a:lnTo>
                        <a:lnTo>
                          <a:pt x="164" y="107"/>
                        </a:lnTo>
                        <a:lnTo>
                          <a:pt x="150" y="116"/>
                        </a:lnTo>
                        <a:lnTo>
                          <a:pt x="133" y="131"/>
                        </a:lnTo>
                        <a:lnTo>
                          <a:pt x="123" y="134"/>
                        </a:lnTo>
                        <a:lnTo>
                          <a:pt x="123" y="134"/>
                        </a:lnTo>
                        <a:lnTo>
                          <a:pt x="112" y="137"/>
                        </a:lnTo>
                        <a:lnTo>
                          <a:pt x="91" y="146"/>
                        </a:lnTo>
                        <a:lnTo>
                          <a:pt x="91" y="146"/>
                        </a:lnTo>
                        <a:close/>
                      </a:path>
                    </a:pathLst>
                  </a:custGeom>
                  <a:solidFill>
                    <a:srgbClr val="FFA6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5" name="Freeform 115"/>
                  <p:cNvSpPr>
                    <a:spLocks/>
                  </p:cNvSpPr>
                  <p:nvPr/>
                </p:nvSpPr>
                <p:spPr bwMode="auto">
                  <a:xfrm>
                    <a:off x="2167640" y="787561"/>
                    <a:ext cx="449263" cy="914400"/>
                  </a:xfrm>
                  <a:custGeom>
                    <a:avLst/>
                    <a:gdLst>
                      <a:gd name="T0" fmla="*/ 168 w 283"/>
                      <a:gd name="T1" fmla="*/ 552 h 576"/>
                      <a:gd name="T2" fmla="*/ 199 w 283"/>
                      <a:gd name="T3" fmla="*/ 555 h 576"/>
                      <a:gd name="T4" fmla="*/ 227 w 283"/>
                      <a:gd name="T5" fmla="*/ 558 h 576"/>
                      <a:gd name="T6" fmla="*/ 252 w 283"/>
                      <a:gd name="T7" fmla="*/ 561 h 576"/>
                      <a:gd name="T8" fmla="*/ 269 w 283"/>
                      <a:gd name="T9" fmla="*/ 564 h 576"/>
                      <a:gd name="T10" fmla="*/ 273 w 283"/>
                      <a:gd name="T11" fmla="*/ 546 h 576"/>
                      <a:gd name="T12" fmla="*/ 280 w 283"/>
                      <a:gd name="T13" fmla="*/ 502 h 576"/>
                      <a:gd name="T14" fmla="*/ 283 w 283"/>
                      <a:gd name="T15" fmla="*/ 439 h 576"/>
                      <a:gd name="T16" fmla="*/ 283 w 283"/>
                      <a:gd name="T17" fmla="*/ 367 h 576"/>
                      <a:gd name="T18" fmla="*/ 283 w 283"/>
                      <a:gd name="T19" fmla="*/ 290 h 576"/>
                      <a:gd name="T20" fmla="*/ 283 w 283"/>
                      <a:gd name="T21" fmla="*/ 212 h 576"/>
                      <a:gd name="T22" fmla="*/ 276 w 283"/>
                      <a:gd name="T23" fmla="*/ 137 h 576"/>
                      <a:gd name="T24" fmla="*/ 266 w 283"/>
                      <a:gd name="T25" fmla="*/ 75 h 576"/>
                      <a:gd name="T26" fmla="*/ 255 w 283"/>
                      <a:gd name="T27" fmla="*/ 27 h 576"/>
                      <a:gd name="T28" fmla="*/ 241 w 283"/>
                      <a:gd name="T29" fmla="*/ 3 h 576"/>
                      <a:gd name="T30" fmla="*/ 238 w 283"/>
                      <a:gd name="T31" fmla="*/ 6 h 576"/>
                      <a:gd name="T32" fmla="*/ 231 w 283"/>
                      <a:gd name="T33" fmla="*/ 15 h 576"/>
                      <a:gd name="T34" fmla="*/ 224 w 283"/>
                      <a:gd name="T35" fmla="*/ 27 h 576"/>
                      <a:gd name="T36" fmla="*/ 213 w 283"/>
                      <a:gd name="T37" fmla="*/ 42 h 576"/>
                      <a:gd name="T38" fmla="*/ 185 w 283"/>
                      <a:gd name="T39" fmla="*/ 78 h 576"/>
                      <a:gd name="T40" fmla="*/ 161 w 283"/>
                      <a:gd name="T41" fmla="*/ 104 h 576"/>
                      <a:gd name="T42" fmla="*/ 140 w 283"/>
                      <a:gd name="T43" fmla="*/ 119 h 576"/>
                      <a:gd name="T44" fmla="*/ 126 w 283"/>
                      <a:gd name="T45" fmla="*/ 128 h 576"/>
                      <a:gd name="T46" fmla="*/ 115 w 283"/>
                      <a:gd name="T47" fmla="*/ 131 h 576"/>
                      <a:gd name="T48" fmla="*/ 112 w 283"/>
                      <a:gd name="T49" fmla="*/ 134 h 576"/>
                      <a:gd name="T50" fmla="*/ 98 w 283"/>
                      <a:gd name="T51" fmla="*/ 137 h 576"/>
                      <a:gd name="T52" fmla="*/ 84 w 283"/>
                      <a:gd name="T53" fmla="*/ 143 h 576"/>
                      <a:gd name="T54" fmla="*/ 81 w 283"/>
                      <a:gd name="T55" fmla="*/ 149 h 576"/>
                      <a:gd name="T56" fmla="*/ 74 w 283"/>
                      <a:gd name="T57" fmla="*/ 164 h 576"/>
                      <a:gd name="T58" fmla="*/ 60 w 283"/>
                      <a:gd name="T59" fmla="*/ 185 h 576"/>
                      <a:gd name="T60" fmla="*/ 49 w 283"/>
                      <a:gd name="T61" fmla="*/ 212 h 576"/>
                      <a:gd name="T62" fmla="*/ 35 w 283"/>
                      <a:gd name="T63" fmla="*/ 242 h 576"/>
                      <a:gd name="T64" fmla="*/ 25 w 283"/>
                      <a:gd name="T65" fmla="*/ 278 h 576"/>
                      <a:gd name="T66" fmla="*/ 14 w 283"/>
                      <a:gd name="T67" fmla="*/ 317 h 576"/>
                      <a:gd name="T68" fmla="*/ 4 w 283"/>
                      <a:gd name="T69" fmla="*/ 358 h 576"/>
                      <a:gd name="T70" fmla="*/ 0 w 283"/>
                      <a:gd name="T71" fmla="*/ 400 h 576"/>
                      <a:gd name="T72" fmla="*/ 0 w 283"/>
                      <a:gd name="T73" fmla="*/ 448 h 576"/>
                      <a:gd name="T74" fmla="*/ 4 w 283"/>
                      <a:gd name="T75" fmla="*/ 493 h 576"/>
                      <a:gd name="T76" fmla="*/ 7 w 283"/>
                      <a:gd name="T77" fmla="*/ 526 h 576"/>
                      <a:gd name="T78" fmla="*/ 11 w 283"/>
                      <a:gd name="T79" fmla="*/ 552 h 576"/>
                      <a:gd name="T80" fmla="*/ 14 w 283"/>
                      <a:gd name="T81" fmla="*/ 570 h 576"/>
                      <a:gd name="T82" fmla="*/ 25 w 283"/>
                      <a:gd name="T83" fmla="*/ 570 h 576"/>
                      <a:gd name="T84" fmla="*/ 56 w 283"/>
                      <a:gd name="T85" fmla="*/ 558 h 576"/>
                      <a:gd name="T86" fmla="*/ 88 w 283"/>
                      <a:gd name="T87" fmla="*/ 552 h 576"/>
                      <a:gd name="T88" fmla="*/ 122 w 283"/>
                      <a:gd name="T89" fmla="*/ 549 h 576"/>
                      <a:gd name="T90" fmla="*/ 147 w 283"/>
                      <a:gd name="T91" fmla="*/ 549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</a:cxnLst>
                    <a:rect l="0" t="0" r="r" b="b"/>
                    <a:pathLst>
                      <a:path w="283" h="576">
                        <a:moveTo>
                          <a:pt x="147" y="549"/>
                        </a:moveTo>
                        <a:lnTo>
                          <a:pt x="157" y="552"/>
                        </a:lnTo>
                        <a:lnTo>
                          <a:pt x="168" y="552"/>
                        </a:lnTo>
                        <a:lnTo>
                          <a:pt x="178" y="552"/>
                        </a:lnTo>
                        <a:lnTo>
                          <a:pt x="189" y="552"/>
                        </a:lnTo>
                        <a:lnTo>
                          <a:pt x="199" y="555"/>
                        </a:lnTo>
                        <a:lnTo>
                          <a:pt x="210" y="555"/>
                        </a:lnTo>
                        <a:lnTo>
                          <a:pt x="220" y="558"/>
                        </a:lnTo>
                        <a:lnTo>
                          <a:pt x="227" y="558"/>
                        </a:lnTo>
                        <a:lnTo>
                          <a:pt x="238" y="558"/>
                        </a:lnTo>
                        <a:lnTo>
                          <a:pt x="245" y="561"/>
                        </a:lnTo>
                        <a:lnTo>
                          <a:pt x="252" y="561"/>
                        </a:lnTo>
                        <a:lnTo>
                          <a:pt x="259" y="561"/>
                        </a:lnTo>
                        <a:lnTo>
                          <a:pt x="266" y="561"/>
                        </a:lnTo>
                        <a:lnTo>
                          <a:pt x="269" y="564"/>
                        </a:lnTo>
                        <a:lnTo>
                          <a:pt x="269" y="564"/>
                        </a:lnTo>
                        <a:lnTo>
                          <a:pt x="273" y="555"/>
                        </a:lnTo>
                        <a:lnTo>
                          <a:pt x="273" y="546"/>
                        </a:lnTo>
                        <a:lnTo>
                          <a:pt x="276" y="535"/>
                        </a:lnTo>
                        <a:lnTo>
                          <a:pt x="276" y="520"/>
                        </a:lnTo>
                        <a:lnTo>
                          <a:pt x="280" y="502"/>
                        </a:lnTo>
                        <a:lnTo>
                          <a:pt x="280" y="481"/>
                        </a:lnTo>
                        <a:lnTo>
                          <a:pt x="280" y="463"/>
                        </a:lnTo>
                        <a:lnTo>
                          <a:pt x="283" y="439"/>
                        </a:lnTo>
                        <a:lnTo>
                          <a:pt x="283" y="415"/>
                        </a:lnTo>
                        <a:lnTo>
                          <a:pt x="283" y="391"/>
                        </a:lnTo>
                        <a:lnTo>
                          <a:pt x="283" y="367"/>
                        </a:lnTo>
                        <a:lnTo>
                          <a:pt x="283" y="340"/>
                        </a:lnTo>
                        <a:lnTo>
                          <a:pt x="283" y="317"/>
                        </a:lnTo>
                        <a:lnTo>
                          <a:pt x="283" y="290"/>
                        </a:lnTo>
                        <a:lnTo>
                          <a:pt x="283" y="263"/>
                        </a:lnTo>
                        <a:lnTo>
                          <a:pt x="283" y="236"/>
                        </a:lnTo>
                        <a:lnTo>
                          <a:pt x="283" y="212"/>
                        </a:lnTo>
                        <a:lnTo>
                          <a:pt x="280" y="185"/>
                        </a:lnTo>
                        <a:lnTo>
                          <a:pt x="280" y="161"/>
                        </a:lnTo>
                        <a:lnTo>
                          <a:pt x="276" y="137"/>
                        </a:lnTo>
                        <a:lnTo>
                          <a:pt x="273" y="116"/>
                        </a:lnTo>
                        <a:lnTo>
                          <a:pt x="269" y="95"/>
                        </a:lnTo>
                        <a:lnTo>
                          <a:pt x="266" y="75"/>
                        </a:lnTo>
                        <a:lnTo>
                          <a:pt x="262" y="57"/>
                        </a:lnTo>
                        <a:lnTo>
                          <a:pt x="259" y="42"/>
                        </a:lnTo>
                        <a:lnTo>
                          <a:pt x="255" y="27"/>
                        </a:lnTo>
                        <a:lnTo>
                          <a:pt x="248" y="15"/>
                        </a:lnTo>
                        <a:lnTo>
                          <a:pt x="245" y="6"/>
                        </a:lnTo>
                        <a:lnTo>
                          <a:pt x="241" y="3"/>
                        </a:lnTo>
                        <a:lnTo>
                          <a:pt x="238" y="0"/>
                        </a:lnTo>
                        <a:lnTo>
                          <a:pt x="238" y="3"/>
                        </a:lnTo>
                        <a:lnTo>
                          <a:pt x="238" y="6"/>
                        </a:lnTo>
                        <a:lnTo>
                          <a:pt x="234" y="9"/>
                        </a:lnTo>
                        <a:lnTo>
                          <a:pt x="234" y="12"/>
                        </a:lnTo>
                        <a:lnTo>
                          <a:pt x="231" y="15"/>
                        </a:lnTo>
                        <a:lnTo>
                          <a:pt x="227" y="18"/>
                        </a:lnTo>
                        <a:lnTo>
                          <a:pt x="227" y="24"/>
                        </a:lnTo>
                        <a:lnTo>
                          <a:pt x="224" y="27"/>
                        </a:lnTo>
                        <a:lnTo>
                          <a:pt x="220" y="33"/>
                        </a:lnTo>
                        <a:lnTo>
                          <a:pt x="217" y="39"/>
                        </a:lnTo>
                        <a:lnTo>
                          <a:pt x="213" y="42"/>
                        </a:lnTo>
                        <a:lnTo>
                          <a:pt x="206" y="57"/>
                        </a:lnTo>
                        <a:lnTo>
                          <a:pt x="196" y="69"/>
                        </a:lnTo>
                        <a:lnTo>
                          <a:pt x="185" y="78"/>
                        </a:lnTo>
                        <a:lnTo>
                          <a:pt x="178" y="87"/>
                        </a:lnTo>
                        <a:lnTo>
                          <a:pt x="171" y="95"/>
                        </a:lnTo>
                        <a:lnTo>
                          <a:pt x="161" y="104"/>
                        </a:lnTo>
                        <a:lnTo>
                          <a:pt x="154" y="110"/>
                        </a:lnTo>
                        <a:lnTo>
                          <a:pt x="147" y="116"/>
                        </a:lnTo>
                        <a:lnTo>
                          <a:pt x="140" y="119"/>
                        </a:lnTo>
                        <a:lnTo>
                          <a:pt x="133" y="122"/>
                        </a:lnTo>
                        <a:lnTo>
                          <a:pt x="129" y="125"/>
                        </a:lnTo>
                        <a:lnTo>
                          <a:pt x="126" y="128"/>
                        </a:lnTo>
                        <a:lnTo>
                          <a:pt x="119" y="131"/>
                        </a:lnTo>
                        <a:lnTo>
                          <a:pt x="119" y="131"/>
                        </a:lnTo>
                        <a:lnTo>
                          <a:pt x="115" y="131"/>
                        </a:lnTo>
                        <a:lnTo>
                          <a:pt x="115" y="134"/>
                        </a:lnTo>
                        <a:lnTo>
                          <a:pt x="112" y="134"/>
                        </a:lnTo>
                        <a:lnTo>
                          <a:pt x="112" y="134"/>
                        </a:lnTo>
                        <a:lnTo>
                          <a:pt x="105" y="134"/>
                        </a:lnTo>
                        <a:lnTo>
                          <a:pt x="102" y="137"/>
                        </a:lnTo>
                        <a:lnTo>
                          <a:pt x="98" y="137"/>
                        </a:lnTo>
                        <a:lnTo>
                          <a:pt x="91" y="140"/>
                        </a:lnTo>
                        <a:lnTo>
                          <a:pt x="88" y="143"/>
                        </a:lnTo>
                        <a:lnTo>
                          <a:pt x="84" y="143"/>
                        </a:lnTo>
                        <a:lnTo>
                          <a:pt x="84" y="143"/>
                        </a:lnTo>
                        <a:lnTo>
                          <a:pt x="84" y="146"/>
                        </a:lnTo>
                        <a:lnTo>
                          <a:pt x="81" y="149"/>
                        </a:lnTo>
                        <a:lnTo>
                          <a:pt x="77" y="155"/>
                        </a:lnTo>
                        <a:lnTo>
                          <a:pt x="77" y="158"/>
                        </a:lnTo>
                        <a:lnTo>
                          <a:pt x="74" y="164"/>
                        </a:lnTo>
                        <a:lnTo>
                          <a:pt x="70" y="170"/>
                        </a:lnTo>
                        <a:lnTo>
                          <a:pt x="63" y="176"/>
                        </a:lnTo>
                        <a:lnTo>
                          <a:pt x="60" y="185"/>
                        </a:lnTo>
                        <a:lnTo>
                          <a:pt x="56" y="194"/>
                        </a:lnTo>
                        <a:lnTo>
                          <a:pt x="53" y="203"/>
                        </a:lnTo>
                        <a:lnTo>
                          <a:pt x="49" y="212"/>
                        </a:lnTo>
                        <a:lnTo>
                          <a:pt x="46" y="221"/>
                        </a:lnTo>
                        <a:lnTo>
                          <a:pt x="39" y="233"/>
                        </a:lnTo>
                        <a:lnTo>
                          <a:pt x="35" y="242"/>
                        </a:lnTo>
                        <a:lnTo>
                          <a:pt x="32" y="254"/>
                        </a:lnTo>
                        <a:lnTo>
                          <a:pt x="28" y="266"/>
                        </a:lnTo>
                        <a:lnTo>
                          <a:pt x="25" y="278"/>
                        </a:lnTo>
                        <a:lnTo>
                          <a:pt x="18" y="290"/>
                        </a:lnTo>
                        <a:lnTo>
                          <a:pt x="14" y="302"/>
                        </a:lnTo>
                        <a:lnTo>
                          <a:pt x="14" y="317"/>
                        </a:lnTo>
                        <a:lnTo>
                          <a:pt x="11" y="328"/>
                        </a:lnTo>
                        <a:lnTo>
                          <a:pt x="7" y="343"/>
                        </a:lnTo>
                        <a:lnTo>
                          <a:pt x="4" y="358"/>
                        </a:lnTo>
                        <a:lnTo>
                          <a:pt x="4" y="373"/>
                        </a:lnTo>
                        <a:lnTo>
                          <a:pt x="0" y="388"/>
                        </a:lnTo>
                        <a:lnTo>
                          <a:pt x="0" y="400"/>
                        </a:lnTo>
                        <a:lnTo>
                          <a:pt x="0" y="415"/>
                        </a:lnTo>
                        <a:lnTo>
                          <a:pt x="0" y="433"/>
                        </a:lnTo>
                        <a:lnTo>
                          <a:pt x="0" y="448"/>
                        </a:lnTo>
                        <a:lnTo>
                          <a:pt x="0" y="463"/>
                        </a:lnTo>
                        <a:lnTo>
                          <a:pt x="4" y="478"/>
                        </a:lnTo>
                        <a:lnTo>
                          <a:pt x="4" y="493"/>
                        </a:lnTo>
                        <a:lnTo>
                          <a:pt x="4" y="505"/>
                        </a:lnTo>
                        <a:lnTo>
                          <a:pt x="7" y="517"/>
                        </a:lnTo>
                        <a:lnTo>
                          <a:pt x="7" y="526"/>
                        </a:lnTo>
                        <a:lnTo>
                          <a:pt x="11" y="538"/>
                        </a:lnTo>
                        <a:lnTo>
                          <a:pt x="11" y="546"/>
                        </a:lnTo>
                        <a:lnTo>
                          <a:pt x="11" y="552"/>
                        </a:lnTo>
                        <a:lnTo>
                          <a:pt x="14" y="558"/>
                        </a:lnTo>
                        <a:lnTo>
                          <a:pt x="14" y="567"/>
                        </a:lnTo>
                        <a:lnTo>
                          <a:pt x="14" y="570"/>
                        </a:lnTo>
                        <a:lnTo>
                          <a:pt x="18" y="576"/>
                        </a:lnTo>
                        <a:lnTo>
                          <a:pt x="18" y="576"/>
                        </a:lnTo>
                        <a:lnTo>
                          <a:pt x="25" y="570"/>
                        </a:lnTo>
                        <a:lnTo>
                          <a:pt x="35" y="567"/>
                        </a:lnTo>
                        <a:lnTo>
                          <a:pt x="46" y="564"/>
                        </a:lnTo>
                        <a:lnTo>
                          <a:pt x="56" y="558"/>
                        </a:lnTo>
                        <a:lnTo>
                          <a:pt x="67" y="555"/>
                        </a:lnTo>
                        <a:lnTo>
                          <a:pt x="77" y="555"/>
                        </a:lnTo>
                        <a:lnTo>
                          <a:pt x="88" y="552"/>
                        </a:lnTo>
                        <a:lnTo>
                          <a:pt x="102" y="552"/>
                        </a:lnTo>
                        <a:lnTo>
                          <a:pt x="112" y="549"/>
                        </a:lnTo>
                        <a:lnTo>
                          <a:pt x="122" y="549"/>
                        </a:lnTo>
                        <a:lnTo>
                          <a:pt x="133" y="549"/>
                        </a:lnTo>
                        <a:lnTo>
                          <a:pt x="147" y="549"/>
                        </a:lnTo>
                        <a:lnTo>
                          <a:pt x="147" y="54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6" name="Freeform 116"/>
                  <p:cNvSpPr>
                    <a:spLocks/>
                  </p:cNvSpPr>
                  <p:nvPr/>
                </p:nvSpPr>
                <p:spPr bwMode="auto">
                  <a:xfrm>
                    <a:off x="2218440" y="706599"/>
                    <a:ext cx="349250" cy="336550"/>
                  </a:xfrm>
                  <a:custGeom>
                    <a:avLst/>
                    <a:gdLst>
                      <a:gd name="T0" fmla="*/ 220 w 220"/>
                      <a:gd name="T1" fmla="*/ 0 h 212"/>
                      <a:gd name="T2" fmla="*/ 220 w 220"/>
                      <a:gd name="T3" fmla="*/ 0 h 212"/>
                      <a:gd name="T4" fmla="*/ 209 w 220"/>
                      <a:gd name="T5" fmla="*/ 18 h 212"/>
                      <a:gd name="T6" fmla="*/ 195 w 220"/>
                      <a:gd name="T7" fmla="*/ 42 h 212"/>
                      <a:gd name="T8" fmla="*/ 174 w 220"/>
                      <a:gd name="T9" fmla="*/ 69 h 212"/>
                      <a:gd name="T10" fmla="*/ 150 w 220"/>
                      <a:gd name="T11" fmla="*/ 96 h 212"/>
                      <a:gd name="T12" fmla="*/ 122 w 220"/>
                      <a:gd name="T13" fmla="*/ 123 h 212"/>
                      <a:gd name="T14" fmla="*/ 90 w 220"/>
                      <a:gd name="T15" fmla="*/ 149 h 212"/>
                      <a:gd name="T16" fmla="*/ 70 w 220"/>
                      <a:gd name="T17" fmla="*/ 158 h 212"/>
                      <a:gd name="T18" fmla="*/ 52 w 220"/>
                      <a:gd name="T19" fmla="*/ 167 h 212"/>
                      <a:gd name="T20" fmla="*/ 52 w 220"/>
                      <a:gd name="T21" fmla="*/ 167 h 212"/>
                      <a:gd name="T22" fmla="*/ 21 w 220"/>
                      <a:gd name="T23" fmla="*/ 182 h 212"/>
                      <a:gd name="T24" fmla="*/ 7 w 220"/>
                      <a:gd name="T25" fmla="*/ 194 h 212"/>
                      <a:gd name="T26" fmla="*/ 0 w 220"/>
                      <a:gd name="T27" fmla="*/ 203 h 212"/>
                      <a:gd name="T28" fmla="*/ 3 w 220"/>
                      <a:gd name="T29" fmla="*/ 209 h 212"/>
                      <a:gd name="T30" fmla="*/ 3 w 220"/>
                      <a:gd name="T31" fmla="*/ 209 h 212"/>
                      <a:gd name="T32" fmla="*/ 17 w 220"/>
                      <a:gd name="T33" fmla="*/ 212 h 212"/>
                      <a:gd name="T34" fmla="*/ 31 w 220"/>
                      <a:gd name="T35" fmla="*/ 209 h 212"/>
                      <a:gd name="T36" fmla="*/ 52 w 220"/>
                      <a:gd name="T37" fmla="*/ 203 h 212"/>
                      <a:gd name="T38" fmla="*/ 73 w 220"/>
                      <a:gd name="T39" fmla="*/ 188 h 212"/>
                      <a:gd name="T40" fmla="*/ 73 w 220"/>
                      <a:gd name="T41" fmla="*/ 188 h 212"/>
                      <a:gd name="T42" fmla="*/ 87 w 220"/>
                      <a:gd name="T43" fmla="*/ 179 h 212"/>
                      <a:gd name="T44" fmla="*/ 101 w 220"/>
                      <a:gd name="T45" fmla="*/ 167 h 212"/>
                      <a:gd name="T46" fmla="*/ 132 w 220"/>
                      <a:gd name="T47" fmla="*/ 141 h 212"/>
                      <a:gd name="T48" fmla="*/ 157 w 220"/>
                      <a:gd name="T49" fmla="*/ 111 h 212"/>
                      <a:gd name="T50" fmla="*/ 181 w 220"/>
                      <a:gd name="T51" fmla="*/ 78 h 212"/>
                      <a:gd name="T52" fmla="*/ 199 w 220"/>
                      <a:gd name="T53" fmla="*/ 48 h 212"/>
                      <a:gd name="T54" fmla="*/ 213 w 220"/>
                      <a:gd name="T55" fmla="*/ 24 h 212"/>
                      <a:gd name="T56" fmla="*/ 220 w 220"/>
                      <a:gd name="T57" fmla="*/ 6 h 212"/>
                      <a:gd name="T58" fmla="*/ 220 w 220"/>
                      <a:gd name="T59" fmla="*/ 0 h 212"/>
                      <a:gd name="T60" fmla="*/ 220 w 220"/>
                      <a:gd name="T61" fmla="*/ 0 h 2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0" h="212">
                        <a:moveTo>
                          <a:pt x="220" y="0"/>
                        </a:moveTo>
                        <a:lnTo>
                          <a:pt x="220" y="0"/>
                        </a:lnTo>
                        <a:lnTo>
                          <a:pt x="209" y="18"/>
                        </a:lnTo>
                        <a:lnTo>
                          <a:pt x="195" y="42"/>
                        </a:lnTo>
                        <a:lnTo>
                          <a:pt x="174" y="69"/>
                        </a:lnTo>
                        <a:lnTo>
                          <a:pt x="150" y="96"/>
                        </a:lnTo>
                        <a:lnTo>
                          <a:pt x="122" y="123"/>
                        </a:lnTo>
                        <a:lnTo>
                          <a:pt x="90" y="149"/>
                        </a:lnTo>
                        <a:lnTo>
                          <a:pt x="70" y="158"/>
                        </a:lnTo>
                        <a:lnTo>
                          <a:pt x="52" y="167"/>
                        </a:lnTo>
                        <a:lnTo>
                          <a:pt x="52" y="167"/>
                        </a:lnTo>
                        <a:lnTo>
                          <a:pt x="21" y="182"/>
                        </a:lnTo>
                        <a:lnTo>
                          <a:pt x="7" y="194"/>
                        </a:lnTo>
                        <a:lnTo>
                          <a:pt x="0" y="203"/>
                        </a:lnTo>
                        <a:lnTo>
                          <a:pt x="3" y="209"/>
                        </a:lnTo>
                        <a:lnTo>
                          <a:pt x="3" y="209"/>
                        </a:lnTo>
                        <a:lnTo>
                          <a:pt x="17" y="212"/>
                        </a:lnTo>
                        <a:lnTo>
                          <a:pt x="31" y="209"/>
                        </a:lnTo>
                        <a:lnTo>
                          <a:pt x="52" y="203"/>
                        </a:lnTo>
                        <a:lnTo>
                          <a:pt x="73" y="188"/>
                        </a:lnTo>
                        <a:lnTo>
                          <a:pt x="73" y="188"/>
                        </a:lnTo>
                        <a:lnTo>
                          <a:pt x="87" y="179"/>
                        </a:lnTo>
                        <a:lnTo>
                          <a:pt x="101" y="167"/>
                        </a:lnTo>
                        <a:lnTo>
                          <a:pt x="132" y="141"/>
                        </a:lnTo>
                        <a:lnTo>
                          <a:pt x="157" y="111"/>
                        </a:lnTo>
                        <a:lnTo>
                          <a:pt x="181" y="78"/>
                        </a:lnTo>
                        <a:lnTo>
                          <a:pt x="199" y="48"/>
                        </a:lnTo>
                        <a:lnTo>
                          <a:pt x="213" y="24"/>
                        </a:lnTo>
                        <a:lnTo>
                          <a:pt x="220" y="6"/>
                        </a:lnTo>
                        <a:lnTo>
                          <a:pt x="220" y="0"/>
                        </a:lnTo>
                        <a:lnTo>
                          <a:pt x="22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7" name="Freeform 117"/>
                  <p:cNvSpPr>
                    <a:spLocks/>
                  </p:cNvSpPr>
                  <p:nvPr/>
                </p:nvSpPr>
                <p:spPr bwMode="auto">
                  <a:xfrm>
                    <a:off x="2185102" y="1038386"/>
                    <a:ext cx="442913" cy="588963"/>
                  </a:xfrm>
                  <a:custGeom>
                    <a:avLst/>
                    <a:gdLst>
                      <a:gd name="T0" fmla="*/ 160 w 279"/>
                      <a:gd name="T1" fmla="*/ 0 h 371"/>
                      <a:gd name="T2" fmla="*/ 160 w 279"/>
                      <a:gd name="T3" fmla="*/ 0 h 371"/>
                      <a:gd name="T4" fmla="*/ 174 w 279"/>
                      <a:gd name="T5" fmla="*/ 3 h 371"/>
                      <a:gd name="T6" fmla="*/ 188 w 279"/>
                      <a:gd name="T7" fmla="*/ 6 h 371"/>
                      <a:gd name="T8" fmla="*/ 213 w 279"/>
                      <a:gd name="T9" fmla="*/ 21 h 371"/>
                      <a:gd name="T10" fmla="*/ 234 w 279"/>
                      <a:gd name="T11" fmla="*/ 39 h 371"/>
                      <a:gd name="T12" fmla="*/ 251 w 279"/>
                      <a:gd name="T13" fmla="*/ 63 h 371"/>
                      <a:gd name="T14" fmla="*/ 265 w 279"/>
                      <a:gd name="T15" fmla="*/ 93 h 371"/>
                      <a:gd name="T16" fmla="*/ 276 w 279"/>
                      <a:gd name="T17" fmla="*/ 126 h 371"/>
                      <a:gd name="T18" fmla="*/ 279 w 279"/>
                      <a:gd name="T19" fmla="*/ 159 h 371"/>
                      <a:gd name="T20" fmla="*/ 279 w 279"/>
                      <a:gd name="T21" fmla="*/ 197 h 371"/>
                      <a:gd name="T22" fmla="*/ 279 w 279"/>
                      <a:gd name="T23" fmla="*/ 197 h 371"/>
                      <a:gd name="T24" fmla="*/ 272 w 279"/>
                      <a:gd name="T25" fmla="*/ 233 h 371"/>
                      <a:gd name="T26" fmla="*/ 262 w 279"/>
                      <a:gd name="T27" fmla="*/ 269 h 371"/>
                      <a:gd name="T28" fmla="*/ 244 w 279"/>
                      <a:gd name="T29" fmla="*/ 299 h 371"/>
                      <a:gd name="T30" fmla="*/ 227 w 279"/>
                      <a:gd name="T31" fmla="*/ 326 h 371"/>
                      <a:gd name="T32" fmla="*/ 202 w 279"/>
                      <a:gd name="T33" fmla="*/ 347 h 371"/>
                      <a:gd name="T34" fmla="*/ 178 w 279"/>
                      <a:gd name="T35" fmla="*/ 362 h 371"/>
                      <a:gd name="T36" fmla="*/ 150 w 279"/>
                      <a:gd name="T37" fmla="*/ 371 h 371"/>
                      <a:gd name="T38" fmla="*/ 136 w 279"/>
                      <a:gd name="T39" fmla="*/ 371 h 371"/>
                      <a:gd name="T40" fmla="*/ 122 w 279"/>
                      <a:gd name="T41" fmla="*/ 371 h 371"/>
                      <a:gd name="T42" fmla="*/ 122 w 279"/>
                      <a:gd name="T43" fmla="*/ 371 h 371"/>
                      <a:gd name="T44" fmla="*/ 108 w 279"/>
                      <a:gd name="T45" fmla="*/ 371 h 371"/>
                      <a:gd name="T46" fmla="*/ 94 w 279"/>
                      <a:gd name="T47" fmla="*/ 365 h 371"/>
                      <a:gd name="T48" fmla="*/ 70 w 279"/>
                      <a:gd name="T49" fmla="*/ 353 h 371"/>
                      <a:gd name="T50" fmla="*/ 49 w 279"/>
                      <a:gd name="T51" fmla="*/ 335 h 371"/>
                      <a:gd name="T52" fmla="*/ 28 w 279"/>
                      <a:gd name="T53" fmla="*/ 311 h 371"/>
                      <a:gd name="T54" fmla="*/ 14 w 279"/>
                      <a:gd name="T55" fmla="*/ 281 h 371"/>
                      <a:gd name="T56" fmla="*/ 7 w 279"/>
                      <a:gd name="T57" fmla="*/ 248 h 371"/>
                      <a:gd name="T58" fmla="*/ 0 w 279"/>
                      <a:gd name="T59" fmla="*/ 215 h 371"/>
                      <a:gd name="T60" fmla="*/ 3 w 279"/>
                      <a:gd name="T61" fmla="*/ 176 h 371"/>
                      <a:gd name="T62" fmla="*/ 3 w 279"/>
                      <a:gd name="T63" fmla="*/ 176 h 371"/>
                      <a:gd name="T64" fmla="*/ 7 w 279"/>
                      <a:gd name="T65" fmla="*/ 141 h 371"/>
                      <a:gd name="T66" fmla="*/ 21 w 279"/>
                      <a:gd name="T67" fmla="*/ 105 h 371"/>
                      <a:gd name="T68" fmla="*/ 35 w 279"/>
                      <a:gd name="T69" fmla="*/ 75 h 371"/>
                      <a:gd name="T70" fmla="*/ 56 w 279"/>
                      <a:gd name="T71" fmla="*/ 48 h 371"/>
                      <a:gd name="T72" fmla="*/ 80 w 279"/>
                      <a:gd name="T73" fmla="*/ 27 h 371"/>
                      <a:gd name="T74" fmla="*/ 104 w 279"/>
                      <a:gd name="T75" fmla="*/ 12 h 371"/>
                      <a:gd name="T76" fmla="*/ 132 w 279"/>
                      <a:gd name="T77" fmla="*/ 3 h 371"/>
                      <a:gd name="T78" fmla="*/ 146 w 279"/>
                      <a:gd name="T79" fmla="*/ 0 h 371"/>
                      <a:gd name="T80" fmla="*/ 160 w 279"/>
                      <a:gd name="T81" fmla="*/ 0 h 371"/>
                      <a:gd name="T82" fmla="*/ 160 w 279"/>
                      <a:gd name="T83" fmla="*/ 0 h 3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79" h="371">
                        <a:moveTo>
                          <a:pt x="160" y="0"/>
                        </a:moveTo>
                        <a:lnTo>
                          <a:pt x="160" y="0"/>
                        </a:lnTo>
                        <a:lnTo>
                          <a:pt x="174" y="3"/>
                        </a:lnTo>
                        <a:lnTo>
                          <a:pt x="188" y="6"/>
                        </a:lnTo>
                        <a:lnTo>
                          <a:pt x="213" y="21"/>
                        </a:lnTo>
                        <a:lnTo>
                          <a:pt x="234" y="39"/>
                        </a:lnTo>
                        <a:lnTo>
                          <a:pt x="251" y="63"/>
                        </a:lnTo>
                        <a:lnTo>
                          <a:pt x="265" y="93"/>
                        </a:lnTo>
                        <a:lnTo>
                          <a:pt x="276" y="126"/>
                        </a:lnTo>
                        <a:lnTo>
                          <a:pt x="279" y="159"/>
                        </a:lnTo>
                        <a:lnTo>
                          <a:pt x="279" y="197"/>
                        </a:lnTo>
                        <a:lnTo>
                          <a:pt x="279" y="197"/>
                        </a:lnTo>
                        <a:lnTo>
                          <a:pt x="272" y="233"/>
                        </a:lnTo>
                        <a:lnTo>
                          <a:pt x="262" y="269"/>
                        </a:lnTo>
                        <a:lnTo>
                          <a:pt x="244" y="299"/>
                        </a:lnTo>
                        <a:lnTo>
                          <a:pt x="227" y="326"/>
                        </a:lnTo>
                        <a:lnTo>
                          <a:pt x="202" y="347"/>
                        </a:lnTo>
                        <a:lnTo>
                          <a:pt x="178" y="362"/>
                        </a:lnTo>
                        <a:lnTo>
                          <a:pt x="150" y="371"/>
                        </a:lnTo>
                        <a:lnTo>
                          <a:pt x="136" y="371"/>
                        </a:lnTo>
                        <a:lnTo>
                          <a:pt x="122" y="371"/>
                        </a:lnTo>
                        <a:lnTo>
                          <a:pt x="122" y="371"/>
                        </a:lnTo>
                        <a:lnTo>
                          <a:pt x="108" y="371"/>
                        </a:lnTo>
                        <a:lnTo>
                          <a:pt x="94" y="365"/>
                        </a:lnTo>
                        <a:lnTo>
                          <a:pt x="70" y="353"/>
                        </a:lnTo>
                        <a:lnTo>
                          <a:pt x="49" y="335"/>
                        </a:lnTo>
                        <a:lnTo>
                          <a:pt x="28" y="311"/>
                        </a:lnTo>
                        <a:lnTo>
                          <a:pt x="14" y="281"/>
                        </a:lnTo>
                        <a:lnTo>
                          <a:pt x="7" y="248"/>
                        </a:lnTo>
                        <a:lnTo>
                          <a:pt x="0" y="215"/>
                        </a:lnTo>
                        <a:lnTo>
                          <a:pt x="3" y="176"/>
                        </a:lnTo>
                        <a:lnTo>
                          <a:pt x="3" y="176"/>
                        </a:lnTo>
                        <a:lnTo>
                          <a:pt x="7" y="141"/>
                        </a:lnTo>
                        <a:lnTo>
                          <a:pt x="21" y="105"/>
                        </a:lnTo>
                        <a:lnTo>
                          <a:pt x="35" y="75"/>
                        </a:lnTo>
                        <a:lnTo>
                          <a:pt x="56" y="48"/>
                        </a:lnTo>
                        <a:lnTo>
                          <a:pt x="80" y="27"/>
                        </a:lnTo>
                        <a:lnTo>
                          <a:pt x="104" y="12"/>
                        </a:lnTo>
                        <a:lnTo>
                          <a:pt x="132" y="3"/>
                        </a:lnTo>
                        <a:lnTo>
                          <a:pt x="146" y="0"/>
                        </a:lnTo>
                        <a:lnTo>
                          <a:pt x="160" y="0"/>
                        </a:lnTo>
                        <a:lnTo>
                          <a:pt x="160" y="0"/>
                        </a:lnTo>
                        <a:close/>
                      </a:path>
                    </a:pathLst>
                  </a:custGeom>
                  <a:solidFill>
                    <a:srgbClr val="1761A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8" name="Freeform 118"/>
                  <p:cNvSpPr>
                    <a:spLocks/>
                  </p:cNvSpPr>
                  <p:nvPr/>
                </p:nvSpPr>
                <p:spPr bwMode="auto">
                  <a:xfrm>
                    <a:off x="2196215" y="1052674"/>
                    <a:ext cx="427038" cy="565150"/>
                  </a:xfrm>
                  <a:custGeom>
                    <a:avLst/>
                    <a:gdLst>
                      <a:gd name="T0" fmla="*/ 153 w 269"/>
                      <a:gd name="T1" fmla="*/ 0 h 356"/>
                      <a:gd name="T2" fmla="*/ 153 w 269"/>
                      <a:gd name="T3" fmla="*/ 0 h 356"/>
                      <a:gd name="T4" fmla="*/ 164 w 269"/>
                      <a:gd name="T5" fmla="*/ 0 h 356"/>
                      <a:gd name="T6" fmla="*/ 178 w 269"/>
                      <a:gd name="T7" fmla="*/ 3 h 356"/>
                      <a:gd name="T8" fmla="*/ 202 w 269"/>
                      <a:gd name="T9" fmla="*/ 18 h 356"/>
                      <a:gd name="T10" fmla="*/ 223 w 269"/>
                      <a:gd name="T11" fmla="*/ 36 h 356"/>
                      <a:gd name="T12" fmla="*/ 241 w 269"/>
                      <a:gd name="T13" fmla="*/ 57 h 356"/>
                      <a:gd name="T14" fmla="*/ 255 w 269"/>
                      <a:gd name="T15" fmla="*/ 87 h 356"/>
                      <a:gd name="T16" fmla="*/ 265 w 269"/>
                      <a:gd name="T17" fmla="*/ 117 h 356"/>
                      <a:gd name="T18" fmla="*/ 269 w 269"/>
                      <a:gd name="T19" fmla="*/ 153 h 356"/>
                      <a:gd name="T20" fmla="*/ 269 w 269"/>
                      <a:gd name="T21" fmla="*/ 188 h 356"/>
                      <a:gd name="T22" fmla="*/ 269 w 269"/>
                      <a:gd name="T23" fmla="*/ 188 h 356"/>
                      <a:gd name="T24" fmla="*/ 262 w 269"/>
                      <a:gd name="T25" fmla="*/ 224 h 356"/>
                      <a:gd name="T26" fmla="*/ 251 w 269"/>
                      <a:gd name="T27" fmla="*/ 257 h 356"/>
                      <a:gd name="T28" fmla="*/ 234 w 269"/>
                      <a:gd name="T29" fmla="*/ 287 h 356"/>
                      <a:gd name="T30" fmla="*/ 216 w 269"/>
                      <a:gd name="T31" fmla="*/ 311 h 356"/>
                      <a:gd name="T32" fmla="*/ 192 w 269"/>
                      <a:gd name="T33" fmla="*/ 332 h 356"/>
                      <a:gd name="T34" fmla="*/ 167 w 269"/>
                      <a:gd name="T35" fmla="*/ 347 h 356"/>
                      <a:gd name="T36" fmla="*/ 143 w 269"/>
                      <a:gd name="T37" fmla="*/ 356 h 356"/>
                      <a:gd name="T38" fmla="*/ 129 w 269"/>
                      <a:gd name="T39" fmla="*/ 356 h 356"/>
                      <a:gd name="T40" fmla="*/ 115 w 269"/>
                      <a:gd name="T41" fmla="*/ 356 h 356"/>
                      <a:gd name="T42" fmla="*/ 115 w 269"/>
                      <a:gd name="T43" fmla="*/ 356 h 356"/>
                      <a:gd name="T44" fmla="*/ 101 w 269"/>
                      <a:gd name="T45" fmla="*/ 356 h 356"/>
                      <a:gd name="T46" fmla="*/ 91 w 269"/>
                      <a:gd name="T47" fmla="*/ 350 h 356"/>
                      <a:gd name="T48" fmla="*/ 66 w 269"/>
                      <a:gd name="T49" fmla="*/ 338 h 356"/>
                      <a:gd name="T50" fmla="*/ 45 w 269"/>
                      <a:gd name="T51" fmla="*/ 320 h 356"/>
                      <a:gd name="T52" fmla="*/ 28 w 269"/>
                      <a:gd name="T53" fmla="*/ 296 h 356"/>
                      <a:gd name="T54" fmla="*/ 14 w 269"/>
                      <a:gd name="T55" fmla="*/ 269 h 356"/>
                      <a:gd name="T56" fmla="*/ 3 w 269"/>
                      <a:gd name="T57" fmla="*/ 239 h 356"/>
                      <a:gd name="T58" fmla="*/ 0 w 269"/>
                      <a:gd name="T59" fmla="*/ 203 h 356"/>
                      <a:gd name="T60" fmla="*/ 0 w 269"/>
                      <a:gd name="T61" fmla="*/ 167 h 356"/>
                      <a:gd name="T62" fmla="*/ 0 w 269"/>
                      <a:gd name="T63" fmla="*/ 167 h 356"/>
                      <a:gd name="T64" fmla="*/ 7 w 269"/>
                      <a:gd name="T65" fmla="*/ 132 h 356"/>
                      <a:gd name="T66" fmla="*/ 17 w 269"/>
                      <a:gd name="T67" fmla="*/ 99 h 356"/>
                      <a:gd name="T68" fmla="*/ 31 w 269"/>
                      <a:gd name="T69" fmla="*/ 69 h 356"/>
                      <a:gd name="T70" fmla="*/ 52 w 269"/>
                      <a:gd name="T71" fmla="*/ 45 h 356"/>
                      <a:gd name="T72" fmla="*/ 73 w 269"/>
                      <a:gd name="T73" fmla="*/ 24 h 356"/>
                      <a:gd name="T74" fmla="*/ 97 w 269"/>
                      <a:gd name="T75" fmla="*/ 9 h 356"/>
                      <a:gd name="T76" fmla="*/ 125 w 269"/>
                      <a:gd name="T77" fmla="*/ 0 h 356"/>
                      <a:gd name="T78" fmla="*/ 139 w 269"/>
                      <a:gd name="T79" fmla="*/ 0 h 356"/>
                      <a:gd name="T80" fmla="*/ 153 w 269"/>
                      <a:gd name="T81" fmla="*/ 0 h 356"/>
                      <a:gd name="T82" fmla="*/ 153 w 269"/>
                      <a:gd name="T83" fmla="*/ 0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9" h="356">
                        <a:moveTo>
                          <a:pt x="153" y="0"/>
                        </a:moveTo>
                        <a:lnTo>
                          <a:pt x="153" y="0"/>
                        </a:lnTo>
                        <a:lnTo>
                          <a:pt x="164" y="0"/>
                        </a:lnTo>
                        <a:lnTo>
                          <a:pt x="178" y="3"/>
                        </a:lnTo>
                        <a:lnTo>
                          <a:pt x="202" y="18"/>
                        </a:lnTo>
                        <a:lnTo>
                          <a:pt x="223" y="36"/>
                        </a:lnTo>
                        <a:lnTo>
                          <a:pt x="241" y="57"/>
                        </a:lnTo>
                        <a:lnTo>
                          <a:pt x="255" y="87"/>
                        </a:lnTo>
                        <a:lnTo>
                          <a:pt x="265" y="117"/>
                        </a:lnTo>
                        <a:lnTo>
                          <a:pt x="269" y="153"/>
                        </a:lnTo>
                        <a:lnTo>
                          <a:pt x="269" y="188"/>
                        </a:lnTo>
                        <a:lnTo>
                          <a:pt x="269" y="188"/>
                        </a:lnTo>
                        <a:lnTo>
                          <a:pt x="262" y="224"/>
                        </a:lnTo>
                        <a:lnTo>
                          <a:pt x="251" y="257"/>
                        </a:lnTo>
                        <a:lnTo>
                          <a:pt x="234" y="287"/>
                        </a:lnTo>
                        <a:lnTo>
                          <a:pt x="216" y="311"/>
                        </a:lnTo>
                        <a:lnTo>
                          <a:pt x="192" y="332"/>
                        </a:lnTo>
                        <a:lnTo>
                          <a:pt x="167" y="347"/>
                        </a:lnTo>
                        <a:lnTo>
                          <a:pt x="143" y="356"/>
                        </a:lnTo>
                        <a:lnTo>
                          <a:pt x="129" y="356"/>
                        </a:lnTo>
                        <a:lnTo>
                          <a:pt x="115" y="356"/>
                        </a:lnTo>
                        <a:lnTo>
                          <a:pt x="115" y="356"/>
                        </a:lnTo>
                        <a:lnTo>
                          <a:pt x="101" y="356"/>
                        </a:lnTo>
                        <a:lnTo>
                          <a:pt x="91" y="350"/>
                        </a:lnTo>
                        <a:lnTo>
                          <a:pt x="66" y="338"/>
                        </a:lnTo>
                        <a:lnTo>
                          <a:pt x="45" y="320"/>
                        </a:lnTo>
                        <a:lnTo>
                          <a:pt x="28" y="296"/>
                        </a:lnTo>
                        <a:lnTo>
                          <a:pt x="14" y="269"/>
                        </a:lnTo>
                        <a:lnTo>
                          <a:pt x="3" y="239"/>
                        </a:lnTo>
                        <a:lnTo>
                          <a:pt x="0" y="203"/>
                        </a:lnTo>
                        <a:lnTo>
                          <a:pt x="0" y="167"/>
                        </a:lnTo>
                        <a:lnTo>
                          <a:pt x="0" y="167"/>
                        </a:lnTo>
                        <a:lnTo>
                          <a:pt x="7" y="132"/>
                        </a:lnTo>
                        <a:lnTo>
                          <a:pt x="17" y="99"/>
                        </a:lnTo>
                        <a:lnTo>
                          <a:pt x="31" y="69"/>
                        </a:lnTo>
                        <a:lnTo>
                          <a:pt x="52" y="45"/>
                        </a:lnTo>
                        <a:lnTo>
                          <a:pt x="73" y="24"/>
                        </a:lnTo>
                        <a:lnTo>
                          <a:pt x="97" y="9"/>
                        </a:lnTo>
                        <a:lnTo>
                          <a:pt x="125" y="0"/>
                        </a:lnTo>
                        <a:lnTo>
                          <a:pt x="139" y="0"/>
                        </a:lnTo>
                        <a:lnTo>
                          <a:pt x="153" y="0"/>
                        </a:lnTo>
                        <a:lnTo>
                          <a:pt x="153" y="0"/>
                        </a:lnTo>
                        <a:close/>
                      </a:path>
                    </a:pathLst>
                  </a:custGeom>
                  <a:solidFill>
                    <a:srgbClr val="1765A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9" name="Freeform 119"/>
                  <p:cNvSpPr>
                    <a:spLocks/>
                  </p:cNvSpPr>
                  <p:nvPr/>
                </p:nvSpPr>
                <p:spPr bwMode="auto">
                  <a:xfrm>
                    <a:off x="2200977" y="1062199"/>
                    <a:ext cx="415925" cy="546100"/>
                  </a:xfrm>
                  <a:custGeom>
                    <a:avLst/>
                    <a:gdLst>
                      <a:gd name="T0" fmla="*/ 147 w 262"/>
                      <a:gd name="T1" fmla="*/ 0 h 344"/>
                      <a:gd name="T2" fmla="*/ 147 w 262"/>
                      <a:gd name="T3" fmla="*/ 0 h 344"/>
                      <a:gd name="T4" fmla="*/ 175 w 262"/>
                      <a:gd name="T5" fmla="*/ 6 h 344"/>
                      <a:gd name="T6" fmla="*/ 196 w 262"/>
                      <a:gd name="T7" fmla="*/ 15 h 344"/>
                      <a:gd name="T8" fmla="*/ 217 w 262"/>
                      <a:gd name="T9" fmla="*/ 33 h 344"/>
                      <a:gd name="T10" fmla="*/ 234 w 262"/>
                      <a:gd name="T11" fmla="*/ 57 h 344"/>
                      <a:gd name="T12" fmla="*/ 248 w 262"/>
                      <a:gd name="T13" fmla="*/ 84 h 344"/>
                      <a:gd name="T14" fmla="*/ 255 w 262"/>
                      <a:gd name="T15" fmla="*/ 114 h 344"/>
                      <a:gd name="T16" fmla="*/ 262 w 262"/>
                      <a:gd name="T17" fmla="*/ 147 h 344"/>
                      <a:gd name="T18" fmla="*/ 259 w 262"/>
                      <a:gd name="T19" fmla="*/ 182 h 344"/>
                      <a:gd name="T20" fmla="*/ 259 w 262"/>
                      <a:gd name="T21" fmla="*/ 182 h 344"/>
                      <a:gd name="T22" fmla="*/ 255 w 262"/>
                      <a:gd name="T23" fmla="*/ 215 h 344"/>
                      <a:gd name="T24" fmla="*/ 245 w 262"/>
                      <a:gd name="T25" fmla="*/ 248 h 344"/>
                      <a:gd name="T26" fmla="*/ 227 w 262"/>
                      <a:gd name="T27" fmla="*/ 275 h 344"/>
                      <a:gd name="T28" fmla="*/ 210 w 262"/>
                      <a:gd name="T29" fmla="*/ 302 h 344"/>
                      <a:gd name="T30" fmla="*/ 189 w 262"/>
                      <a:gd name="T31" fmla="*/ 320 h 344"/>
                      <a:gd name="T32" fmla="*/ 164 w 262"/>
                      <a:gd name="T33" fmla="*/ 335 h 344"/>
                      <a:gd name="T34" fmla="*/ 140 w 262"/>
                      <a:gd name="T35" fmla="*/ 344 h 344"/>
                      <a:gd name="T36" fmla="*/ 112 w 262"/>
                      <a:gd name="T37" fmla="*/ 344 h 344"/>
                      <a:gd name="T38" fmla="*/ 112 w 262"/>
                      <a:gd name="T39" fmla="*/ 344 h 344"/>
                      <a:gd name="T40" fmla="*/ 88 w 262"/>
                      <a:gd name="T41" fmla="*/ 338 h 344"/>
                      <a:gd name="T42" fmla="*/ 63 w 262"/>
                      <a:gd name="T43" fmla="*/ 326 h 344"/>
                      <a:gd name="T44" fmla="*/ 42 w 262"/>
                      <a:gd name="T45" fmla="*/ 311 h 344"/>
                      <a:gd name="T46" fmla="*/ 28 w 262"/>
                      <a:gd name="T47" fmla="*/ 287 h 344"/>
                      <a:gd name="T48" fmla="*/ 14 w 262"/>
                      <a:gd name="T49" fmla="*/ 260 h 344"/>
                      <a:gd name="T50" fmla="*/ 4 w 262"/>
                      <a:gd name="T51" fmla="*/ 230 h 344"/>
                      <a:gd name="T52" fmla="*/ 0 w 262"/>
                      <a:gd name="T53" fmla="*/ 197 h 344"/>
                      <a:gd name="T54" fmla="*/ 0 w 262"/>
                      <a:gd name="T55" fmla="*/ 161 h 344"/>
                      <a:gd name="T56" fmla="*/ 0 w 262"/>
                      <a:gd name="T57" fmla="*/ 161 h 344"/>
                      <a:gd name="T58" fmla="*/ 7 w 262"/>
                      <a:gd name="T59" fmla="*/ 129 h 344"/>
                      <a:gd name="T60" fmla="*/ 18 w 262"/>
                      <a:gd name="T61" fmla="*/ 96 h 344"/>
                      <a:gd name="T62" fmla="*/ 32 w 262"/>
                      <a:gd name="T63" fmla="*/ 69 h 344"/>
                      <a:gd name="T64" fmla="*/ 53 w 262"/>
                      <a:gd name="T65" fmla="*/ 42 h 344"/>
                      <a:gd name="T66" fmla="*/ 74 w 262"/>
                      <a:gd name="T67" fmla="*/ 24 h 344"/>
                      <a:gd name="T68" fmla="*/ 98 w 262"/>
                      <a:gd name="T69" fmla="*/ 9 h 344"/>
                      <a:gd name="T70" fmla="*/ 122 w 262"/>
                      <a:gd name="T71" fmla="*/ 0 h 344"/>
                      <a:gd name="T72" fmla="*/ 147 w 262"/>
                      <a:gd name="T73" fmla="*/ 0 h 344"/>
                      <a:gd name="T74" fmla="*/ 147 w 262"/>
                      <a:gd name="T75" fmla="*/ 0 h 3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62" h="344">
                        <a:moveTo>
                          <a:pt x="147" y="0"/>
                        </a:moveTo>
                        <a:lnTo>
                          <a:pt x="147" y="0"/>
                        </a:lnTo>
                        <a:lnTo>
                          <a:pt x="175" y="6"/>
                        </a:lnTo>
                        <a:lnTo>
                          <a:pt x="196" y="15"/>
                        </a:lnTo>
                        <a:lnTo>
                          <a:pt x="217" y="33"/>
                        </a:lnTo>
                        <a:lnTo>
                          <a:pt x="234" y="57"/>
                        </a:lnTo>
                        <a:lnTo>
                          <a:pt x="248" y="84"/>
                        </a:lnTo>
                        <a:lnTo>
                          <a:pt x="255" y="114"/>
                        </a:lnTo>
                        <a:lnTo>
                          <a:pt x="262" y="147"/>
                        </a:lnTo>
                        <a:lnTo>
                          <a:pt x="259" y="182"/>
                        </a:lnTo>
                        <a:lnTo>
                          <a:pt x="259" y="182"/>
                        </a:lnTo>
                        <a:lnTo>
                          <a:pt x="255" y="215"/>
                        </a:lnTo>
                        <a:lnTo>
                          <a:pt x="245" y="248"/>
                        </a:lnTo>
                        <a:lnTo>
                          <a:pt x="227" y="275"/>
                        </a:lnTo>
                        <a:lnTo>
                          <a:pt x="210" y="302"/>
                        </a:lnTo>
                        <a:lnTo>
                          <a:pt x="189" y="320"/>
                        </a:lnTo>
                        <a:lnTo>
                          <a:pt x="164" y="335"/>
                        </a:lnTo>
                        <a:lnTo>
                          <a:pt x="140" y="344"/>
                        </a:lnTo>
                        <a:lnTo>
                          <a:pt x="112" y="344"/>
                        </a:lnTo>
                        <a:lnTo>
                          <a:pt x="112" y="344"/>
                        </a:lnTo>
                        <a:lnTo>
                          <a:pt x="88" y="338"/>
                        </a:lnTo>
                        <a:lnTo>
                          <a:pt x="63" y="326"/>
                        </a:lnTo>
                        <a:lnTo>
                          <a:pt x="42" y="311"/>
                        </a:lnTo>
                        <a:lnTo>
                          <a:pt x="28" y="287"/>
                        </a:lnTo>
                        <a:lnTo>
                          <a:pt x="14" y="260"/>
                        </a:lnTo>
                        <a:lnTo>
                          <a:pt x="4" y="230"/>
                        </a:lnTo>
                        <a:lnTo>
                          <a:pt x="0" y="197"/>
                        </a:lnTo>
                        <a:lnTo>
                          <a:pt x="0" y="161"/>
                        </a:lnTo>
                        <a:lnTo>
                          <a:pt x="0" y="161"/>
                        </a:lnTo>
                        <a:lnTo>
                          <a:pt x="7" y="129"/>
                        </a:lnTo>
                        <a:lnTo>
                          <a:pt x="18" y="96"/>
                        </a:lnTo>
                        <a:lnTo>
                          <a:pt x="32" y="69"/>
                        </a:lnTo>
                        <a:lnTo>
                          <a:pt x="53" y="42"/>
                        </a:lnTo>
                        <a:lnTo>
                          <a:pt x="74" y="24"/>
                        </a:lnTo>
                        <a:lnTo>
                          <a:pt x="98" y="9"/>
                        </a:lnTo>
                        <a:lnTo>
                          <a:pt x="122" y="0"/>
                        </a:lnTo>
                        <a:lnTo>
                          <a:pt x="147" y="0"/>
                        </a:lnTo>
                        <a:lnTo>
                          <a:pt x="147" y="0"/>
                        </a:lnTo>
                        <a:close/>
                      </a:path>
                    </a:pathLst>
                  </a:custGeom>
                  <a:solidFill>
                    <a:srgbClr val="1469A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0" name="Freeform 120"/>
                  <p:cNvSpPr>
                    <a:spLocks/>
                  </p:cNvSpPr>
                  <p:nvPr/>
                </p:nvSpPr>
                <p:spPr bwMode="auto">
                  <a:xfrm>
                    <a:off x="2207327" y="1071724"/>
                    <a:ext cx="398463" cy="527050"/>
                  </a:xfrm>
                  <a:custGeom>
                    <a:avLst/>
                    <a:gdLst>
                      <a:gd name="T0" fmla="*/ 143 w 251"/>
                      <a:gd name="T1" fmla="*/ 0 h 332"/>
                      <a:gd name="T2" fmla="*/ 143 w 251"/>
                      <a:gd name="T3" fmla="*/ 0 h 332"/>
                      <a:gd name="T4" fmla="*/ 167 w 251"/>
                      <a:gd name="T5" fmla="*/ 6 h 332"/>
                      <a:gd name="T6" fmla="*/ 192 w 251"/>
                      <a:gd name="T7" fmla="*/ 15 h 332"/>
                      <a:gd name="T8" fmla="*/ 209 w 251"/>
                      <a:gd name="T9" fmla="*/ 33 h 332"/>
                      <a:gd name="T10" fmla="*/ 227 w 251"/>
                      <a:gd name="T11" fmla="*/ 54 h 332"/>
                      <a:gd name="T12" fmla="*/ 241 w 251"/>
                      <a:gd name="T13" fmla="*/ 81 h 332"/>
                      <a:gd name="T14" fmla="*/ 248 w 251"/>
                      <a:gd name="T15" fmla="*/ 111 h 332"/>
                      <a:gd name="T16" fmla="*/ 251 w 251"/>
                      <a:gd name="T17" fmla="*/ 141 h 332"/>
                      <a:gd name="T18" fmla="*/ 251 w 251"/>
                      <a:gd name="T19" fmla="*/ 176 h 332"/>
                      <a:gd name="T20" fmla="*/ 251 w 251"/>
                      <a:gd name="T21" fmla="*/ 176 h 332"/>
                      <a:gd name="T22" fmla="*/ 244 w 251"/>
                      <a:gd name="T23" fmla="*/ 209 h 332"/>
                      <a:gd name="T24" fmla="*/ 234 w 251"/>
                      <a:gd name="T25" fmla="*/ 239 h 332"/>
                      <a:gd name="T26" fmla="*/ 220 w 251"/>
                      <a:gd name="T27" fmla="*/ 266 h 332"/>
                      <a:gd name="T28" fmla="*/ 202 w 251"/>
                      <a:gd name="T29" fmla="*/ 290 h 332"/>
                      <a:gd name="T30" fmla="*/ 181 w 251"/>
                      <a:gd name="T31" fmla="*/ 308 h 332"/>
                      <a:gd name="T32" fmla="*/ 160 w 251"/>
                      <a:gd name="T33" fmla="*/ 323 h 332"/>
                      <a:gd name="T34" fmla="*/ 136 w 251"/>
                      <a:gd name="T35" fmla="*/ 332 h 332"/>
                      <a:gd name="T36" fmla="*/ 111 w 251"/>
                      <a:gd name="T37" fmla="*/ 332 h 332"/>
                      <a:gd name="T38" fmla="*/ 111 w 251"/>
                      <a:gd name="T39" fmla="*/ 332 h 332"/>
                      <a:gd name="T40" fmla="*/ 84 w 251"/>
                      <a:gd name="T41" fmla="*/ 326 h 332"/>
                      <a:gd name="T42" fmla="*/ 63 w 251"/>
                      <a:gd name="T43" fmla="*/ 314 h 332"/>
                      <a:gd name="T44" fmla="*/ 42 w 251"/>
                      <a:gd name="T45" fmla="*/ 299 h 332"/>
                      <a:gd name="T46" fmla="*/ 28 w 251"/>
                      <a:gd name="T47" fmla="*/ 278 h 332"/>
                      <a:gd name="T48" fmla="*/ 14 w 251"/>
                      <a:gd name="T49" fmla="*/ 251 h 332"/>
                      <a:gd name="T50" fmla="*/ 7 w 251"/>
                      <a:gd name="T51" fmla="*/ 221 h 332"/>
                      <a:gd name="T52" fmla="*/ 0 w 251"/>
                      <a:gd name="T53" fmla="*/ 191 h 332"/>
                      <a:gd name="T54" fmla="*/ 3 w 251"/>
                      <a:gd name="T55" fmla="*/ 155 h 332"/>
                      <a:gd name="T56" fmla="*/ 3 w 251"/>
                      <a:gd name="T57" fmla="*/ 155 h 332"/>
                      <a:gd name="T58" fmla="*/ 7 w 251"/>
                      <a:gd name="T59" fmla="*/ 123 h 332"/>
                      <a:gd name="T60" fmla="*/ 17 w 251"/>
                      <a:gd name="T61" fmla="*/ 93 h 332"/>
                      <a:gd name="T62" fmla="*/ 31 w 251"/>
                      <a:gd name="T63" fmla="*/ 66 h 332"/>
                      <a:gd name="T64" fmla="*/ 52 w 251"/>
                      <a:gd name="T65" fmla="*/ 42 h 332"/>
                      <a:gd name="T66" fmla="*/ 70 w 251"/>
                      <a:gd name="T67" fmla="*/ 24 h 332"/>
                      <a:gd name="T68" fmla="*/ 94 w 251"/>
                      <a:gd name="T69" fmla="*/ 9 h 332"/>
                      <a:gd name="T70" fmla="*/ 118 w 251"/>
                      <a:gd name="T71" fmla="*/ 0 h 332"/>
                      <a:gd name="T72" fmla="*/ 143 w 251"/>
                      <a:gd name="T73" fmla="*/ 0 h 332"/>
                      <a:gd name="T74" fmla="*/ 143 w 251"/>
                      <a:gd name="T75" fmla="*/ 0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51" h="332">
                        <a:moveTo>
                          <a:pt x="143" y="0"/>
                        </a:moveTo>
                        <a:lnTo>
                          <a:pt x="143" y="0"/>
                        </a:lnTo>
                        <a:lnTo>
                          <a:pt x="167" y="6"/>
                        </a:lnTo>
                        <a:lnTo>
                          <a:pt x="192" y="15"/>
                        </a:lnTo>
                        <a:lnTo>
                          <a:pt x="209" y="33"/>
                        </a:lnTo>
                        <a:lnTo>
                          <a:pt x="227" y="54"/>
                        </a:lnTo>
                        <a:lnTo>
                          <a:pt x="241" y="81"/>
                        </a:lnTo>
                        <a:lnTo>
                          <a:pt x="248" y="111"/>
                        </a:lnTo>
                        <a:lnTo>
                          <a:pt x="251" y="141"/>
                        </a:lnTo>
                        <a:lnTo>
                          <a:pt x="251" y="176"/>
                        </a:lnTo>
                        <a:lnTo>
                          <a:pt x="251" y="176"/>
                        </a:lnTo>
                        <a:lnTo>
                          <a:pt x="244" y="209"/>
                        </a:lnTo>
                        <a:lnTo>
                          <a:pt x="234" y="239"/>
                        </a:lnTo>
                        <a:lnTo>
                          <a:pt x="220" y="266"/>
                        </a:lnTo>
                        <a:lnTo>
                          <a:pt x="202" y="290"/>
                        </a:lnTo>
                        <a:lnTo>
                          <a:pt x="181" y="308"/>
                        </a:lnTo>
                        <a:lnTo>
                          <a:pt x="160" y="323"/>
                        </a:lnTo>
                        <a:lnTo>
                          <a:pt x="136" y="332"/>
                        </a:lnTo>
                        <a:lnTo>
                          <a:pt x="111" y="332"/>
                        </a:lnTo>
                        <a:lnTo>
                          <a:pt x="111" y="332"/>
                        </a:lnTo>
                        <a:lnTo>
                          <a:pt x="84" y="326"/>
                        </a:lnTo>
                        <a:lnTo>
                          <a:pt x="63" y="314"/>
                        </a:lnTo>
                        <a:lnTo>
                          <a:pt x="42" y="299"/>
                        </a:lnTo>
                        <a:lnTo>
                          <a:pt x="28" y="278"/>
                        </a:lnTo>
                        <a:lnTo>
                          <a:pt x="14" y="251"/>
                        </a:lnTo>
                        <a:lnTo>
                          <a:pt x="7" y="221"/>
                        </a:lnTo>
                        <a:lnTo>
                          <a:pt x="0" y="191"/>
                        </a:lnTo>
                        <a:lnTo>
                          <a:pt x="3" y="155"/>
                        </a:lnTo>
                        <a:lnTo>
                          <a:pt x="3" y="155"/>
                        </a:lnTo>
                        <a:lnTo>
                          <a:pt x="7" y="123"/>
                        </a:lnTo>
                        <a:lnTo>
                          <a:pt x="17" y="93"/>
                        </a:lnTo>
                        <a:lnTo>
                          <a:pt x="31" y="66"/>
                        </a:lnTo>
                        <a:lnTo>
                          <a:pt x="52" y="42"/>
                        </a:lnTo>
                        <a:lnTo>
                          <a:pt x="70" y="24"/>
                        </a:lnTo>
                        <a:lnTo>
                          <a:pt x="94" y="9"/>
                        </a:lnTo>
                        <a:lnTo>
                          <a:pt x="118" y="0"/>
                        </a:lnTo>
                        <a:lnTo>
                          <a:pt x="143" y="0"/>
                        </a:lnTo>
                        <a:lnTo>
                          <a:pt x="143" y="0"/>
                        </a:lnTo>
                        <a:close/>
                      </a:path>
                    </a:pathLst>
                  </a:custGeom>
                  <a:solidFill>
                    <a:srgbClr val="146CA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1" name="Freeform 121"/>
                  <p:cNvSpPr>
                    <a:spLocks/>
                  </p:cNvSpPr>
                  <p:nvPr/>
                </p:nvSpPr>
                <p:spPr bwMode="auto">
                  <a:xfrm>
                    <a:off x="2218440" y="1081249"/>
                    <a:ext cx="382588" cy="508000"/>
                  </a:xfrm>
                  <a:custGeom>
                    <a:avLst/>
                    <a:gdLst>
                      <a:gd name="T0" fmla="*/ 136 w 241"/>
                      <a:gd name="T1" fmla="*/ 0 h 320"/>
                      <a:gd name="T2" fmla="*/ 136 w 241"/>
                      <a:gd name="T3" fmla="*/ 0 h 320"/>
                      <a:gd name="T4" fmla="*/ 160 w 241"/>
                      <a:gd name="T5" fmla="*/ 6 h 320"/>
                      <a:gd name="T6" fmla="*/ 181 w 241"/>
                      <a:gd name="T7" fmla="*/ 15 h 320"/>
                      <a:gd name="T8" fmla="*/ 199 w 241"/>
                      <a:gd name="T9" fmla="*/ 33 h 320"/>
                      <a:gd name="T10" fmla="*/ 216 w 241"/>
                      <a:gd name="T11" fmla="*/ 54 h 320"/>
                      <a:gd name="T12" fmla="*/ 227 w 241"/>
                      <a:gd name="T13" fmla="*/ 78 h 320"/>
                      <a:gd name="T14" fmla="*/ 237 w 241"/>
                      <a:gd name="T15" fmla="*/ 105 h 320"/>
                      <a:gd name="T16" fmla="*/ 241 w 241"/>
                      <a:gd name="T17" fmla="*/ 137 h 320"/>
                      <a:gd name="T18" fmla="*/ 241 w 241"/>
                      <a:gd name="T19" fmla="*/ 167 h 320"/>
                      <a:gd name="T20" fmla="*/ 241 w 241"/>
                      <a:gd name="T21" fmla="*/ 167 h 320"/>
                      <a:gd name="T22" fmla="*/ 234 w 241"/>
                      <a:gd name="T23" fmla="*/ 200 h 320"/>
                      <a:gd name="T24" fmla="*/ 223 w 241"/>
                      <a:gd name="T25" fmla="*/ 230 h 320"/>
                      <a:gd name="T26" fmla="*/ 209 w 241"/>
                      <a:gd name="T27" fmla="*/ 257 h 320"/>
                      <a:gd name="T28" fmla="*/ 192 w 241"/>
                      <a:gd name="T29" fmla="*/ 278 h 320"/>
                      <a:gd name="T30" fmla="*/ 174 w 241"/>
                      <a:gd name="T31" fmla="*/ 296 h 320"/>
                      <a:gd name="T32" fmla="*/ 150 w 241"/>
                      <a:gd name="T33" fmla="*/ 311 h 320"/>
                      <a:gd name="T34" fmla="*/ 129 w 241"/>
                      <a:gd name="T35" fmla="*/ 317 h 320"/>
                      <a:gd name="T36" fmla="*/ 104 w 241"/>
                      <a:gd name="T37" fmla="*/ 320 h 320"/>
                      <a:gd name="T38" fmla="*/ 104 w 241"/>
                      <a:gd name="T39" fmla="*/ 320 h 320"/>
                      <a:gd name="T40" fmla="*/ 80 w 241"/>
                      <a:gd name="T41" fmla="*/ 314 h 320"/>
                      <a:gd name="T42" fmla="*/ 59 w 241"/>
                      <a:gd name="T43" fmla="*/ 305 h 320"/>
                      <a:gd name="T44" fmla="*/ 38 w 241"/>
                      <a:gd name="T45" fmla="*/ 287 h 320"/>
                      <a:gd name="T46" fmla="*/ 24 w 241"/>
                      <a:gd name="T47" fmla="*/ 266 h 320"/>
                      <a:gd name="T48" fmla="*/ 10 w 241"/>
                      <a:gd name="T49" fmla="*/ 242 h 320"/>
                      <a:gd name="T50" fmla="*/ 3 w 241"/>
                      <a:gd name="T51" fmla="*/ 212 h 320"/>
                      <a:gd name="T52" fmla="*/ 0 w 241"/>
                      <a:gd name="T53" fmla="*/ 182 h 320"/>
                      <a:gd name="T54" fmla="*/ 0 w 241"/>
                      <a:gd name="T55" fmla="*/ 149 h 320"/>
                      <a:gd name="T56" fmla="*/ 0 w 241"/>
                      <a:gd name="T57" fmla="*/ 149 h 320"/>
                      <a:gd name="T58" fmla="*/ 7 w 241"/>
                      <a:gd name="T59" fmla="*/ 120 h 320"/>
                      <a:gd name="T60" fmla="*/ 17 w 241"/>
                      <a:gd name="T61" fmla="*/ 90 h 320"/>
                      <a:gd name="T62" fmla="*/ 28 w 241"/>
                      <a:gd name="T63" fmla="*/ 63 h 320"/>
                      <a:gd name="T64" fmla="*/ 45 w 241"/>
                      <a:gd name="T65" fmla="*/ 42 h 320"/>
                      <a:gd name="T66" fmla="*/ 66 w 241"/>
                      <a:gd name="T67" fmla="*/ 21 h 320"/>
                      <a:gd name="T68" fmla="*/ 87 w 241"/>
                      <a:gd name="T69" fmla="*/ 9 h 320"/>
                      <a:gd name="T70" fmla="*/ 111 w 241"/>
                      <a:gd name="T71" fmla="*/ 0 h 320"/>
                      <a:gd name="T72" fmla="*/ 136 w 241"/>
                      <a:gd name="T73" fmla="*/ 0 h 320"/>
                      <a:gd name="T74" fmla="*/ 136 w 241"/>
                      <a:gd name="T75" fmla="*/ 0 h 3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41" h="320">
                        <a:moveTo>
                          <a:pt x="136" y="0"/>
                        </a:moveTo>
                        <a:lnTo>
                          <a:pt x="136" y="0"/>
                        </a:lnTo>
                        <a:lnTo>
                          <a:pt x="160" y="6"/>
                        </a:lnTo>
                        <a:lnTo>
                          <a:pt x="181" y="15"/>
                        </a:lnTo>
                        <a:lnTo>
                          <a:pt x="199" y="33"/>
                        </a:lnTo>
                        <a:lnTo>
                          <a:pt x="216" y="54"/>
                        </a:lnTo>
                        <a:lnTo>
                          <a:pt x="227" y="78"/>
                        </a:lnTo>
                        <a:lnTo>
                          <a:pt x="237" y="105"/>
                        </a:lnTo>
                        <a:lnTo>
                          <a:pt x="241" y="137"/>
                        </a:lnTo>
                        <a:lnTo>
                          <a:pt x="241" y="167"/>
                        </a:lnTo>
                        <a:lnTo>
                          <a:pt x="241" y="167"/>
                        </a:lnTo>
                        <a:lnTo>
                          <a:pt x="234" y="200"/>
                        </a:lnTo>
                        <a:lnTo>
                          <a:pt x="223" y="230"/>
                        </a:lnTo>
                        <a:lnTo>
                          <a:pt x="209" y="257"/>
                        </a:lnTo>
                        <a:lnTo>
                          <a:pt x="192" y="278"/>
                        </a:lnTo>
                        <a:lnTo>
                          <a:pt x="174" y="296"/>
                        </a:lnTo>
                        <a:lnTo>
                          <a:pt x="150" y="311"/>
                        </a:lnTo>
                        <a:lnTo>
                          <a:pt x="129" y="317"/>
                        </a:lnTo>
                        <a:lnTo>
                          <a:pt x="104" y="320"/>
                        </a:lnTo>
                        <a:lnTo>
                          <a:pt x="104" y="320"/>
                        </a:lnTo>
                        <a:lnTo>
                          <a:pt x="80" y="314"/>
                        </a:lnTo>
                        <a:lnTo>
                          <a:pt x="59" y="305"/>
                        </a:lnTo>
                        <a:lnTo>
                          <a:pt x="38" y="287"/>
                        </a:lnTo>
                        <a:lnTo>
                          <a:pt x="24" y="266"/>
                        </a:lnTo>
                        <a:lnTo>
                          <a:pt x="10" y="242"/>
                        </a:lnTo>
                        <a:lnTo>
                          <a:pt x="3" y="212"/>
                        </a:lnTo>
                        <a:lnTo>
                          <a:pt x="0" y="182"/>
                        </a:lnTo>
                        <a:lnTo>
                          <a:pt x="0" y="149"/>
                        </a:lnTo>
                        <a:lnTo>
                          <a:pt x="0" y="149"/>
                        </a:lnTo>
                        <a:lnTo>
                          <a:pt x="7" y="120"/>
                        </a:lnTo>
                        <a:lnTo>
                          <a:pt x="17" y="90"/>
                        </a:lnTo>
                        <a:lnTo>
                          <a:pt x="28" y="63"/>
                        </a:lnTo>
                        <a:lnTo>
                          <a:pt x="45" y="42"/>
                        </a:lnTo>
                        <a:lnTo>
                          <a:pt x="66" y="21"/>
                        </a:lnTo>
                        <a:lnTo>
                          <a:pt x="87" y="9"/>
                        </a:lnTo>
                        <a:lnTo>
                          <a:pt x="111" y="0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close/>
                      </a:path>
                    </a:pathLst>
                  </a:custGeom>
                  <a:solidFill>
                    <a:srgbClr val="1371B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2" name="Freeform 122"/>
                  <p:cNvSpPr>
                    <a:spLocks/>
                  </p:cNvSpPr>
                  <p:nvPr/>
                </p:nvSpPr>
                <p:spPr bwMode="auto">
                  <a:xfrm>
                    <a:off x="2223202" y="1090774"/>
                    <a:ext cx="371475" cy="488950"/>
                  </a:xfrm>
                  <a:custGeom>
                    <a:avLst/>
                    <a:gdLst>
                      <a:gd name="T0" fmla="*/ 133 w 234"/>
                      <a:gd name="T1" fmla="*/ 0 h 308"/>
                      <a:gd name="T2" fmla="*/ 133 w 234"/>
                      <a:gd name="T3" fmla="*/ 0 h 308"/>
                      <a:gd name="T4" fmla="*/ 154 w 234"/>
                      <a:gd name="T5" fmla="*/ 6 h 308"/>
                      <a:gd name="T6" fmla="*/ 175 w 234"/>
                      <a:gd name="T7" fmla="*/ 15 h 308"/>
                      <a:gd name="T8" fmla="*/ 192 w 234"/>
                      <a:gd name="T9" fmla="*/ 30 h 308"/>
                      <a:gd name="T10" fmla="*/ 210 w 234"/>
                      <a:gd name="T11" fmla="*/ 51 h 308"/>
                      <a:gd name="T12" fmla="*/ 220 w 234"/>
                      <a:gd name="T13" fmla="*/ 75 h 308"/>
                      <a:gd name="T14" fmla="*/ 227 w 234"/>
                      <a:gd name="T15" fmla="*/ 102 h 308"/>
                      <a:gd name="T16" fmla="*/ 234 w 234"/>
                      <a:gd name="T17" fmla="*/ 131 h 308"/>
                      <a:gd name="T18" fmla="*/ 231 w 234"/>
                      <a:gd name="T19" fmla="*/ 161 h 308"/>
                      <a:gd name="T20" fmla="*/ 231 w 234"/>
                      <a:gd name="T21" fmla="*/ 161 h 308"/>
                      <a:gd name="T22" fmla="*/ 227 w 234"/>
                      <a:gd name="T23" fmla="*/ 194 h 308"/>
                      <a:gd name="T24" fmla="*/ 217 w 234"/>
                      <a:gd name="T25" fmla="*/ 221 h 308"/>
                      <a:gd name="T26" fmla="*/ 203 w 234"/>
                      <a:gd name="T27" fmla="*/ 248 h 308"/>
                      <a:gd name="T28" fmla="*/ 185 w 234"/>
                      <a:gd name="T29" fmla="*/ 269 h 308"/>
                      <a:gd name="T30" fmla="*/ 168 w 234"/>
                      <a:gd name="T31" fmla="*/ 287 h 308"/>
                      <a:gd name="T32" fmla="*/ 147 w 234"/>
                      <a:gd name="T33" fmla="*/ 299 h 308"/>
                      <a:gd name="T34" fmla="*/ 126 w 234"/>
                      <a:gd name="T35" fmla="*/ 305 h 308"/>
                      <a:gd name="T36" fmla="*/ 101 w 234"/>
                      <a:gd name="T37" fmla="*/ 308 h 308"/>
                      <a:gd name="T38" fmla="*/ 101 w 234"/>
                      <a:gd name="T39" fmla="*/ 308 h 308"/>
                      <a:gd name="T40" fmla="*/ 77 w 234"/>
                      <a:gd name="T41" fmla="*/ 302 h 308"/>
                      <a:gd name="T42" fmla="*/ 56 w 234"/>
                      <a:gd name="T43" fmla="*/ 293 h 308"/>
                      <a:gd name="T44" fmla="*/ 39 w 234"/>
                      <a:gd name="T45" fmla="*/ 275 h 308"/>
                      <a:gd name="T46" fmla="*/ 25 w 234"/>
                      <a:gd name="T47" fmla="*/ 257 h 308"/>
                      <a:gd name="T48" fmla="*/ 14 w 234"/>
                      <a:gd name="T49" fmla="*/ 233 h 308"/>
                      <a:gd name="T50" fmla="*/ 4 w 234"/>
                      <a:gd name="T51" fmla="*/ 206 h 308"/>
                      <a:gd name="T52" fmla="*/ 0 w 234"/>
                      <a:gd name="T53" fmla="*/ 176 h 308"/>
                      <a:gd name="T54" fmla="*/ 0 w 234"/>
                      <a:gd name="T55" fmla="*/ 146 h 308"/>
                      <a:gd name="T56" fmla="*/ 0 w 234"/>
                      <a:gd name="T57" fmla="*/ 146 h 308"/>
                      <a:gd name="T58" fmla="*/ 7 w 234"/>
                      <a:gd name="T59" fmla="*/ 114 h 308"/>
                      <a:gd name="T60" fmla="*/ 18 w 234"/>
                      <a:gd name="T61" fmla="*/ 87 h 308"/>
                      <a:gd name="T62" fmla="*/ 32 w 234"/>
                      <a:gd name="T63" fmla="*/ 60 h 308"/>
                      <a:gd name="T64" fmla="*/ 46 w 234"/>
                      <a:gd name="T65" fmla="*/ 39 h 308"/>
                      <a:gd name="T66" fmla="*/ 67 w 234"/>
                      <a:gd name="T67" fmla="*/ 21 h 308"/>
                      <a:gd name="T68" fmla="*/ 87 w 234"/>
                      <a:gd name="T69" fmla="*/ 9 h 308"/>
                      <a:gd name="T70" fmla="*/ 108 w 234"/>
                      <a:gd name="T71" fmla="*/ 3 h 308"/>
                      <a:gd name="T72" fmla="*/ 133 w 234"/>
                      <a:gd name="T73" fmla="*/ 0 h 308"/>
                      <a:gd name="T74" fmla="*/ 133 w 234"/>
                      <a:gd name="T75" fmla="*/ 0 h 3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34" h="308">
                        <a:moveTo>
                          <a:pt x="133" y="0"/>
                        </a:moveTo>
                        <a:lnTo>
                          <a:pt x="133" y="0"/>
                        </a:lnTo>
                        <a:lnTo>
                          <a:pt x="154" y="6"/>
                        </a:lnTo>
                        <a:lnTo>
                          <a:pt x="175" y="15"/>
                        </a:lnTo>
                        <a:lnTo>
                          <a:pt x="192" y="30"/>
                        </a:lnTo>
                        <a:lnTo>
                          <a:pt x="210" y="51"/>
                        </a:lnTo>
                        <a:lnTo>
                          <a:pt x="220" y="75"/>
                        </a:lnTo>
                        <a:lnTo>
                          <a:pt x="227" y="102"/>
                        </a:lnTo>
                        <a:lnTo>
                          <a:pt x="234" y="131"/>
                        </a:lnTo>
                        <a:lnTo>
                          <a:pt x="231" y="161"/>
                        </a:lnTo>
                        <a:lnTo>
                          <a:pt x="231" y="161"/>
                        </a:lnTo>
                        <a:lnTo>
                          <a:pt x="227" y="194"/>
                        </a:lnTo>
                        <a:lnTo>
                          <a:pt x="217" y="221"/>
                        </a:lnTo>
                        <a:lnTo>
                          <a:pt x="203" y="248"/>
                        </a:lnTo>
                        <a:lnTo>
                          <a:pt x="185" y="269"/>
                        </a:lnTo>
                        <a:lnTo>
                          <a:pt x="168" y="287"/>
                        </a:lnTo>
                        <a:lnTo>
                          <a:pt x="147" y="299"/>
                        </a:lnTo>
                        <a:lnTo>
                          <a:pt x="126" y="305"/>
                        </a:lnTo>
                        <a:lnTo>
                          <a:pt x="101" y="308"/>
                        </a:lnTo>
                        <a:lnTo>
                          <a:pt x="101" y="308"/>
                        </a:lnTo>
                        <a:lnTo>
                          <a:pt x="77" y="302"/>
                        </a:lnTo>
                        <a:lnTo>
                          <a:pt x="56" y="293"/>
                        </a:lnTo>
                        <a:lnTo>
                          <a:pt x="39" y="275"/>
                        </a:lnTo>
                        <a:lnTo>
                          <a:pt x="25" y="257"/>
                        </a:lnTo>
                        <a:lnTo>
                          <a:pt x="14" y="233"/>
                        </a:lnTo>
                        <a:lnTo>
                          <a:pt x="4" y="206"/>
                        </a:lnTo>
                        <a:lnTo>
                          <a:pt x="0" y="176"/>
                        </a:lnTo>
                        <a:lnTo>
                          <a:pt x="0" y="146"/>
                        </a:lnTo>
                        <a:lnTo>
                          <a:pt x="0" y="146"/>
                        </a:lnTo>
                        <a:lnTo>
                          <a:pt x="7" y="114"/>
                        </a:lnTo>
                        <a:lnTo>
                          <a:pt x="18" y="87"/>
                        </a:lnTo>
                        <a:lnTo>
                          <a:pt x="32" y="60"/>
                        </a:lnTo>
                        <a:lnTo>
                          <a:pt x="46" y="39"/>
                        </a:lnTo>
                        <a:lnTo>
                          <a:pt x="67" y="21"/>
                        </a:lnTo>
                        <a:lnTo>
                          <a:pt x="87" y="9"/>
                        </a:lnTo>
                        <a:lnTo>
                          <a:pt x="108" y="3"/>
                        </a:lnTo>
                        <a:lnTo>
                          <a:pt x="133" y="0"/>
                        </a:lnTo>
                        <a:lnTo>
                          <a:pt x="133" y="0"/>
                        </a:lnTo>
                        <a:close/>
                      </a:path>
                    </a:pathLst>
                  </a:custGeom>
                  <a:solidFill>
                    <a:srgbClr val="1174B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3" name="Freeform 123"/>
                  <p:cNvSpPr>
                    <a:spLocks/>
                  </p:cNvSpPr>
                  <p:nvPr/>
                </p:nvSpPr>
                <p:spPr bwMode="auto">
                  <a:xfrm>
                    <a:off x="2234315" y="1100299"/>
                    <a:ext cx="349250" cy="469900"/>
                  </a:xfrm>
                  <a:custGeom>
                    <a:avLst/>
                    <a:gdLst>
                      <a:gd name="T0" fmla="*/ 126 w 220"/>
                      <a:gd name="T1" fmla="*/ 0 h 296"/>
                      <a:gd name="T2" fmla="*/ 126 w 220"/>
                      <a:gd name="T3" fmla="*/ 0 h 296"/>
                      <a:gd name="T4" fmla="*/ 147 w 220"/>
                      <a:gd name="T5" fmla="*/ 6 h 296"/>
                      <a:gd name="T6" fmla="*/ 168 w 220"/>
                      <a:gd name="T7" fmla="*/ 15 h 296"/>
                      <a:gd name="T8" fmla="*/ 185 w 220"/>
                      <a:gd name="T9" fmla="*/ 30 h 296"/>
                      <a:gd name="T10" fmla="*/ 199 w 220"/>
                      <a:gd name="T11" fmla="*/ 51 h 296"/>
                      <a:gd name="T12" fmla="*/ 210 w 220"/>
                      <a:gd name="T13" fmla="*/ 72 h 296"/>
                      <a:gd name="T14" fmla="*/ 217 w 220"/>
                      <a:gd name="T15" fmla="*/ 99 h 296"/>
                      <a:gd name="T16" fmla="*/ 220 w 220"/>
                      <a:gd name="T17" fmla="*/ 125 h 296"/>
                      <a:gd name="T18" fmla="*/ 220 w 220"/>
                      <a:gd name="T19" fmla="*/ 155 h 296"/>
                      <a:gd name="T20" fmla="*/ 220 w 220"/>
                      <a:gd name="T21" fmla="*/ 155 h 296"/>
                      <a:gd name="T22" fmla="*/ 213 w 220"/>
                      <a:gd name="T23" fmla="*/ 185 h 296"/>
                      <a:gd name="T24" fmla="*/ 206 w 220"/>
                      <a:gd name="T25" fmla="*/ 212 h 296"/>
                      <a:gd name="T26" fmla="*/ 192 w 220"/>
                      <a:gd name="T27" fmla="*/ 236 h 296"/>
                      <a:gd name="T28" fmla="*/ 178 w 220"/>
                      <a:gd name="T29" fmla="*/ 257 h 296"/>
                      <a:gd name="T30" fmla="*/ 157 w 220"/>
                      <a:gd name="T31" fmla="*/ 275 h 296"/>
                      <a:gd name="T32" fmla="*/ 140 w 220"/>
                      <a:gd name="T33" fmla="*/ 287 h 296"/>
                      <a:gd name="T34" fmla="*/ 119 w 220"/>
                      <a:gd name="T35" fmla="*/ 293 h 296"/>
                      <a:gd name="T36" fmla="*/ 94 w 220"/>
                      <a:gd name="T37" fmla="*/ 296 h 296"/>
                      <a:gd name="T38" fmla="*/ 94 w 220"/>
                      <a:gd name="T39" fmla="*/ 296 h 296"/>
                      <a:gd name="T40" fmla="*/ 73 w 220"/>
                      <a:gd name="T41" fmla="*/ 290 h 296"/>
                      <a:gd name="T42" fmla="*/ 53 w 220"/>
                      <a:gd name="T43" fmla="*/ 281 h 296"/>
                      <a:gd name="T44" fmla="*/ 35 w 220"/>
                      <a:gd name="T45" fmla="*/ 266 h 296"/>
                      <a:gd name="T46" fmla="*/ 21 w 220"/>
                      <a:gd name="T47" fmla="*/ 245 h 296"/>
                      <a:gd name="T48" fmla="*/ 11 w 220"/>
                      <a:gd name="T49" fmla="*/ 224 h 296"/>
                      <a:gd name="T50" fmla="*/ 4 w 220"/>
                      <a:gd name="T51" fmla="*/ 197 h 296"/>
                      <a:gd name="T52" fmla="*/ 0 w 220"/>
                      <a:gd name="T53" fmla="*/ 170 h 296"/>
                      <a:gd name="T54" fmla="*/ 0 w 220"/>
                      <a:gd name="T55" fmla="*/ 140 h 296"/>
                      <a:gd name="T56" fmla="*/ 0 w 220"/>
                      <a:gd name="T57" fmla="*/ 140 h 296"/>
                      <a:gd name="T58" fmla="*/ 4 w 220"/>
                      <a:gd name="T59" fmla="*/ 111 h 296"/>
                      <a:gd name="T60" fmla="*/ 14 w 220"/>
                      <a:gd name="T61" fmla="*/ 84 h 296"/>
                      <a:gd name="T62" fmla="*/ 28 w 220"/>
                      <a:gd name="T63" fmla="*/ 60 h 296"/>
                      <a:gd name="T64" fmla="*/ 42 w 220"/>
                      <a:gd name="T65" fmla="*/ 39 h 296"/>
                      <a:gd name="T66" fmla="*/ 60 w 220"/>
                      <a:gd name="T67" fmla="*/ 21 h 296"/>
                      <a:gd name="T68" fmla="*/ 80 w 220"/>
                      <a:gd name="T69" fmla="*/ 9 h 296"/>
                      <a:gd name="T70" fmla="*/ 101 w 220"/>
                      <a:gd name="T71" fmla="*/ 3 h 296"/>
                      <a:gd name="T72" fmla="*/ 126 w 220"/>
                      <a:gd name="T73" fmla="*/ 0 h 296"/>
                      <a:gd name="T74" fmla="*/ 126 w 220"/>
                      <a:gd name="T75" fmla="*/ 0 h 2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20" h="296">
                        <a:moveTo>
                          <a:pt x="126" y="0"/>
                        </a:moveTo>
                        <a:lnTo>
                          <a:pt x="126" y="0"/>
                        </a:lnTo>
                        <a:lnTo>
                          <a:pt x="147" y="6"/>
                        </a:lnTo>
                        <a:lnTo>
                          <a:pt x="168" y="15"/>
                        </a:lnTo>
                        <a:lnTo>
                          <a:pt x="185" y="30"/>
                        </a:lnTo>
                        <a:lnTo>
                          <a:pt x="199" y="51"/>
                        </a:lnTo>
                        <a:lnTo>
                          <a:pt x="210" y="72"/>
                        </a:lnTo>
                        <a:lnTo>
                          <a:pt x="217" y="99"/>
                        </a:lnTo>
                        <a:lnTo>
                          <a:pt x="220" y="125"/>
                        </a:lnTo>
                        <a:lnTo>
                          <a:pt x="220" y="155"/>
                        </a:lnTo>
                        <a:lnTo>
                          <a:pt x="220" y="155"/>
                        </a:lnTo>
                        <a:lnTo>
                          <a:pt x="213" y="185"/>
                        </a:lnTo>
                        <a:lnTo>
                          <a:pt x="206" y="212"/>
                        </a:lnTo>
                        <a:lnTo>
                          <a:pt x="192" y="236"/>
                        </a:lnTo>
                        <a:lnTo>
                          <a:pt x="178" y="257"/>
                        </a:lnTo>
                        <a:lnTo>
                          <a:pt x="157" y="275"/>
                        </a:lnTo>
                        <a:lnTo>
                          <a:pt x="140" y="287"/>
                        </a:lnTo>
                        <a:lnTo>
                          <a:pt x="119" y="293"/>
                        </a:lnTo>
                        <a:lnTo>
                          <a:pt x="94" y="296"/>
                        </a:lnTo>
                        <a:lnTo>
                          <a:pt x="94" y="296"/>
                        </a:lnTo>
                        <a:lnTo>
                          <a:pt x="73" y="290"/>
                        </a:lnTo>
                        <a:lnTo>
                          <a:pt x="53" y="281"/>
                        </a:lnTo>
                        <a:lnTo>
                          <a:pt x="35" y="266"/>
                        </a:lnTo>
                        <a:lnTo>
                          <a:pt x="21" y="245"/>
                        </a:lnTo>
                        <a:lnTo>
                          <a:pt x="11" y="224"/>
                        </a:lnTo>
                        <a:lnTo>
                          <a:pt x="4" y="197"/>
                        </a:lnTo>
                        <a:lnTo>
                          <a:pt x="0" y="170"/>
                        </a:lnTo>
                        <a:lnTo>
                          <a:pt x="0" y="140"/>
                        </a:lnTo>
                        <a:lnTo>
                          <a:pt x="0" y="140"/>
                        </a:lnTo>
                        <a:lnTo>
                          <a:pt x="4" y="111"/>
                        </a:lnTo>
                        <a:lnTo>
                          <a:pt x="14" y="84"/>
                        </a:lnTo>
                        <a:lnTo>
                          <a:pt x="28" y="60"/>
                        </a:lnTo>
                        <a:lnTo>
                          <a:pt x="42" y="39"/>
                        </a:lnTo>
                        <a:lnTo>
                          <a:pt x="60" y="21"/>
                        </a:lnTo>
                        <a:lnTo>
                          <a:pt x="80" y="9"/>
                        </a:lnTo>
                        <a:lnTo>
                          <a:pt x="101" y="3"/>
                        </a:lnTo>
                        <a:lnTo>
                          <a:pt x="126" y="0"/>
                        </a:lnTo>
                        <a:lnTo>
                          <a:pt x="126" y="0"/>
                        </a:lnTo>
                        <a:close/>
                      </a:path>
                    </a:pathLst>
                  </a:custGeom>
                  <a:solidFill>
                    <a:srgbClr val="1179B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4" name="Freeform 124"/>
                  <p:cNvSpPr>
                    <a:spLocks/>
                  </p:cNvSpPr>
                  <p:nvPr/>
                </p:nvSpPr>
                <p:spPr bwMode="auto">
                  <a:xfrm>
                    <a:off x="2240665" y="1109824"/>
                    <a:ext cx="338138" cy="450850"/>
                  </a:xfrm>
                  <a:custGeom>
                    <a:avLst/>
                    <a:gdLst>
                      <a:gd name="T0" fmla="*/ 118 w 213"/>
                      <a:gd name="T1" fmla="*/ 0 h 284"/>
                      <a:gd name="T2" fmla="*/ 118 w 213"/>
                      <a:gd name="T3" fmla="*/ 0 h 284"/>
                      <a:gd name="T4" fmla="*/ 139 w 213"/>
                      <a:gd name="T5" fmla="*/ 6 h 284"/>
                      <a:gd name="T6" fmla="*/ 160 w 213"/>
                      <a:gd name="T7" fmla="*/ 15 h 284"/>
                      <a:gd name="T8" fmla="*/ 178 w 213"/>
                      <a:gd name="T9" fmla="*/ 30 h 284"/>
                      <a:gd name="T10" fmla="*/ 192 w 213"/>
                      <a:gd name="T11" fmla="*/ 48 h 284"/>
                      <a:gd name="T12" fmla="*/ 202 w 213"/>
                      <a:gd name="T13" fmla="*/ 69 h 284"/>
                      <a:gd name="T14" fmla="*/ 209 w 213"/>
                      <a:gd name="T15" fmla="*/ 96 h 284"/>
                      <a:gd name="T16" fmla="*/ 213 w 213"/>
                      <a:gd name="T17" fmla="*/ 122 h 284"/>
                      <a:gd name="T18" fmla="*/ 213 w 213"/>
                      <a:gd name="T19" fmla="*/ 149 h 284"/>
                      <a:gd name="T20" fmla="*/ 213 w 213"/>
                      <a:gd name="T21" fmla="*/ 149 h 284"/>
                      <a:gd name="T22" fmla="*/ 206 w 213"/>
                      <a:gd name="T23" fmla="*/ 179 h 284"/>
                      <a:gd name="T24" fmla="*/ 199 w 213"/>
                      <a:gd name="T25" fmla="*/ 203 h 284"/>
                      <a:gd name="T26" fmla="*/ 185 w 213"/>
                      <a:gd name="T27" fmla="*/ 227 h 284"/>
                      <a:gd name="T28" fmla="*/ 171 w 213"/>
                      <a:gd name="T29" fmla="*/ 248 h 284"/>
                      <a:gd name="T30" fmla="*/ 153 w 213"/>
                      <a:gd name="T31" fmla="*/ 263 h 284"/>
                      <a:gd name="T32" fmla="*/ 132 w 213"/>
                      <a:gd name="T33" fmla="*/ 275 h 284"/>
                      <a:gd name="T34" fmla="*/ 111 w 213"/>
                      <a:gd name="T35" fmla="*/ 281 h 284"/>
                      <a:gd name="T36" fmla="*/ 90 w 213"/>
                      <a:gd name="T37" fmla="*/ 284 h 284"/>
                      <a:gd name="T38" fmla="*/ 90 w 213"/>
                      <a:gd name="T39" fmla="*/ 284 h 284"/>
                      <a:gd name="T40" fmla="*/ 69 w 213"/>
                      <a:gd name="T41" fmla="*/ 278 h 284"/>
                      <a:gd name="T42" fmla="*/ 52 w 213"/>
                      <a:gd name="T43" fmla="*/ 269 h 284"/>
                      <a:gd name="T44" fmla="*/ 35 w 213"/>
                      <a:gd name="T45" fmla="*/ 254 h 284"/>
                      <a:gd name="T46" fmla="*/ 21 w 213"/>
                      <a:gd name="T47" fmla="*/ 236 h 284"/>
                      <a:gd name="T48" fmla="*/ 10 w 213"/>
                      <a:gd name="T49" fmla="*/ 215 h 284"/>
                      <a:gd name="T50" fmla="*/ 3 w 213"/>
                      <a:gd name="T51" fmla="*/ 188 h 284"/>
                      <a:gd name="T52" fmla="*/ 0 w 213"/>
                      <a:gd name="T53" fmla="*/ 161 h 284"/>
                      <a:gd name="T54" fmla="*/ 0 w 213"/>
                      <a:gd name="T55" fmla="*/ 134 h 284"/>
                      <a:gd name="T56" fmla="*/ 0 w 213"/>
                      <a:gd name="T57" fmla="*/ 134 h 284"/>
                      <a:gd name="T58" fmla="*/ 7 w 213"/>
                      <a:gd name="T59" fmla="*/ 105 h 284"/>
                      <a:gd name="T60" fmla="*/ 14 w 213"/>
                      <a:gd name="T61" fmla="*/ 81 h 284"/>
                      <a:gd name="T62" fmla="*/ 28 w 213"/>
                      <a:gd name="T63" fmla="*/ 57 h 284"/>
                      <a:gd name="T64" fmla="*/ 42 w 213"/>
                      <a:gd name="T65" fmla="*/ 36 h 284"/>
                      <a:gd name="T66" fmla="*/ 59 w 213"/>
                      <a:gd name="T67" fmla="*/ 21 h 284"/>
                      <a:gd name="T68" fmla="*/ 76 w 213"/>
                      <a:gd name="T69" fmla="*/ 9 h 284"/>
                      <a:gd name="T70" fmla="*/ 97 w 213"/>
                      <a:gd name="T71" fmla="*/ 3 h 284"/>
                      <a:gd name="T72" fmla="*/ 118 w 213"/>
                      <a:gd name="T73" fmla="*/ 0 h 284"/>
                      <a:gd name="T74" fmla="*/ 118 w 213"/>
                      <a:gd name="T75" fmla="*/ 0 h 2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13" h="284">
                        <a:moveTo>
                          <a:pt x="118" y="0"/>
                        </a:moveTo>
                        <a:lnTo>
                          <a:pt x="118" y="0"/>
                        </a:lnTo>
                        <a:lnTo>
                          <a:pt x="139" y="6"/>
                        </a:lnTo>
                        <a:lnTo>
                          <a:pt x="160" y="15"/>
                        </a:lnTo>
                        <a:lnTo>
                          <a:pt x="178" y="30"/>
                        </a:lnTo>
                        <a:lnTo>
                          <a:pt x="192" y="48"/>
                        </a:lnTo>
                        <a:lnTo>
                          <a:pt x="202" y="69"/>
                        </a:lnTo>
                        <a:lnTo>
                          <a:pt x="209" y="96"/>
                        </a:lnTo>
                        <a:lnTo>
                          <a:pt x="213" y="122"/>
                        </a:lnTo>
                        <a:lnTo>
                          <a:pt x="213" y="149"/>
                        </a:lnTo>
                        <a:lnTo>
                          <a:pt x="213" y="149"/>
                        </a:lnTo>
                        <a:lnTo>
                          <a:pt x="206" y="179"/>
                        </a:lnTo>
                        <a:lnTo>
                          <a:pt x="199" y="203"/>
                        </a:lnTo>
                        <a:lnTo>
                          <a:pt x="185" y="227"/>
                        </a:lnTo>
                        <a:lnTo>
                          <a:pt x="171" y="248"/>
                        </a:lnTo>
                        <a:lnTo>
                          <a:pt x="153" y="263"/>
                        </a:lnTo>
                        <a:lnTo>
                          <a:pt x="132" y="275"/>
                        </a:lnTo>
                        <a:lnTo>
                          <a:pt x="111" y="281"/>
                        </a:lnTo>
                        <a:lnTo>
                          <a:pt x="90" y="284"/>
                        </a:lnTo>
                        <a:lnTo>
                          <a:pt x="90" y="284"/>
                        </a:lnTo>
                        <a:lnTo>
                          <a:pt x="69" y="278"/>
                        </a:lnTo>
                        <a:lnTo>
                          <a:pt x="52" y="269"/>
                        </a:lnTo>
                        <a:lnTo>
                          <a:pt x="35" y="254"/>
                        </a:lnTo>
                        <a:lnTo>
                          <a:pt x="21" y="236"/>
                        </a:lnTo>
                        <a:lnTo>
                          <a:pt x="10" y="215"/>
                        </a:lnTo>
                        <a:lnTo>
                          <a:pt x="3" y="188"/>
                        </a:lnTo>
                        <a:lnTo>
                          <a:pt x="0" y="161"/>
                        </a:lnTo>
                        <a:lnTo>
                          <a:pt x="0" y="134"/>
                        </a:lnTo>
                        <a:lnTo>
                          <a:pt x="0" y="134"/>
                        </a:lnTo>
                        <a:lnTo>
                          <a:pt x="7" y="105"/>
                        </a:lnTo>
                        <a:lnTo>
                          <a:pt x="14" y="81"/>
                        </a:lnTo>
                        <a:lnTo>
                          <a:pt x="28" y="57"/>
                        </a:lnTo>
                        <a:lnTo>
                          <a:pt x="42" y="36"/>
                        </a:lnTo>
                        <a:lnTo>
                          <a:pt x="59" y="21"/>
                        </a:lnTo>
                        <a:lnTo>
                          <a:pt x="76" y="9"/>
                        </a:lnTo>
                        <a:lnTo>
                          <a:pt x="97" y="3"/>
                        </a:lnTo>
                        <a:lnTo>
                          <a:pt x="118" y="0"/>
                        </a:lnTo>
                        <a:lnTo>
                          <a:pt x="118" y="0"/>
                        </a:lnTo>
                        <a:close/>
                      </a:path>
                    </a:pathLst>
                  </a:custGeom>
                  <a:solidFill>
                    <a:srgbClr val="107C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5" name="Freeform 125"/>
                  <p:cNvSpPr>
                    <a:spLocks/>
                  </p:cNvSpPr>
                  <p:nvPr/>
                </p:nvSpPr>
                <p:spPr bwMode="auto">
                  <a:xfrm>
                    <a:off x="2245427" y="1119349"/>
                    <a:ext cx="322263" cy="427038"/>
                  </a:xfrm>
                  <a:custGeom>
                    <a:avLst/>
                    <a:gdLst>
                      <a:gd name="T0" fmla="*/ 115 w 203"/>
                      <a:gd name="T1" fmla="*/ 0 h 269"/>
                      <a:gd name="T2" fmla="*/ 115 w 203"/>
                      <a:gd name="T3" fmla="*/ 0 h 269"/>
                      <a:gd name="T4" fmla="*/ 136 w 203"/>
                      <a:gd name="T5" fmla="*/ 6 h 269"/>
                      <a:gd name="T6" fmla="*/ 154 w 203"/>
                      <a:gd name="T7" fmla="*/ 15 h 269"/>
                      <a:gd name="T8" fmla="*/ 171 w 203"/>
                      <a:gd name="T9" fmla="*/ 30 h 269"/>
                      <a:gd name="T10" fmla="*/ 185 w 203"/>
                      <a:gd name="T11" fmla="*/ 45 h 269"/>
                      <a:gd name="T12" fmla="*/ 192 w 203"/>
                      <a:gd name="T13" fmla="*/ 66 h 269"/>
                      <a:gd name="T14" fmla="*/ 199 w 203"/>
                      <a:gd name="T15" fmla="*/ 90 h 269"/>
                      <a:gd name="T16" fmla="*/ 203 w 203"/>
                      <a:gd name="T17" fmla="*/ 116 h 269"/>
                      <a:gd name="T18" fmla="*/ 203 w 203"/>
                      <a:gd name="T19" fmla="*/ 143 h 269"/>
                      <a:gd name="T20" fmla="*/ 203 w 203"/>
                      <a:gd name="T21" fmla="*/ 143 h 269"/>
                      <a:gd name="T22" fmla="*/ 199 w 203"/>
                      <a:gd name="T23" fmla="*/ 170 h 269"/>
                      <a:gd name="T24" fmla="*/ 189 w 203"/>
                      <a:gd name="T25" fmla="*/ 194 h 269"/>
                      <a:gd name="T26" fmla="*/ 178 w 203"/>
                      <a:gd name="T27" fmla="*/ 218 h 269"/>
                      <a:gd name="T28" fmla="*/ 164 w 203"/>
                      <a:gd name="T29" fmla="*/ 236 h 269"/>
                      <a:gd name="T30" fmla="*/ 147 w 203"/>
                      <a:gd name="T31" fmla="*/ 251 h 269"/>
                      <a:gd name="T32" fmla="*/ 129 w 203"/>
                      <a:gd name="T33" fmla="*/ 263 h 269"/>
                      <a:gd name="T34" fmla="*/ 108 w 203"/>
                      <a:gd name="T35" fmla="*/ 269 h 269"/>
                      <a:gd name="T36" fmla="*/ 87 w 203"/>
                      <a:gd name="T37" fmla="*/ 269 h 269"/>
                      <a:gd name="T38" fmla="*/ 87 w 203"/>
                      <a:gd name="T39" fmla="*/ 269 h 269"/>
                      <a:gd name="T40" fmla="*/ 70 w 203"/>
                      <a:gd name="T41" fmla="*/ 266 h 269"/>
                      <a:gd name="T42" fmla="*/ 53 w 203"/>
                      <a:gd name="T43" fmla="*/ 257 h 269"/>
                      <a:gd name="T44" fmla="*/ 35 w 203"/>
                      <a:gd name="T45" fmla="*/ 242 h 269"/>
                      <a:gd name="T46" fmla="*/ 21 w 203"/>
                      <a:gd name="T47" fmla="*/ 224 h 269"/>
                      <a:gd name="T48" fmla="*/ 11 w 203"/>
                      <a:gd name="T49" fmla="*/ 206 h 269"/>
                      <a:gd name="T50" fmla="*/ 4 w 203"/>
                      <a:gd name="T51" fmla="*/ 182 h 269"/>
                      <a:gd name="T52" fmla="*/ 0 w 203"/>
                      <a:gd name="T53" fmla="*/ 155 h 269"/>
                      <a:gd name="T54" fmla="*/ 0 w 203"/>
                      <a:gd name="T55" fmla="*/ 128 h 269"/>
                      <a:gd name="T56" fmla="*/ 0 w 203"/>
                      <a:gd name="T57" fmla="*/ 128 h 269"/>
                      <a:gd name="T58" fmla="*/ 7 w 203"/>
                      <a:gd name="T59" fmla="*/ 102 h 269"/>
                      <a:gd name="T60" fmla="*/ 14 w 203"/>
                      <a:gd name="T61" fmla="*/ 78 h 269"/>
                      <a:gd name="T62" fmla="*/ 28 w 203"/>
                      <a:gd name="T63" fmla="*/ 54 h 269"/>
                      <a:gd name="T64" fmla="*/ 42 w 203"/>
                      <a:gd name="T65" fmla="*/ 36 h 269"/>
                      <a:gd name="T66" fmla="*/ 56 w 203"/>
                      <a:gd name="T67" fmla="*/ 21 h 269"/>
                      <a:gd name="T68" fmla="*/ 77 w 203"/>
                      <a:gd name="T69" fmla="*/ 9 h 269"/>
                      <a:gd name="T70" fmla="*/ 94 w 203"/>
                      <a:gd name="T71" fmla="*/ 3 h 269"/>
                      <a:gd name="T72" fmla="*/ 115 w 203"/>
                      <a:gd name="T73" fmla="*/ 0 h 269"/>
                      <a:gd name="T74" fmla="*/ 115 w 203"/>
                      <a:gd name="T75" fmla="*/ 0 h 2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03" h="269">
                        <a:moveTo>
                          <a:pt x="115" y="0"/>
                        </a:moveTo>
                        <a:lnTo>
                          <a:pt x="115" y="0"/>
                        </a:lnTo>
                        <a:lnTo>
                          <a:pt x="136" y="6"/>
                        </a:lnTo>
                        <a:lnTo>
                          <a:pt x="154" y="15"/>
                        </a:lnTo>
                        <a:lnTo>
                          <a:pt x="171" y="30"/>
                        </a:lnTo>
                        <a:lnTo>
                          <a:pt x="185" y="45"/>
                        </a:lnTo>
                        <a:lnTo>
                          <a:pt x="192" y="66"/>
                        </a:lnTo>
                        <a:lnTo>
                          <a:pt x="199" y="90"/>
                        </a:lnTo>
                        <a:lnTo>
                          <a:pt x="203" y="116"/>
                        </a:lnTo>
                        <a:lnTo>
                          <a:pt x="203" y="143"/>
                        </a:lnTo>
                        <a:lnTo>
                          <a:pt x="203" y="143"/>
                        </a:lnTo>
                        <a:lnTo>
                          <a:pt x="199" y="170"/>
                        </a:lnTo>
                        <a:lnTo>
                          <a:pt x="189" y="194"/>
                        </a:lnTo>
                        <a:lnTo>
                          <a:pt x="178" y="218"/>
                        </a:lnTo>
                        <a:lnTo>
                          <a:pt x="164" y="236"/>
                        </a:lnTo>
                        <a:lnTo>
                          <a:pt x="147" y="251"/>
                        </a:lnTo>
                        <a:lnTo>
                          <a:pt x="129" y="263"/>
                        </a:lnTo>
                        <a:lnTo>
                          <a:pt x="108" y="269"/>
                        </a:lnTo>
                        <a:lnTo>
                          <a:pt x="87" y="269"/>
                        </a:lnTo>
                        <a:lnTo>
                          <a:pt x="87" y="269"/>
                        </a:lnTo>
                        <a:lnTo>
                          <a:pt x="70" y="266"/>
                        </a:lnTo>
                        <a:lnTo>
                          <a:pt x="53" y="257"/>
                        </a:lnTo>
                        <a:lnTo>
                          <a:pt x="35" y="242"/>
                        </a:lnTo>
                        <a:lnTo>
                          <a:pt x="21" y="224"/>
                        </a:lnTo>
                        <a:lnTo>
                          <a:pt x="11" y="206"/>
                        </a:lnTo>
                        <a:lnTo>
                          <a:pt x="4" y="182"/>
                        </a:lnTo>
                        <a:lnTo>
                          <a:pt x="0" y="155"/>
                        </a:lnTo>
                        <a:lnTo>
                          <a:pt x="0" y="128"/>
                        </a:lnTo>
                        <a:lnTo>
                          <a:pt x="0" y="128"/>
                        </a:lnTo>
                        <a:lnTo>
                          <a:pt x="7" y="102"/>
                        </a:lnTo>
                        <a:lnTo>
                          <a:pt x="14" y="78"/>
                        </a:lnTo>
                        <a:lnTo>
                          <a:pt x="28" y="54"/>
                        </a:lnTo>
                        <a:lnTo>
                          <a:pt x="42" y="36"/>
                        </a:lnTo>
                        <a:lnTo>
                          <a:pt x="56" y="21"/>
                        </a:lnTo>
                        <a:lnTo>
                          <a:pt x="77" y="9"/>
                        </a:lnTo>
                        <a:lnTo>
                          <a:pt x="94" y="3"/>
                        </a:lnTo>
                        <a:lnTo>
                          <a:pt x="115" y="0"/>
                        </a:lnTo>
                        <a:lnTo>
                          <a:pt x="115" y="0"/>
                        </a:lnTo>
                        <a:close/>
                      </a:path>
                    </a:pathLst>
                  </a:custGeom>
                  <a:solidFill>
                    <a:srgbClr val="0D80B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6" name="Freeform 126"/>
                  <p:cNvSpPr>
                    <a:spLocks/>
                  </p:cNvSpPr>
                  <p:nvPr/>
                </p:nvSpPr>
                <p:spPr bwMode="auto">
                  <a:xfrm>
                    <a:off x="2256540" y="1133636"/>
                    <a:ext cx="304800" cy="403225"/>
                  </a:xfrm>
                  <a:custGeom>
                    <a:avLst/>
                    <a:gdLst>
                      <a:gd name="T0" fmla="*/ 108 w 192"/>
                      <a:gd name="T1" fmla="*/ 0 h 254"/>
                      <a:gd name="T2" fmla="*/ 108 w 192"/>
                      <a:gd name="T3" fmla="*/ 0 h 254"/>
                      <a:gd name="T4" fmla="*/ 129 w 192"/>
                      <a:gd name="T5" fmla="*/ 3 h 254"/>
                      <a:gd name="T6" fmla="*/ 143 w 192"/>
                      <a:gd name="T7" fmla="*/ 12 h 254"/>
                      <a:gd name="T8" fmla="*/ 161 w 192"/>
                      <a:gd name="T9" fmla="*/ 24 h 254"/>
                      <a:gd name="T10" fmla="*/ 171 w 192"/>
                      <a:gd name="T11" fmla="*/ 42 h 254"/>
                      <a:gd name="T12" fmla="*/ 182 w 192"/>
                      <a:gd name="T13" fmla="*/ 60 h 254"/>
                      <a:gd name="T14" fmla="*/ 189 w 192"/>
                      <a:gd name="T15" fmla="*/ 84 h 254"/>
                      <a:gd name="T16" fmla="*/ 192 w 192"/>
                      <a:gd name="T17" fmla="*/ 107 h 254"/>
                      <a:gd name="T18" fmla="*/ 192 w 192"/>
                      <a:gd name="T19" fmla="*/ 134 h 254"/>
                      <a:gd name="T20" fmla="*/ 192 w 192"/>
                      <a:gd name="T21" fmla="*/ 134 h 254"/>
                      <a:gd name="T22" fmla="*/ 189 w 192"/>
                      <a:gd name="T23" fmla="*/ 158 h 254"/>
                      <a:gd name="T24" fmla="*/ 178 w 192"/>
                      <a:gd name="T25" fmla="*/ 182 h 254"/>
                      <a:gd name="T26" fmla="*/ 168 w 192"/>
                      <a:gd name="T27" fmla="*/ 203 h 254"/>
                      <a:gd name="T28" fmla="*/ 154 w 192"/>
                      <a:gd name="T29" fmla="*/ 221 h 254"/>
                      <a:gd name="T30" fmla="*/ 140 w 192"/>
                      <a:gd name="T31" fmla="*/ 236 h 254"/>
                      <a:gd name="T32" fmla="*/ 122 w 192"/>
                      <a:gd name="T33" fmla="*/ 248 h 254"/>
                      <a:gd name="T34" fmla="*/ 101 w 192"/>
                      <a:gd name="T35" fmla="*/ 254 h 254"/>
                      <a:gd name="T36" fmla="*/ 84 w 192"/>
                      <a:gd name="T37" fmla="*/ 254 h 254"/>
                      <a:gd name="T38" fmla="*/ 84 w 192"/>
                      <a:gd name="T39" fmla="*/ 254 h 254"/>
                      <a:gd name="T40" fmla="*/ 63 w 192"/>
                      <a:gd name="T41" fmla="*/ 251 h 254"/>
                      <a:gd name="T42" fmla="*/ 46 w 192"/>
                      <a:gd name="T43" fmla="*/ 242 h 254"/>
                      <a:gd name="T44" fmla="*/ 32 w 192"/>
                      <a:gd name="T45" fmla="*/ 230 h 254"/>
                      <a:gd name="T46" fmla="*/ 18 w 192"/>
                      <a:gd name="T47" fmla="*/ 212 h 254"/>
                      <a:gd name="T48" fmla="*/ 7 w 192"/>
                      <a:gd name="T49" fmla="*/ 191 h 254"/>
                      <a:gd name="T50" fmla="*/ 4 w 192"/>
                      <a:gd name="T51" fmla="*/ 170 h 254"/>
                      <a:gd name="T52" fmla="*/ 0 w 192"/>
                      <a:gd name="T53" fmla="*/ 146 h 254"/>
                      <a:gd name="T54" fmla="*/ 0 w 192"/>
                      <a:gd name="T55" fmla="*/ 119 h 254"/>
                      <a:gd name="T56" fmla="*/ 0 w 192"/>
                      <a:gd name="T57" fmla="*/ 119 h 254"/>
                      <a:gd name="T58" fmla="*/ 4 w 192"/>
                      <a:gd name="T59" fmla="*/ 93 h 254"/>
                      <a:gd name="T60" fmla="*/ 11 w 192"/>
                      <a:gd name="T61" fmla="*/ 72 h 254"/>
                      <a:gd name="T62" fmla="*/ 25 w 192"/>
                      <a:gd name="T63" fmla="*/ 48 h 254"/>
                      <a:gd name="T64" fmla="*/ 39 w 192"/>
                      <a:gd name="T65" fmla="*/ 30 h 254"/>
                      <a:gd name="T66" fmla="*/ 53 w 192"/>
                      <a:gd name="T67" fmla="*/ 18 h 254"/>
                      <a:gd name="T68" fmla="*/ 70 w 192"/>
                      <a:gd name="T69" fmla="*/ 6 h 254"/>
                      <a:gd name="T70" fmla="*/ 87 w 192"/>
                      <a:gd name="T71" fmla="*/ 0 h 254"/>
                      <a:gd name="T72" fmla="*/ 108 w 192"/>
                      <a:gd name="T73" fmla="*/ 0 h 254"/>
                      <a:gd name="T74" fmla="*/ 108 w 192"/>
                      <a:gd name="T75" fmla="*/ 0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92" h="254">
                        <a:moveTo>
                          <a:pt x="108" y="0"/>
                        </a:moveTo>
                        <a:lnTo>
                          <a:pt x="108" y="0"/>
                        </a:lnTo>
                        <a:lnTo>
                          <a:pt x="129" y="3"/>
                        </a:lnTo>
                        <a:lnTo>
                          <a:pt x="143" y="12"/>
                        </a:lnTo>
                        <a:lnTo>
                          <a:pt x="161" y="24"/>
                        </a:lnTo>
                        <a:lnTo>
                          <a:pt x="171" y="42"/>
                        </a:lnTo>
                        <a:lnTo>
                          <a:pt x="182" y="60"/>
                        </a:lnTo>
                        <a:lnTo>
                          <a:pt x="189" y="84"/>
                        </a:lnTo>
                        <a:lnTo>
                          <a:pt x="192" y="107"/>
                        </a:lnTo>
                        <a:lnTo>
                          <a:pt x="192" y="134"/>
                        </a:lnTo>
                        <a:lnTo>
                          <a:pt x="192" y="134"/>
                        </a:lnTo>
                        <a:lnTo>
                          <a:pt x="189" y="158"/>
                        </a:lnTo>
                        <a:lnTo>
                          <a:pt x="178" y="182"/>
                        </a:lnTo>
                        <a:lnTo>
                          <a:pt x="168" y="203"/>
                        </a:lnTo>
                        <a:lnTo>
                          <a:pt x="154" y="221"/>
                        </a:lnTo>
                        <a:lnTo>
                          <a:pt x="140" y="236"/>
                        </a:lnTo>
                        <a:lnTo>
                          <a:pt x="122" y="248"/>
                        </a:lnTo>
                        <a:lnTo>
                          <a:pt x="101" y="254"/>
                        </a:lnTo>
                        <a:lnTo>
                          <a:pt x="84" y="254"/>
                        </a:lnTo>
                        <a:lnTo>
                          <a:pt x="84" y="254"/>
                        </a:lnTo>
                        <a:lnTo>
                          <a:pt x="63" y="251"/>
                        </a:lnTo>
                        <a:lnTo>
                          <a:pt x="46" y="242"/>
                        </a:lnTo>
                        <a:lnTo>
                          <a:pt x="32" y="230"/>
                        </a:lnTo>
                        <a:lnTo>
                          <a:pt x="18" y="212"/>
                        </a:lnTo>
                        <a:lnTo>
                          <a:pt x="7" y="191"/>
                        </a:lnTo>
                        <a:lnTo>
                          <a:pt x="4" y="170"/>
                        </a:lnTo>
                        <a:lnTo>
                          <a:pt x="0" y="146"/>
                        </a:lnTo>
                        <a:lnTo>
                          <a:pt x="0" y="119"/>
                        </a:lnTo>
                        <a:lnTo>
                          <a:pt x="0" y="119"/>
                        </a:lnTo>
                        <a:lnTo>
                          <a:pt x="4" y="93"/>
                        </a:lnTo>
                        <a:lnTo>
                          <a:pt x="11" y="72"/>
                        </a:lnTo>
                        <a:lnTo>
                          <a:pt x="25" y="48"/>
                        </a:lnTo>
                        <a:lnTo>
                          <a:pt x="39" y="30"/>
                        </a:lnTo>
                        <a:lnTo>
                          <a:pt x="53" y="18"/>
                        </a:lnTo>
                        <a:lnTo>
                          <a:pt x="70" y="6"/>
                        </a:lnTo>
                        <a:lnTo>
                          <a:pt x="87" y="0"/>
                        </a:lnTo>
                        <a:lnTo>
                          <a:pt x="108" y="0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0C85B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7" name="Freeform 127"/>
                  <p:cNvSpPr>
                    <a:spLocks/>
                  </p:cNvSpPr>
                  <p:nvPr/>
                </p:nvSpPr>
                <p:spPr bwMode="auto">
                  <a:xfrm>
                    <a:off x="2262890" y="1143161"/>
                    <a:ext cx="293688" cy="384175"/>
                  </a:xfrm>
                  <a:custGeom>
                    <a:avLst/>
                    <a:gdLst>
                      <a:gd name="T0" fmla="*/ 104 w 185"/>
                      <a:gd name="T1" fmla="*/ 0 h 242"/>
                      <a:gd name="T2" fmla="*/ 104 w 185"/>
                      <a:gd name="T3" fmla="*/ 0 h 242"/>
                      <a:gd name="T4" fmla="*/ 122 w 185"/>
                      <a:gd name="T5" fmla="*/ 3 h 242"/>
                      <a:gd name="T6" fmla="*/ 139 w 185"/>
                      <a:gd name="T7" fmla="*/ 12 h 242"/>
                      <a:gd name="T8" fmla="*/ 153 w 185"/>
                      <a:gd name="T9" fmla="*/ 24 h 242"/>
                      <a:gd name="T10" fmla="*/ 164 w 185"/>
                      <a:gd name="T11" fmla="*/ 39 h 242"/>
                      <a:gd name="T12" fmla="*/ 174 w 185"/>
                      <a:gd name="T13" fmla="*/ 60 h 242"/>
                      <a:gd name="T14" fmla="*/ 181 w 185"/>
                      <a:gd name="T15" fmla="*/ 81 h 242"/>
                      <a:gd name="T16" fmla="*/ 185 w 185"/>
                      <a:gd name="T17" fmla="*/ 101 h 242"/>
                      <a:gd name="T18" fmla="*/ 185 w 185"/>
                      <a:gd name="T19" fmla="*/ 128 h 242"/>
                      <a:gd name="T20" fmla="*/ 185 w 185"/>
                      <a:gd name="T21" fmla="*/ 128 h 242"/>
                      <a:gd name="T22" fmla="*/ 178 w 185"/>
                      <a:gd name="T23" fmla="*/ 152 h 242"/>
                      <a:gd name="T24" fmla="*/ 171 w 185"/>
                      <a:gd name="T25" fmla="*/ 173 h 242"/>
                      <a:gd name="T26" fmla="*/ 160 w 185"/>
                      <a:gd name="T27" fmla="*/ 194 h 242"/>
                      <a:gd name="T28" fmla="*/ 146 w 185"/>
                      <a:gd name="T29" fmla="*/ 212 h 242"/>
                      <a:gd name="T30" fmla="*/ 132 w 185"/>
                      <a:gd name="T31" fmla="*/ 227 h 242"/>
                      <a:gd name="T32" fmla="*/ 115 w 185"/>
                      <a:gd name="T33" fmla="*/ 236 h 242"/>
                      <a:gd name="T34" fmla="*/ 97 w 185"/>
                      <a:gd name="T35" fmla="*/ 242 h 242"/>
                      <a:gd name="T36" fmla="*/ 80 w 185"/>
                      <a:gd name="T37" fmla="*/ 242 h 242"/>
                      <a:gd name="T38" fmla="*/ 80 w 185"/>
                      <a:gd name="T39" fmla="*/ 242 h 242"/>
                      <a:gd name="T40" fmla="*/ 62 w 185"/>
                      <a:gd name="T41" fmla="*/ 239 h 242"/>
                      <a:gd name="T42" fmla="*/ 45 w 185"/>
                      <a:gd name="T43" fmla="*/ 230 h 242"/>
                      <a:gd name="T44" fmla="*/ 31 w 185"/>
                      <a:gd name="T45" fmla="*/ 218 h 242"/>
                      <a:gd name="T46" fmla="*/ 17 w 185"/>
                      <a:gd name="T47" fmla="*/ 203 h 242"/>
                      <a:gd name="T48" fmla="*/ 10 w 185"/>
                      <a:gd name="T49" fmla="*/ 182 h 242"/>
                      <a:gd name="T50" fmla="*/ 3 w 185"/>
                      <a:gd name="T51" fmla="*/ 161 h 242"/>
                      <a:gd name="T52" fmla="*/ 0 w 185"/>
                      <a:gd name="T53" fmla="*/ 137 h 242"/>
                      <a:gd name="T54" fmla="*/ 0 w 185"/>
                      <a:gd name="T55" fmla="*/ 113 h 242"/>
                      <a:gd name="T56" fmla="*/ 0 w 185"/>
                      <a:gd name="T57" fmla="*/ 113 h 242"/>
                      <a:gd name="T58" fmla="*/ 3 w 185"/>
                      <a:gd name="T59" fmla="*/ 90 h 242"/>
                      <a:gd name="T60" fmla="*/ 14 w 185"/>
                      <a:gd name="T61" fmla="*/ 66 h 242"/>
                      <a:gd name="T62" fmla="*/ 24 w 185"/>
                      <a:gd name="T63" fmla="*/ 48 h 242"/>
                      <a:gd name="T64" fmla="*/ 35 w 185"/>
                      <a:gd name="T65" fmla="*/ 30 h 242"/>
                      <a:gd name="T66" fmla="*/ 52 w 185"/>
                      <a:gd name="T67" fmla="*/ 15 h 242"/>
                      <a:gd name="T68" fmla="*/ 66 w 185"/>
                      <a:gd name="T69" fmla="*/ 6 h 242"/>
                      <a:gd name="T70" fmla="*/ 87 w 185"/>
                      <a:gd name="T71" fmla="*/ 0 h 242"/>
                      <a:gd name="T72" fmla="*/ 104 w 185"/>
                      <a:gd name="T73" fmla="*/ 0 h 242"/>
                      <a:gd name="T74" fmla="*/ 104 w 185"/>
                      <a:gd name="T75" fmla="*/ 0 h 2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85" h="242">
                        <a:moveTo>
                          <a:pt x="104" y="0"/>
                        </a:moveTo>
                        <a:lnTo>
                          <a:pt x="104" y="0"/>
                        </a:lnTo>
                        <a:lnTo>
                          <a:pt x="122" y="3"/>
                        </a:lnTo>
                        <a:lnTo>
                          <a:pt x="139" y="12"/>
                        </a:lnTo>
                        <a:lnTo>
                          <a:pt x="153" y="24"/>
                        </a:lnTo>
                        <a:lnTo>
                          <a:pt x="164" y="39"/>
                        </a:lnTo>
                        <a:lnTo>
                          <a:pt x="174" y="60"/>
                        </a:lnTo>
                        <a:lnTo>
                          <a:pt x="181" y="81"/>
                        </a:lnTo>
                        <a:lnTo>
                          <a:pt x="185" y="101"/>
                        </a:lnTo>
                        <a:lnTo>
                          <a:pt x="185" y="128"/>
                        </a:lnTo>
                        <a:lnTo>
                          <a:pt x="185" y="128"/>
                        </a:lnTo>
                        <a:lnTo>
                          <a:pt x="178" y="152"/>
                        </a:lnTo>
                        <a:lnTo>
                          <a:pt x="171" y="173"/>
                        </a:lnTo>
                        <a:lnTo>
                          <a:pt x="160" y="194"/>
                        </a:lnTo>
                        <a:lnTo>
                          <a:pt x="146" y="212"/>
                        </a:lnTo>
                        <a:lnTo>
                          <a:pt x="132" y="227"/>
                        </a:lnTo>
                        <a:lnTo>
                          <a:pt x="115" y="236"/>
                        </a:lnTo>
                        <a:lnTo>
                          <a:pt x="97" y="242"/>
                        </a:lnTo>
                        <a:lnTo>
                          <a:pt x="80" y="242"/>
                        </a:lnTo>
                        <a:lnTo>
                          <a:pt x="80" y="242"/>
                        </a:lnTo>
                        <a:lnTo>
                          <a:pt x="62" y="239"/>
                        </a:lnTo>
                        <a:lnTo>
                          <a:pt x="45" y="230"/>
                        </a:lnTo>
                        <a:lnTo>
                          <a:pt x="31" y="218"/>
                        </a:lnTo>
                        <a:lnTo>
                          <a:pt x="17" y="203"/>
                        </a:lnTo>
                        <a:lnTo>
                          <a:pt x="10" y="182"/>
                        </a:lnTo>
                        <a:lnTo>
                          <a:pt x="3" y="161"/>
                        </a:lnTo>
                        <a:lnTo>
                          <a:pt x="0" y="137"/>
                        </a:lnTo>
                        <a:lnTo>
                          <a:pt x="0" y="113"/>
                        </a:lnTo>
                        <a:lnTo>
                          <a:pt x="0" y="113"/>
                        </a:lnTo>
                        <a:lnTo>
                          <a:pt x="3" y="90"/>
                        </a:lnTo>
                        <a:lnTo>
                          <a:pt x="14" y="66"/>
                        </a:lnTo>
                        <a:lnTo>
                          <a:pt x="24" y="48"/>
                        </a:lnTo>
                        <a:lnTo>
                          <a:pt x="35" y="30"/>
                        </a:lnTo>
                        <a:lnTo>
                          <a:pt x="52" y="15"/>
                        </a:lnTo>
                        <a:lnTo>
                          <a:pt x="66" y="6"/>
                        </a:lnTo>
                        <a:lnTo>
                          <a:pt x="87" y="0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close/>
                      </a:path>
                    </a:pathLst>
                  </a:custGeom>
                  <a:solidFill>
                    <a:srgbClr val="0C88B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8" name="Freeform 128"/>
                  <p:cNvSpPr>
                    <a:spLocks/>
                  </p:cNvSpPr>
                  <p:nvPr/>
                </p:nvSpPr>
                <p:spPr bwMode="auto">
                  <a:xfrm>
                    <a:off x="2267652" y="1152686"/>
                    <a:ext cx="277813" cy="365125"/>
                  </a:xfrm>
                  <a:custGeom>
                    <a:avLst/>
                    <a:gdLst>
                      <a:gd name="T0" fmla="*/ 101 w 175"/>
                      <a:gd name="T1" fmla="*/ 0 h 230"/>
                      <a:gd name="T2" fmla="*/ 101 w 175"/>
                      <a:gd name="T3" fmla="*/ 0 h 230"/>
                      <a:gd name="T4" fmla="*/ 119 w 175"/>
                      <a:gd name="T5" fmla="*/ 3 h 230"/>
                      <a:gd name="T6" fmla="*/ 133 w 175"/>
                      <a:gd name="T7" fmla="*/ 12 h 230"/>
                      <a:gd name="T8" fmla="*/ 147 w 175"/>
                      <a:gd name="T9" fmla="*/ 24 h 230"/>
                      <a:gd name="T10" fmla="*/ 157 w 175"/>
                      <a:gd name="T11" fmla="*/ 39 h 230"/>
                      <a:gd name="T12" fmla="*/ 168 w 175"/>
                      <a:gd name="T13" fmla="*/ 57 h 230"/>
                      <a:gd name="T14" fmla="*/ 175 w 175"/>
                      <a:gd name="T15" fmla="*/ 75 h 230"/>
                      <a:gd name="T16" fmla="*/ 175 w 175"/>
                      <a:gd name="T17" fmla="*/ 98 h 230"/>
                      <a:gd name="T18" fmla="*/ 175 w 175"/>
                      <a:gd name="T19" fmla="*/ 122 h 230"/>
                      <a:gd name="T20" fmla="*/ 175 w 175"/>
                      <a:gd name="T21" fmla="*/ 122 h 230"/>
                      <a:gd name="T22" fmla="*/ 171 w 175"/>
                      <a:gd name="T23" fmla="*/ 143 h 230"/>
                      <a:gd name="T24" fmla="*/ 164 w 175"/>
                      <a:gd name="T25" fmla="*/ 164 h 230"/>
                      <a:gd name="T26" fmla="*/ 154 w 175"/>
                      <a:gd name="T27" fmla="*/ 185 h 230"/>
                      <a:gd name="T28" fmla="*/ 140 w 175"/>
                      <a:gd name="T29" fmla="*/ 200 h 230"/>
                      <a:gd name="T30" fmla="*/ 126 w 175"/>
                      <a:gd name="T31" fmla="*/ 215 h 230"/>
                      <a:gd name="T32" fmla="*/ 112 w 175"/>
                      <a:gd name="T33" fmla="*/ 224 h 230"/>
                      <a:gd name="T34" fmla="*/ 94 w 175"/>
                      <a:gd name="T35" fmla="*/ 230 h 230"/>
                      <a:gd name="T36" fmla="*/ 77 w 175"/>
                      <a:gd name="T37" fmla="*/ 230 h 230"/>
                      <a:gd name="T38" fmla="*/ 77 w 175"/>
                      <a:gd name="T39" fmla="*/ 230 h 230"/>
                      <a:gd name="T40" fmla="*/ 59 w 175"/>
                      <a:gd name="T41" fmla="*/ 227 h 230"/>
                      <a:gd name="T42" fmla="*/ 46 w 175"/>
                      <a:gd name="T43" fmla="*/ 218 h 230"/>
                      <a:gd name="T44" fmla="*/ 32 w 175"/>
                      <a:gd name="T45" fmla="*/ 206 h 230"/>
                      <a:gd name="T46" fmla="*/ 18 w 175"/>
                      <a:gd name="T47" fmla="*/ 191 h 230"/>
                      <a:gd name="T48" fmla="*/ 11 w 175"/>
                      <a:gd name="T49" fmla="*/ 173 h 230"/>
                      <a:gd name="T50" fmla="*/ 4 w 175"/>
                      <a:gd name="T51" fmla="*/ 152 h 230"/>
                      <a:gd name="T52" fmla="*/ 0 w 175"/>
                      <a:gd name="T53" fmla="*/ 131 h 230"/>
                      <a:gd name="T54" fmla="*/ 4 w 175"/>
                      <a:gd name="T55" fmla="*/ 107 h 230"/>
                      <a:gd name="T56" fmla="*/ 4 w 175"/>
                      <a:gd name="T57" fmla="*/ 107 h 230"/>
                      <a:gd name="T58" fmla="*/ 7 w 175"/>
                      <a:gd name="T59" fmla="*/ 87 h 230"/>
                      <a:gd name="T60" fmla="*/ 14 w 175"/>
                      <a:gd name="T61" fmla="*/ 63 h 230"/>
                      <a:gd name="T62" fmla="*/ 25 w 175"/>
                      <a:gd name="T63" fmla="*/ 45 h 230"/>
                      <a:gd name="T64" fmla="*/ 35 w 175"/>
                      <a:gd name="T65" fmla="*/ 30 h 230"/>
                      <a:gd name="T66" fmla="*/ 49 w 175"/>
                      <a:gd name="T67" fmla="*/ 15 h 230"/>
                      <a:gd name="T68" fmla="*/ 66 w 175"/>
                      <a:gd name="T69" fmla="*/ 6 h 230"/>
                      <a:gd name="T70" fmla="*/ 84 w 175"/>
                      <a:gd name="T71" fmla="*/ 0 h 230"/>
                      <a:gd name="T72" fmla="*/ 101 w 175"/>
                      <a:gd name="T73" fmla="*/ 0 h 230"/>
                      <a:gd name="T74" fmla="*/ 101 w 175"/>
                      <a:gd name="T75" fmla="*/ 0 h 2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75" h="230">
                        <a:moveTo>
                          <a:pt x="101" y="0"/>
                        </a:moveTo>
                        <a:lnTo>
                          <a:pt x="101" y="0"/>
                        </a:lnTo>
                        <a:lnTo>
                          <a:pt x="119" y="3"/>
                        </a:lnTo>
                        <a:lnTo>
                          <a:pt x="133" y="12"/>
                        </a:lnTo>
                        <a:lnTo>
                          <a:pt x="147" y="24"/>
                        </a:lnTo>
                        <a:lnTo>
                          <a:pt x="157" y="39"/>
                        </a:lnTo>
                        <a:lnTo>
                          <a:pt x="168" y="57"/>
                        </a:lnTo>
                        <a:lnTo>
                          <a:pt x="175" y="75"/>
                        </a:lnTo>
                        <a:lnTo>
                          <a:pt x="175" y="98"/>
                        </a:lnTo>
                        <a:lnTo>
                          <a:pt x="175" y="122"/>
                        </a:lnTo>
                        <a:lnTo>
                          <a:pt x="175" y="122"/>
                        </a:lnTo>
                        <a:lnTo>
                          <a:pt x="171" y="143"/>
                        </a:lnTo>
                        <a:lnTo>
                          <a:pt x="164" y="164"/>
                        </a:lnTo>
                        <a:lnTo>
                          <a:pt x="154" y="185"/>
                        </a:lnTo>
                        <a:lnTo>
                          <a:pt x="140" y="200"/>
                        </a:lnTo>
                        <a:lnTo>
                          <a:pt x="126" y="215"/>
                        </a:lnTo>
                        <a:lnTo>
                          <a:pt x="112" y="224"/>
                        </a:lnTo>
                        <a:lnTo>
                          <a:pt x="94" y="230"/>
                        </a:lnTo>
                        <a:lnTo>
                          <a:pt x="77" y="230"/>
                        </a:lnTo>
                        <a:lnTo>
                          <a:pt x="77" y="230"/>
                        </a:lnTo>
                        <a:lnTo>
                          <a:pt x="59" y="227"/>
                        </a:lnTo>
                        <a:lnTo>
                          <a:pt x="46" y="218"/>
                        </a:lnTo>
                        <a:lnTo>
                          <a:pt x="32" y="206"/>
                        </a:lnTo>
                        <a:lnTo>
                          <a:pt x="18" y="191"/>
                        </a:lnTo>
                        <a:lnTo>
                          <a:pt x="11" y="173"/>
                        </a:lnTo>
                        <a:lnTo>
                          <a:pt x="4" y="152"/>
                        </a:lnTo>
                        <a:lnTo>
                          <a:pt x="0" y="131"/>
                        </a:lnTo>
                        <a:lnTo>
                          <a:pt x="4" y="107"/>
                        </a:lnTo>
                        <a:lnTo>
                          <a:pt x="4" y="107"/>
                        </a:lnTo>
                        <a:lnTo>
                          <a:pt x="7" y="87"/>
                        </a:lnTo>
                        <a:lnTo>
                          <a:pt x="14" y="63"/>
                        </a:lnTo>
                        <a:lnTo>
                          <a:pt x="25" y="45"/>
                        </a:lnTo>
                        <a:lnTo>
                          <a:pt x="35" y="30"/>
                        </a:lnTo>
                        <a:lnTo>
                          <a:pt x="49" y="15"/>
                        </a:lnTo>
                        <a:lnTo>
                          <a:pt x="66" y="6"/>
                        </a:lnTo>
                        <a:lnTo>
                          <a:pt x="84" y="0"/>
                        </a:lnTo>
                        <a:lnTo>
                          <a:pt x="101" y="0"/>
                        </a:lnTo>
                        <a:lnTo>
                          <a:pt x="101" y="0"/>
                        </a:lnTo>
                        <a:close/>
                      </a:path>
                    </a:pathLst>
                  </a:custGeom>
                  <a:solidFill>
                    <a:srgbClr val="0C8DB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9" name="Freeform 129"/>
                  <p:cNvSpPr>
                    <a:spLocks/>
                  </p:cNvSpPr>
                  <p:nvPr/>
                </p:nvSpPr>
                <p:spPr bwMode="auto">
                  <a:xfrm>
                    <a:off x="2278765" y="1162211"/>
                    <a:ext cx="260350" cy="346075"/>
                  </a:xfrm>
                  <a:custGeom>
                    <a:avLst/>
                    <a:gdLst>
                      <a:gd name="T0" fmla="*/ 94 w 164"/>
                      <a:gd name="T1" fmla="*/ 0 h 218"/>
                      <a:gd name="T2" fmla="*/ 94 w 164"/>
                      <a:gd name="T3" fmla="*/ 0 h 218"/>
                      <a:gd name="T4" fmla="*/ 108 w 164"/>
                      <a:gd name="T5" fmla="*/ 3 h 218"/>
                      <a:gd name="T6" fmla="*/ 122 w 164"/>
                      <a:gd name="T7" fmla="*/ 12 h 218"/>
                      <a:gd name="T8" fmla="*/ 136 w 164"/>
                      <a:gd name="T9" fmla="*/ 21 h 218"/>
                      <a:gd name="T10" fmla="*/ 147 w 164"/>
                      <a:gd name="T11" fmla="*/ 36 h 218"/>
                      <a:gd name="T12" fmla="*/ 157 w 164"/>
                      <a:gd name="T13" fmla="*/ 54 h 218"/>
                      <a:gd name="T14" fmla="*/ 161 w 164"/>
                      <a:gd name="T15" fmla="*/ 72 h 218"/>
                      <a:gd name="T16" fmla="*/ 164 w 164"/>
                      <a:gd name="T17" fmla="*/ 92 h 218"/>
                      <a:gd name="T18" fmla="*/ 164 w 164"/>
                      <a:gd name="T19" fmla="*/ 113 h 218"/>
                      <a:gd name="T20" fmla="*/ 164 w 164"/>
                      <a:gd name="T21" fmla="*/ 113 h 218"/>
                      <a:gd name="T22" fmla="*/ 161 w 164"/>
                      <a:gd name="T23" fmla="*/ 137 h 218"/>
                      <a:gd name="T24" fmla="*/ 154 w 164"/>
                      <a:gd name="T25" fmla="*/ 158 h 218"/>
                      <a:gd name="T26" fmla="*/ 143 w 164"/>
                      <a:gd name="T27" fmla="*/ 176 h 218"/>
                      <a:gd name="T28" fmla="*/ 133 w 164"/>
                      <a:gd name="T29" fmla="*/ 191 h 218"/>
                      <a:gd name="T30" fmla="*/ 119 w 164"/>
                      <a:gd name="T31" fmla="*/ 203 h 218"/>
                      <a:gd name="T32" fmla="*/ 105 w 164"/>
                      <a:gd name="T33" fmla="*/ 212 h 218"/>
                      <a:gd name="T34" fmla="*/ 87 w 164"/>
                      <a:gd name="T35" fmla="*/ 218 h 218"/>
                      <a:gd name="T36" fmla="*/ 70 w 164"/>
                      <a:gd name="T37" fmla="*/ 218 h 218"/>
                      <a:gd name="T38" fmla="*/ 70 w 164"/>
                      <a:gd name="T39" fmla="*/ 218 h 218"/>
                      <a:gd name="T40" fmla="*/ 56 w 164"/>
                      <a:gd name="T41" fmla="*/ 215 h 218"/>
                      <a:gd name="T42" fmla="*/ 39 w 164"/>
                      <a:gd name="T43" fmla="*/ 206 h 218"/>
                      <a:gd name="T44" fmla="*/ 28 w 164"/>
                      <a:gd name="T45" fmla="*/ 197 h 218"/>
                      <a:gd name="T46" fmla="*/ 18 w 164"/>
                      <a:gd name="T47" fmla="*/ 182 h 218"/>
                      <a:gd name="T48" fmla="*/ 7 w 164"/>
                      <a:gd name="T49" fmla="*/ 164 h 218"/>
                      <a:gd name="T50" fmla="*/ 4 w 164"/>
                      <a:gd name="T51" fmla="*/ 146 h 218"/>
                      <a:gd name="T52" fmla="*/ 0 w 164"/>
                      <a:gd name="T53" fmla="*/ 125 h 218"/>
                      <a:gd name="T54" fmla="*/ 0 w 164"/>
                      <a:gd name="T55" fmla="*/ 101 h 218"/>
                      <a:gd name="T56" fmla="*/ 0 w 164"/>
                      <a:gd name="T57" fmla="*/ 101 h 218"/>
                      <a:gd name="T58" fmla="*/ 4 w 164"/>
                      <a:gd name="T59" fmla="*/ 81 h 218"/>
                      <a:gd name="T60" fmla="*/ 11 w 164"/>
                      <a:gd name="T61" fmla="*/ 60 h 218"/>
                      <a:gd name="T62" fmla="*/ 21 w 164"/>
                      <a:gd name="T63" fmla="*/ 42 h 218"/>
                      <a:gd name="T64" fmla="*/ 32 w 164"/>
                      <a:gd name="T65" fmla="*/ 27 h 218"/>
                      <a:gd name="T66" fmla="*/ 45 w 164"/>
                      <a:gd name="T67" fmla="*/ 15 h 218"/>
                      <a:gd name="T68" fmla="*/ 59 w 164"/>
                      <a:gd name="T69" fmla="*/ 6 h 218"/>
                      <a:gd name="T70" fmla="*/ 77 w 164"/>
                      <a:gd name="T71" fmla="*/ 0 h 218"/>
                      <a:gd name="T72" fmla="*/ 94 w 164"/>
                      <a:gd name="T73" fmla="*/ 0 h 218"/>
                      <a:gd name="T74" fmla="*/ 94 w 164"/>
                      <a:gd name="T75" fmla="*/ 0 h 2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64" h="218">
                        <a:moveTo>
                          <a:pt x="94" y="0"/>
                        </a:moveTo>
                        <a:lnTo>
                          <a:pt x="94" y="0"/>
                        </a:lnTo>
                        <a:lnTo>
                          <a:pt x="108" y="3"/>
                        </a:lnTo>
                        <a:lnTo>
                          <a:pt x="122" y="12"/>
                        </a:lnTo>
                        <a:lnTo>
                          <a:pt x="136" y="21"/>
                        </a:lnTo>
                        <a:lnTo>
                          <a:pt x="147" y="36"/>
                        </a:lnTo>
                        <a:lnTo>
                          <a:pt x="157" y="54"/>
                        </a:lnTo>
                        <a:lnTo>
                          <a:pt x="161" y="72"/>
                        </a:lnTo>
                        <a:lnTo>
                          <a:pt x="164" y="92"/>
                        </a:lnTo>
                        <a:lnTo>
                          <a:pt x="164" y="113"/>
                        </a:lnTo>
                        <a:lnTo>
                          <a:pt x="164" y="113"/>
                        </a:lnTo>
                        <a:lnTo>
                          <a:pt x="161" y="137"/>
                        </a:lnTo>
                        <a:lnTo>
                          <a:pt x="154" y="158"/>
                        </a:lnTo>
                        <a:lnTo>
                          <a:pt x="143" y="176"/>
                        </a:lnTo>
                        <a:lnTo>
                          <a:pt x="133" y="191"/>
                        </a:lnTo>
                        <a:lnTo>
                          <a:pt x="119" y="203"/>
                        </a:lnTo>
                        <a:lnTo>
                          <a:pt x="105" y="212"/>
                        </a:lnTo>
                        <a:lnTo>
                          <a:pt x="87" y="218"/>
                        </a:lnTo>
                        <a:lnTo>
                          <a:pt x="70" y="218"/>
                        </a:lnTo>
                        <a:lnTo>
                          <a:pt x="70" y="218"/>
                        </a:lnTo>
                        <a:lnTo>
                          <a:pt x="56" y="215"/>
                        </a:lnTo>
                        <a:lnTo>
                          <a:pt x="39" y="206"/>
                        </a:lnTo>
                        <a:lnTo>
                          <a:pt x="28" y="197"/>
                        </a:lnTo>
                        <a:lnTo>
                          <a:pt x="18" y="182"/>
                        </a:lnTo>
                        <a:lnTo>
                          <a:pt x="7" y="164"/>
                        </a:lnTo>
                        <a:lnTo>
                          <a:pt x="4" y="146"/>
                        </a:lnTo>
                        <a:lnTo>
                          <a:pt x="0" y="125"/>
                        </a:lnTo>
                        <a:lnTo>
                          <a:pt x="0" y="101"/>
                        </a:lnTo>
                        <a:lnTo>
                          <a:pt x="0" y="101"/>
                        </a:lnTo>
                        <a:lnTo>
                          <a:pt x="4" y="81"/>
                        </a:lnTo>
                        <a:lnTo>
                          <a:pt x="11" y="60"/>
                        </a:lnTo>
                        <a:lnTo>
                          <a:pt x="21" y="42"/>
                        </a:lnTo>
                        <a:lnTo>
                          <a:pt x="32" y="27"/>
                        </a:lnTo>
                        <a:lnTo>
                          <a:pt x="45" y="15"/>
                        </a:lnTo>
                        <a:lnTo>
                          <a:pt x="59" y="6"/>
                        </a:lnTo>
                        <a:lnTo>
                          <a:pt x="77" y="0"/>
                        </a:lnTo>
                        <a:lnTo>
                          <a:pt x="94" y="0"/>
                        </a:lnTo>
                        <a:lnTo>
                          <a:pt x="94" y="0"/>
                        </a:lnTo>
                        <a:close/>
                      </a:path>
                    </a:pathLst>
                  </a:custGeom>
                  <a:solidFill>
                    <a:srgbClr val="0990B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0" name="Freeform 130"/>
                  <p:cNvSpPr>
                    <a:spLocks/>
                  </p:cNvSpPr>
                  <p:nvPr/>
                </p:nvSpPr>
                <p:spPr bwMode="auto">
                  <a:xfrm>
                    <a:off x="2285115" y="1171736"/>
                    <a:ext cx="249238" cy="327025"/>
                  </a:xfrm>
                  <a:custGeom>
                    <a:avLst/>
                    <a:gdLst>
                      <a:gd name="T0" fmla="*/ 87 w 157"/>
                      <a:gd name="T1" fmla="*/ 0 h 206"/>
                      <a:gd name="T2" fmla="*/ 87 w 157"/>
                      <a:gd name="T3" fmla="*/ 0 h 206"/>
                      <a:gd name="T4" fmla="*/ 104 w 157"/>
                      <a:gd name="T5" fmla="*/ 3 h 206"/>
                      <a:gd name="T6" fmla="*/ 118 w 157"/>
                      <a:gd name="T7" fmla="*/ 9 h 206"/>
                      <a:gd name="T8" fmla="*/ 129 w 157"/>
                      <a:gd name="T9" fmla="*/ 21 h 206"/>
                      <a:gd name="T10" fmla="*/ 139 w 157"/>
                      <a:gd name="T11" fmla="*/ 33 h 206"/>
                      <a:gd name="T12" fmla="*/ 146 w 157"/>
                      <a:gd name="T13" fmla="*/ 51 h 206"/>
                      <a:gd name="T14" fmla="*/ 153 w 157"/>
                      <a:gd name="T15" fmla="*/ 69 h 206"/>
                      <a:gd name="T16" fmla="*/ 157 w 157"/>
                      <a:gd name="T17" fmla="*/ 86 h 206"/>
                      <a:gd name="T18" fmla="*/ 153 w 157"/>
                      <a:gd name="T19" fmla="*/ 107 h 206"/>
                      <a:gd name="T20" fmla="*/ 153 w 157"/>
                      <a:gd name="T21" fmla="*/ 107 h 206"/>
                      <a:gd name="T22" fmla="*/ 150 w 157"/>
                      <a:gd name="T23" fmla="*/ 128 h 206"/>
                      <a:gd name="T24" fmla="*/ 146 w 157"/>
                      <a:gd name="T25" fmla="*/ 149 h 206"/>
                      <a:gd name="T26" fmla="*/ 136 w 157"/>
                      <a:gd name="T27" fmla="*/ 164 h 206"/>
                      <a:gd name="T28" fmla="*/ 125 w 157"/>
                      <a:gd name="T29" fmla="*/ 179 h 206"/>
                      <a:gd name="T30" fmla="*/ 111 w 157"/>
                      <a:gd name="T31" fmla="*/ 191 h 206"/>
                      <a:gd name="T32" fmla="*/ 97 w 157"/>
                      <a:gd name="T33" fmla="*/ 200 h 206"/>
                      <a:gd name="T34" fmla="*/ 83 w 157"/>
                      <a:gd name="T35" fmla="*/ 206 h 206"/>
                      <a:gd name="T36" fmla="*/ 66 w 157"/>
                      <a:gd name="T37" fmla="*/ 206 h 206"/>
                      <a:gd name="T38" fmla="*/ 66 w 157"/>
                      <a:gd name="T39" fmla="*/ 206 h 206"/>
                      <a:gd name="T40" fmla="*/ 52 w 157"/>
                      <a:gd name="T41" fmla="*/ 203 h 206"/>
                      <a:gd name="T42" fmla="*/ 38 w 157"/>
                      <a:gd name="T43" fmla="*/ 194 h 206"/>
                      <a:gd name="T44" fmla="*/ 28 w 157"/>
                      <a:gd name="T45" fmla="*/ 185 h 206"/>
                      <a:gd name="T46" fmla="*/ 17 w 157"/>
                      <a:gd name="T47" fmla="*/ 170 h 206"/>
                      <a:gd name="T48" fmla="*/ 7 w 157"/>
                      <a:gd name="T49" fmla="*/ 155 h 206"/>
                      <a:gd name="T50" fmla="*/ 3 w 157"/>
                      <a:gd name="T51" fmla="*/ 137 h 206"/>
                      <a:gd name="T52" fmla="*/ 0 w 157"/>
                      <a:gd name="T53" fmla="*/ 116 h 206"/>
                      <a:gd name="T54" fmla="*/ 0 w 157"/>
                      <a:gd name="T55" fmla="*/ 98 h 206"/>
                      <a:gd name="T56" fmla="*/ 0 w 157"/>
                      <a:gd name="T57" fmla="*/ 98 h 206"/>
                      <a:gd name="T58" fmla="*/ 3 w 157"/>
                      <a:gd name="T59" fmla="*/ 78 h 206"/>
                      <a:gd name="T60" fmla="*/ 10 w 157"/>
                      <a:gd name="T61" fmla="*/ 57 h 206"/>
                      <a:gd name="T62" fmla="*/ 21 w 157"/>
                      <a:gd name="T63" fmla="*/ 42 h 206"/>
                      <a:gd name="T64" fmla="*/ 31 w 157"/>
                      <a:gd name="T65" fmla="*/ 27 h 206"/>
                      <a:gd name="T66" fmla="*/ 41 w 157"/>
                      <a:gd name="T67" fmla="*/ 15 h 206"/>
                      <a:gd name="T68" fmla="*/ 59 w 157"/>
                      <a:gd name="T69" fmla="*/ 6 h 206"/>
                      <a:gd name="T70" fmla="*/ 73 w 157"/>
                      <a:gd name="T71" fmla="*/ 0 h 206"/>
                      <a:gd name="T72" fmla="*/ 87 w 157"/>
                      <a:gd name="T73" fmla="*/ 0 h 206"/>
                      <a:gd name="T74" fmla="*/ 87 w 157"/>
                      <a:gd name="T75" fmla="*/ 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57" h="206">
                        <a:moveTo>
                          <a:pt x="87" y="0"/>
                        </a:moveTo>
                        <a:lnTo>
                          <a:pt x="87" y="0"/>
                        </a:lnTo>
                        <a:lnTo>
                          <a:pt x="104" y="3"/>
                        </a:lnTo>
                        <a:lnTo>
                          <a:pt x="118" y="9"/>
                        </a:lnTo>
                        <a:lnTo>
                          <a:pt x="129" y="21"/>
                        </a:lnTo>
                        <a:lnTo>
                          <a:pt x="139" y="33"/>
                        </a:lnTo>
                        <a:lnTo>
                          <a:pt x="146" y="51"/>
                        </a:lnTo>
                        <a:lnTo>
                          <a:pt x="153" y="69"/>
                        </a:lnTo>
                        <a:lnTo>
                          <a:pt x="157" y="86"/>
                        </a:lnTo>
                        <a:lnTo>
                          <a:pt x="153" y="107"/>
                        </a:lnTo>
                        <a:lnTo>
                          <a:pt x="153" y="107"/>
                        </a:lnTo>
                        <a:lnTo>
                          <a:pt x="150" y="128"/>
                        </a:lnTo>
                        <a:lnTo>
                          <a:pt x="146" y="149"/>
                        </a:lnTo>
                        <a:lnTo>
                          <a:pt x="136" y="164"/>
                        </a:lnTo>
                        <a:lnTo>
                          <a:pt x="125" y="179"/>
                        </a:lnTo>
                        <a:lnTo>
                          <a:pt x="111" y="191"/>
                        </a:lnTo>
                        <a:lnTo>
                          <a:pt x="97" y="200"/>
                        </a:lnTo>
                        <a:lnTo>
                          <a:pt x="83" y="206"/>
                        </a:lnTo>
                        <a:lnTo>
                          <a:pt x="66" y="206"/>
                        </a:lnTo>
                        <a:lnTo>
                          <a:pt x="66" y="206"/>
                        </a:lnTo>
                        <a:lnTo>
                          <a:pt x="52" y="203"/>
                        </a:lnTo>
                        <a:lnTo>
                          <a:pt x="38" y="194"/>
                        </a:lnTo>
                        <a:lnTo>
                          <a:pt x="28" y="185"/>
                        </a:lnTo>
                        <a:lnTo>
                          <a:pt x="17" y="170"/>
                        </a:lnTo>
                        <a:lnTo>
                          <a:pt x="7" y="155"/>
                        </a:lnTo>
                        <a:lnTo>
                          <a:pt x="3" y="137"/>
                        </a:lnTo>
                        <a:lnTo>
                          <a:pt x="0" y="116"/>
                        </a:lnTo>
                        <a:lnTo>
                          <a:pt x="0" y="98"/>
                        </a:lnTo>
                        <a:lnTo>
                          <a:pt x="0" y="98"/>
                        </a:lnTo>
                        <a:lnTo>
                          <a:pt x="3" y="78"/>
                        </a:lnTo>
                        <a:lnTo>
                          <a:pt x="10" y="57"/>
                        </a:lnTo>
                        <a:lnTo>
                          <a:pt x="21" y="42"/>
                        </a:lnTo>
                        <a:lnTo>
                          <a:pt x="31" y="27"/>
                        </a:lnTo>
                        <a:lnTo>
                          <a:pt x="41" y="15"/>
                        </a:lnTo>
                        <a:lnTo>
                          <a:pt x="59" y="6"/>
                        </a:lnTo>
                        <a:lnTo>
                          <a:pt x="73" y="0"/>
                        </a:lnTo>
                        <a:lnTo>
                          <a:pt x="87" y="0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rgbClr val="0995C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" name="Freeform 131"/>
                  <p:cNvSpPr>
                    <a:spLocks/>
                  </p:cNvSpPr>
                  <p:nvPr/>
                </p:nvSpPr>
                <p:spPr bwMode="auto">
                  <a:xfrm>
                    <a:off x="2289877" y="1181261"/>
                    <a:ext cx="233363" cy="307975"/>
                  </a:xfrm>
                  <a:custGeom>
                    <a:avLst/>
                    <a:gdLst>
                      <a:gd name="T0" fmla="*/ 84 w 147"/>
                      <a:gd name="T1" fmla="*/ 0 h 194"/>
                      <a:gd name="T2" fmla="*/ 84 w 147"/>
                      <a:gd name="T3" fmla="*/ 0 h 194"/>
                      <a:gd name="T4" fmla="*/ 98 w 147"/>
                      <a:gd name="T5" fmla="*/ 3 h 194"/>
                      <a:gd name="T6" fmla="*/ 112 w 147"/>
                      <a:gd name="T7" fmla="*/ 9 h 194"/>
                      <a:gd name="T8" fmla="*/ 122 w 147"/>
                      <a:gd name="T9" fmla="*/ 21 h 194"/>
                      <a:gd name="T10" fmla="*/ 133 w 147"/>
                      <a:gd name="T11" fmla="*/ 33 h 194"/>
                      <a:gd name="T12" fmla="*/ 140 w 147"/>
                      <a:gd name="T13" fmla="*/ 48 h 194"/>
                      <a:gd name="T14" fmla="*/ 147 w 147"/>
                      <a:gd name="T15" fmla="*/ 66 h 194"/>
                      <a:gd name="T16" fmla="*/ 147 w 147"/>
                      <a:gd name="T17" fmla="*/ 83 h 194"/>
                      <a:gd name="T18" fmla="*/ 147 w 147"/>
                      <a:gd name="T19" fmla="*/ 101 h 194"/>
                      <a:gd name="T20" fmla="*/ 147 w 147"/>
                      <a:gd name="T21" fmla="*/ 101 h 194"/>
                      <a:gd name="T22" fmla="*/ 143 w 147"/>
                      <a:gd name="T23" fmla="*/ 122 h 194"/>
                      <a:gd name="T24" fmla="*/ 136 w 147"/>
                      <a:gd name="T25" fmla="*/ 140 h 194"/>
                      <a:gd name="T26" fmla="*/ 129 w 147"/>
                      <a:gd name="T27" fmla="*/ 155 h 194"/>
                      <a:gd name="T28" fmla="*/ 119 w 147"/>
                      <a:gd name="T29" fmla="*/ 170 h 194"/>
                      <a:gd name="T30" fmla="*/ 108 w 147"/>
                      <a:gd name="T31" fmla="*/ 179 h 194"/>
                      <a:gd name="T32" fmla="*/ 94 w 147"/>
                      <a:gd name="T33" fmla="*/ 188 h 194"/>
                      <a:gd name="T34" fmla="*/ 80 w 147"/>
                      <a:gd name="T35" fmla="*/ 191 h 194"/>
                      <a:gd name="T36" fmla="*/ 66 w 147"/>
                      <a:gd name="T37" fmla="*/ 194 h 194"/>
                      <a:gd name="T38" fmla="*/ 66 w 147"/>
                      <a:gd name="T39" fmla="*/ 194 h 194"/>
                      <a:gd name="T40" fmla="*/ 49 w 147"/>
                      <a:gd name="T41" fmla="*/ 191 h 194"/>
                      <a:gd name="T42" fmla="*/ 38 w 147"/>
                      <a:gd name="T43" fmla="*/ 185 h 194"/>
                      <a:gd name="T44" fmla="*/ 25 w 147"/>
                      <a:gd name="T45" fmla="*/ 173 h 194"/>
                      <a:gd name="T46" fmla="*/ 18 w 147"/>
                      <a:gd name="T47" fmla="*/ 161 h 194"/>
                      <a:gd name="T48" fmla="*/ 11 w 147"/>
                      <a:gd name="T49" fmla="*/ 146 h 194"/>
                      <a:gd name="T50" fmla="*/ 4 w 147"/>
                      <a:gd name="T51" fmla="*/ 128 h 194"/>
                      <a:gd name="T52" fmla="*/ 0 w 147"/>
                      <a:gd name="T53" fmla="*/ 110 h 194"/>
                      <a:gd name="T54" fmla="*/ 4 w 147"/>
                      <a:gd name="T55" fmla="*/ 92 h 194"/>
                      <a:gd name="T56" fmla="*/ 4 w 147"/>
                      <a:gd name="T57" fmla="*/ 92 h 194"/>
                      <a:gd name="T58" fmla="*/ 7 w 147"/>
                      <a:gd name="T59" fmla="*/ 72 h 194"/>
                      <a:gd name="T60" fmla="*/ 11 w 147"/>
                      <a:gd name="T61" fmla="*/ 54 h 194"/>
                      <a:gd name="T62" fmla="*/ 21 w 147"/>
                      <a:gd name="T63" fmla="*/ 39 h 194"/>
                      <a:gd name="T64" fmla="*/ 32 w 147"/>
                      <a:gd name="T65" fmla="*/ 24 h 194"/>
                      <a:gd name="T66" fmla="*/ 42 w 147"/>
                      <a:gd name="T67" fmla="*/ 15 h 194"/>
                      <a:gd name="T68" fmla="*/ 56 w 147"/>
                      <a:gd name="T69" fmla="*/ 6 h 194"/>
                      <a:gd name="T70" fmla="*/ 70 w 147"/>
                      <a:gd name="T71" fmla="*/ 0 h 194"/>
                      <a:gd name="T72" fmla="*/ 84 w 147"/>
                      <a:gd name="T73" fmla="*/ 0 h 194"/>
                      <a:gd name="T74" fmla="*/ 84 w 147"/>
                      <a:gd name="T75" fmla="*/ 0 h 1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47" h="194">
                        <a:moveTo>
                          <a:pt x="84" y="0"/>
                        </a:moveTo>
                        <a:lnTo>
                          <a:pt x="84" y="0"/>
                        </a:lnTo>
                        <a:lnTo>
                          <a:pt x="98" y="3"/>
                        </a:lnTo>
                        <a:lnTo>
                          <a:pt x="112" y="9"/>
                        </a:lnTo>
                        <a:lnTo>
                          <a:pt x="122" y="21"/>
                        </a:lnTo>
                        <a:lnTo>
                          <a:pt x="133" y="33"/>
                        </a:lnTo>
                        <a:lnTo>
                          <a:pt x="140" y="48"/>
                        </a:lnTo>
                        <a:lnTo>
                          <a:pt x="147" y="66"/>
                        </a:lnTo>
                        <a:lnTo>
                          <a:pt x="147" y="83"/>
                        </a:lnTo>
                        <a:lnTo>
                          <a:pt x="147" y="101"/>
                        </a:lnTo>
                        <a:lnTo>
                          <a:pt x="147" y="101"/>
                        </a:lnTo>
                        <a:lnTo>
                          <a:pt x="143" y="122"/>
                        </a:lnTo>
                        <a:lnTo>
                          <a:pt x="136" y="140"/>
                        </a:lnTo>
                        <a:lnTo>
                          <a:pt x="129" y="155"/>
                        </a:lnTo>
                        <a:lnTo>
                          <a:pt x="119" y="170"/>
                        </a:lnTo>
                        <a:lnTo>
                          <a:pt x="108" y="179"/>
                        </a:lnTo>
                        <a:lnTo>
                          <a:pt x="94" y="188"/>
                        </a:lnTo>
                        <a:lnTo>
                          <a:pt x="80" y="191"/>
                        </a:lnTo>
                        <a:lnTo>
                          <a:pt x="66" y="194"/>
                        </a:lnTo>
                        <a:lnTo>
                          <a:pt x="66" y="194"/>
                        </a:lnTo>
                        <a:lnTo>
                          <a:pt x="49" y="191"/>
                        </a:lnTo>
                        <a:lnTo>
                          <a:pt x="38" y="185"/>
                        </a:lnTo>
                        <a:lnTo>
                          <a:pt x="25" y="173"/>
                        </a:lnTo>
                        <a:lnTo>
                          <a:pt x="18" y="161"/>
                        </a:lnTo>
                        <a:lnTo>
                          <a:pt x="11" y="146"/>
                        </a:lnTo>
                        <a:lnTo>
                          <a:pt x="4" y="128"/>
                        </a:lnTo>
                        <a:lnTo>
                          <a:pt x="0" y="110"/>
                        </a:lnTo>
                        <a:lnTo>
                          <a:pt x="4" y="92"/>
                        </a:lnTo>
                        <a:lnTo>
                          <a:pt x="4" y="92"/>
                        </a:lnTo>
                        <a:lnTo>
                          <a:pt x="7" y="72"/>
                        </a:lnTo>
                        <a:lnTo>
                          <a:pt x="11" y="54"/>
                        </a:lnTo>
                        <a:lnTo>
                          <a:pt x="21" y="39"/>
                        </a:lnTo>
                        <a:lnTo>
                          <a:pt x="32" y="24"/>
                        </a:lnTo>
                        <a:lnTo>
                          <a:pt x="42" y="15"/>
                        </a:lnTo>
                        <a:lnTo>
                          <a:pt x="56" y="6"/>
                        </a:lnTo>
                        <a:lnTo>
                          <a:pt x="70" y="0"/>
                        </a:lnTo>
                        <a:lnTo>
                          <a:pt x="84" y="0"/>
                        </a:lnTo>
                        <a:lnTo>
                          <a:pt x="84" y="0"/>
                        </a:lnTo>
                        <a:close/>
                      </a:path>
                    </a:pathLst>
                  </a:custGeom>
                  <a:solidFill>
                    <a:srgbClr val="0198C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2" name="Freeform 132"/>
                  <p:cNvSpPr>
                    <a:spLocks/>
                  </p:cNvSpPr>
                  <p:nvPr/>
                </p:nvSpPr>
                <p:spPr bwMode="auto">
                  <a:xfrm>
                    <a:off x="2300990" y="1190786"/>
                    <a:ext cx="215900" cy="288925"/>
                  </a:xfrm>
                  <a:custGeom>
                    <a:avLst/>
                    <a:gdLst>
                      <a:gd name="T0" fmla="*/ 77 w 136"/>
                      <a:gd name="T1" fmla="*/ 0 h 182"/>
                      <a:gd name="T2" fmla="*/ 77 w 136"/>
                      <a:gd name="T3" fmla="*/ 0 h 182"/>
                      <a:gd name="T4" fmla="*/ 91 w 136"/>
                      <a:gd name="T5" fmla="*/ 3 h 182"/>
                      <a:gd name="T6" fmla="*/ 101 w 136"/>
                      <a:gd name="T7" fmla="*/ 9 h 182"/>
                      <a:gd name="T8" fmla="*/ 112 w 136"/>
                      <a:gd name="T9" fmla="*/ 18 h 182"/>
                      <a:gd name="T10" fmla="*/ 122 w 136"/>
                      <a:gd name="T11" fmla="*/ 30 h 182"/>
                      <a:gd name="T12" fmla="*/ 129 w 136"/>
                      <a:gd name="T13" fmla="*/ 45 h 182"/>
                      <a:gd name="T14" fmla="*/ 133 w 136"/>
                      <a:gd name="T15" fmla="*/ 60 h 182"/>
                      <a:gd name="T16" fmla="*/ 136 w 136"/>
                      <a:gd name="T17" fmla="*/ 77 h 182"/>
                      <a:gd name="T18" fmla="*/ 136 w 136"/>
                      <a:gd name="T19" fmla="*/ 95 h 182"/>
                      <a:gd name="T20" fmla="*/ 136 w 136"/>
                      <a:gd name="T21" fmla="*/ 95 h 182"/>
                      <a:gd name="T22" fmla="*/ 133 w 136"/>
                      <a:gd name="T23" fmla="*/ 113 h 182"/>
                      <a:gd name="T24" fmla="*/ 126 w 136"/>
                      <a:gd name="T25" fmla="*/ 131 h 182"/>
                      <a:gd name="T26" fmla="*/ 119 w 136"/>
                      <a:gd name="T27" fmla="*/ 146 h 182"/>
                      <a:gd name="T28" fmla="*/ 108 w 136"/>
                      <a:gd name="T29" fmla="*/ 158 h 182"/>
                      <a:gd name="T30" fmla="*/ 98 w 136"/>
                      <a:gd name="T31" fmla="*/ 167 h 182"/>
                      <a:gd name="T32" fmla="*/ 84 w 136"/>
                      <a:gd name="T33" fmla="*/ 176 h 182"/>
                      <a:gd name="T34" fmla="*/ 73 w 136"/>
                      <a:gd name="T35" fmla="*/ 179 h 182"/>
                      <a:gd name="T36" fmla="*/ 59 w 136"/>
                      <a:gd name="T37" fmla="*/ 182 h 182"/>
                      <a:gd name="T38" fmla="*/ 59 w 136"/>
                      <a:gd name="T39" fmla="*/ 182 h 182"/>
                      <a:gd name="T40" fmla="*/ 45 w 136"/>
                      <a:gd name="T41" fmla="*/ 179 h 182"/>
                      <a:gd name="T42" fmla="*/ 31 w 136"/>
                      <a:gd name="T43" fmla="*/ 173 h 182"/>
                      <a:gd name="T44" fmla="*/ 21 w 136"/>
                      <a:gd name="T45" fmla="*/ 164 h 182"/>
                      <a:gd name="T46" fmla="*/ 14 w 136"/>
                      <a:gd name="T47" fmla="*/ 152 h 182"/>
                      <a:gd name="T48" fmla="*/ 7 w 136"/>
                      <a:gd name="T49" fmla="*/ 137 h 182"/>
                      <a:gd name="T50" fmla="*/ 0 w 136"/>
                      <a:gd name="T51" fmla="*/ 122 h 182"/>
                      <a:gd name="T52" fmla="*/ 0 w 136"/>
                      <a:gd name="T53" fmla="*/ 104 h 182"/>
                      <a:gd name="T54" fmla="*/ 0 w 136"/>
                      <a:gd name="T55" fmla="*/ 86 h 182"/>
                      <a:gd name="T56" fmla="*/ 0 w 136"/>
                      <a:gd name="T57" fmla="*/ 86 h 182"/>
                      <a:gd name="T58" fmla="*/ 4 w 136"/>
                      <a:gd name="T59" fmla="*/ 68 h 182"/>
                      <a:gd name="T60" fmla="*/ 11 w 136"/>
                      <a:gd name="T61" fmla="*/ 51 h 182"/>
                      <a:gd name="T62" fmla="*/ 18 w 136"/>
                      <a:gd name="T63" fmla="*/ 36 h 182"/>
                      <a:gd name="T64" fmla="*/ 28 w 136"/>
                      <a:gd name="T65" fmla="*/ 24 h 182"/>
                      <a:gd name="T66" fmla="*/ 38 w 136"/>
                      <a:gd name="T67" fmla="*/ 12 h 182"/>
                      <a:gd name="T68" fmla="*/ 49 w 136"/>
                      <a:gd name="T69" fmla="*/ 6 h 182"/>
                      <a:gd name="T70" fmla="*/ 63 w 136"/>
                      <a:gd name="T71" fmla="*/ 3 h 182"/>
                      <a:gd name="T72" fmla="*/ 77 w 136"/>
                      <a:gd name="T73" fmla="*/ 0 h 182"/>
                      <a:gd name="T74" fmla="*/ 77 w 136"/>
                      <a:gd name="T75" fmla="*/ 0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36" h="182">
                        <a:moveTo>
                          <a:pt x="77" y="0"/>
                        </a:moveTo>
                        <a:lnTo>
                          <a:pt x="77" y="0"/>
                        </a:lnTo>
                        <a:lnTo>
                          <a:pt x="91" y="3"/>
                        </a:lnTo>
                        <a:lnTo>
                          <a:pt x="101" y="9"/>
                        </a:lnTo>
                        <a:lnTo>
                          <a:pt x="112" y="18"/>
                        </a:lnTo>
                        <a:lnTo>
                          <a:pt x="122" y="30"/>
                        </a:lnTo>
                        <a:lnTo>
                          <a:pt x="129" y="45"/>
                        </a:lnTo>
                        <a:lnTo>
                          <a:pt x="133" y="60"/>
                        </a:lnTo>
                        <a:lnTo>
                          <a:pt x="136" y="77"/>
                        </a:lnTo>
                        <a:lnTo>
                          <a:pt x="136" y="95"/>
                        </a:lnTo>
                        <a:lnTo>
                          <a:pt x="136" y="95"/>
                        </a:lnTo>
                        <a:lnTo>
                          <a:pt x="133" y="113"/>
                        </a:lnTo>
                        <a:lnTo>
                          <a:pt x="126" y="131"/>
                        </a:lnTo>
                        <a:lnTo>
                          <a:pt x="119" y="146"/>
                        </a:lnTo>
                        <a:lnTo>
                          <a:pt x="108" y="158"/>
                        </a:lnTo>
                        <a:lnTo>
                          <a:pt x="98" y="167"/>
                        </a:lnTo>
                        <a:lnTo>
                          <a:pt x="84" y="176"/>
                        </a:lnTo>
                        <a:lnTo>
                          <a:pt x="73" y="179"/>
                        </a:lnTo>
                        <a:lnTo>
                          <a:pt x="59" y="182"/>
                        </a:lnTo>
                        <a:lnTo>
                          <a:pt x="59" y="182"/>
                        </a:lnTo>
                        <a:lnTo>
                          <a:pt x="45" y="179"/>
                        </a:lnTo>
                        <a:lnTo>
                          <a:pt x="31" y="173"/>
                        </a:lnTo>
                        <a:lnTo>
                          <a:pt x="21" y="164"/>
                        </a:lnTo>
                        <a:lnTo>
                          <a:pt x="14" y="152"/>
                        </a:lnTo>
                        <a:lnTo>
                          <a:pt x="7" y="137"/>
                        </a:lnTo>
                        <a:lnTo>
                          <a:pt x="0" y="122"/>
                        </a:lnTo>
                        <a:lnTo>
                          <a:pt x="0" y="104"/>
                        </a:lnTo>
                        <a:lnTo>
                          <a:pt x="0" y="86"/>
                        </a:lnTo>
                        <a:lnTo>
                          <a:pt x="0" y="86"/>
                        </a:lnTo>
                        <a:lnTo>
                          <a:pt x="4" y="68"/>
                        </a:lnTo>
                        <a:lnTo>
                          <a:pt x="11" y="51"/>
                        </a:lnTo>
                        <a:lnTo>
                          <a:pt x="18" y="36"/>
                        </a:lnTo>
                        <a:lnTo>
                          <a:pt x="28" y="24"/>
                        </a:lnTo>
                        <a:lnTo>
                          <a:pt x="38" y="12"/>
                        </a:lnTo>
                        <a:lnTo>
                          <a:pt x="49" y="6"/>
                        </a:lnTo>
                        <a:lnTo>
                          <a:pt x="63" y="3"/>
                        </a:lnTo>
                        <a:lnTo>
                          <a:pt x="77" y="0"/>
                        </a:lnTo>
                        <a:lnTo>
                          <a:pt x="77" y="0"/>
                        </a:lnTo>
                        <a:close/>
                      </a:path>
                    </a:pathLst>
                  </a:custGeom>
                  <a:solidFill>
                    <a:srgbClr val="019B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3" name="Freeform 133"/>
                  <p:cNvSpPr>
                    <a:spLocks/>
                  </p:cNvSpPr>
                  <p:nvPr/>
                </p:nvSpPr>
                <p:spPr bwMode="auto">
                  <a:xfrm>
                    <a:off x="2307340" y="1200311"/>
                    <a:ext cx="198438" cy="269875"/>
                  </a:xfrm>
                  <a:custGeom>
                    <a:avLst/>
                    <a:gdLst>
                      <a:gd name="T0" fmla="*/ 73 w 125"/>
                      <a:gd name="T1" fmla="*/ 0 h 170"/>
                      <a:gd name="T2" fmla="*/ 73 w 125"/>
                      <a:gd name="T3" fmla="*/ 0 h 170"/>
                      <a:gd name="T4" fmla="*/ 83 w 125"/>
                      <a:gd name="T5" fmla="*/ 3 h 170"/>
                      <a:gd name="T6" fmla="*/ 97 w 125"/>
                      <a:gd name="T7" fmla="*/ 9 h 170"/>
                      <a:gd name="T8" fmla="*/ 104 w 125"/>
                      <a:gd name="T9" fmla="*/ 18 h 170"/>
                      <a:gd name="T10" fmla="*/ 115 w 125"/>
                      <a:gd name="T11" fmla="*/ 30 h 170"/>
                      <a:gd name="T12" fmla="*/ 122 w 125"/>
                      <a:gd name="T13" fmla="*/ 42 h 170"/>
                      <a:gd name="T14" fmla="*/ 125 w 125"/>
                      <a:gd name="T15" fmla="*/ 57 h 170"/>
                      <a:gd name="T16" fmla="*/ 125 w 125"/>
                      <a:gd name="T17" fmla="*/ 71 h 170"/>
                      <a:gd name="T18" fmla="*/ 125 w 125"/>
                      <a:gd name="T19" fmla="*/ 89 h 170"/>
                      <a:gd name="T20" fmla="*/ 125 w 125"/>
                      <a:gd name="T21" fmla="*/ 89 h 170"/>
                      <a:gd name="T22" fmla="*/ 122 w 125"/>
                      <a:gd name="T23" fmla="*/ 107 h 170"/>
                      <a:gd name="T24" fmla="*/ 118 w 125"/>
                      <a:gd name="T25" fmla="*/ 122 h 170"/>
                      <a:gd name="T26" fmla="*/ 111 w 125"/>
                      <a:gd name="T27" fmla="*/ 134 h 170"/>
                      <a:gd name="T28" fmla="*/ 101 w 125"/>
                      <a:gd name="T29" fmla="*/ 146 h 170"/>
                      <a:gd name="T30" fmla="*/ 90 w 125"/>
                      <a:gd name="T31" fmla="*/ 158 h 170"/>
                      <a:gd name="T32" fmla="*/ 80 w 125"/>
                      <a:gd name="T33" fmla="*/ 164 h 170"/>
                      <a:gd name="T34" fmla="*/ 69 w 125"/>
                      <a:gd name="T35" fmla="*/ 167 h 170"/>
                      <a:gd name="T36" fmla="*/ 55 w 125"/>
                      <a:gd name="T37" fmla="*/ 170 h 170"/>
                      <a:gd name="T38" fmla="*/ 55 w 125"/>
                      <a:gd name="T39" fmla="*/ 170 h 170"/>
                      <a:gd name="T40" fmla="*/ 41 w 125"/>
                      <a:gd name="T41" fmla="*/ 167 h 170"/>
                      <a:gd name="T42" fmla="*/ 31 w 125"/>
                      <a:gd name="T43" fmla="*/ 161 h 170"/>
                      <a:gd name="T44" fmla="*/ 21 w 125"/>
                      <a:gd name="T45" fmla="*/ 152 h 170"/>
                      <a:gd name="T46" fmla="*/ 14 w 125"/>
                      <a:gd name="T47" fmla="*/ 140 h 170"/>
                      <a:gd name="T48" fmla="*/ 7 w 125"/>
                      <a:gd name="T49" fmla="*/ 128 h 170"/>
                      <a:gd name="T50" fmla="*/ 3 w 125"/>
                      <a:gd name="T51" fmla="*/ 113 h 170"/>
                      <a:gd name="T52" fmla="*/ 0 w 125"/>
                      <a:gd name="T53" fmla="*/ 98 h 170"/>
                      <a:gd name="T54" fmla="*/ 0 w 125"/>
                      <a:gd name="T55" fmla="*/ 80 h 170"/>
                      <a:gd name="T56" fmla="*/ 0 w 125"/>
                      <a:gd name="T57" fmla="*/ 80 h 170"/>
                      <a:gd name="T58" fmla="*/ 3 w 125"/>
                      <a:gd name="T59" fmla="*/ 62 h 170"/>
                      <a:gd name="T60" fmla="*/ 10 w 125"/>
                      <a:gd name="T61" fmla="*/ 48 h 170"/>
                      <a:gd name="T62" fmla="*/ 17 w 125"/>
                      <a:gd name="T63" fmla="*/ 33 h 170"/>
                      <a:gd name="T64" fmla="*/ 24 w 125"/>
                      <a:gd name="T65" fmla="*/ 21 h 170"/>
                      <a:gd name="T66" fmla="*/ 34 w 125"/>
                      <a:gd name="T67" fmla="*/ 12 h 170"/>
                      <a:gd name="T68" fmla="*/ 48 w 125"/>
                      <a:gd name="T69" fmla="*/ 6 h 170"/>
                      <a:gd name="T70" fmla="*/ 59 w 125"/>
                      <a:gd name="T71" fmla="*/ 3 h 170"/>
                      <a:gd name="T72" fmla="*/ 73 w 125"/>
                      <a:gd name="T73" fmla="*/ 0 h 170"/>
                      <a:gd name="T74" fmla="*/ 73 w 125"/>
                      <a:gd name="T75" fmla="*/ 0 h 1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25" h="170">
                        <a:moveTo>
                          <a:pt x="73" y="0"/>
                        </a:moveTo>
                        <a:lnTo>
                          <a:pt x="73" y="0"/>
                        </a:lnTo>
                        <a:lnTo>
                          <a:pt x="83" y="3"/>
                        </a:lnTo>
                        <a:lnTo>
                          <a:pt x="97" y="9"/>
                        </a:lnTo>
                        <a:lnTo>
                          <a:pt x="104" y="18"/>
                        </a:lnTo>
                        <a:lnTo>
                          <a:pt x="115" y="30"/>
                        </a:lnTo>
                        <a:lnTo>
                          <a:pt x="122" y="42"/>
                        </a:lnTo>
                        <a:lnTo>
                          <a:pt x="125" y="57"/>
                        </a:lnTo>
                        <a:lnTo>
                          <a:pt x="125" y="71"/>
                        </a:lnTo>
                        <a:lnTo>
                          <a:pt x="125" y="89"/>
                        </a:lnTo>
                        <a:lnTo>
                          <a:pt x="125" y="89"/>
                        </a:lnTo>
                        <a:lnTo>
                          <a:pt x="122" y="107"/>
                        </a:lnTo>
                        <a:lnTo>
                          <a:pt x="118" y="122"/>
                        </a:lnTo>
                        <a:lnTo>
                          <a:pt x="111" y="134"/>
                        </a:lnTo>
                        <a:lnTo>
                          <a:pt x="101" y="146"/>
                        </a:lnTo>
                        <a:lnTo>
                          <a:pt x="90" y="158"/>
                        </a:lnTo>
                        <a:lnTo>
                          <a:pt x="80" y="164"/>
                        </a:lnTo>
                        <a:lnTo>
                          <a:pt x="69" y="167"/>
                        </a:lnTo>
                        <a:lnTo>
                          <a:pt x="55" y="170"/>
                        </a:lnTo>
                        <a:lnTo>
                          <a:pt x="55" y="170"/>
                        </a:lnTo>
                        <a:lnTo>
                          <a:pt x="41" y="167"/>
                        </a:lnTo>
                        <a:lnTo>
                          <a:pt x="31" y="161"/>
                        </a:lnTo>
                        <a:lnTo>
                          <a:pt x="21" y="152"/>
                        </a:lnTo>
                        <a:lnTo>
                          <a:pt x="14" y="140"/>
                        </a:lnTo>
                        <a:lnTo>
                          <a:pt x="7" y="128"/>
                        </a:lnTo>
                        <a:lnTo>
                          <a:pt x="3" y="113"/>
                        </a:lnTo>
                        <a:lnTo>
                          <a:pt x="0" y="98"/>
                        </a:lnTo>
                        <a:lnTo>
                          <a:pt x="0" y="80"/>
                        </a:lnTo>
                        <a:lnTo>
                          <a:pt x="0" y="80"/>
                        </a:lnTo>
                        <a:lnTo>
                          <a:pt x="3" y="62"/>
                        </a:lnTo>
                        <a:lnTo>
                          <a:pt x="10" y="48"/>
                        </a:lnTo>
                        <a:lnTo>
                          <a:pt x="17" y="33"/>
                        </a:lnTo>
                        <a:lnTo>
                          <a:pt x="24" y="21"/>
                        </a:lnTo>
                        <a:lnTo>
                          <a:pt x="34" y="12"/>
                        </a:lnTo>
                        <a:lnTo>
                          <a:pt x="48" y="6"/>
                        </a:lnTo>
                        <a:lnTo>
                          <a:pt x="59" y="3"/>
                        </a:lnTo>
                        <a:lnTo>
                          <a:pt x="73" y="0"/>
                        </a:lnTo>
                        <a:lnTo>
                          <a:pt x="73" y="0"/>
                        </a:lnTo>
                        <a:close/>
                      </a:path>
                    </a:pathLst>
                  </a:custGeom>
                  <a:solidFill>
                    <a:srgbClr val="00A0C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4" name="Freeform 134"/>
                  <p:cNvSpPr>
                    <a:spLocks/>
                  </p:cNvSpPr>
                  <p:nvPr/>
                </p:nvSpPr>
                <p:spPr bwMode="auto">
                  <a:xfrm>
                    <a:off x="2285115" y="1252699"/>
                    <a:ext cx="249238" cy="212725"/>
                  </a:xfrm>
                  <a:custGeom>
                    <a:avLst/>
                    <a:gdLst>
                      <a:gd name="T0" fmla="*/ 87 w 157"/>
                      <a:gd name="T1" fmla="*/ 0 h 134"/>
                      <a:gd name="T2" fmla="*/ 87 w 157"/>
                      <a:gd name="T3" fmla="*/ 0 h 134"/>
                      <a:gd name="T4" fmla="*/ 101 w 157"/>
                      <a:gd name="T5" fmla="*/ 3 h 134"/>
                      <a:gd name="T6" fmla="*/ 115 w 157"/>
                      <a:gd name="T7" fmla="*/ 6 h 134"/>
                      <a:gd name="T8" fmla="*/ 129 w 157"/>
                      <a:gd name="T9" fmla="*/ 15 h 134"/>
                      <a:gd name="T10" fmla="*/ 139 w 157"/>
                      <a:gd name="T11" fmla="*/ 24 h 134"/>
                      <a:gd name="T12" fmla="*/ 150 w 157"/>
                      <a:gd name="T13" fmla="*/ 35 h 134"/>
                      <a:gd name="T14" fmla="*/ 153 w 157"/>
                      <a:gd name="T15" fmla="*/ 47 h 134"/>
                      <a:gd name="T16" fmla="*/ 157 w 157"/>
                      <a:gd name="T17" fmla="*/ 59 h 134"/>
                      <a:gd name="T18" fmla="*/ 157 w 157"/>
                      <a:gd name="T19" fmla="*/ 74 h 134"/>
                      <a:gd name="T20" fmla="*/ 157 w 157"/>
                      <a:gd name="T21" fmla="*/ 74 h 134"/>
                      <a:gd name="T22" fmla="*/ 153 w 157"/>
                      <a:gd name="T23" fmla="*/ 86 h 134"/>
                      <a:gd name="T24" fmla="*/ 150 w 157"/>
                      <a:gd name="T25" fmla="*/ 98 h 134"/>
                      <a:gd name="T26" fmla="*/ 139 w 157"/>
                      <a:gd name="T27" fmla="*/ 110 h 134"/>
                      <a:gd name="T28" fmla="*/ 129 w 157"/>
                      <a:gd name="T29" fmla="*/ 119 h 134"/>
                      <a:gd name="T30" fmla="*/ 118 w 157"/>
                      <a:gd name="T31" fmla="*/ 128 h 134"/>
                      <a:gd name="T32" fmla="*/ 104 w 157"/>
                      <a:gd name="T33" fmla="*/ 131 h 134"/>
                      <a:gd name="T34" fmla="*/ 87 w 157"/>
                      <a:gd name="T35" fmla="*/ 134 h 134"/>
                      <a:gd name="T36" fmla="*/ 73 w 157"/>
                      <a:gd name="T37" fmla="*/ 134 h 134"/>
                      <a:gd name="T38" fmla="*/ 73 w 157"/>
                      <a:gd name="T39" fmla="*/ 134 h 134"/>
                      <a:gd name="T40" fmla="*/ 55 w 157"/>
                      <a:gd name="T41" fmla="*/ 134 h 134"/>
                      <a:gd name="T42" fmla="*/ 41 w 157"/>
                      <a:gd name="T43" fmla="*/ 128 h 134"/>
                      <a:gd name="T44" fmla="*/ 28 w 157"/>
                      <a:gd name="T45" fmla="*/ 119 h 134"/>
                      <a:gd name="T46" fmla="*/ 17 w 157"/>
                      <a:gd name="T47" fmla="*/ 110 h 134"/>
                      <a:gd name="T48" fmla="*/ 10 w 157"/>
                      <a:gd name="T49" fmla="*/ 101 h 134"/>
                      <a:gd name="T50" fmla="*/ 3 w 157"/>
                      <a:gd name="T51" fmla="*/ 89 h 134"/>
                      <a:gd name="T52" fmla="*/ 0 w 157"/>
                      <a:gd name="T53" fmla="*/ 74 h 134"/>
                      <a:gd name="T54" fmla="*/ 0 w 157"/>
                      <a:gd name="T55" fmla="*/ 62 h 134"/>
                      <a:gd name="T56" fmla="*/ 0 w 157"/>
                      <a:gd name="T57" fmla="*/ 62 h 134"/>
                      <a:gd name="T58" fmla="*/ 3 w 157"/>
                      <a:gd name="T59" fmla="*/ 47 h 134"/>
                      <a:gd name="T60" fmla="*/ 7 w 157"/>
                      <a:gd name="T61" fmla="*/ 35 h 134"/>
                      <a:gd name="T62" fmla="*/ 17 w 157"/>
                      <a:gd name="T63" fmla="*/ 24 h 134"/>
                      <a:gd name="T64" fmla="*/ 28 w 157"/>
                      <a:gd name="T65" fmla="*/ 15 h 134"/>
                      <a:gd name="T66" fmla="*/ 38 w 157"/>
                      <a:gd name="T67" fmla="*/ 9 h 134"/>
                      <a:gd name="T68" fmla="*/ 55 w 157"/>
                      <a:gd name="T69" fmla="*/ 3 h 134"/>
                      <a:gd name="T70" fmla="*/ 69 w 157"/>
                      <a:gd name="T71" fmla="*/ 0 h 134"/>
                      <a:gd name="T72" fmla="*/ 87 w 157"/>
                      <a:gd name="T73" fmla="*/ 0 h 134"/>
                      <a:gd name="T74" fmla="*/ 87 w 157"/>
                      <a:gd name="T75" fmla="*/ 0 h 1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57" h="134">
                        <a:moveTo>
                          <a:pt x="87" y="0"/>
                        </a:moveTo>
                        <a:lnTo>
                          <a:pt x="87" y="0"/>
                        </a:lnTo>
                        <a:lnTo>
                          <a:pt x="101" y="3"/>
                        </a:lnTo>
                        <a:lnTo>
                          <a:pt x="115" y="6"/>
                        </a:lnTo>
                        <a:lnTo>
                          <a:pt x="129" y="15"/>
                        </a:lnTo>
                        <a:lnTo>
                          <a:pt x="139" y="24"/>
                        </a:lnTo>
                        <a:lnTo>
                          <a:pt x="150" y="35"/>
                        </a:lnTo>
                        <a:lnTo>
                          <a:pt x="153" y="47"/>
                        </a:lnTo>
                        <a:lnTo>
                          <a:pt x="157" y="59"/>
                        </a:lnTo>
                        <a:lnTo>
                          <a:pt x="157" y="74"/>
                        </a:lnTo>
                        <a:lnTo>
                          <a:pt x="157" y="74"/>
                        </a:lnTo>
                        <a:lnTo>
                          <a:pt x="153" y="86"/>
                        </a:lnTo>
                        <a:lnTo>
                          <a:pt x="150" y="98"/>
                        </a:lnTo>
                        <a:lnTo>
                          <a:pt x="139" y="110"/>
                        </a:lnTo>
                        <a:lnTo>
                          <a:pt x="129" y="119"/>
                        </a:lnTo>
                        <a:lnTo>
                          <a:pt x="118" y="128"/>
                        </a:lnTo>
                        <a:lnTo>
                          <a:pt x="104" y="131"/>
                        </a:lnTo>
                        <a:lnTo>
                          <a:pt x="87" y="134"/>
                        </a:lnTo>
                        <a:lnTo>
                          <a:pt x="73" y="134"/>
                        </a:lnTo>
                        <a:lnTo>
                          <a:pt x="73" y="134"/>
                        </a:lnTo>
                        <a:lnTo>
                          <a:pt x="55" y="134"/>
                        </a:lnTo>
                        <a:lnTo>
                          <a:pt x="41" y="128"/>
                        </a:lnTo>
                        <a:lnTo>
                          <a:pt x="28" y="119"/>
                        </a:lnTo>
                        <a:lnTo>
                          <a:pt x="17" y="110"/>
                        </a:lnTo>
                        <a:lnTo>
                          <a:pt x="10" y="101"/>
                        </a:lnTo>
                        <a:lnTo>
                          <a:pt x="3" y="89"/>
                        </a:lnTo>
                        <a:lnTo>
                          <a:pt x="0" y="74"/>
                        </a:lnTo>
                        <a:lnTo>
                          <a:pt x="0" y="62"/>
                        </a:lnTo>
                        <a:lnTo>
                          <a:pt x="0" y="62"/>
                        </a:lnTo>
                        <a:lnTo>
                          <a:pt x="3" y="47"/>
                        </a:lnTo>
                        <a:lnTo>
                          <a:pt x="7" y="35"/>
                        </a:lnTo>
                        <a:lnTo>
                          <a:pt x="17" y="24"/>
                        </a:lnTo>
                        <a:lnTo>
                          <a:pt x="28" y="15"/>
                        </a:lnTo>
                        <a:lnTo>
                          <a:pt x="38" y="9"/>
                        </a:lnTo>
                        <a:lnTo>
                          <a:pt x="55" y="3"/>
                        </a:lnTo>
                        <a:lnTo>
                          <a:pt x="69" y="0"/>
                        </a:lnTo>
                        <a:lnTo>
                          <a:pt x="87" y="0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" name="Freeform 135"/>
                  <p:cNvSpPr>
                    <a:spLocks/>
                  </p:cNvSpPr>
                  <p:nvPr/>
                </p:nvSpPr>
                <p:spPr bwMode="auto">
                  <a:xfrm>
                    <a:off x="2285115" y="1408274"/>
                    <a:ext cx="82550" cy="76200"/>
                  </a:xfrm>
                  <a:custGeom>
                    <a:avLst/>
                    <a:gdLst>
                      <a:gd name="T0" fmla="*/ 28 w 52"/>
                      <a:gd name="T1" fmla="*/ 0 h 48"/>
                      <a:gd name="T2" fmla="*/ 28 w 52"/>
                      <a:gd name="T3" fmla="*/ 0 h 48"/>
                      <a:gd name="T4" fmla="*/ 38 w 52"/>
                      <a:gd name="T5" fmla="*/ 3 h 48"/>
                      <a:gd name="T6" fmla="*/ 48 w 52"/>
                      <a:gd name="T7" fmla="*/ 9 h 48"/>
                      <a:gd name="T8" fmla="*/ 52 w 52"/>
                      <a:gd name="T9" fmla="*/ 18 h 48"/>
                      <a:gd name="T10" fmla="*/ 52 w 52"/>
                      <a:gd name="T11" fmla="*/ 27 h 48"/>
                      <a:gd name="T12" fmla="*/ 52 w 52"/>
                      <a:gd name="T13" fmla="*/ 27 h 48"/>
                      <a:gd name="T14" fmla="*/ 52 w 52"/>
                      <a:gd name="T15" fmla="*/ 33 h 48"/>
                      <a:gd name="T16" fmla="*/ 45 w 52"/>
                      <a:gd name="T17" fmla="*/ 42 h 48"/>
                      <a:gd name="T18" fmla="*/ 35 w 52"/>
                      <a:gd name="T19" fmla="*/ 45 h 48"/>
                      <a:gd name="T20" fmla="*/ 24 w 52"/>
                      <a:gd name="T21" fmla="*/ 48 h 48"/>
                      <a:gd name="T22" fmla="*/ 24 w 52"/>
                      <a:gd name="T23" fmla="*/ 48 h 48"/>
                      <a:gd name="T24" fmla="*/ 14 w 52"/>
                      <a:gd name="T25" fmla="*/ 45 h 48"/>
                      <a:gd name="T26" fmla="*/ 7 w 52"/>
                      <a:gd name="T27" fmla="*/ 39 h 48"/>
                      <a:gd name="T28" fmla="*/ 3 w 52"/>
                      <a:gd name="T29" fmla="*/ 30 h 48"/>
                      <a:gd name="T30" fmla="*/ 0 w 52"/>
                      <a:gd name="T31" fmla="*/ 21 h 48"/>
                      <a:gd name="T32" fmla="*/ 0 w 52"/>
                      <a:gd name="T33" fmla="*/ 21 h 48"/>
                      <a:gd name="T34" fmla="*/ 3 w 52"/>
                      <a:gd name="T35" fmla="*/ 12 h 48"/>
                      <a:gd name="T36" fmla="*/ 10 w 52"/>
                      <a:gd name="T37" fmla="*/ 6 h 48"/>
                      <a:gd name="T38" fmla="*/ 17 w 52"/>
                      <a:gd name="T39" fmla="*/ 3 h 48"/>
                      <a:gd name="T40" fmla="*/ 28 w 52"/>
                      <a:gd name="T41" fmla="*/ 0 h 48"/>
                      <a:gd name="T42" fmla="*/ 28 w 52"/>
                      <a:gd name="T43" fmla="*/ 0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2" h="48">
                        <a:moveTo>
                          <a:pt x="28" y="0"/>
                        </a:moveTo>
                        <a:lnTo>
                          <a:pt x="28" y="0"/>
                        </a:lnTo>
                        <a:lnTo>
                          <a:pt x="38" y="3"/>
                        </a:lnTo>
                        <a:lnTo>
                          <a:pt x="48" y="9"/>
                        </a:lnTo>
                        <a:lnTo>
                          <a:pt x="52" y="18"/>
                        </a:lnTo>
                        <a:lnTo>
                          <a:pt x="52" y="27"/>
                        </a:lnTo>
                        <a:lnTo>
                          <a:pt x="52" y="27"/>
                        </a:lnTo>
                        <a:lnTo>
                          <a:pt x="52" y="33"/>
                        </a:lnTo>
                        <a:lnTo>
                          <a:pt x="45" y="42"/>
                        </a:lnTo>
                        <a:lnTo>
                          <a:pt x="35" y="45"/>
                        </a:lnTo>
                        <a:lnTo>
                          <a:pt x="24" y="48"/>
                        </a:lnTo>
                        <a:lnTo>
                          <a:pt x="24" y="48"/>
                        </a:lnTo>
                        <a:lnTo>
                          <a:pt x="14" y="45"/>
                        </a:lnTo>
                        <a:lnTo>
                          <a:pt x="7" y="39"/>
                        </a:lnTo>
                        <a:lnTo>
                          <a:pt x="3" y="30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3" y="12"/>
                        </a:lnTo>
                        <a:lnTo>
                          <a:pt x="10" y="6"/>
                        </a:lnTo>
                        <a:lnTo>
                          <a:pt x="17" y="3"/>
                        </a:lnTo>
                        <a:lnTo>
                          <a:pt x="28" y="0"/>
                        </a:lnTo>
                        <a:lnTo>
                          <a:pt x="28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" name="Freeform 136"/>
                  <p:cNvSpPr>
                    <a:spLocks/>
                  </p:cNvSpPr>
                  <p:nvPr/>
                </p:nvSpPr>
                <p:spPr bwMode="auto">
                  <a:xfrm>
                    <a:off x="2251777" y="1484474"/>
                    <a:ext cx="55563" cy="47625"/>
                  </a:xfrm>
                  <a:custGeom>
                    <a:avLst/>
                    <a:gdLst>
                      <a:gd name="T0" fmla="*/ 21 w 35"/>
                      <a:gd name="T1" fmla="*/ 0 h 30"/>
                      <a:gd name="T2" fmla="*/ 21 w 35"/>
                      <a:gd name="T3" fmla="*/ 0 h 30"/>
                      <a:gd name="T4" fmla="*/ 28 w 35"/>
                      <a:gd name="T5" fmla="*/ 3 h 30"/>
                      <a:gd name="T6" fmla="*/ 31 w 35"/>
                      <a:gd name="T7" fmla="*/ 6 h 30"/>
                      <a:gd name="T8" fmla="*/ 35 w 35"/>
                      <a:gd name="T9" fmla="*/ 12 h 30"/>
                      <a:gd name="T10" fmla="*/ 35 w 35"/>
                      <a:gd name="T11" fmla="*/ 18 h 30"/>
                      <a:gd name="T12" fmla="*/ 35 w 35"/>
                      <a:gd name="T13" fmla="*/ 18 h 30"/>
                      <a:gd name="T14" fmla="*/ 35 w 35"/>
                      <a:gd name="T15" fmla="*/ 24 h 30"/>
                      <a:gd name="T16" fmla="*/ 28 w 35"/>
                      <a:gd name="T17" fmla="*/ 27 h 30"/>
                      <a:gd name="T18" fmla="*/ 24 w 35"/>
                      <a:gd name="T19" fmla="*/ 30 h 30"/>
                      <a:gd name="T20" fmla="*/ 17 w 35"/>
                      <a:gd name="T21" fmla="*/ 30 h 30"/>
                      <a:gd name="T22" fmla="*/ 17 w 35"/>
                      <a:gd name="T23" fmla="*/ 30 h 30"/>
                      <a:gd name="T24" fmla="*/ 10 w 35"/>
                      <a:gd name="T25" fmla="*/ 30 h 30"/>
                      <a:gd name="T26" fmla="*/ 3 w 35"/>
                      <a:gd name="T27" fmla="*/ 27 h 30"/>
                      <a:gd name="T28" fmla="*/ 0 w 35"/>
                      <a:gd name="T29" fmla="*/ 21 h 30"/>
                      <a:gd name="T30" fmla="*/ 0 w 35"/>
                      <a:gd name="T31" fmla="*/ 15 h 30"/>
                      <a:gd name="T32" fmla="*/ 0 w 35"/>
                      <a:gd name="T33" fmla="*/ 15 h 30"/>
                      <a:gd name="T34" fmla="*/ 3 w 35"/>
                      <a:gd name="T35" fmla="*/ 9 h 30"/>
                      <a:gd name="T36" fmla="*/ 7 w 35"/>
                      <a:gd name="T37" fmla="*/ 6 h 30"/>
                      <a:gd name="T38" fmla="*/ 14 w 35"/>
                      <a:gd name="T39" fmla="*/ 3 h 30"/>
                      <a:gd name="T40" fmla="*/ 21 w 35"/>
                      <a:gd name="T41" fmla="*/ 0 h 30"/>
                      <a:gd name="T42" fmla="*/ 21 w 35"/>
                      <a:gd name="T43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35" h="30">
                        <a:moveTo>
                          <a:pt x="21" y="0"/>
                        </a:moveTo>
                        <a:lnTo>
                          <a:pt x="21" y="0"/>
                        </a:lnTo>
                        <a:lnTo>
                          <a:pt x="28" y="3"/>
                        </a:lnTo>
                        <a:lnTo>
                          <a:pt x="31" y="6"/>
                        </a:lnTo>
                        <a:lnTo>
                          <a:pt x="35" y="12"/>
                        </a:lnTo>
                        <a:lnTo>
                          <a:pt x="35" y="18"/>
                        </a:lnTo>
                        <a:lnTo>
                          <a:pt x="35" y="18"/>
                        </a:lnTo>
                        <a:lnTo>
                          <a:pt x="35" y="24"/>
                        </a:lnTo>
                        <a:lnTo>
                          <a:pt x="28" y="27"/>
                        </a:lnTo>
                        <a:lnTo>
                          <a:pt x="24" y="30"/>
                        </a:lnTo>
                        <a:lnTo>
                          <a:pt x="17" y="30"/>
                        </a:lnTo>
                        <a:lnTo>
                          <a:pt x="17" y="30"/>
                        </a:lnTo>
                        <a:lnTo>
                          <a:pt x="10" y="30"/>
                        </a:lnTo>
                        <a:lnTo>
                          <a:pt x="3" y="27"/>
                        </a:lnTo>
                        <a:lnTo>
                          <a:pt x="0" y="21"/>
                        </a:lnTo>
                        <a:lnTo>
                          <a:pt x="0" y="15"/>
                        </a:lnTo>
                        <a:lnTo>
                          <a:pt x="0" y="15"/>
                        </a:lnTo>
                        <a:lnTo>
                          <a:pt x="3" y="9"/>
                        </a:lnTo>
                        <a:lnTo>
                          <a:pt x="7" y="6"/>
                        </a:lnTo>
                        <a:lnTo>
                          <a:pt x="14" y="3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7" name="Freeform 137"/>
                  <p:cNvSpPr>
                    <a:spLocks/>
                  </p:cNvSpPr>
                  <p:nvPr/>
                </p:nvSpPr>
                <p:spPr bwMode="auto">
                  <a:xfrm>
                    <a:off x="2962490" y="773274"/>
                    <a:ext cx="498475" cy="966788"/>
                  </a:xfrm>
                  <a:custGeom>
                    <a:avLst/>
                    <a:gdLst>
                      <a:gd name="T0" fmla="*/ 224 w 314"/>
                      <a:gd name="T1" fmla="*/ 146 h 609"/>
                      <a:gd name="T2" fmla="*/ 224 w 314"/>
                      <a:gd name="T3" fmla="*/ 146 h 609"/>
                      <a:gd name="T4" fmla="*/ 230 w 314"/>
                      <a:gd name="T5" fmla="*/ 155 h 609"/>
                      <a:gd name="T6" fmla="*/ 244 w 314"/>
                      <a:gd name="T7" fmla="*/ 179 h 609"/>
                      <a:gd name="T8" fmla="*/ 262 w 314"/>
                      <a:gd name="T9" fmla="*/ 209 h 609"/>
                      <a:gd name="T10" fmla="*/ 279 w 314"/>
                      <a:gd name="T11" fmla="*/ 251 h 609"/>
                      <a:gd name="T12" fmla="*/ 293 w 314"/>
                      <a:gd name="T13" fmla="*/ 299 h 609"/>
                      <a:gd name="T14" fmla="*/ 307 w 314"/>
                      <a:gd name="T15" fmla="*/ 355 h 609"/>
                      <a:gd name="T16" fmla="*/ 314 w 314"/>
                      <a:gd name="T17" fmla="*/ 412 h 609"/>
                      <a:gd name="T18" fmla="*/ 314 w 314"/>
                      <a:gd name="T19" fmla="*/ 445 h 609"/>
                      <a:gd name="T20" fmla="*/ 314 w 314"/>
                      <a:gd name="T21" fmla="*/ 475 h 609"/>
                      <a:gd name="T22" fmla="*/ 314 w 314"/>
                      <a:gd name="T23" fmla="*/ 475 h 609"/>
                      <a:gd name="T24" fmla="*/ 300 w 314"/>
                      <a:gd name="T25" fmla="*/ 567 h 609"/>
                      <a:gd name="T26" fmla="*/ 297 w 314"/>
                      <a:gd name="T27" fmla="*/ 591 h 609"/>
                      <a:gd name="T28" fmla="*/ 293 w 314"/>
                      <a:gd name="T29" fmla="*/ 603 h 609"/>
                      <a:gd name="T30" fmla="*/ 290 w 314"/>
                      <a:gd name="T31" fmla="*/ 609 h 609"/>
                      <a:gd name="T32" fmla="*/ 286 w 314"/>
                      <a:gd name="T33" fmla="*/ 609 h 609"/>
                      <a:gd name="T34" fmla="*/ 283 w 314"/>
                      <a:gd name="T35" fmla="*/ 606 h 609"/>
                      <a:gd name="T36" fmla="*/ 283 w 314"/>
                      <a:gd name="T37" fmla="*/ 606 h 609"/>
                      <a:gd name="T38" fmla="*/ 269 w 314"/>
                      <a:gd name="T39" fmla="*/ 594 h 609"/>
                      <a:gd name="T40" fmla="*/ 248 w 314"/>
                      <a:gd name="T41" fmla="*/ 588 h 609"/>
                      <a:gd name="T42" fmla="*/ 230 w 314"/>
                      <a:gd name="T43" fmla="*/ 582 h 609"/>
                      <a:gd name="T44" fmla="*/ 210 w 314"/>
                      <a:gd name="T45" fmla="*/ 576 h 609"/>
                      <a:gd name="T46" fmla="*/ 164 w 314"/>
                      <a:gd name="T47" fmla="*/ 576 h 609"/>
                      <a:gd name="T48" fmla="*/ 122 w 314"/>
                      <a:gd name="T49" fmla="*/ 576 h 609"/>
                      <a:gd name="T50" fmla="*/ 49 w 314"/>
                      <a:gd name="T51" fmla="*/ 585 h 609"/>
                      <a:gd name="T52" fmla="*/ 28 w 314"/>
                      <a:gd name="T53" fmla="*/ 588 h 609"/>
                      <a:gd name="T54" fmla="*/ 21 w 314"/>
                      <a:gd name="T55" fmla="*/ 588 h 609"/>
                      <a:gd name="T56" fmla="*/ 17 w 314"/>
                      <a:gd name="T57" fmla="*/ 585 h 609"/>
                      <a:gd name="T58" fmla="*/ 17 w 314"/>
                      <a:gd name="T59" fmla="*/ 585 h 609"/>
                      <a:gd name="T60" fmla="*/ 14 w 314"/>
                      <a:gd name="T61" fmla="*/ 570 h 609"/>
                      <a:gd name="T62" fmla="*/ 10 w 314"/>
                      <a:gd name="T63" fmla="*/ 547 h 609"/>
                      <a:gd name="T64" fmla="*/ 3 w 314"/>
                      <a:gd name="T65" fmla="*/ 475 h 609"/>
                      <a:gd name="T66" fmla="*/ 0 w 314"/>
                      <a:gd name="T67" fmla="*/ 379 h 609"/>
                      <a:gd name="T68" fmla="*/ 0 w 314"/>
                      <a:gd name="T69" fmla="*/ 275 h 609"/>
                      <a:gd name="T70" fmla="*/ 7 w 314"/>
                      <a:gd name="T71" fmla="*/ 173 h 609"/>
                      <a:gd name="T72" fmla="*/ 10 w 314"/>
                      <a:gd name="T73" fmla="*/ 125 h 609"/>
                      <a:gd name="T74" fmla="*/ 17 w 314"/>
                      <a:gd name="T75" fmla="*/ 84 h 609"/>
                      <a:gd name="T76" fmla="*/ 24 w 314"/>
                      <a:gd name="T77" fmla="*/ 51 h 609"/>
                      <a:gd name="T78" fmla="*/ 35 w 314"/>
                      <a:gd name="T79" fmla="*/ 24 h 609"/>
                      <a:gd name="T80" fmla="*/ 49 w 314"/>
                      <a:gd name="T81" fmla="*/ 6 h 609"/>
                      <a:gd name="T82" fmla="*/ 56 w 314"/>
                      <a:gd name="T83" fmla="*/ 0 h 609"/>
                      <a:gd name="T84" fmla="*/ 63 w 314"/>
                      <a:gd name="T85" fmla="*/ 0 h 609"/>
                      <a:gd name="T86" fmla="*/ 63 w 314"/>
                      <a:gd name="T87" fmla="*/ 0 h 609"/>
                      <a:gd name="T88" fmla="*/ 66 w 314"/>
                      <a:gd name="T89" fmla="*/ 0 h 609"/>
                      <a:gd name="T90" fmla="*/ 70 w 314"/>
                      <a:gd name="T91" fmla="*/ 3 h 609"/>
                      <a:gd name="T92" fmla="*/ 77 w 314"/>
                      <a:gd name="T93" fmla="*/ 15 h 609"/>
                      <a:gd name="T94" fmla="*/ 98 w 314"/>
                      <a:gd name="T95" fmla="*/ 48 h 609"/>
                      <a:gd name="T96" fmla="*/ 98 w 314"/>
                      <a:gd name="T97" fmla="*/ 48 h 609"/>
                      <a:gd name="T98" fmla="*/ 115 w 314"/>
                      <a:gd name="T99" fmla="*/ 75 h 609"/>
                      <a:gd name="T100" fmla="*/ 133 w 314"/>
                      <a:gd name="T101" fmla="*/ 93 h 609"/>
                      <a:gd name="T102" fmla="*/ 147 w 314"/>
                      <a:gd name="T103" fmla="*/ 107 h 609"/>
                      <a:gd name="T104" fmla="*/ 161 w 314"/>
                      <a:gd name="T105" fmla="*/ 119 h 609"/>
                      <a:gd name="T106" fmla="*/ 182 w 314"/>
                      <a:gd name="T107" fmla="*/ 131 h 609"/>
                      <a:gd name="T108" fmla="*/ 189 w 314"/>
                      <a:gd name="T109" fmla="*/ 134 h 609"/>
                      <a:gd name="T110" fmla="*/ 189 w 314"/>
                      <a:gd name="T111" fmla="*/ 134 h 609"/>
                      <a:gd name="T112" fmla="*/ 203 w 314"/>
                      <a:gd name="T113" fmla="*/ 137 h 609"/>
                      <a:gd name="T114" fmla="*/ 224 w 314"/>
                      <a:gd name="T115" fmla="*/ 146 h 609"/>
                      <a:gd name="T116" fmla="*/ 224 w 314"/>
                      <a:gd name="T117" fmla="*/ 146 h 6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314" h="609">
                        <a:moveTo>
                          <a:pt x="224" y="146"/>
                        </a:moveTo>
                        <a:lnTo>
                          <a:pt x="224" y="146"/>
                        </a:lnTo>
                        <a:lnTo>
                          <a:pt x="230" y="155"/>
                        </a:lnTo>
                        <a:lnTo>
                          <a:pt x="244" y="179"/>
                        </a:lnTo>
                        <a:lnTo>
                          <a:pt x="262" y="209"/>
                        </a:lnTo>
                        <a:lnTo>
                          <a:pt x="279" y="251"/>
                        </a:lnTo>
                        <a:lnTo>
                          <a:pt x="293" y="299"/>
                        </a:lnTo>
                        <a:lnTo>
                          <a:pt x="307" y="355"/>
                        </a:lnTo>
                        <a:lnTo>
                          <a:pt x="314" y="412"/>
                        </a:lnTo>
                        <a:lnTo>
                          <a:pt x="314" y="445"/>
                        </a:lnTo>
                        <a:lnTo>
                          <a:pt x="314" y="475"/>
                        </a:lnTo>
                        <a:lnTo>
                          <a:pt x="314" y="475"/>
                        </a:lnTo>
                        <a:lnTo>
                          <a:pt x="300" y="567"/>
                        </a:lnTo>
                        <a:lnTo>
                          <a:pt x="297" y="591"/>
                        </a:lnTo>
                        <a:lnTo>
                          <a:pt x="293" y="603"/>
                        </a:lnTo>
                        <a:lnTo>
                          <a:pt x="290" y="609"/>
                        </a:lnTo>
                        <a:lnTo>
                          <a:pt x="286" y="609"/>
                        </a:lnTo>
                        <a:lnTo>
                          <a:pt x="283" y="606"/>
                        </a:lnTo>
                        <a:lnTo>
                          <a:pt x="283" y="606"/>
                        </a:lnTo>
                        <a:lnTo>
                          <a:pt x="269" y="594"/>
                        </a:lnTo>
                        <a:lnTo>
                          <a:pt x="248" y="588"/>
                        </a:lnTo>
                        <a:lnTo>
                          <a:pt x="230" y="582"/>
                        </a:lnTo>
                        <a:lnTo>
                          <a:pt x="210" y="576"/>
                        </a:lnTo>
                        <a:lnTo>
                          <a:pt x="164" y="576"/>
                        </a:lnTo>
                        <a:lnTo>
                          <a:pt x="122" y="576"/>
                        </a:lnTo>
                        <a:lnTo>
                          <a:pt x="49" y="585"/>
                        </a:lnTo>
                        <a:lnTo>
                          <a:pt x="28" y="588"/>
                        </a:lnTo>
                        <a:lnTo>
                          <a:pt x="21" y="588"/>
                        </a:lnTo>
                        <a:lnTo>
                          <a:pt x="17" y="585"/>
                        </a:lnTo>
                        <a:lnTo>
                          <a:pt x="17" y="585"/>
                        </a:lnTo>
                        <a:lnTo>
                          <a:pt x="14" y="570"/>
                        </a:lnTo>
                        <a:lnTo>
                          <a:pt x="10" y="547"/>
                        </a:lnTo>
                        <a:lnTo>
                          <a:pt x="3" y="475"/>
                        </a:lnTo>
                        <a:lnTo>
                          <a:pt x="0" y="379"/>
                        </a:lnTo>
                        <a:lnTo>
                          <a:pt x="0" y="275"/>
                        </a:lnTo>
                        <a:lnTo>
                          <a:pt x="7" y="173"/>
                        </a:lnTo>
                        <a:lnTo>
                          <a:pt x="10" y="125"/>
                        </a:lnTo>
                        <a:lnTo>
                          <a:pt x="17" y="84"/>
                        </a:lnTo>
                        <a:lnTo>
                          <a:pt x="24" y="51"/>
                        </a:lnTo>
                        <a:lnTo>
                          <a:pt x="35" y="24"/>
                        </a:lnTo>
                        <a:lnTo>
                          <a:pt x="49" y="6"/>
                        </a:lnTo>
                        <a:lnTo>
                          <a:pt x="56" y="0"/>
                        </a:lnTo>
                        <a:lnTo>
                          <a:pt x="63" y="0"/>
                        </a:lnTo>
                        <a:lnTo>
                          <a:pt x="63" y="0"/>
                        </a:lnTo>
                        <a:lnTo>
                          <a:pt x="66" y="0"/>
                        </a:lnTo>
                        <a:lnTo>
                          <a:pt x="70" y="3"/>
                        </a:lnTo>
                        <a:lnTo>
                          <a:pt x="77" y="15"/>
                        </a:lnTo>
                        <a:lnTo>
                          <a:pt x="98" y="48"/>
                        </a:lnTo>
                        <a:lnTo>
                          <a:pt x="98" y="48"/>
                        </a:lnTo>
                        <a:lnTo>
                          <a:pt x="115" y="75"/>
                        </a:lnTo>
                        <a:lnTo>
                          <a:pt x="133" y="93"/>
                        </a:lnTo>
                        <a:lnTo>
                          <a:pt x="147" y="107"/>
                        </a:lnTo>
                        <a:lnTo>
                          <a:pt x="161" y="119"/>
                        </a:lnTo>
                        <a:lnTo>
                          <a:pt x="182" y="131"/>
                        </a:lnTo>
                        <a:lnTo>
                          <a:pt x="189" y="134"/>
                        </a:lnTo>
                        <a:lnTo>
                          <a:pt x="189" y="134"/>
                        </a:lnTo>
                        <a:lnTo>
                          <a:pt x="203" y="137"/>
                        </a:lnTo>
                        <a:lnTo>
                          <a:pt x="224" y="146"/>
                        </a:lnTo>
                        <a:lnTo>
                          <a:pt x="224" y="146"/>
                        </a:lnTo>
                        <a:close/>
                      </a:path>
                    </a:pathLst>
                  </a:custGeom>
                  <a:solidFill>
                    <a:srgbClr val="FFA6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8" name="Freeform 138"/>
                  <p:cNvSpPr>
                    <a:spLocks/>
                  </p:cNvSpPr>
                  <p:nvPr/>
                </p:nvSpPr>
                <p:spPr bwMode="auto">
                  <a:xfrm>
                    <a:off x="2984715" y="792324"/>
                    <a:ext cx="454025" cy="914400"/>
                  </a:xfrm>
                  <a:custGeom>
                    <a:avLst/>
                    <a:gdLst>
                      <a:gd name="T0" fmla="*/ 119 w 286"/>
                      <a:gd name="T1" fmla="*/ 552 h 576"/>
                      <a:gd name="T2" fmla="*/ 84 w 286"/>
                      <a:gd name="T3" fmla="*/ 555 h 576"/>
                      <a:gd name="T4" fmla="*/ 56 w 286"/>
                      <a:gd name="T5" fmla="*/ 558 h 576"/>
                      <a:gd name="T6" fmla="*/ 35 w 286"/>
                      <a:gd name="T7" fmla="*/ 561 h 576"/>
                      <a:gd name="T8" fmla="*/ 17 w 286"/>
                      <a:gd name="T9" fmla="*/ 564 h 576"/>
                      <a:gd name="T10" fmla="*/ 10 w 286"/>
                      <a:gd name="T11" fmla="*/ 546 h 576"/>
                      <a:gd name="T12" fmla="*/ 7 w 286"/>
                      <a:gd name="T13" fmla="*/ 502 h 576"/>
                      <a:gd name="T14" fmla="*/ 3 w 286"/>
                      <a:gd name="T15" fmla="*/ 439 h 576"/>
                      <a:gd name="T16" fmla="*/ 0 w 286"/>
                      <a:gd name="T17" fmla="*/ 367 h 576"/>
                      <a:gd name="T18" fmla="*/ 0 w 286"/>
                      <a:gd name="T19" fmla="*/ 290 h 576"/>
                      <a:gd name="T20" fmla="*/ 3 w 286"/>
                      <a:gd name="T21" fmla="*/ 212 h 576"/>
                      <a:gd name="T22" fmla="*/ 10 w 286"/>
                      <a:gd name="T23" fmla="*/ 137 h 576"/>
                      <a:gd name="T24" fmla="*/ 17 w 286"/>
                      <a:gd name="T25" fmla="*/ 75 h 576"/>
                      <a:gd name="T26" fmla="*/ 31 w 286"/>
                      <a:gd name="T27" fmla="*/ 27 h 576"/>
                      <a:gd name="T28" fmla="*/ 45 w 286"/>
                      <a:gd name="T29" fmla="*/ 3 h 576"/>
                      <a:gd name="T30" fmla="*/ 49 w 286"/>
                      <a:gd name="T31" fmla="*/ 6 h 576"/>
                      <a:gd name="T32" fmla="*/ 56 w 286"/>
                      <a:gd name="T33" fmla="*/ 15 h 576"/>
                      <a:gd name="T34" fmla="*/ 63 w 286"/>
                      <a:gd name="T35" fmla="*/ 30 h 576"/>
                      <a:gd name="T36" fmla="*/ 70 w 286"/>
                      <a:gd name="T37" fmla="*/ 42 h 576"/>
                      <a:gd name="T38" fmla="*/ 98 w 286"/>
                      <a:gd name="T39" fmla="*/ 78 h 576"/>
                      <a:gd name="T40" fmla="*/ 122 w 286"/>
                      <a:gd name="T41" fmla="*/ 104 h 576"/>
                      <a:gd name="T42" fmla="*/ 147 w 286"/>
                      <a:gd name="T43" fmla="*/ 119 h 576"/>
                      <a:gd name="T44" fmla="*/ 161 w 286"/>
                      <a:gd name="T45" fmla="*/ 128 h 576"/>
                      <a:gd name="T46" fmla="*/ 171 w 286"/>
                      <a:gd name="T47" fmla="*/ 134 h 576"/>
                      <a:gd name="T48" fmla="*/ 175 w 286"/>
                      <a:gd name="T49" fmla="*/ 134 h 576"/>
                      <a:gd name="T50" fmla="*/ 189 w 286"/>
                      <a:gd name="T51" fmla="*/ 140 h 576"/>
                      <a:gd name="T52" fmla="*/ 199 w 286"/>
                      <a:gd name="T53" fmla="*/ 143 h 576"/>
                      <a:gd name="T54" fmla="*/ 203 w 286"/>
                      <a:gd name="T55" fmla="*/ 149 h 576"/>
                      <a:gd name="T56" fmla="*/ 213 w 286"/>
                      <a:gd name="T57" fmla="*/ 164 h 576"/>
                      <a:gd name="T58" fmla="*/ 223 w 286"/>
                      <a:gd name="T59" fmla="*/ 185 h 576"/>
                      <a:gd name="T60" fmla="*/ 237 w 286"/>
                      <a:gd name="T61" fmla="*/ 212 h 576"/>
                      <a:gd name="T62" fmla="*/ 251 w 286"/>
                      <a:gd name="T63" fmla="*/ 242 h 576"/>
                      <a:gd name="T64" fmla="*/ 262 w 286"/>
                      <a:gd name="T65" fmla="*/ 278 h 576"/>
                      <a:gd name="T66" fmla="*/ 272 w 286"/>
                      <a:gd name="T67" fmla="*/ 317 h 576"/>
                      <a:gd name="T68" fmla="*/ 279 w 286"/>
                      <a:gd name="T69" fmla="*/ 358 h 576"/>
                      <a:gd name="T70" fmla="*/ 286 w 286"/>
                      <a:gd name="T71" fmla="*/ 403 h 576"/>
                      <a:gd name="T72" fmla="*/ 286 w 286"/>
                      <a:gd name="T73" fmla="*/ 448 h 576"/>
                      <a:gd name="T74" fmla="*/ 283 w 286"/>
                      <a:gd name="T75" fmla="*/ 493 h 576"/>
                      <a:gd name="T76" fmla="*/ 276 w 286"/>
                      <a:gd name="T77" fmla="*/ 529 h 576"/>
                      <a:gd name="T78" fmla="*/ 272 w 286"/>
                      <a:gd name="T79" fmla="*/ 552 h 576"/>
                      <a:gd name="T80" fmla="*/ 269 w 286"/>
                      <a:gd name="T81" fmla="*/ 570 h 576"/>
                      <a:gd name="T82" fmla="*/ 262 w 286"/>
                      <a:gd name="T83" fmla="*/ 573 h 576"/>
                      <a:gd name="T84" fmla="*/ 230 w 286"/>
                      <a:gd name="T85" fmla="*/ 561 h 576"/>
                      <a:gd name="T86" fmla="*/ 196 w 286"/>
                      <a:gd name="T87" fmla="*/ 552 h 576"/>
                      <a:gd name="T88" fmla="*/ 161 w 286"/>
                      <a:gd name="T89" fmla="*/ 549 h 576"/>
                      <a:gd name="T90" fmla="*/ 140 w 286"/>
                      <a:gd name="T91" fmla="*/ 552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</a:cxnLst>
                    <a:rect l="0" t="0" r="r" b="b"/>
                    <a:pathLst>
                      <a:path w="286" h="576">
                        <a:moveTo>
                          <a:pt x="140" y="552"/>
                        </a:moveTo>
                        <a:lnTo>
                          <a:pt x="129" y="552"/>
                        </a:lnTo>
                        <a:lnTo>
                          <a:pt x="119" y="552"/>
                        </a:lnTo>
                        <a:lnTo>
                          <a:pt x="105" y="552"/>
                        </a:lnTo>
                        <a:lnTo>
                          <a:pt x="94" y="555"/>
                        </a:lnTo>
                        <a:lnTo>
                          <a:pt x="84" y="555"/>
                        </a:lnTo>
                        <a:lnTo>
                          <a:pt x="77" y="555"/>
                        </a:lnTo>
                        <a:lnTo>
                          <a:pt x="66" y="558"/>
                        </a:lnTo>
                        <a:lnTo>
                          <a:pt x="56" y="558"/>
                        </a:lnTo>
                        <a:lnTo>
                          <a:pt x="49" y="558"/>
                        </a:lnTo>
                        <a:lnTo>
                          <a:pt x="42" y="561"/>
                        </a:lnTo>
                        <a:lnTo>
                          <a:pt x="35" y="561"/>
                        </a:lnTo>
                        <a:lnTo>
                          <a:pt x="28" y="561"/>
                        </a:lnTo>
                        <a:lnTo>
                          <a:pt x="21" y="564"/>
                        </a:lnTo>
                        <a:lnTo>
                          <a:pt x="17" y="564"/>
                        </a:lnTo>
                        <a:lnTo>
                          <a:pt x="14" y="564"/>
                        </a:lnTo>
                        <a:lnTo>
                          <a:pt x="14" y="558"/>
                        </a:lnTo>
                        <a:lnTo>
                          <a:pt x="10" y="546"/>
                        </a:lnTo>
                        <a:lnTo>
                          <a:pt x="10" y="535"/>
                        </a:lnTo>
                        <a:lnTo>
                          <a:pt x="7" y="520"/>
                        </a:lnTo>
                        <a:lnTo>
                          <a:pt x="7" y="502"/>
                        </a:lnTo>
                        <a:lnTo>
                          <a:pt x="7" y="484"/>
                        </a:lnTo>
                        <a:lnTo>
                          <a:pt x="3" y="463"/>
                        </a:lnTo>
                        <a:lnTo>
                          <a:pt x="3" y="439"/>
                        </a:lnTo>
                        <a:lnTo>
                          <a:pt x="3" y="418"/>
                        </a:lnTo>
                        <a:lnTo>
                          <a:pt x="0" y="394"/>
                        </a:lnTo>
                        <a:lnTo>
                          <a:pt x="0" y="367"/>
                        </a:lnTo>
                        <a:lnTo>
                          <a:pt x="0" y="343"/>
                        </a:lnTo>
                        <a:lnTo>
                          <a:pt x="0" y="317"/>
                        </a:lnTo>
                        <a:lnTo>
                          <a:pt x="0" y="290"/>
                        </a:lnTo>
                        <a:lnTo>
                          <a:pt x="3" y="263"/>
                        </a:lnTo>
                        <a:lnTo>
                          <a:pt x="3" y="239"/>
                        </a:lnTo>
                        <a:lnTo>
                          <a:pt x="3" y="212"/>
                        </a:lnTo>
                        <a:lnTo>
                          <a:pt x="7" y="188"/>
                        </a:lnTo>
                        <a:lnTo>
                          <a:pt x="7" y="161"/>
                        </a:lnTo>
                        <a:lnTo>
                          <a:pt x="10" y="137"/>
                        </a:lnTo>
                        <a:lnTo>
                          <a:pt x="10" y="116"/>
                        </a:lnTo>
                        <a:lnTo>
                          <a:pt x="14" y="95"/>
                        </a:lnTo>
                        <a:lnTo>
                          <a:pt x="17" y="75"/>
                        </a:lnTo>
                        <a:lnTo>
                          <a:pt x="21" y="57"/>
                        </a:lnTo>
                        <a:lnTo>
                          <a:pt x="28" y="42"/>
                        </a:lnTo>
                        <a:lnTo>
                          <a:pt x="31" y="27"/>
                        </a:lnTo>
                        <a:lnTo>
                          <a:pt x="35" y="15"/>
                        </a:lnTo>
                        <a:lnTo>
                          <a:pt x="42" y="9"/>
                        </a:lnTo>
                        <a:lnTo>
                          <a:pt x="45" y="3"/>
                        </a:lnTo>
                        <a:lnTo>
                          <a:pt x="45" y="0"/>
                        </a:lnTo>
                        <a:lnTo>
                          <a:pt x="49" y="3"/>
                        </a:lnTo>
                        <a:lnTo>
                          <a:pt x="49" y="6"/>
                        </a:lnTo>
                        <a:lnTo>
                          <a:pt x="52" y="9"/>
                        </a:lnTo>
                        <a:lnTo>
                          <a:pt x="52" y="12"/>
                        </a:lnTo>
                        <a:lnTo>
                          <a:pt x="56" y="15"/>
                        </a:lnTo>
                        <a:lnTo>
                          <a:pt x="56" y="21"/>
                        </a:lnTo>
                        <a:lnTo>
                          <a:pt x="59" y="24"/>
                        </a:lnTo>
                        <a:lnTo>
                          <a:pt x="63" y="30"/>
                        </a:lnTo>
                        <a:lnTo>
                          <a:pt x="63" y="33"/>
                        </a:lnTo>
                        <a:lnTo>
                          <a:pt x="66" y="39"/>
                        </a:lnTo>
                        <a:lnTo>
                          <a:pt x="70" y="42"/>
                        </a:lnTo>
                        <a:lnTo>
                          <a:pt x="80" y="57"/>
                        </a:lnTo>
                        <a:lnTo>
                          <a:pt x="91" y="69"/>
                        </a:lnTo>
                        <a:lnTo>
                          <a:pt x="98" y="78"/>
                        </a:lnTo>
                        <a:lnTo>
                          <a:pt x="108" y="90"/>
                        </a:lnTo>
                        <a:lnTo>
                          <a:pt x="115" y="95"/>
                        </a:lnTo>
                        <a:lnTo>
                          <a:pt x="122" y="104"/>
                        </a:lnTo>
                        <a:lnTo>
                          <a:pt x="133" y="110"/>
                        </a:lnTo>
                        <a:lnTo>
                          <a:pt x="140" y="116"/>
                        </a:lnTo>
                        <a:lnTo>
                          <a:pt x="147" y="119"/>
                        </a:lnTo>
                        <a:lnTo>
                          <a:pt x="150" y="125"/>
                        </a:lnTo>
                        <a:lnTo>
                          <a:pt x="157" y="128"/>
                        </a:lnTo>
                        <a:lnTo>
                          <a:pt x="161" y="128"/>
                        </a:lnTo>
                        <a:lnTo>
                          <a:pt x="164" y="131"/>
                        </a:lnTo>
                        <a:lnTo>
                          <a:pt x="168" y="131"/>
                        </a:lnTo>
                        <a:lnTo>
                          <a:pt x="171" y="134"/>
                        </a:lnTo>
                        <a:lnTo>
                          <a:pt x="171" y="134"/>
                        </a:lnTo>
                        <a:lnTo>
                          <a:pt x="171" y="134"/>
                        </a:lnTo>
                        <a:lnTo>
                          <a:pt x="175" y="134"/>
                        </a:lnTo>
                        <a:lnTo>
                          <a:pt x="178" y="134"/>
                        </a:lnTo>
                        <a:lnTo>
                          <a:pt x="185" y="137"/>
                        </a:lnTo>
                        <a:lnTo>
                          <a:pt x="189" y="140"/>
                        </a:lnTo>
                        <a:lnTo>
                          <a:pt x="192" y="140"/>
                        </a:lnTo>
                        <a:lnTo>
                          <a:pt x="199" y="143"/>
                        </a:lnTo>
                        <a:lnTo>
                          <a:pt x="199" y="143"/>
                        </a:lnTo>
                        <a:lnTo>
                          <a:pt x="199" y="146"/>
                        </a:lnTo>
                        <a:lnTo>
                          <a:pt x="203" y="146"/>
                        </a:lnTo>
                        <a:lnTo>
                          <a:pt x="203" y="149"/>
                        </a:lnTo>
                        <a:lnTo>
                          <a:pt x="206" y="155"/>
                        </a:lnTo>
                        <a:lnTo>
                          <a:pt x="210" y="158"/>
                        </a:lnTo>
                        <a:lnTo>
                          <a:pt x="213" y="164"/>
                        </a:lnTo>
                        <a:lnTo>
                          <a:pt x="216" y="170"/>
                        </a:lnTo>
                        <a:lnTo>
                          <a:pt x="220" y="179"/>
                        </a:lnTo>
                        <a:lnTo>
                          <a:pt x="223" y="185"/>
                        </a:lnTo>
                        <a:lnTo>
                          <a:pt x="227" y="194"/>
                        </a:lnTo>
                        <a:lnTo>
                          <a:pt x="234" y="203"/>
                        </a:lnTo>
                        <a:lnTo>
                          <a:pt x="237" y="212"/>
                        </a:lnTo>
                        <a:lnTo>
                          <a:pt x="241" y="221"/>
                        </a:lnTo>
                        <a:lnTo>
                          <a:pt x="244" y="233"/>
                        </a:lnTo>
                        <a:lnTo>
                          <a:pt x="251" y="242"/>
                        </a:lnTo>
                        <a:lnTo>
                          <a:pt x="255" y="254"/>
                        </a:lnTo>
                        <a:lnTo>
                          <a:pt x="258" y="266"/>
                        </a:lnTo>
                        <a:lnTo>
                          <a:pt x="262" y="278"/>
                        </a:lnTo>
                        <a:lnTo>
                          <a:pt x="265" y="290"/>
                        </a:lnTo>
                        <a:lnTo>
                          <a:pt x="269" y="305"/>
                        </a:lnTo>
                        <a:lnTo>
                          <a:pt x="272" y="317"/>
                        </a:lnTo>
                        <a:lnTo>
                          <a:pt x="276" y="331"/>
                        </a:lnTo>
                        <a:lnTo>
                          <a:pt x="279" y="343"/>
                        </a:lnTo>
                        <a:lnTo>
                          <a:pt x="279" y="358"/>
                        </a:lnTo>
                        <a:lnTo>
                          <a:pt x="283" y="373"/>
                        </a:lnTo>
                        <a:lnTo>
                          <a:pt x="283" y="388"/>
                        </a:lnTo>
                        <a:lnTo>
                          <a:pt x="286" y="403"/>
                        </a:lnTo>
                        <a:lnTo>
                          <a:pt x="286" y="418"/>
                        </a:lnTo>
                        <a:lnTo>
                          <a:pt x="286" y="433"/>
                        </a:lnTo>
                        <a:lnTo>
                          <a:pt x="286" y="448"/>
                        </a:lnTo>
                        <a:lnTo>
                          <a:pt x="283" y="463"/>
                        </a:lnTo>
                        <a:lnTo>
                          <a:pt x="283" y="478"/>
                        </a:lnTo>
                        <a:lnTo>
                          <a:pt x="283" y="493"/>
                        </a:lnTo>
                        <a:lnTo>
                          <a:pt x="279" y="505"/>
                        </a:lnTo>
                        <a:lnTo>
                          <a:pt x="279" y="517"/>
                        </a:lnTo>
                        <a:lnTo>
                          <a:pt x="276" y="529"/>
                        </a:lnTo>
                        <a:lnTo>
                          <a:pt x="276" y="538"/>
                        </a:lnTo>
                        <a:lnTo>
                          <a:pt x="276" y="546"/>
                        </a:lnTo>
                        <a:lnTo>
                          <a:pt x="272" y="552"/>
                        </a:lnTo>
                        <a:lnTo>
                          <a:pt x="272" y="561"/>
                        </a:lnTo>
                        <a:lnTo>
                          <a:pt x="272" y="567"/>
                        </a:lnTo>
                        <a:lnTo>
                          <a:pt x="269" y="570"/>
                        </a:lnTo>
                        <a:lnTo>
                          <a:pt x="269" y="576"/>
                        </a:lnTo>
                        <a:lnTo>
                          <a:pt x="269" y="576"/>
                        </a:lnTo>
                        <a:lnTo>
                          <a:pt x="262" y="573"/>
                        </a:lnTo>
                        <a:lnTo>
                          <a:pt x="251" y="567"/>
                        </a:lnTo>
                        <a:lnTo>
                          <a:pt x="241" y="564"/>
                        </a:lnTo>
                        <a:lnTo>
                          <a:pt x="230" y="561"/>
                        </a:lnTo>
                        <a:lnTo>
                          <a:pt x="220" y="558"/>
                        </a:lnTo>
                        <a:lnTo>
                          <a:pt x="210" y="555"/>
                        </a:lnTo>
                        <a:lnTo>
                          <a:pt x="196" y="552"/>
                        </a:lnTo>
                        <a:lnTo>
                          <a:pt x="185" y="552"/>
                        </a:lnTo>
                        <a:lnTo>
                          <a:pt x="175" y="552"/>
                        </a:lnTo>
                        <a:lnTo>
                          <a:pt x="161" y="549"/>
                        </a:lnTo>
                        <a:lnTo>
                          <a:pt x="150" y="549"/>
                        </a:lnTo>
                        <a:lnTo>
                          <a:pt x="140" y="552"/>
                        </a:lnTo>
                        <a:lnTo>
                          <a:pt x="140" y="55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9" name="Freeform 139"/>
                  <p:cNvSpPr>
                    <a:spLocks/>
                  </p:cNvSpPr>
                  <p:nvPr/>
                </p:nvSpPr>
                <p:spPr bwMode="auto">
                  <a:xfrm>
                    <a:off x="3040277" y="711361"/>
                    <a:ext cx="342900" cy="336550"/>
                  </a:xfrm>
                  <a:custGeom>
                    <a:avLst/>
                    <a:gdLst>
                      <a:gd name="T0" fmla="*/ 0 w 216"/>
                      <a:gd name="T1" fmla="*/ 0 h 212"/>
                      <a:gd name="T2" fmla="*/ 0 w 216"/>
                      <a:gd name="T3" fmla="*/ 0 h 212"/>
                      <a:gd name="T4" fmla="*/ 10 w 216"/>
                      <a:gd name="T5" fmla="*/ 21 h 212"/>
                      <a:gd name="T6" fmla="*/ 24 w 216"/>
                      <a:gd name="T7" fmla="*/ 42 h 212"/>
                      <a:gd name="T8" fmla="*/ 45 w 216"/>
                      <a:gd name="T9" fmla="*/ 69 h 212"/>
                      <a:gd name="T10" fmla="*/ 70 w 216"/>
                      <a:gd name="T11" fmla="*/ 96 h 212"/>
                      <a:gd name="T12" fmla="*/ 98 w 216"/>
                      <a:gd name="T13" fmla="*/ 126 h 212"/>
                      <a:gd name="T14" fmla="*/ 129 w 216"/>
                      <a:gd name="T15" fmla="*/ 149 h 212"/>
                      <a:gd name="T16" fmla="*/ 147 w 216"/>
                      <a:gd name="T17" fmla="*/ 158 h 212"/>
                      <a:gd name="T18" fmla="*/ 164 w 216"/>
                      <a:gd name="T19" fmla="*/ 167 h 212"/>
                      <a:gd name="T20" fmla="*/ 164 w 216"/>
                      <a:gd name="T21" fmla="*/ 167 h 212"/>
                      <a:gd name="T22" fmla="*/ 195 w 216"/>
                      <a:gd name="T23" fmla="*/ 182 h 212"/>
                      <a:gd name="T24" fmla="*/ 213 w 216"/>
                      <a:gd name="T25" fmla="*/ 194 h 212"/>
                      <a:gd name="T26" fmla="*/ 216 w 216"/>
                      <a:gd name="T27" fmla="*/ 206 h 212"/>
                      <a:gd name="T28" fmla="*/ 216 w 216"/>
                      <a:gd name="T29" fmla="*/ 209 h 212"/>
                      <a:gd name="T30" fmla="*/ 213 w 216"/>
                      <a:gd name="T31" fmla="*/ 212 h 212"/>
                      <a:gd name="T32" fmla="*/ 202 w 216"/>
                      <a:gd name="T33" fmla="*/ 212 h 212"/>
                      <a:gd name="T34" fmla="*/ 185 w 216"/>
                      <a:gd name="T35" fmla="*/ 209 h 212"/>
                      <a:gd name="T36" fmla="*/ 168 w 216"/>
                      <a:gd name="T37" fmla="*/ 203 h 212"/>
                      <a:gd name="T38" fmla="*/ 147 w 216"/>
                      <a:gd name="T39" fmla="*/ 188 h 212"/>
                      <a:gd name="T40" fmla="*/ 147 w 216"/>
                      <a:gd name="T41" fmla="*/ 188 h 212"/>
                      <a:gd name="T42" fmla="*/ 129 w 216"/>
                      <a:gd name="T43" fmla="*/ 179 h 212"/>
                      <a:gd name="T44" fmla="*/ 115 w 216"/>
                      <a:gd name="T45" fmla="*/ 167 h 212"/>
                      <a:gd name="T46" fmla="*/ 87 w 216"/>
                      <a:gd name="T47" fmla="*/ 141 h 212"/>
                      <a:gd name="T48" fmla="*/ 59 w 216"/>
                      <a:gd name="T49" fmla="*/ 111 h 212"/>
                      <a:gd name="T50" fmla="*/ 38 w 216"/>
                      <a:gd name="T51" fmla="*/ 78 h 212"/>
                      <a:gd name="T52" fmla="*/ 21 w 216"/>
                      <a:gd name="T53" fmla="*/ 48 h 212"/>
                      <a:gd name="T54" fmla="*/ 7 w 216"/>
                      <a:gd name="T55" fmla="*/ 24 h 212"/>
                      <a:gd name="T56" fmla="*/ 0 w 216"/>
                      <a:gd name="T57" fmla="*/ 6 h 212"/>
                      <a:gd name="T58" fmla="*/ 0 w 216"/>
                      <a:gd name="T59" fmla="*/ 0 h 212"/>
                      <a:gd name="T60" fmla="*/ 0 w 216"/>
                      <a:gd name="T61" fmla="*/ 0 h 2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16" h="212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0" y="21"/>
                        </a:lnTo>
                        <a:lnTo>
                          <a:pt x="24" y="42"/>
                        </a:lnTo>
                        <a:lnTo>
                          <a:pt x="45" y="69"/>
                        </a:lnTo>
                        <a:lnTo>
                          <a:pt x="70" y="96"/>
                        </a:lnTo>
                        <a:lnTo>
                          <a:pt x="98" y="126"/>
                        </a:lnTo>
                        <a:lnTo>
                          <a:pt x="129" y="149"/>
                        </a:lnTo>
                        <a:lnTo>
                          <a:pt x="147" y="158"/>
                        </a:lnTo>
                        <a:lnTo>
                          <a:pt x="164" y="167"/>
                        </a:lnTo>
                        <a:lnTo>
                          <a:pt x="164" y="167"/>
                        </a:lnTo>
                        <a:lnTo>
                          <a:pt x="195" y="182"/>
                        </a:lnTo>
                        <a:lnTo>
                          <a:pt x="213" y="194"/>
                        </a:lnTo>
                        <a:lnTo>
                          <a:pt x="216" y="206"/>
                        </a:lnTo>
                        <a:lnTo>
                          <a:pt x="216" y="209"/>
                        </a:lnTo>
                        <a:lnTo>
                          <a:pt x="213" y="212"/>
                        </a:lnTo>
                        <a:lnTo>
                          <a:pt x="202" y="212"/>
                        </a:lnTo>
                        <a:lnTo>
                          <a:pt x="185" y="209"/>
                        </a:lnTo>
                        <a:lnTo>
                          <a:pt x="168" y="203"/>
                        </a:lnTo>
                        <a:lnTo>
                          <a:pt x="147" y="188"/>
                        </a:lnTo>
                        <a:lnTo>
                          <a:pt x="147" y="188"/>
                        </a:lnTo>
                        <a:lnTo>
                          <a:pt x="129" y="179"/>
                        </a:lnTo>
                        <a:lnTo>
                          <a:pt x="115" y="167"/>
                        </a:lnTo>
                        <a:lnTo>
                          <a:pt x="87" y="141"/>
                        </a:lnTo>
                        <a:lnTo>
                          <a:pt x="59" y="111"/>
                        </a:lnTo>
                        <a:lnTo>
                          <a:pt x="38" y="78"/>
                        </a:lnTo>
                        <a:lnTo>
                          <a:pt x="21" y="48"/>
                        </a:lnTo>
                        <a:lnTo>
                          <a:pt x="7" y="24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0" name="Freeform 140"/>
                  <p:cNvSpPr>
                    <a:spLocks/>
                  </p:cNvSpPr>
                  <p:nvPr/>
                </p:nvSpPr>
                <p:spPr bwMode="auto">
                  <a:xfrm>
                    <a:off x="2973602" y="1047911"/>
                    <a:ext cx="442913" cy="588963"/>
                  </a:xfrm>
                  <a:custGeom>
                    <a:avLst/>
                    <a:gdLst>
                      <a:gd name="T0" fmla="*/ 122 w 279"/>
                      <a:gd name="T1" fmla="*/ 0 h 371"/>
                      <a:gd name="T2" fmla="*/ 122 w 279"/>
                      <a:gd name="T3" fmla="*/ 0 h 371"/>
                      <a:gd name="T4" fmla="*/ 108 w 279"/>
                      <a:gd name="T5" fmla="*/ 0 h 371"/>
                      <a:gd name="T6" fmla="*/ 94 w 279"/>
                      <a:gd name="T7" fmla="*/ 6 h 371"/>
                      <a:gd name="T8" fmla="*/ 70 w 279"/>
                      <a:gd name="T9" fmla="*/ 18 h 371"/>
                      <a:gd name="T10" fmla="*/ 49 w 279"/>
                      <a:gd name="T11" fmla="*/ 36 h 371"/>
                      <a:gd name="T12" fmla="*/ 28 w 279"/>
                      <a:gd name="T13" fmla="*/ 60 h 371"/>
                      <a:gd name="T14" fmla="*/ 14 w 279"/>
                      <a:gd name="T15" fmla="*/ 90 h 371"/>
                      <a:gd name="T16" fmla="*/ 7 w 279"/>
                      <a:gd name="T17" fmla="*/ 123 h 371"/>
                      <a:gd name="T18" fmla="*/ 0 w 279"/>
                      <a:gd name="T19" fmla="*/ 158 h 371"/>
                      <a:gd name="T20" fmla="*/ 0 w 279"/>
                      <a:gd name="T21" fmla="*/ 194 h 371"/>
                      <a:gd name="T22" fmla="*/ 0 w 279"/>
                      <a:gd name="T23" fmla="*/ 194 h 371"/>
                      <a:gd name="T24" fmla="*/ 7 w 279"/>
                      <a:gd name="T25" fmla="*/ 230 h 371"/>
                      <a:gd name="T26" fmla="*/ 21 w 279"/>
                      <a:gd name="T27" fmla="*/ 266 h 371"/>
                      <a:gd name="T28" fmla="*/ 35 w 279"/>
                      <a:gd name="T29" fmla="*/ 296 h 371"/>
                      <a:gd name="T30" fmla="*/ 56 w 279"/>
                      <a:gd name="T31" fmla="*/ 323 h 371"/>
                      <a:gd name="T32" fmla="*/ 80 w 279"/>
                      <a:gd name="T33" fmla="*/ 344 h 371"/>
                      <a:gd name="T34" fmla="*/ 105 w 279"/>
                      <a:gd name="T35" fmla="*/ 359 h 371"/>
                      <a:gd name="T36" fmla="*/ 133 w 279"/>
                      <a:gd name="T37" fmla="*/ 368 h 371"/>
                      <a:gd name="T38" fmla="*/ 147 w 279"/>
                      <a:gd name="T39" fmla="*/ 371 h 371"/>
                      <a:gd name="T40" fmla="*/ 161 w 279"/>
                      <a:gd name="T41" fmla="*/ 371 h 371"/>
                      <a:gd name="T42" fmla="*/ 161 w 279"/>
                      <a:gd name="T43" fmla="*/ 371 h 371"/>
                      <a:gd name="T44" fmla="*/ 175 w 279"/>
                      <a:gd name="T45" fmla="*/ 368 h 371"/>
                      <a:gd name="T46" fmla="*/ 189 w 279"/>
                      <a:gd name="T47" fmla="*/ 365 h 371"/>
                      <a:gd name="T48" fmla="*/ 213 w 279"/>
                      <a:gd name="T49" fmla="*/ 350 h 371"/>
                      <a:gd name="T50" fmla="*/ 234 w 279"/>
                      <a:gd name="T51" fmla="*/ 332 h 371"/>
                      <a:gd name="T52" fmla="*/ 251 w 279"/>
                      <a:gd name="T53" fmla="*/ 308 h 371"/>
                      <a:gd name="T54" fmla="*/ 265 w 279"/>
                      <a:gd name="T55" fmla="*/ 278 h 371"/>
                      <a:gd name="T56" fmla="*/ 276 w 279"/>
                      <a:gd name="T57" fmla="*/ 248 h 371"/>
                      <a:gd name="T58" fmla="*/ 279 w 279"/>
                      <a:gd name="T59" fmla="*/ 212 h 371"/>
                      <a:gd name="T60" fmla="*/ 279 w 279"/>
                      <a:gd name="T61" fmla="*/ 173 h 371"/>
                      <a:gd name="T62" fmla="*/ 279 w 279"/>
                      <a:gd name="T63" fmla="*/ 173 h 371"/>
                      <a:gd name="T64" fmla="*/ 272 w 279"/>
                      <a:gd name="T65" fmla="*/ 138 h 371"/>
                      <a:gd name="T66" fmla="*/ 262 w 279"/>
                      <a:gd name="T67" fmla="*/ 102 h 371"/>
                      <a:gd name="T68" fmla="*/ 244 w 279"/>
                      <a:gd name="T69" fmla="*/ 72 h 371"/>
                      <a:gd name="T70" fmla="*/ 227 w 279"/>
                      <a:gd name="T71" fmla="*/ 45 h 371"/>
                      <a:gd name="T72" fmla="*/ 203 w 279"/>
                      <a:gd name="T73" fmla="*/ 24 h 371"/>
                      <a:gd name="T74" fmla="*/ 178 w 279"/>
                      <a:gd name="T75" fmla="*/ 9 h 371"/>
                      <a:gd name="T76" fmla="*/ 150 w 279"/>
                      <a:gd name="T77" fmla="*/ 0 h 371"/>
                      <a:gd name="T78" fmla="*/ 136 w 279"/>
                      <a:gd name="T79" fmla="*/ 0 h 371"/>
                      <a:gd name="T80" fmla="*/ 122 w 279"/>
                      <a:gd name="T81" fmla="*/ 0 h 371"/>
                      <a:gd name="T82" fmla="*/ 122 w 279"/>
                      <a:gd name="T83" fmla="*/ 0 h 3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79" h="371">
                        <a:moveTo>
                          <a:pt x="122" y="0"/>
                        </a:moveTo>
                        <a:lnTo>
                          <a:pt x="122" y="0"/>
                        </a:lnTo>
                        <a:lnTo>
                          <a:pt x="108" y="0"/>
                        </a:lnTo>
                        <a:lnTo>
                          <a:pt x="94" y="6"/>
                        </a:lnTo>
                        <a:lnTo>
                          <a:pt x="70" y="18"/>
                        </a:lnTo>
                        <a:lnTo>
                          <a:pt x="49" y="36"/>
                        </a:lnTo>
                        <a:lnTo>
                          <a:pt x="28" y="60"/>
                        </a:lnTo>
                        <a:lnTo>
                          <a:pt x="14" y="90"/>
                        </a:lnTo>
                        <a:lnTo>
                          <a:pt x="7" y="123"/>
                        </a:lnTo>
                        <a:lnTo>
                          <a:pt x="0" y="158"/>
                        </a:lnTo>
                        <a:lnTo>
                          <a:pt x="0" y="194"/>
                        </a:lnTo>
                        <a:lnTo>
                          <a:pt x="0" y="194"/>
                        </a:lnTo>
                        <a:lnTo>
                          <a:pt x="7" y="230"/>
                        </a:lnTo>
                        <a:lnTo>
                          <a:pt x="21" y="266"/>
                        </a:lnTo>
                        <a:lnTo>
                          <a:pt x="35" y="296"/>
                        </a:lnTo>
                        <a:lnTo>
                          <a:pt x="56" y="323"/>
                        </a:lnTo>
                        <a:lnTo>
                          <a:pt x="80" y="344"/>
                        </a:lnTo>
                        <a:lnTo>
                          <a:pt x="105" y="359"/>
                        </a:lnTo>
                        <a:lnTo>
                          <a:pt x="133" y="368"/>
                        </a:lnTo>
                        <a:lnTo>
                          <a:pt x="147" y="371"/>
                        </a:lnTo>
                        <a:lnTo>
                          <a:pt x="161" y="371"/>
                        </a:lnTo>
                        <a:lnTo>
                          <a:pt x="161" y="371"/>
                        </a:lnTo>
                        <a:lnTo>
                          <a:pt x="175" y="368"/>
                        </a:lnTo>
                        <a:lnTo>
                          <a:pt x="189" y="365"/>
                        </a:lnTo>
                        <a:lnTo>
                          <a:pt x="213" y="350"/>
                        </a:lnTo>
                        <a:lnTo>
                          <a:pt x="234" y="332"/>
                        </a:lnTo>
                        <a:lnTo>
                          <a:pt x="251" y="308"/>
                        </a:lnTo>
                        <a:lnTo>
                          <a:pt x="265" y="278"/>
                        </a:lnTo>
                        <a:lnTo>
                          <a:pt x="276" y="248"/>
                        </a:lnTo>
                        <a:lnTo>
                          <a:pt x="279" y="212"/>
                        </a:lnTo>
                        <a:lnTo>
                          <a:pt x="279" y="173"/>
                        </a:lnTo>
                        <a:lnTo>
                          <a:pt x="279" y="173"/>
                        </a:lnTo>
                        <a:lnTo>
                          <a:pt x="272" y="138"/>
                        </a:lnTo>
                        <a:lnTo>
                          <a:pt x="262" y="102"/>
                        </a:lnTo>
                        <a:lnTo>
                          <a:pt x="244" y="72"/>
                        </a:lnTo>
                        <a:lnTo>
                          <a:pt x="227" y="45"/>
                        </a:lnTo>
                        <a:lnTo>
                          <a:pt x="203" y="24"/>
                        </a:lnTo>
                        <a:lnTo>
                          <a:pt x="178" y="9"/>
                        </a:lnTo>
                        <a:lnTo>
                          <a:pt x="150" y="0"/>
                        </a:lnTo>
                        <a:lnTo>
                          <a:pt x="136" y="0"/>
                        </a:lnTo>
                        <a:lnTo>
                          <a:pt x="122" y="0"/>
                        </a:lnTo>
                        <a:lnTo>
                          <a:pt x="122" y="0"/>
                        </a:lnTo>
                        <a:close/>
                      </a:path>
                    </a:pathLst>
                  </a:custGeom>
                  <a:solidFill>
                    <a:srgbClr val="1761A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1" name="Freeform 141"/>
                  <p:cNvSpPr>
                    <a:spLocks/>
                  </p:cNvSpPr>
                  <p:nvPr/>
                </p:nvSpPr>
                <p:spPr bwMode="auto">
                  <a:xfrm>
                    <a:off x="2984715" y="1057436"/>
                    <a:ext cx="427038" cy="569913"/>
                  </a:xfrm>
                  <a:custGeom>
                    <a:avLst/>
                    <a:gdLst>
                      <a:gd name="T0" fmla="*/ 115 w 269"/>
                      <a:gd name="T1" fmla="*/ 0 h 359"/>
                      <a:gd name="T2" fmla="*/ 115 w 269"/>
                      <a:gd name="T3" fmla="*/ 0 h 359"/>
                      <a:gd name="T4" fmla="*/ 101 w 269"/>
                      <a:gd name="T5" fmla="*/ 0 h 359"/>
                      <a:gd name="T6" fmla="*/ 87 w 269"/>
                      <a:gd name="T7" fmla="*/ 6 h 359"/>
                      <a:gd name="T8" fmla="*/ 66 w 269"/>
                      <a:gd name="T9" fmla="*/ 18 h 359"/>
                      <a:gd name="T10" fmla="*/ 45 w 269"/>
                      <a:gd name="T11" fmla="*/ 36 h 359"/>
                      <a:gd name="T12" fmla="*/ 24 w 269"/>
                      <a:gd name="T13" fmla="*/ 60 h 359"/>
                      <a:gd name="T14" fmla="*/ 14 w 269"/>
                      <a:gd name="T15" fmla="*/ 87 h 359"/>
                      <a:gd name="T16" fmla="*/ 3 w 269"/>
                      <a:gd name="T17" fmla="*/ 117 h 359"/>
                      <a:gd name="T18" fmla="*/ 0 w 269"/>
                      <a:gd name="T19" fmla="*/ 152 h 359"/>
                      <a:gd name="T20" fmla="*/ 0 w 269"/>
                      <a:gd name="T21" fmla="*/ 188 h 359"/>
                      <a:gd name="T22" fmla="*/ 0 w 269"/>
                      <a:gd name="T23" fmla="*/ 188 h 359"/>
                      <a:gd name="T24" fmla="*/ 7 w 269"/>
                      <a:gd name="T25" fmla="*/ 224 h 359"/>
                      <a:gd name="T26" fmla="*/ 17 w 269"/>
                      <a:gd name="T27" fmla="*/ 257 h 359"/>
                      <a:gd name="T28" fmla="*/ 31 w 269"/>
                      <a:gd name="T29" fmla="*/ 287 h 359"/>
                      <a:gd name="T30" fmla="*/ 52 w 269"/>
                      <a:gd name="T31" fmla="*/ 311 h 359"/>
                      <a:gd name="T32" fmla="*/ 73 w 269"/>
                      <a:gd name="T33" fmla="*/ 332 h 359"/>
                      <a:gd name="T34" fmla="*/ 98 w 269"/>
                      <a:gd name="T35" fmla="*/ 347 h 359"/>
                      <a:gd name="T36" fmla="*/ 126 w 269"/>
                      <a:gd name="T37" fmla="*/ 356 h 359"/>
                      <a:gd name="T38" fmla="*/ 140 w 269"/>
                      <a:gd name="T39" fmla="*/ 359 h 359"/>
                      <a:gd name="T40" fmla="*/ 150 w 269"/>
                      <a:gd name="T41" fmla="*/ 356 h 359"/>
                      <a:gd name="T42" fmla="*/ 150 w 269"/>
                      <a:gd name="T43" fmla="*/ 356 h 359"/>
                      <a:gd name="T44" fmla="*/ 164 w 269"/>
                      <a:gd name="T45" fmla="*/ 356 h 359"/>
                      <a:gd name="T46" fmla="*/ 178 w 269"/>
                      <a:gd name="T47" fmla="*/ 353 h 359"/>
                      <a:gd name="T48" fmla="*/ 203 w 269"/>
                      <a:gd name="T49" fmla="*/ 338 h 359"/>
                      <a:gd name="T50" fmla="*/ 223 w 269"/>
                      <a:gd name="T51" fmla="*/ 320 h 359"/>
                      <a:gd name="T52" fmla="*/ 241 w 269"/>
                      <a:gd name="T53" fmla="*/ 299 h 359"/>
                      <a:gd name="T54" fmla="*/ 255 w 269"/>
                      <a:gd name="T55" fmla="*/ 269 h 359"/>
                      <a:gd name="T56" fmla="*/ 265 w 269"/>
                      <a:gd name="T57" fmla="*/ 239 h 359"/>
                      <a:gd name="T58" fmla="*/ 269 w 269"/>
                      <a:gd name="T59" fmla="*/ 203 h 359"/>
                      <a:gd name="T60" fmla="*/ 269 w 269"/>
                      <a:gd name="T61" fmla="*/ 167 h 359"/>
                      <a:gd name="T62" fmla="*/ 269 w 269"/>
                      <a:gd name="T63" fmla="*/ 167 h 359"/>
                      <a:gd name="T64" fmla="*/ 262 w 269"/>
                      <a:gd name="T65" fmla="*/ 132 h 359"/>
                      <a:gd name="T66" fmla="*/ 251 w 269"/>
                      <a:gd name="T67" fmla="*/ 99 h 359"/>
                      <a:gd name="T68" fmla="*/ 234 w 269"/>
                      <a:gd name="T69" fmla="*/ 69 h 359"/>
                      <a:gd name="T70" fmla="*/ 216 w 269"/>
                      <a:gd name="T71" fmla="*/ 45 h 359"/>
                      <a:gd name="T72" fmla="*/ 192 w 269"/>
                      <a:gd name="T73" fmla="*/ 24 h 359"/>
                      <a:gd name="T74" fmla="*/ 168 w 269"/>
                      <a:gd name="T75" fmla="*/ 9 h 359"/>
                      <a:gd name="T76" fmla="*/ 143 w 269"/>
                      <a:gd name="T77" fmla="*/ 0 h 359"/>
                      <a:gd name="T78" fmla="*/ 129 w 269"/>
                      <a:gd name="T79" fmla="*/ 0 h 359"/>
                      <a:gd name="T80" fmla="*/ 115 w 269"/>
                      <a:gd name="T81" fmla="*/ 0 h 359"/>
                      <a:gd name="T82" fmla="*/ 115 w 269"/>
                      <a:gd name="T83" fmla="*/ 0 h 3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9" h="359">
                        <a:moveTo>
                          <a:pt x="115" y="0"/>
                        </a:moveTo>
                        <a:lnTo>
                          <a:pt x="115" y="0"/>
                        </a:lnTo>
                        <a:lnTo>
                          <a:pt x="101" y="0"/>
                        </a:lnTo>
                        <a:lnTo>
                          <a:pt x="87" y="6"/>
                        </a:lnTo>
                        <a:lnTo>
                          <a:pt x="66" y="18"/>
                        </a:lnTo>
                        <a:lnTo>
                          <a:pt x="45" y="36"/>
                        </a:lnTo>
                        <a:lnTo>
                          <a:pt x="24" y="60"/>
                        </a:lnTo>
                        <a:lnTo>
                          <a:pt x="14" y="87"/>
                        </a:lnTo>
                        <a:lnTo>
                          <a:pt x="3" y="117"/>
                        </a:lnTo>
                        <a:lnTo>
                          <a:pt x="0" y="152"/>
                        </a:lnTo>
                        <a:lnTo>
                          <a:pt x="0" y="188"/>
                        </a:lnTo>
                        <a:lnTo>
                          <a:pt x="0" y="188"/>
                        </a:lnTo>
                        <a:lnTo>
                          <a:pt x="7" y="224"/>
                        </a:lnTo>
                        <a:lnTo>
                          <a:pt x="17" y="257"/>
                        </a:lnTo>
                        <a:lnTo>
                          <a:pt x="31" y="287"/>
                        </a:lnTo>
                        <a:lnTo>
                          <a:pt x="52" y="311"/>
                        </a:lnTo>
                        <a:lnTo>
                          <a:pt x="73" y="332"/>
                        </a:lnTo>
                        <a:lnTo>
                          <a:pt x="98" y="347"/>
                        </a:lnTo>
                        <a:lnTo>
                          <a:pt x="126" y="356"/>
                        </a:lnTo>
                        <a:lnTo>
                          <a:pt x="140" y="359"/>
                        </a:lnTo>
                        <a:lnTo>
                          <a:pt x="150" y="356"/>
                        </a:lnTo>
                        <a:lnTo>
                          <a:pt x="150" y="356"/>
                        </a:lnTo>
                        <a:lnTo>
                          <a:pt x="164" y="356"/>
                        </a:lnTo>
                        <a:lnTo>
                          <a:pt x="178" y="353"/>
                        </a:lnTo>
                        <a:lnTo>
                          <a:pt x="203" y="338"/>
                        </a:lnTo>
                        <a:lnTo>
                          <a:pt x="223" y="320"/>
                        </a:lnTo>
                        <a:lnTo>
                          <a:pt x="241" y="299"/>
                        </a:lnTo>
                        <a:lnTo>
                          <a:pt x="255" y="269"/>
                        </a:lnTo>
                        <a:lnTo>
                          <a:pt x="265" y="239"/>
                        </a:lnTo>
                        <a:lnTo>
                          <a:pt x="269" y="203"/>
                        </a:lnTo>
                        <a:lnTo>
                          <a:pt x="269" y="167"/>
                        </a:lnTo>
                        <a:lnTo>
                          <a:pt x="269" y="167"/>
                        </a:lnTo>
                        <a:lnTo>
                          <a:pt x="262" y="132"/>
                        </a:lnTo>
                        <a:lnTo>
                          <a:pt x="251" y="99"/>
                        </a:lnTo>
                        <a:lnTo>
                          <a:pt x="234" y="69"/>
                        </a:lnTo>
                        <a:lnTo>
                          <a:pt x="216" y="45"/>
                        </a:lnTo>
                        <a:lnTo>
                          <a:pt x="192" y="24"/>
                        </a:lnTo>
                        <a:lnTo>
                          <a:pt x="168" y="9"/>
                        </a:lnTo>
                        <a:lnTo>
                          <a:pt x="143" y="0"/>
                        </a:lnTo>
                        <a:lnTo>
                          <a:pt x="129" y="0"/>
                        </a:lnTo>
                        <a:lnTo>
                          <a:pt x="115" y="0"/>
                        </a:lnTo>
                        <a:lnTo>
                          <a:pt x="115" y="0"/>
                        </a:lnTo>
                        <a:close/>
                      </a:path>
                    </a:pathLst>
                  </a:custGeom>
                  <a:solidFill>
                    <a:srgbClr val="1765A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2" name="Freeform 142"/>
                  <p:cNvSpPr>
                    <a:spLocks/>
                  </p:cNvSpPr>
                  <p:nvPr/>
                </p:nvSpPr>
                <p:spPr bwMode="auto">
                  <a:xfrm>
                    <a:off x="2989477" y="1066961"/>
                    <a:ext cx="415925" cy="546100"/>
                  </a:xfrm>
                  <a:custGeom>
                    <a:avLst/>
                    <a:gdLst>
                      <a:gd name="T0" fmla="*/ 112 w 262"/>
                      <a:gd name="T1" fmla="*/ 0 h 344"/>
                      <a:gd name="T2" fmla="*/ 112 w 262"/>
                      <a:gd name="T3" fmla="*/ 0 h 344"/>
                      <a:gd name="T4" fmla="*/ 88 w 262"/>
                      <a:gd name="T5" fmla="*/ 6 h 344"/>
                      <a:gd name="T6" fmla="*/ 63 w 262"/>
                      <a:gd name="T7" fmla="*/ 18 h 344"/>
                      <a:gd name="T8" fmla="*/ 42 w 262"/>
                      <a:gd name="T9" fmla="*/ 36 h 344"/>
                      <a:gd name="T10" fmla="*/ 28 w 262"/>
                      <a:gd name="T11" fmla="*/ 57 h 344"/>
                      <a:gd name="T12" fmla="*/ 14 w 262"/>
                      <a:gd name="T13" fmla="*/ 84 h 344"/>
                      <a:gd name="T14" fmla="*/ 4 w 262"/>
                      <a:gd name="T15" fmla="*/ 114 h 344"/>
                      <a:gd name="T16" fmla="*/ 0 w 262"/>
                      <a:gd name="T17" fmla="*/ 146 h 344"/>
                      <a:gd name="T18" fmla="*/ 0 w 262"/>
                      <a:gd name="T19" fmla="*/ 182 h 344"/>
                      <a:gd name="T20" fmla="*/ 0 w 262"/>
                      <a:gd name="T21" fmla="*/ 182 h 344"/>
                      <a:gd name="T22" fmla="*/ 7 w 262"/>
                      <a:gd name="T23" fmla="*/ 215 h 344"/>
                      <a:gd name="T24" fmla="*/ 18 w 262"/>
                      <a:gd name="T25" fmla="*/ 248 h 344"/>
                      <a:gd name="T26" fmla="*/ 32 w 262"/>
                      <a:gd name="T27" fmla="*/ 278 h 344"/>
                      <a:gd name="T28" fmla="*/ 53 w 262"/>
                      <a:gd name="T29" fmla="*/ 302 h 344"/>
                      <a:gd name="T30" fmla="*/ 74 w 262"/>
                      <a:gd name="T31" fmla="*/ 320 h 344"/>
                      <a:gd name="T32" fmla="*/ 98 w 262"/>
                      <a:gd name="T33" fmla="*/ 335 h 344"/>
                      <a:gd name="T34" fmla="*/ 123 w 262"/>
                      <a:gd name="T35" fmla="*/ 344 h 344"/>
                      <a:gd name="T36" fmla="*/ 147 w 262"/>
                      <a:gd name="T37" fmla="*/ 344 h 344"/>
                      <a:gd name="T38" fmla="*/ 147 w 262"/>
                      <a:gd name="T39" fmla="*/ 344 h 344"/>
                      <a:gd name="T40" fmla="*/ 175 w 262"/>
                      <a:gd name="T41" fmla="*/ 341 h 344"/>
                      <a:gd name="T42" fmla="*/ 196 w 262"/>
                      <a:gd name="T43" fmla="*/ 329 h 344"/>
                      <a:gd name="T44" fmla="*/ 217 w 262"/>
                      <a:gd name="T45" fmla="*/ 311 h 344"/>
                      <a:gd name="T46" fmla="*/ 234 w 262"/>
                      <a:gd name="T47" fmla="*/ 287 h 344"/>
                      <a:gd name="T48" fmla="*/ 248 w 262"/>
                      <a:gd name="T49" fmla="*/ 260 h 344"/>
                      <a:gd name="T50" fmla="*/ 255 w 262"/>
                      <a:gd name="T51" fmla="*/ 230 h 344"/>
                      <a:gd name="T52" fmla="*/ 262 w 262"/>
                      <a:gd name="T53" fmla="*/ 197 h 344"/>
                      <a:gd name="T54" fmla="*/ 259 w 262"/>
                      <a:gd name="T55" fmla="*/ 161 h 344"/>
                      <a:gd name="T56" fmla="*/ 259 w 262"/>
                      <a:gd name="T57" fmla="*/ 161 h 344"/>
                      <a:gd name="T58" fmla="*/ 255 w 262"/>
                      <a:gd name="T59" fmla="*/ 129 h 344"/>
                      <a:gd name="T60" fmla="*/ 241 w 262"/>
                      <a:gd name="T61" fmla="*/ 96 h 344"/>
                      <a:gd name="T62" fmla="*/ 227 w 262"/>
                      <a:gd name="T63" fmla="*/ 69 h 344"/>
                      <a:gd name="T64" fmla="*/ 210 w 262"/>
                      <a:gd name="T65" fmla="*/ 45 h 344"/>
                      <a:gd name="T66" fmla="*/ 189 w 262"/>
                      <a:gd name="T67" fmla="*/ 24 h 344"/>
                      <a:gd name="T68" fmla="*/ 165 w 262"/>
                      <a:gd name="T69" fmla="*/ 9 h 344"/>
                      <a:gd name="T70" fmla="*/ 140 w 262"/>
                      <a:gd name="T71" fmla="*/ 0 h 344"/>
                      <a:gd name="T72" fmla="*/ 112 w 262"/>
                      <a:gd name="T73" fmla="*/ 0 h 344"/>
                      <a:gd name="T74" fmla="*/ 112 w 262"/>
                      <a:gd name="T75" fmla="*/ 0 h 3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62" h="344">
                        <a:moveTo>
                          <a:pt x="112" y="0"/>
                        </a:moveTo>
                        <a:lnTo>
                          <a:pt x="112" y="0"/>
                        </a:lnTo>
                        <a:lnTo>
                          <a:pt x="88" y="6"/>
                        </a:lnTo>
                        <a:lnTo>
                          <a:pt x="63" y="18"/>
                        </a:lnTo>
                        <a:lnTo>
                          <a:pt x="42" y="36"/>
                        </a:lnTo>
                        <a:lnTo>
                          <a:pt x="28" y="57"/>
                        </a:lnTo>
                        <a:lnTo>
                          <a:pt x="14" y="84"/>
                        </a:lnTo>
                        <a:lnTo>
                          <a:pt x="4" y="114"/>
                        </a:lnTo>
                        <a:lnTo>
                          <a:pt x="0" y="146"/>
                        </a:lnTo>
                        <a:lnTo>
                          <a:pt x="0" y="182"/>
                        </a:lnTo>
                        <a:lnTo>
                          <a:pt x="0" y="182"/>
                        </a:lnTo>
                        <a:lnTo>
                          <a:pt x="7" y="215"/>
                        </a:lnTo>
                        <a:lnTo>
                          <a:pt x="18" y="248"/>
                        </a:lnTo>
                        <a:lnTo>
                          <a:pt x="32" y="278"/>
                        </a:lnTo>
                        <a:lnTo>
                          <a:pt x="53" y="302"/>
                        </a:lnTo>
                        <a:lnTo>
                          <a:pt x="74" y="320"/>
                        </a:lnTo>
                        <a:lnTo>
                          <a:pt x="98" y="335"/>
                        </a:lnTo>
                        <a:lnTo>
                          <a:pt x="123" y="344"/>
                        </a:lnTo>
                        <a:lnTo>
                          <a:pt x="147" y="344"/>
                        </a:lnTo>
                        <a:lnTo>
                          <a:pt x="147" y="344"/>
                        </a:lnTo>
                        <a:lnTo>
                          <a:pt x="175" y="341"/>
                        </a:lnTo>
                        <a:lnTo>
                          <a:pt x="196" y="329"/>
                        </a:lnTo>
                        <a:lnTo>
                          <a:pt x="217" y="311"/>
                        </a:lnTo>
                        <a:lnTo>
                          <a:pt x="234" y="287"/>
                        </a:lnTo>
                        <a:lnTo>
                          <a:pt x="248" y="260"/>
                        </a:lnTo>
                        <a:lnTo>
                          <a:pt x="255" y="230"/>
                        </a:lnTo>
                        <a:lnTo>
                          <a:pt x="262" y="197"/>
                        </a:lnTo>
                        <a:lnTo>
                          <a:pt x="259" y="161"/>
                        </a:lnTo>
                        <a:lnTo>
                          <a:pt x="259" y="161"/>
                        </a:lnTo>
                        <a:lnTo>
                          <a:pt x="255" y="129"/>
                        </a:lnTo>
                        <a:lnTo>
                          <a:pt x="241" y="96"/>
                        </a:lnTo>
                        <a:lnTo>
                          <a:pt x="227" y="69"/>
                        </a:lnTo>
                        <a:lnTo>
                          <a:pt x="210" y="45"/>
                        </a:lnTo>
                        <a:lnTo>
                          <a:pt x="189" y="24"/>
                        </a:lnTo>
                        <a:lnTo>
                          <a:pt x="165" y="9"/>
                        </a:lnTo>
                        <a:lnTo>
                          <a:pt x="140" y="0"/>
                        </a:lnTo>
                        <a:lnTo>
                          <a:pt x="112" y="0"/>
                        </a:lnTo>
                        <a:lnTo>
                          <a:pt x="112" y="0"/>
                        </a:lnTo>
                        <a:close/>
                      </a:path>
                    </a:pathLst>
                  </a:custGeom>
                  <a:solidFill>
                    <a:srgbClr val="1469A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3" name="Freeform 143"/>
                  <p:cNvSpPr>
                    <a:spLocks/>
                  </p:cNvSpPr>
                  <p:nvPr/>
                </p:nvSpPr>
                <p:spPr bwMode="auto">
                  <a:xfrm>
                    <a:off x="2995827" y="1076486"/>
                    <a:ext cx="398463" cy="527050"/>
                  </a:xfrm>
                  <a:custGeom>
                    <a:avLst/>
                    <a:gdLst>
                      <a:gd name="T0" fmla="*/ 108 w 251"/>
                      <a:gd name="T1" fmla="*/ 0 h 332"/>
                      <a:gd name="T2" fmla="*/ 108 w 251"/>
                      <a:gd name="T3" fmla="*/ 0 h 332"/>
                      <a:gd name="T4" fmla="*/ 84 w 251"/>
                      <a:gd name="T5" fmla="*/ 6 h 332"/>
                      <a:gd name="T6" fmla="*/ 63 w 251"/>
                      <a:gd name="T7" fmla="*/ 18 h 332"/>
                      <a:gd name="T8" fmla="*/ 42 w 251"/>
                      <a:gd name="T9" fmla="*/ 33 h 332"/>
                      <a:gd name="T10" fmla="*/ 28 w 251"/>
                      <a:gd name="T11" fmla="*/ 54 h 332"/>
                      <a:gd name="T12" fmla="*/ 14 w 251"/>
                      <a:gd name="T13" fmla="*/ 81 h 332"/>
                      <a:gd name="T14" fmla="*/ 7 w 251"/>
                      <a:gd name="T15" fmla="*/ 111 h 332"/>
                      <a:gd name="T16" fmla="*/ 0 w 251"/>
                      <a:gd name="T17" fmla="*/ 140 h 332"/>
                      <a:gd name="T18" fmla="*/ 3 w 251"/>
                      <a:gd name="T19" fmla="*/ 176 h 332"/>
                      <a:gd name="T20" fmla="*/ 3 w 251"/>
                      <a:gd name="T21" fmla="*/ 176 h 332"/>
                      <a:gd name="T22" fmla="*/ 7 w 251"/>
                      <a:gd name="T23" fmla="*/ 209 h 332"/>
                      <a:gd name="T24" fmla="*/ 17 w 251"/>
                      <a:gd name="T25" fmla="*/ 239 h 332"/>
                      <a:gd name="T26" fmla="*/ 31 w 251"/>
                      <a:gd name="T27" fmla="*/ 266 h 332"/>
                      <a:gd name="T28" fmla="*/ 49 w 251"/>
                      <a:gd name="T29" fmla="*/ 290 h 332"/>
                      <a:gd name="T30" fmla="*/ 70 w 251"/>
                      <a:gd name="T31" fmla="*/ 308 h 332"/>
                      <a:gd name="T32" fmla="*/ 94 w 251"/>
                      <a:gd name="T33" fmla="*/ 323 h 332"/>
                      <a:gd name="T34" fmla="*/ 119 w 251"/>
                      <a:gd name="T35" fmla="*/ 332 h 332"/>
                      <a:gd name="T36" fmla="*/ 143 w 251"/>
                      <a:gd name="T37" fmla="*/ 332 h 332"/>
                      <a:gd name="T38" fmla="*/ 143 w 251"/>
                      <a:gd name="T39" fmla="*/ 332 h 332"/>
                      <a:gd name="T40" fmla="*/ 168 w 251"/>
                      <a:gd name="T41" fmla="*/ 329 h 332"/>
                      <a:gd name="T42" fmla="*/ 192 w 251"/>
                      <a:gd name="T43" fmla="*/ 317 h 332"/>
                      <a:gd name="T44" fmla="*/ 209 w 251"/>
                      <a:gd name="T45" fmla="*/ 299 h 332"/>
                      <a:gd name="T46" fmla="*/ 227 w 251"/>
                      <a:gd name="T47" fmla="*/ 278 h 332"/>
                      <a:gd name="T48" fmla="*/ 241 w 251"/>
                      <a:gd name="T49" fmla="*/ 251 h 332"/>
                      <a:gd name="T50" fmla="*/ 248 w 251"/>
                      <a:gd name="T51" fmla="*/ 221 h 332"/>
                      <a:gd name="T52" fmla="*/ 251 w 251"/>
                      <a:gd name="T53" fmla="*/ 191 h 332"/>
                      <a:gd name="T54" fmla="*/ 251 w 251"/>
                      <a:gd name="T55" fmla="*/ 158 h 332"/>
                      <a:gd name="T56" fmla="*/ 251 w 251"/>
                      <a:gd name="T57" fmla="*/ 158 h 332"/>
                      <a:gd name="T58" fmla="*/ 244 w 251"/>
                      <a:gd name="T59" fmla="*/ 123 h 332"/>
                      <a:gd name="T60" fmla="*/ 234 w 251"/>
                      <a:gd name="T61" fmla="*/ 93 h 332"/>
                      <a:gd name="T62" fmla="*/ 220 w 251"/>
                      <a:gd name="T63" fmla="*/ 66 h 332"/>
                      <a:gd name="T64" fmla="*/ 203 w 251"/>
                      <a:gd name="T65" fmla="*/ 42 h 332"/>
                      <a:gd name="T66" fmla="*/ 182 w 251"/>
                      <a:gd name="T67" fmla="*/ 24 h 332"/>
                      <a:gd name="T68" fmla="*/ 161 w 251"/>
                      <a:gd name="T69" fmla="*/ 9 h 332"/>
                      <a:gd name="T70" fmla="*/ 136 w 251"/>
                      <a:gd name="T71" fmla="*/ 0 h 332"/>
                      <a:gd name="T72" fmla="*/ 108 w 251"/>
                      <a:gd name="T73" fmla="*/ 0 h 332"/>
                      <a:gd name="T74" fmla="*/ 108 w 251"/>
                      <a:gd name="T75" fmla="*/ 0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51" h="332">
                        <a:moveTo>
                          <a:pt x="108" y="0"/>
                        </a:moveTo>
                        <a:lnTo>
                          <a:pt x="108" y="0"/>
                        </a:lnTo>
                        <a:lnTo>
                          <a:pt x="84" y="6"/>
                        </a:lnTo>
                        <a:lnTo>
                          <a:pt x="63" y="18"/>
                        </a:lnTo>
                        <a:lnTo>
                          <a:pt x="42" y="33"/>
                        </a:lnTo>
                        <a:lnTo>
                          <a:pt x="28" y="54"/>
                        </a:lnTo>
                        <a:lnTo>
                          <a:pt x="14" y="81"/>
                        </a:lnTo>
                        <a:lnTo>
                          <a:pt x="7" y="111"/>
                        </a:lnTo>
                        <a:lnTo>
                          <a:pt x="0" y="140"/>
                        </a:lnTo>
                        <a:lnTo>
                          <a:pt x="3" y="176"/>
                        </a:lnTo>
                        <a:lnTo>
                          <a:pt x="3" y="176"/>
                        </a:lnTo>
                        <a:lnTo>
                          <a:pt x="7" y="209"/>
                        </a:lnTo>
                        <a:lnTo>
                          <a:pt x="17" y="239"/>
                        </a:lnTo>
                        <a:lnTo>
                          <a:pt x="31" y="266"/>
                        </a:lnTo>
                        <a:lnTo>
                          <a:pt x="49" y="290"/>
                        </a:lnTo>
                        <a:lnTo>
                          <a:pt x="70" y="308"/>
                        </a:lnTo>
                        <a:lnTo>
                          <a:pt x="94" y="323"/>
                        </a:lnTo>
                        <a:lnTo>
                          <a:pt x="119" y="332"/>
                        </a:lnTo>
                        <a:lnTo>
                          <a:pt x="143" y="332"/>
                        </a:lnTo>
                        <a:lnTo>
                          <a:pt x="143" y="332"/>
                        </a:lnTo>
                        <a:lnTo>
                          <a:pt x="168" y="329"/>
                        </a:lnTo>
                        <a:lnTo>
                          <a:pt x="192" y="317"/>
                        </a:lnTo>
                        <a:lnTo>
                          <a:pt x="209" y="299"/>
                        </a:lnTo>
                        <a:lnTo>
                          <a:pt x="227" y="278"/>
                        </a:lnTo>
                        <a:lnTo>
                          <a:pt x="241" y="251"/>
                        </a:lnTo>
                        <a:lnTo>
                          <a:pt x="248" y="221"/>
                        </a:lnTo>
                        <a:lnTo>
                          <a:pt x="251" y="191"/>
                        </a:lnTo>
                        <a:lnTo>
                          <a:pt x="251" y="158"/>
                        </a:lnTo>
                        <a:lnTo>
                          <a:pt x="251" y="158"/>
                        </a:lnTo>
                        <a:lnTo>
                          <a:pt x="244" y="123"/>
                        </a:lnTo>
                        <a:lnTo>
                          <a:pt x="234" y="93"/>
                        </a:lnTo>
                        <a:lnTo>
                          <a:pt x="220" y="66"/>
                        </a:lnTo>
                        <a:lnTo>
                          <a:pt x="203" y="42"/>
                        </a:lnTo>
                        <a:lnTo>
                          <a:pt x="182" y="24"/>
                        </a:lnTo>
                        <a:lnTo>
                          <a:pt x="161" y="9"/>
                        </a:lnTo>
                        <a:lnTo>
                          <a:pt x="136" y="0"/>
                        </a:lnTo>
                        <a:lnTo>
                          <a:pt x="108" y="0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146CA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4" name="Freeform 144"/>
                  <p:cNvSpPr>
                    <a:spLocks/>
                  </p:cNvSpPr>
                  <p:nvPr/>
                </p:nvSpPr>
                <p:spPr bwMode="auto">
                  <a:xfrm>
                    <a:off x="3006940" y="1086011"/>
                    <a:ext cx="382588" cy="508000"/>
                  </a:xfrm>
                  <a:custGeom>
                    <a:avLst/>
                    <a:gdLst>
                      <a:gd name="T0" fmla="*/ 105 w 241"/>
                      <a:gd name="T1" fmla="*/ 0 h 320"/>
                      <a:gd name="T2" fmla="*/ 105 w 241"/>
                      <a:gd name="T3" fmla="*/ 0 h 320"/>
                      <a:gd name="T4" fmla="*/ 80 w 241"/>
                      <a:gd name="T5" fmla="*/ 6 h 320"/>
                      <a:gd name="T6" fmla="*/ 59 w 241"/>
                      <a:gd name="T7" fmla="*/ 15 h 320"/>
                      <a:gd name="T8" fmla="*/ 38 w 241"/>
                      <a:gd name="T9" fmla="*/ 33 h 320"/>
                      <a:gd name="T10" fmla="*/ 24 w 241"/>
                      <a:gd name="T11" fmla="*/ 54 h 320"/>
                      <a:gd name="T12" fmla="*/ 10 w 241"/>
                      <a:gd name="T13" fmla="*/ 78 h 320"/>
                      <a:gd name="T14" fmla="*/ 3 w 241"/>
                      <a:gd name="T15" fmla="*/ 108 h 320"/>
                      <a:gd name="T16" fmla="*/ 0 w 241"/>
                      <a:gd name="T17" fmla="*/ 137 h 320"/>
                      <a:gd name="T18" fmla="*/ 0 w 241"/>
                      <a:gd name="T19" fmla="*/ 170 h 320"/>
                      <a:gd name="T20" fmla="*/ 0 w 241"/>
                      <a:gd name="T21" fmla="*/ 170 h 320"/>
                      <a:gd name="T22" fmla="*/ 7 w 241"/>
                      <a:gd name="T23" fmla="*/ 200 h 320"/>
                      <a:gd name="T24" fmla="*/ 14 w 241"/>
                      <a:gd name="T25" fmla="*/ 230 h 320"/>
                      <a:gd name="T26" fmla="*/ 28 w 241"/>
                      <a:gd name="T27" fmla="*/ 257 h 320"/>
                      <a:gd name="T28" fmla="*/ 45 w 241"/>
                      <a:gd name="T29" fmla="*/ 281 h 320"/>
                      <a:gd name="T30" fmla="*/ 66 w 241"/>
                      <a:gd name="T31" fmla="*/ 299 h 320"/>
                      <a:gd name="T32" fmla="*/ 87 w 241"/>
                      <a:gd name="T33" fmla="*/ 311 h 320"/>
                      <a:gd name="T34" fmla="*/ 112 w 241"/>
                      <a:gd name="T35" fmla="*/ 320 h 320"/>
                      <a:gd name="T36" fmla="*/ 136 w 241"/>
                      <a:gd name="T37" fmla="*/ 320 h 320"/>
                      <a:gd name="T38" fmla="*/ 136 w 241"/>
                      <a:gd name="T39" fmla="*/ 320 h 320"/>
                      <a:gd name="T40" fmla="*/ 161 w 241"/>
                      <a:gd name="T41" fmla="*/ 314 h 320"/>
                      <a:gd name="T42" fmla="*/ 182 w 241"/>
                      <a:gd name="T43" fmla="*/ 305 h 320"/>
                      <a:gd name="T44" fmla="*/ 199 w 241"/>
                      <a:gd name="T45" fmla="*/ 287 h 320"/>
                      <a:gd name="T46" fmla="*/ 216 w 241"/>
                      <a:gd name="T47" fmla="*/ 266 h 320"/>
                      <a:gd name="T48" fmla="*/ 227 w 241"/>
                      <a:gd name="T49" fmla="*/ 242 h 320"/>
                      <a:gd name="T50" fmla="*/ 237 w 241"/>
                      <a:gd name="T51" fmla="*/ 215 h 320"/>
                      <a:gd name="T52" fmla="*/ 241 w 241"/>
                      <a:gd name="T53" fmla="*/ 182 h 320"/>
                      <a:gd name="T54" fmla="*/ 241 w 241"/>
                      <a:gd name="T55" fmla="*/ 152 h 320"/>
                      <a:gd name="T56" fmla="*/ 241 w 241"/>
                      <a:gd name="T57" fmla="*/ 152 h 320"/>
                      <a:gd name="T58" fmla="*/ 234 w 241"/>
                      <a:gd name="T59" fmla="*/ 120 h 320"/>
                      <a:gd name="T60" fmla="*/ 223 w 241"/>
                      <a:gd name="T61" fmla="*/ 90 h 320"/>
                      <a:gd name="T62" fmla="*/ 209 w 241"/>
                      <a:gd name="T63" fmla="*/ 63 h 320"/>
                      <a:gd name="T64" fmla="*/ 192 w 241"/>
                      <a:gd name="T65" fmla="*/ 42 h 320"/>
                      <a:gd name="T66" fmla="*/ 175 w 241"/>
                      <a:gd name="T67" fmla="*/ 24 h 320"/>
                      <a:gd name="T68" fmla="*/ 150 w 241"/>
                      <a:gd name="T69" fmla="*/ 9 h 320"/>
                      <a:gd name="T70" fmla="*/ 129 w 241"/>
                      <a:gd name="T71" fmla="*/ 3 h 320"/>
                      <a:gd name="T72" fmla="*/ 105 w 241"/>
                      <a:gd name="T73" fmla="*/ 0 h 320"/>
                      <a:gd name="T74" fmla="*/ 105 w 241"/>
                      <a:gd name="T75" fmla="*/ 0 h 3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41" h="320">
                        <a:moveTo>
                          <a:pt x="105" y="0"/>
                        </a:moveTo>
                        <a:lnTo>
                          <a:pt x="105" y="0"/>
                        </a:lnTo>
                        <a:lnTo>
                          <a:pt x="80" y="6"/>
                        </a:lnTo>
                        <a:lnTo>
                          <a:pt x="59" y="15"/>
                        </a:lnTo>
                        <a:lnTo>
                          <a:pt x="38" y="33"/>
                        </a:lnTo>
                        <a:lnTo>
                          <a:pt x="24" y="54"/>
                        </a:lnTo>
                        <a:lnTo>
                          <a:pt x="10" y="78"/>
                        </a:lnTo>
                        <a:lnTo>
                          <a:pt x="3" y="108"/>
                        </a:lnTo>
                        <a:lnTo>
                          <a:pt x="0" y="137"/>
                        </a:lnTo>
                        <a:lnTo>
                          <a:pt x="0" y="170"/>
                        </a:lnTo>
                        <a:lnTo>
                          <a:pt x="0" y="170"/>
                        </a:lnTo>
                        <a:lnTo>
                          <a:pt x="7" y="200"/>
                        </a:lnTo>
                        <a:lnTo>
                          <a:pt x="14" y="230"/>
                        </a:lnTo>
                        <a:lnTo>
                          <a:pt x="28" y="257"/>
                        </a:lnTo>
                        <a:lnTo>
                          <a:pt x="45" y="281"/>
                        </a:lnTo>
                        <a:lnTo>
                          <a:pt x="66" y="299"/>
                        </a:lnTo>
                        <a:lnTo>
                          <a:pt x="87" y="311"/>
                        </a:lnTo>
                        <a:lnTo>
                          <a:pt x="112" y="320"/>
                        </a:lnTo>
                        <a:lnTo>
                          <a:pt x="136" y="320"/>
                        </a:lnTo>
                        <a:lnTo>
                          <a:pt x="136" y="320"/>
                        </a:lnTo>
                        <a:lnTo>
                          <a:pt x="161" y="314"/>
                        </a:lnTo>
                        <a:lnTo>
                          <a:pt x="182" y="305"/>
                        </a:lnTo>
                        <a:lnTo>
                          <a:pt x="199" y="287"/>
                        </a:lnTo>
                        <a:lnTo>
                          <a:pt x="216" y="266"/>
                        </a:lnTo>
                        <a:lnTo>
                          <a:pt x="227" y="242"/>
                        </a:lnTo>
                        <a:lnTo>
                          <a:pt x="237" y="215"/>
                        </a:lnTo>
                        <a:lnTo>
                          <a:pt x="241" y="182"/>
                        </a:lnTo>
                        <a:lnTo>
                          <a:pt x="241" y="152"/>
                        </a:lnTo>
                        <a:lnTo>
                          <a:pt x="241" y="152"/>
                        </a:lnTo>
                        <a:lnTo>
                          <a:pt x="234" y="120"/>
                        </a:lnTo>
                        <a:lnTo>
                          <a:pt x="223" y="90"/>
                        </a:lnTo>
                        <a:lnTo>
                          <a:pt x="209" y="63"/>
                        </a:lnTo>
                        <a:lnTo>
                          <a:pt x="192" y="42"/>
                        </a:lnTo>
                        <a:lnTo>
                          <a:pt x="175" y="24"/>
                        </a:lnTo>
                        <a:lnTo>
                          <a:pt x="150" y="9"/>
                        </a:lnTo>
                        <a:lnTo>
                          <a:pt x="129" y="3"/>
                        </a:lnTo>
                        <a:lnTo>
                          <a:pt x="105" y="0"/>
                        </a:lnTo>
                        <a:lnTo>
                          <a:pt x="105" y="0"/>
                        </a:lnTo>
                        <a:close/>
                      </a:path>
                    </a:pathLst>
                  </a:custGeom>
                  <a:solidFill>
                    <a:srgbClr val="1371B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5" name="Freeform 145"/>
                  <p:cNvSpPr>
                    <a:spLocks/>
                  </p:cNvSpPr>
                  <p:nvPr/>
                </p:nvSpPr>
                <p:spPr bwMode="auto">
                  <a:xfrm>
                    <a:off x="3011702" y="1095536"/>
                    <a:ext cx="366713" cy="488950"/>
                  </a:xfrm>
                  <a:custGeom>
                    <a:avLst/>
                    <a:gdLst>
                      <a:gd name="T0" fmla="*/ 102 w 231"/>
                      <a:gd name="T1" fmla="*/ 0 h 308"/>
                      <a:gd name="T2" fmla="*/ 102 w 231"/>
                      <a:gd name="T3" fmla="*/ 0 h 308"/>
                      <a:gd name="T4" fmla="*/ 77 w 231"/>
                      <a:gd name="T5" fmla="*/ 6 h 308"/>
                      <a:gd name="T6" fmla="*/ 56 w 231"/>
                      <a:gd name="T7" fmla="*/ 15 h 308"/>
                      <a:gd name="T8" fmla="*/ 39 w 231"/>
                      <a:gd name="T9" fmla="*/ 33 h 308"/>
                      <a:gd name="T10" fmla="*/ 25 w 231"/>
                      <a:gd name="T11" fmla="*/ 51 h 308"/>
                      <a:gd name="T12" fmla="*/ 11 w 231"/>
                      <a:gd name="T13" fmla="*/ 75 h 308"/>
                      <a:gd name="T14" fmla="*/ 4 w 231"/>
                      <a:gd name="T15" fmla="*/ 102 h 308"/>
                      <a:gd name="T16" fmla="*/ 0 w 231"/>
                      <a:gd name="T17" fmla="*/ 131 h 308"/>
                      <a:gd name="T18" fmla="*/ 0 w 231"/>
                      <a:gd name="T19" fmla="*/ 161 h 308"/>
                      <a:gd name="T20" fmla="*/ 0 w 231"/>
                      <a:gd name="T21" fmla="*/ 161 h 308"/>
                      <a:gd name="T22" fmla="*/ 7 w 231"/>
                      <a:gd name="T23" fmla="*/ 194 h 308"/>
                      <a:gd name="T24" fmla="*/ 18 w 231"/>
                      <a:gd name="T25" fmla="*/ 221 h 308"/>
                      <a:gd name="T26" fmla="*/ 28 w 231"/>
                      <a:gd name="T27" fmla="*/ 248 h 308"/>
                      <a:gd name="T28" fmla="*/ 46 w 231"/>
                      <a:gd name="T29" fmla="*/ 269 h 308"/>
                      <a:gd name="T30" fmla="*/ 67 w 231"/>
                      <a:gd name="T31" fmla="*/ 287 h 308"/>
                      <a:gd name="T32" fmla="*/ 88 w 231"/>
                      <a:gd name="T33" fmla="*/ 299 h 308"/>
                      <a:gd name="T34" fmla="*/ 109 w 231"/>
                      <a:gd name="T35" fmla="*/ 308 h 308"/>
                      <a:gd name="T36" fmla="*/ 133 w 231"/>
                      <a:gd name="T37" fmla="*/ 308 h 308"/>
                      <a:gd name="T38" fmla="*/ 133 w 231"/>
                      <a:gd name="T39" fmla="*/ 308 h 308"/>
                      <a:gd name="T40" fmla="*/ 154 w 231"/>
                      <a:gd name="T41" fmla="*/ 302 h 308"/>
                      <a:gd name="T42" fmla="*/ 175 w 231"/>
                      <a:gd name="T43" fmla="*/ 293 h 308"/>
                      <a:gd name="T44" fmla="*/ 193 w 231"/>
                      <a:gd name="T45" fmla="*/ 278 h 308"/>
                      <a:gd name="T46" fmla="*/ 210 w 231"/>
                      <a:gd name="T47" fmla="*/ 257 h 308"/>
                      <a:gd name="T48" fmla="*/ 220 w 231"/>
                      <a:gd name="T49" fmla="*/ 233 h 308"/>
                      <a:gd name="T50" fmla="*/ 227 w 231"/>
                      <a:gd name="T51" fmla="*/ 206 h 308"/>
                      <a:gd name="T52" fmla="*/ 231 w 231"/>
                      <a:gd name="T53" fmla="*/ 176 h 308"/>
                      <a:gd name="T54" fmla="*/ 231 w 231"/>
                      <a:gd name="T55" fmla="*/ 146 h 308"/>
                      <a:gd name="T56" fmla="*/ 231 w 231"/>
                      <a:gd name="T57" fmla="*/ 146 h 308"/>
                      <a:gd name="T58" fmla="*/ 227 w 231"/>
                      <a:gd name="T59" fmla="*/ 114 h 308"/>
                      <a:gd name="T60" fmla="*/ 217 w 231"/>
                      <a:gd name="T61" fmla="*/ 87 h 308"/>
                      <a:gd name="T62" fmla="*/ 203 w 231"/>
                      <a:gd name="T63" fmla="*/ 63 h 308"/>
                      <a:gd name="T64" fmla="*/ 186 w 231"/>
                      <a:gd name="T65" fmla="*/ 39 h 308"/>
                      <a:gd name="T66" fmla="*/ 168 w 231"/>
                      <a:gd name="T67" fmla="*/ 21 h 308"/>
                      <a:gd name="T68" fmla="*/ 147 w 231"/>
                      <a:gd name="T69" fmla="*/ 9 h 308"/>
                      <a:gd name="T70" fmla="*/ 126 w 231"/>
                      <a:gd name="T71" fmla="*/ 3 h 308"/>
                      <a:gd name="T72" fmla="*/ 102 w 231"/>
                      <a:gd name="T73" fmla="*/ 0 h 308"/>
                      <a:gd name="T74" fmla="*/ 102 w 231"/>
                      <a:gd name="T75" fmla="*/ 0 h 3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31" h="308">
                        <a:moveTo>
                          <a:pt x="102" y="0"/>
                        </a:moveTo>
                        <a:lnTo>
                          <a:pt x="102" y="0"/>
                        </a:lnTo>
                        <a:lnTo>
                          <a:pt x="77" y="6"/>
                        </a:lnTo>
                        <a:lnTo>
                          <a:pt x="56" y="15"/>
                        </a:lnTo>
                        <a:lnTo>
                          <a:pt x="39" y="33"/>
                        </a:lnTo>
                        <a:lnTo>
                          <a:pt x="25" y="51"/>
                        </a:lnTo>
                        <a:lnTo>
                          <a:pt x="11" y="75"/>
                        </a:lnTo>
                        <a:lnTo>
                          <a:pt x="4" y="102"/>
                        </a:lnTo>
                        <a:lnTo>
                          <a:pt x="0" y="131"/>
                        </a:lnTo>
                        <a:lnTo>
                          <a:pt x="0" y="161"/>
                        </a:lnTo>
                        <a:lnTo>
                          <a:pt x="0" y="161"/>
                        </a:lnTo>
                        <a:lnTo>
                          <a:pt x="7" y="194"/>
                        </a:lnTo>
                        <a:lnTo>
                          <a:pt x="18" y="221"/>
                        </a:lnTo>
                        <a:lnTo>
                          <a:pt x="28" y="248"/>
                        </a:lnTo>
                        <a:lnTo>
                          <a:pt x="46" y="269"/>
                        </a:lnTo>
                        <a:lnTo>
                          <a:pt x="67" y="287"/>
                        </a:lnTo>
                        <a:lnTo>
                          <a:pt x="88" y="299"/>
                        </a:lnTo>
                        <a:lnTo>
                          <a:pt x="109" y="308"/>
                        </a:lnTo>
                        <a:lnTo>
                          <a:pt x="133" y="308"/>
                        </a:lnTo>
                        <a:lnTo>
                          <a:pt x="133" y="308"/>
                        </a:lnTo>
                        <a:lnTo>
                          <a:pt x="154" y="302"/>
                        </a:lnTo>
                        <a:lnTo>
                          <a:pt x="175" y="293"/>
                        </a:lnTo>
                        <a:lnTo>
                          <a:pt x="193" y="278"/>
                        </a:lnTo>
                        <a:lnTo>
                          <a:pt x="210" y="257"/>
                        </a:lnTo>
                        <a:lnTo>
                          <a:pt x="220" y="233"/>
                        </a:lnTo>
                        <a:lnTo>
                          <a:pt x="227" y="206"/>
                        </a:lnTo>
                        <a:lnTo>
                          <a:pt x="231" y="176"/>
                        </a:lnTo>
                        <a:lnTo>
                          <a:pt x="231" y="146"/>
                        </a:lnTo>
                        <a:lnTo>
                          <a:pt x="231" y="146"/>
                        </a:lnTo>
                        <a:lnTo>
                          <a:pt x="227" y="114"/>
                        </a:lnTo>
                        <a:lnTo>
                          <a:pt x="217" y="87"/>
                        </a:lnTo>
                        <a:lnTo>
                          <a:pt x="203" y="63"/>
                        </a:lnTo>
                        <a:lnTo>
                          <a:pt x="186" y="39"/>
                        </a:lnTo>
                        <a:lnTo>
                          <a:pt x="168" y="21"/>
                        </a:lnTo>
                        <a:lnTo>
                          <a:pt x="147" y="9"/>
                        </a:lnTo>
                        <a:lnTo>
                          <a:pt x="126" y="3"/>
                        </a:lnTo>
                        <a:lnTo>
                          <a:pt x="102" y="0"/>
                        </a:lnTo>
                        <a:lnTo>
                          <a:pt x="102" y="0"/>
                        </a:lnTo>
                        <a:close/>
                      </a:path>
                    </a:pathLst>
                  </a:custGeom>
                  <a:solidFill>
                    <a:srgbClr val="1174B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6" name="Freeform 146"/>
                  <p:cNvSpPr>
                    <a:spLocks/>
                  </p:cNvSpPr>
                  <p:nvPr/>
                </p:nvSpPr>
                <p:spPr bwMode="auto">
                  <a:xfrm>
                    <a:off x="3018052" y="1105061"/>
                    <a:ext cx="354013" cy="469900"/>
                  </a:xfrm>
                  <a:custGeom>
                    <a:avLst/>
                    <a:gdLst>
                      <a:gd name="T0" fmla="*/ 98 w 223"/>
                      <a:gd name="T1" fmla="*/ 0 h 296"/>
                      <a:gd name="T2" fmla="*/ 98 w 223"/>
                      <a:gd name="T3" fmla="*/ 0 h 296"/>
                      <a:gd name="T4" fmla="*/ 77 w 223"/>
                      <a:gd name="T5" fmla="*/ 6 h 296"/>
                      <a:gd name="T6" fmla="*/ 56 w 223"/>
                      <a:gd name="T7" fmla="*/ 15 h 296"/>
                      <a:gd name="T8" fmla="*/ 38 w 223"/>
                      <a:gd name="T9" fmla="*/ 30 h 296"/>
                      <a:gd name="T10" fmla="*/ 24 w 223"/>
                      <a:gd name="T11" fmla="*/ 51 h 296"/>
                      <a:gd name="T12" fmla="*/ 14 w 223"/>
                      <a:gd name="T13" fmla="*/ 72 h 296"/>
                      <a:gd name="T14" fmla="*/ 3 w 223"/>
                      <a:gd name="T15" fmla="*/ 99 h 296"/>
                      <a:gd name="T16" fmla="*/ 0 w 223"/>
                      <a:gd name="T17" fmla="*/ 125 h 296"/>
                      <a:gd name="T18" fmla="*/ 3 w 223"/>
                      <a:gd name="T19" fmla="*/ 155 h 296"/>
                      <a:gd name="T20" fmla="*/ 3 w 223"/>
                      <a:gd name="T21" fmla="*/ 155 h 296"/>
                      <a:gd name="T22" fmla="*/ 7 w 223"/>
                      <a:gd name="T23" fmla="*/ 185 h 296"/>
                      <a:gd name="T24" fmla="*/ 17 w 223"/>
                      <a:gd name="T25" fmla="*/ 212 h 296"/>
                      <a:gd name="T26" fmla="*/ 28 w 223"/>
                      <a:gd name="T27" fmla="*/ 236 h 296"/>
                      <a:gd name="T28" fmla="*/ 45 w 223"/>
                      <a:gd name="T29" fmla="*/ 257 h 296"/>
                      <a:gd name="T30" fmla="*/ 63 w 223"/>
                      <a:gd name="T31" fmla="*/ 275 h 296"/>
                      <a:gd name="T32" fmla="*/ 84 w 223"/>
                      <a:gd name="T33" fmla="*/ 287 h 296"/>
                      <a:gd name="T34" fmla="*/ 105 w 223"/>
                      <a:gd name="T35" fmla="*/ 293 h 296"/>
                      <a:gd name="T36" fmla="*/ 129 w 223"/>
                      <a:gd name="T37" fmla="*/ 296 h 296"/>
                      <a:gd name="T38" fmla="*/ 129 w 223"/>
                      <a:gd name="T39" fmla="*/ 296 h 296"/>
                      <a:gd name="T40" fmla="*/ 150 w 223"/>
                      <a:gd name="T41" fmla="*/ 290 h 296"/>
                      <a:gd name="T42" fmla="*/ 171 w 223"/>
                      <a:gd name="T43" fmla="*/ 281 h 296"/>
                      <a:gd name="T44" fmla="*/ 185 w 223"/>
                      <a:gd name="T45" fmla="*/ 266 h 296"/>
                      <a:gd name="T46" fmla="*/ 202 w 223"/>
                      <a:gd name="T47" fmla="*/ 245 h 296"/>
                      <a:gd name="T48" fmla="*/ 213 w 223"/>
                      <a:gd name="T49" fmla="*/ 224 h 296"/>
                      <a:gd name="T50" fmla="*/ 220 w 223"/>
                      <a:gd name="T51" fmla="*/ 197 h 296"/>
                      <a:gd name="T52" fmla="*/ 223 w 223"/>
                      <a:gd name="T53" fmla="*/ 170 h 296"/>
                      <a:gd name="T54" fmla="*/ 223 w 223"/>
                      <a:gd name="T55" fmla="*/ 140 h 296"/>
                      <a:gd name="T56" fmla="*/ 223 w 223"/>
                      <a:gd name="T57" fmla="*/ 140 h 296"/>
                      <a:gd name="T58" fmla="*/ 216 w 223"/>
                      <a:gd name="T59" fmla="*/ 111 h 296"/>
                      <a:gd name="T60" fmla="*/ 209 w 223"/>
                      <a:gd name="T61" fmla="*/ 84 h 296"/>
                      <a:gd name="T62" fmla="*/ 195 w 223"/>
                      <a:gd name="T63" fmla="*/ 60 h 296"/>
                      <a:gd name="T64" fmla="*/ 182 w 223"/>
                      <a:gd name="T65" fmla="*/ 39 h 296"/>
                      <a:gd name="T66" fmla="*/ 161 w 223"/>
                      <a:gd name="T67" fmla="*/ 21 h 296"/>
                      <a:gd name="T68" fmla="*/ 143 w 223"/>
                      <a:gd name="T69" fmla="*/ 9 h 296"/>
                      <a:gd name="T70" fmla="*/ 119 w 223"/>
                      <a:gd name="T71" fmla="*/ 3 h 296"/>
                      <a:gd name="T72" fmla="*/ 98 w 223"/>
                      <a:gd name="T73" fmla="*/ 0 h 296"/>
                      <a:gd name="T74" fmla="*/ 98 w 223"/>
                      <a:gd name="T75" fmla="*/ 0 h 2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23" h="296">
                        <a:moveTo>
                          <a:pt x="98" y="0"/>
                        </a:moveTo>
                        <a:lnTo>
                          <a:pt x="98" y="0"/>
                        </a:lnTo>
                        <a:lnTo>
                          <a:pt x="77" y="6"/>
                        </a:lnTo>
                        <a:lnTo>
                          <a:pt x="56" y="15"/>
                        </a:lnTo>
                        <a:lnTo>
                          <a:pt x="38" y="30"/>
                        </a:lnTo>
                        <a:lnTo>
                          <a:pt x="24" y="51"/>
                        </a:lnTo>
                        <a:lnTo>
                          <a:pt x="14" y="72"/>
                        </a:lnTo>
                        <a:lnTo>
                          <a:pt x="3" y="99"/>
                        </a:lnTo>
                        <a:lnTo>
                          <a:pt x="0" y="125"/>
                        </a:lnTo>
                        <a:lnTo>
                          <a:pt x="3" y="155"/>
                        </a:lnTo>
                        <a:lnTo>
                          <a:pt x="3" y="155"/>
                        </a:lnTo>
                        <a:lnTo>
                          <a:pt x="7" y="185"/>
                        </a:lnTo>
                        <a:lnTo>
                          <a:pt x="17" y="212"/>
                        </a:lnTo>
                        <a:lnTo>
                          <a:pt x="28" y="236"/>
                        </a:lnTo>
                        <a:lnTo>
                          <a:pt x="45" y="257"/>
                        </a:lnTo>
                        <a:lnTo>
                          <a:pt x="63" y="275"/>
                        </a:lnTo>
                        <a:lnTo>
                          <a:pt x="84" y="287"/>
                        </a:lnTo>
                        <a:lnTo>
                          <a:pt x="105" y="293"/>
                        </a:lnTo>
                        <a:lnTo>
                          <a:pt x="129" y="296"/>
                        </a:lnTo>
                        <a:lnTo>
                          <a:pt x="129" y="296"/>
                        </a:lnTo>
                        <a:lnTo>
                          <a:pt x="150" y="290"/>
                        </a:lnTo>
                        <a:lnTo>
                          <a:pt x="171" y="281"/>
                        </a:lnTo>
                        <a:lnTo>
                          <a:pt x="185" y="266"/>
                        </a:lnTo>
                        <a:lnTo>
                          <a:pt x="202" y="245"/>
                        </a:lnTo>
                        <a:lnTo>
                          <a:pt x="213" y="224"/>
                        </a:lnTo>
                        <a:lnTo>
                          <a:pt x="220" y="197"/>
                        </a:lnTo>
                        <a:lnTo>
                          <a:pt x="223" y="170"/>
                        </a:lnTo>
                        <a:lnTo>
                          <a:pt x="223" y="140"/>
                        </a:lnTo>
                        <a:lnTo>
                          <a:pt x="223" y="140"/>
                        </a:lnTo>
                        <a:lnTo>
                          <a:pt x="216" y="111"/>
                        </a:lnTo>
                        <a:lnTo>
                          <a:pt x="209" y="84"/>
                        </a:lnTo>
                        <a:lnTo>
                          <a:pt x="195" y="60"/>
                        </a:lnTo>
                        <a:lnTo>
                          <a:pt x="182" y="39"/>
                        </a:lnTo>
                        <a:lnTo>
                          <a:pt x="161" y="21"/>
                        </a:lnTo>
                        <a:lnTo>
                          <a:pt x="143" y="9"/>
                        </a:lnTo>
                        <a:lnTo>
                          <a:pt x="119" y="3"/>
                        </a:lnTo>
                        <a:lnTo>
                          <a:pt x="98" y="0"/>
                        </a:lnTo>
                        <a:lnTo>
                          <a:pt x="98" y="0"/>
                        </a:lnTo>
                        <a:close/>
                      </a:path>
                    </a:pathLst>
                  </a:custGeom>
                  <a:solidFill>
                    <a:srgbClr val="1179B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7" name="Freeform 147"/>
                  <p:cNvSpPr>
                    <a:spLocks/>
                  </p:cNvSpPr>
                  <p:nvPr/>
                </p:nvSpPr>
                <p:spPr bwMode="auto">
                  <a:xfrm>
                    <a:off x="3029165" y="1114586"/>
                    <a:ext cx="338138" cy="450850"/>
                  </a:xfrm>
                  <a:custGeom>
                    <a:avLst/>
                    <a:gdLst>
                      <a:gd name="T0" fmla="*/ 91 w 213"/>
                      <a:gd name="T1" fmla="*/ 0 h 284"/>
                      <a:gd name="T2" fmla="*/ 91 w 213"/>
                      <a:gd name="T3" fmla="*/ 0 h 284"/>
                      <a:gd name="T4" fmla="*/ 70 w 213"/>
                      <a:gd name="T5" fmla="*/ 6 h 284"/>
                      <a:gd name="T6" fmla="*/ 52 w 213"/>
                      <a:gd name="T7" fmla="*/ 15 h 284"/>
                      <a:gd name="T8" fmla="*/ 35 w 213"/>
                      <a:gd name="T9" fmla="*/ 30 h 284"/>
                      <a:gd name="T10" fmla="*/ 21 w 213"/>
                      <a:gd name="T11" fmla="*/ 48 h 284"/>
                      <a:gd name="T12" fmla="*/ 10 w 213"/>
                      <a:gd name="T13" fmla="*/ 69 h 284"/>
                      <a:gd name="T14" fmla="*/ 3 w 213"/>
                      <a:gd name="T15" fmla="*/ 96 h 284"/>
                      <a:gd name="T16" fmla="*/ 0 w 213"/>
                      <a:gd name="T17" fmla="*/ 122 h 284"/>
                      <a:gd name="T18" fmla="*/ 0 w 213"/>
                      <a:gd name="T19" fmla="*/ 149 h 284"/>
                      <a:gd name="T20" fmla="*/ 0 w 213"/>
                      <a:gd name="T21" fmla="*/ 149 h 284"/>
                      <a:gd name="T22" fmla="*/ 3 w 213"/>
                      <a:gd name="T23" fmla="*/ 179 h 284"/>
                      <a:gd name="T24" fmla="*/ 14 w 213"/>
                      <a:gd name="T25" fmla="*/ 203 h 284"/>
                      <a:gd name="T26" fmla="*/ 24 w 213"/>
                      <a:gd name="T27" fmla="*/ 227 h 284"/>
                      <a:gd name="T28" fmla="*/ 42 w 213"/>
                      <a:gd name="T29" fmla="*/ 248 h 284"/>
                      <a:gd name="T30" fmla="*/ 59 w 213"/>
                      <a:gd name="T31" fmla="*/ 263 h 284"/>
                      <a:gd name="T32" fmla="*/ 77 w 213"/>
                      <a:gd name="T33" fmla="*/ 275 h 284"/>
                      <a:gd name="T34" fmla="*/ 98 w 213"/>
                      <a:gd name="T35" fmla="*/ 281 h 284"/>
                      <a:gd name="T36" fmla="*/ 119 w 213"/>
                      <a:gd name="T37" fmla="*/ 284 h 284"/>
                      <a:gd name="T38" fmla="*/ 119 w 213"/>
                      <a:gd name="T39" fmla="*/ 284 h 284"/>
                      <a:gd name="T40" fmla="*/ 140 w 213"/>
                      <a:gd name="T41" fmla="*/ 278 h 284"/>
                      <a:gd name="T42" fmla="*/ 161 w 213"/>
                      <a:gd name="T43" fmla="*/ 269 h 284"/>
                      <a:gd name="T44" fmla="*/ 178 w 213"/>
                      <a:gd name="T45" fmla="*/ 254 h 284"/>
                      <a:gd name="T46" fmla="*/ 192 w 213"/>
                      <a:gd name="T47" fmla="*/ 236 h 284"/>
                      <a:gd name="T48" fmla="*/ 202 w 213"/>
                      <a:gd name="T49" fmla="*/ 215 h 284"/>
                      <a:gd name="T50" fmla="*/ 209 w 213"/>
                      <a:gd name="T51" fmla="*/ 191 h 284"/>
                      <a:gd name="T52" fmla="*/ 213 w 213"/>
                      <a:gd name="T53" fmla="*/ 164 h 284"/>
                      <a:gd name="T54" fmla="*/ 213 w 213"/>
                      <a:gd name="T55" fmla="*/ 134 h 284"/>
                      <a:gd name="T56" fmla="*/ 213 w 213"/>
                      <a:gd name="T57" fmla="*/ 134 h 284"/>
                      <a:gd name="T58" fmla="*/ 206 w 213"/>
                      <a:gd name="T59" fmla="*/ 108 h 284"/>
                      <a:gd name="T60" fmla="*/ 199 w 213"/>
                      <a:gd name="T61" fmla="*/ 81 h 284"/>
                      <a:gd name="T62" fmla="*/ 185 w 213"/>
                      <a:gd name="T63" fmla="*/ 57 h 284"/>
                      <a:gd name="T64" fmla="*/ 171 w 213"/>
                      <a:gd name="T65" fmla="*/ 36 h 284"/>
                      <a:gd name="T66" fmla="*/ 154 w 213"/>
                      <a:gd name="T67" fmla="*/ 21 h 284"/>
                      <a:gd name="T68" fmla="*/ 133 w 213"/>
                      <a:gd name="T69" fmla="*/ 9 h 284"/>
                      <a:gd name="T70" fmla="*/ 112 w 213"/>
                      <a:gd name="T71" fmla="*/ 3 h 284"/>
                      <a:gd name="T72" fmla="*/ 91 w 213"/>
                      <a:gd name="T73" fmla="*/ 0 h 284"/>
                      <a:gd name="T74" fmla="*/ 91 w 213"/>
                      <a:gd name="T75" fmla="*/ 0 h 2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13" h="284">
                        <a:moveTo>
                          <a:pt x="91" y="0"/>
                        </a:moveTo>
                        <a:lnTo>
                          <a:pt x="91" y="0"/>
                        </a:lnTo>
                        <a:lnTo>
                          <a:pt x="70" y="6"/>
                        </a:lnTo>
                        <a:lnTo>
                          <a:pt x="52" y="15"/>
                        </a:lnTo>
                        <a:lnTo>
                          <a:pt x="35" y="30"/>
                        </a:lnTo>
                        <a:lnTo>
                          <a:pt x="21" y="48"/>
                        </a:lnTo>
                        <a:lnTo>
                          <a:pt x="10" y="69"/>
                        </a:lnTo>
                        <a:lnTo>
                          <a:pt x="3" y="96"/>
                        </a:lnTo>
                        <a:lnTo>
                          <a:pt x="0" y="122"/>
                        </a:lnTo>
                        <a:lnTo>
                          <a:pt x="0" y="149"/>
                        </a:lnTo>
                        <a:lnTo>
                          <a:pt x="0" y="149"/>
                        </a:lnTo>
                        <a:lnTo>
                          <a:pt x="3" y="179"/>
                        </a:lnTo>
                        <a:lnTo>
                          <a:pt x="14" y="203"/>
                        </a:lnTo>
                        <a:lnTo>
                          <a:pt x="24" y="227"/>
                        </a:lnTo>
                        <a:lnTo>
                          <a:pt x="42" y="248"/>
                        </a:lnTo>
                        <a:lnTo>
                          <a:pt x="59" y="263"/>
                        </a:lnTo>
                        <a:lnTo>
                          <a:pt x="77" y="275"/>
                        </a:lnTo>
                        <a:lnTo>
                          <a:pt x="98" y="281"/>
                        </a:lnTo>
                        <a:lnTo>
                          <a:pt x="119" y="284"/>
                        </a:lnTo>
                        <a:lnTo>
                          <a:pt x="119" y="284"/>
                        </a:lnTo>
                        <a:lnTo>
                          <a:pt x="140" y="278"/>
                        </a:lnTo>
                        <a:lnTo>
                          <a:pt x="161" y="269"/>
                        </a:lnTo>
                        <a:lnTo>
                          <a:pt x="178" y="254"/>
                        </a:lnTo>
                        <a:lnTo>
                          <a:pt x="192" y="236"/>
                        </a:lnTo>
                        <a:lnTo>
                          <a:pt x="202" y="215"/>
                        </a:lnTo>
                        <a:lnTo>
                          <a:pt x="209" y="191"/>
                        </a:lnTo>
                        <a:lnTo>
                          <a:pt x="213" y="164"/>
                        </a:lnTo>
                        <a:lnTo>
                          <a:pt x="213" y="134"/>
                        </a:lnTo>
                        <a:lnTo>
                          <a:pt x="213" y="134"/>
                        </a:lnTo>
                        <a:lnTo>
                          <a:pt x="206" y="108"/>
                        </a:lnTo>
                        <a:lnTo>
                          <a:pt x="199" y="81"/>
                        </a:lnTo>
                        <a:lnTo>
                          <a:pt x="185" y="57"/>
                        </a:lnTo>
                        <a:lnTo>
                          <a:pt x="171" y="36"/>
                        </a:lnTo>
                        <a:lnTo>
                          <a:pt x="154" y="21"/>
                        </a:lnTo>
                        <a:lnTo>
                          <a:pt x="133" y="9"/>
                        </a:lnTo>
                        <a:lnTo>
                          <a:pt x="112" y="3"/>
                        </a:lnTo>
                        <a:lnTo>
                          <a:pt x="91" y="0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rgbClr val="107C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8" name="Freeform 148"/>
                  <p:cNvSpPr>
                    <a:spLocks/>
                  </p:cNvSpPr>
                  <p:nvPr/>
                </p:nvSpPr>
                <p:spPr bwMode="auto">
                  <a:xfrm>
                    <a:off x="3033927" y="1128874"/>
                    <a:ext cx="322263" cy="427038"/>
                  </a:xfrm>
                  <a:custGeom>
                    <a:avLst/>
                    <a:gdLst>
                      <a:gd name="T0" fmla="*/ 88 w 203"/>
                      <a:gd name="T1" fmla="*/ 0 h 269"/>
                      <a:gd name="T2" fmla="*/ 88 w 203"/>
                      <a:gd name="T3" fmla="*/ 0 h 269"/>
                      <a:gd name="T4" fmla="*/ 70 w 203"/>
                      <a:gd name="T5" fmla="*/ 3 h 269"/>
                      <a:gd name="T6" fmla="*/ 49 w 203"/>
                      <a:gd name="T7" fmla="*/ 12 h 269"/>
                      <a:gd name="T8" fmla="*/ 35 w 203"/>
                      <a:gd name="T9" fmla="*/ 27 h 269"/>
                      <a:gd name="T10" fmla="*/ 21 w 203"/>
                      <a:gd name="T11" fmla="*/ 45 h 269"/>
                      <a:gd name="T12" fmla="*/ 11 w 203"/>
                      <a:gd name="T13" fmla="*/ 66 h 269"/>
                      <a:gd name="T14" fmla="*/ 4 w 203"/>
                      <a:gd name="T15" fmla="*/ 87 h 269"/>
                      <a:gd name="T16" fmla="*/ 0 w 203"/>
                      <a:gd name="T17" fmla="*/ 113 h 269"/>
                      <a:gd name="T18" fmla="*/ 0 w 203"/>
                      <a:gd name="T19" fmla="*/ 140 h 269"/>
                      <a:gd name="T20" fmla="*/ 0 w 203"/>
                      <a:gd name="T21" fmla="*/ 140 h 269"/>
                      <a:gd name="T22" fmla="*/ 7 w 203"/>
                      <a:gd name="T23" fmla="*/ 167 h 269"/>
                      <a:gd name="T24" fmla="*/ 14 w 203"/>
                      <a:gd name="T25" fmla="*/ 191 h 269"/>
                      <a:gd name="T26" fmla="*/ 28 w 203"/>
                      <a:gd name="T27" fmla="*/ 215 h 269"/>
                      <a:gd name="T28" fmla="*/ 42 w 203"/>
                      <a:gd name="T29" fmla="*/ 233 h 269"/>
                      <a:gd name="T30" fmla="*/ 56 w 203"/>
                      <a:gd name="T31" fmla="*/ 248 h 269"/>
                      <a:gd name="T32" fmla="*/ 77 w 203"/>
                      <a:gd name="T33" fmla="*/ 260 h 269"/>
                      <a:gd name="T34" fmla="*/ 95 w 203"/>
                      <a:gd name="T35" fmla="*/ 266 h 269"/>
                      <a:gd name="T36" fmla="*/ 116 w 203"/>
                      <a:gd name="T37" fmla="*/ 269 h 269"/>
                      <a:gd name="T38" fmla="*/ 116 w 203"/>
                      <a:gd name="T39" fmla="*/ 269 h 269"/>
                      <a:gd name="T40" fmla="*/ 137 w 203"/>
                      <a:gd name="T41" fmla="*/ 263 h 269"/>
                      <a:gd name="T42" fmla="*/ 154 w 203"/>
                      <a:gd name="T43" fmla="*/ 254 h 269"/>
                      <a:gd name="T44" fmla="*/ 172 w 203"/>
                      <a:gd name="T45" fmla="*/ 242 h 269"/>
                      <a:gd name="T46" fmla="*/ 182 w 203"/>
                      <a:gd name="T47" fmla="*/ 224 h 269"/>
                      <a:gd name="T48" fmla="*/ 192 w 203"/>
                      <a:gd name="T49" fmla="*/ 203 h 269"/>
                      <a:gd name="T50" fmla="*/ 199 w 203"/>
                      <a:gd name="T51" fmla="*/ 179 h 269"/>
                      <a:gd name="T52" fmla="*/ 203 w 203"/>
                      <a:gd name="T53" fmla="*/ 152 h 269"/>
                      <a:gd name="T54" fmla="*/ 203 w 203"/>
                      <a:gd name="T55" fmla="*/ 125 h 269"/>
                      <a:gd name="T56" fmla="*/ 203 w 203"/>
                      <a:gd name="T57" fmla="*/ 125 h 269"/>
                      <a:gd name="T58" fmla="*/ 199 w 203"/>
                      <a:gd name="T59" fmla="*/ 99 h 269"/>
                      <a:gd name="T60" fmla="*/ 189 w 203"/>
                      <a:gd name="T61" fmla="*/ 75 h 269"/>
                      <a:gd name="T62" fmla="*/ 179 w 203"/>
                      <a:gd name="T63" fmla="*/ 51 h 269"/>
                      <a:gd name="T64" fmla="*/ 165 w 203"/>
                      <a:gd name="T65" fmla="*/ 33 h 269"/>
                      <a:gd name="T66" fmla="*/ 147 w 203"/>
                      <a:gd name="T67" fmla="*/ 18 h 269"/>
                      <a:gd name="T68" fmla="*/ 130 w 203"/>
                      <a:gd name="T69" fmla="*/ 6 h 269"/>
                      <a:gd name="T70" fmla="*/ 109 w 203"/>
                      <a:gd name="T71" fmla="*/ 0 h 269"/>
                      <a:gd name="T72" fmla="*/ 88 w 203"/>
                      <a:gd name="T73" fmla="*/ 0 h 269"/>
                      <a:gd name="T74" fmla="*/ 88 w 203"/>
                      <a:gd name="T75" fmla="*/ 0 h 2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03" h="269">
                        <a:moveTo>
                          <a:pt x="88" y="0"/>
                        </a:moveTo>
                        <a:lnTo>
                          <a:pt x="88" y="0"/>
                        </a:lnTo>
                        <a:lnTo>
                          <a:pt x="70" y="3"/>
                        </a:lnTo>
                        <a:lnTo>
                          <a:pt x="49" y="12"/>
                        </a:lnTo>
                        <a:lnTo>
                          <a:pt x="35" y="27"/>
                        </a:lnTo>
                        <a:lnTo>
                          <a:pt x="21" y="45"/>
                        </a:lnTo>
                        <a:lnTo>
                          <a:pt x="11" y="66"/>
                        </a:lnTo>
                        <a:lnTo>
                          <a:pt x="4" y="87"/>
                        </a:lnTo>
                        <a:lnTo>
                          <a:pt x="0" y="113"/>
                        </a:lnTo>
                        <a:lnTo>
                          <a:pt x="0" y="140"/>
                        </a:lnTo>
                        <a:lnTo>
                          <a:pt x="0" y="140"/>
                        </a:lnTo>
                        <a:lnTo>
                          <a:pt x="7" y="167"/>
                        </a:lnTo>
                        <a:lnTo>
                          <a:pt x="14" y="191"/>
                        </a:lnTo>
                        <a:lnTo>
                          <a:pt x="28" y="215"/>
                        </a:lnTo>
                        <a:lnTo>
                          <a:pt x="42" y="233"/>
                        </a:lnTo>
                        <a:lnTo>
                          <a:pt x="56" y="248"/>
                        </a:lnTo>
                        <a:lnTo>
                          <a:pt x="77" y="260"/>
                        </a:lnTo>
                        <a:lnTo>
                          <a:pt x="95" y="266"/>
                        </a:lnTo>
                        <a:lnTo>
                          <a:pt x="116" y="269"/>
                        </a:lnTo>
                        <a:lnTo>
                          <a:pt x="116" y="269"/>
                        </a:lnTo>
                        <a:lnTo>
                          <a:pt x="137" y="263"/>
                        </a:lnTo>
                        <a:lnTo>
                          <a:pt x="154" y="254"/>
                        </a:lnTo>
                        <a:lnTo>
                          <a:pt x="172" y="242"/>
                        </a:lnTo>
                        <a:lnTo>
                          <a:pt x="182" y="224"/>
                        </a:lnTo>
                        <a:lnTo>
                          <a:pt x="192" y="203"/>
                        </a:lnTo>
                        <a:lnTo>
                          <a:pt x="199" y="179"/>
                        </a:lnTo>
                        <a:lnTo>
                          <a:pt x="203" y="152"/>
                        </a:lnTo>
                        <a:lnTo>
                          <a:pt x="203" y="125"/>
                        </a:lnTo>
                        <a:lnTo>
                          <a:pt x="203" y="125"/>
                        </a:lnTo>
                        <a:lnTo>
                          <a:pt x="199" y="99"/>
                        </a:lnTo>
                        <a:lnTo>
                          <a:pt x="189" y="75"/>
                        </a:lnTo>
                        <a:lnTo>
                          <a:pt x="179" y="51"/>
                        </a:lnTo>
                        <a:lnTo>
                          <a:pt x="165" y="33"/>
                        </a:lnTo>
                        <a:lnTo>
                          <a:pt x="147" y="18"/>
                        </a:lnTo>
                        <a:lnTo>
                          <a:pt x="130" y="6"/>
                        </a:lnTo>
                        <a:lnTo>
                          <a:pt x="109" y="0"/>
                        </a:lnTo>
                        <a:lnTo>
                          <a:pt x="88" y="0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rgbClr val="0D80B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9" name="Freeform 149"/>
                  <p:cNvSpPr>
                    <a:spLocks/>
                  </p:cNvSpPr>
                  <p:nvPr/>
                </p:nvSpPr>
                <p:spPr bwMode="auto">
                  <a:xfrm>
                    <a:off x="3045040" y="1138399"/>
                    <a:ext cx="304800" cy="407988"/>
                  </a:xfrm>
                  <a:custGeom>
                    <a:avLst/>
                    <a:gdLst>
                      <a:gd name="T0" fmla="*/ 84 w 192"/>
                      <a:gd name="T1" fmla="*/ 0 h 257"/>
                      <a:gd name="T2" fmla="*/ 84 w 192"/>
                      <a:gd name="T3" fmla="*/ 0 h 257"/>
                      <a:gd name="T4" fmla="*/ 63 w 192"/>
                      <a:gd name="T5" fmla="*/ 3 h 257"/>
                      <a:gd name="T6" fmla="*/ 46 w 192"/>
                      <a:gd name="T7" fmla="*/ 12 h 257"/>
                      <a:gd name="T8" fmla="*/ 32 w 192"/>
                      <a:gd name="T9" fmla="*/ 24 h 257"/>
                      <a:gd name="T10" fmla="*/ 18 w 192"/>
                      <a:gd name="T11" fmla="*/ 42 h 257"/>
                      <a:gd name="T12" fmla="*/ 7 w 192"/>
                      <a:gd name="T13" fmla="*/ 63 h 257"/>
                      <a:gd name="T14" fmla="*/ 0 w 192"/>
                      <a:gd name="T15" fmla="*/ 84 h 257"/>
                      <a:gd name="T16" fmla="*/ 0 w 192"/>
                      <a:gd name="T17" fmla="*/ 107 h 257"/>
                      <a:gd name="T18" fmla="*/ 0 w 192"/>
                      <a:gd name="T19" fmla="*/ 134 h 257"/>
                      <a:gd name="T20" fmla="*/ 0 w 192"/>
                      <a:gd name="T21" fmla="*/ 134 h 257"/>
                      <a:gd name="T22" fmla="*/ 4 w 192"/>
                      <a:gd name="T23" fmla="*/ 161 h 257"/>
                      <a:gd name="T24" fmla="*/ 11 w 192"/>
                      <a:gd name="T25" fmla="*/ 185 h 257"/>
                      <a:gd name="T26" fmla="*/ 25 w 192"/>
                      <a:gd name="T27" fmla="*/ 206 h 257"/>
                      <a:gd name="T28" fmla="*/ 35 w 192"/>
                      <a:gd name="T29" fmla="*/ 224 h 257"/>
                      <a:gd name="T30" fmla="*/ 53 w 192"/>
                      <a:gd name="T31" fmla="*/ 239 h 257"/>
                      <a:gd name="T32" fmla="*/ 70 w 192"/>
                      <a:gd name="T33" fmla="*/ 248 h 257"/>
                      <a:gd name="T34" fmla="*/ 88 w 192"/>
                      <a:gd name="T35" fmla="*/ 254 h 257"/>
                      <a:gd name="T36" fmla="*/ 109 w 192"/>
                      <a:gd name="T37" fmla="*/ 257 h 257"/>
                      <a:gd name="T38" fmla="*/ 109 w 192"/>
                      <a:gd name="T39" fmla="*/ 257 h 257"/>
                      <a:gd name="T40" fmla="*/ 126 w 192"/>
                      <a:gd name="T41" fmla="*/ 251 h 257"/>
                      <a:gd name="T42" fmla="*/ 144 w 192"/>
                      <a:gd name="T43" fmla="*/ 242 h 257"/>
                      <a:gd name="T44" fmla="*/ 161 w 192"/>
                      <a:gd name="T45" fmla="*/ 230 h 257"/>
                      <a:gd name="T46" fmla="*/ 172 w 192"/>
                      <a:gd name="T47" fmla="*/ 212 h 257"/>
                      <a:gd name="T48" fmla="*/ 182 w 192"/>
                      <a:gd name="T49" fmla="*/ 194 h 257"/>
                      <a:gd name="T50" fmla="*/ 189 w 192"/>
                      <a:gd name="T51" fmla="*/ 170 h 257"/>
                      <a:gd name="T52" fmla="*/ 192 w 192"/>
                      <a:gd name="T53" fmla="*/ 146 h 257"/>
                      <a:gd name="T54" fmla="*/ 192 w 192"/>
                      <a:gd name="T55" fmla="*/ 119 h 257"/>
                      <a:gd name="T56" fmla="*/ 192 w 192"/>
                      <a:gd name="T57" fmla="*/ 119 h 257"/>
                      <a:gd name="T58" fmla="*/ 185 w 192"/>
                      <a:gd name="T59" fmla="*/ 96 h 257"/>
                      <a:gd name="T60" fmla="*/ 178 w 192"/>
                      <a:gd name="T61" fmla="*/ 72 h 257"/>
                      <a:gd name="T62" fmla="*/ 168 w 192"/>
                      <a:gd name="T63" fmla="*/ 51 h 257"/>
                      <a:gd name="T64" fmla="*/ 154 w 192"/>
                      <a:gd name="T65" fmla="*/ 33 h 257"/>
                      <a:gd name="T66" fmla="*/ 140 w 192"/>
                      <a:gd name="T67" fmla="*/ 18 h 257"/>
                      <a:gd name="T68" fmla="*/ 123 w 192"/>
                      <a:gd name="T69" fmla="*/ 6 h 257"/>
                      <a:gd name="T70" fmla="*/ 102 w 192"/>
                      <a:gd name="T71" fmla="*/ 0 h 257"/>
                      <a:gd name="T72" fmla="*/ 84 w 192"/>
                      <a:gd name="T73" fmla="*/ 0 h 257"/>
                      <a:gd name="T74" fmla="*/ 84 w 192"/>
                      <a:gd name="T75" fmla="*/ 0 h 2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92" h="257">
                        <a:moveTo>
                          <a:pt x="84" y="0"/>
                        </a:moveTo>
                        <a:lnTo>
                          <a:pt x="84" y="0"/>
                        </a:lnTo>
                        <a:lnTo>
                          <a:pt x="63" y="3"/>
                        </a:lnTo>
                        <a:lnTo>
                          <a:pt x="46" y="12"/>
                        </a:lnTo>
                        <a:lnTo>
                          <a:pt x="32" y="24"/>
                        </a:lnTo>
                        <a:lnTo>
                          <a:pt x="18" y="42"/>
                        </a:lnTo>
                        <a:lnTo>
                          <a:pt x="7" y="63"/>
                        </a:lnTo>
                        <a:lnTo>
                          <a:pt x="0" y="84"/>
                        </a:lnTo>
                        <a:lnTo>
                          <a:pt x="0" y="107"/>
                        </a:lnTo>
                        <a:lnTo>
                          <a:pt x="0" y="134"/>
                        </a:lnTo>
                        <a:lnTo>
                          <a:pt x="0" y="134"/>
                        </a:lnTo>
                        <a:lnTo>
                          <a:pt x="4" y="161"/>
                        </a:lnTo>
                        <a:lnTo>
                          <a:pt x="11" y="185"/>
                        </a:lnTo>
                        <a:lnTo>
                          <a:pt x="25" y="206"/>
                        </a:lnTo>
                        <a:lnTo>
                          <a:pt x="35" y="224"/>
                        </a:lnTo>
                        <a:lnTo>
                          <a:pt x="53" y="239"/>
                        </a:lnTo>
                        <a:lnTo>
                          <a:pt x="70" y="248"/>
                        </a:lnTo>
                        <a:lnTo>
                          <a:pt x="88" y="254"/>
                        </a:lnTo>
                        <a:lnTo>
                          <a:pt x="109" y="257"/>
                        </a:lnTo>
                        <a:lnTo>
                          <a:pt x="109" y="257"/>
                        </a:lnTo>
                        <a:lnTo>
                          <a:pt x="126" y="251"/>
                        </a:lnTo>
                        <a:lnTo>
                          <a:pt x="144" y="242"/>
                        </a:lnTo>
                        <a:lnTo>
                          <a:pt x="161" y="230"/>
                        </a:lnTo>
                        <a:lnTo>
                          <a:pt x="172" y="212"/>
                        </a:lnTo>
                        <a:lnTo>
                          <a:pt x="182" y="194"/>
                        </a:lnTo>
                        <a:lnTo>
                          <a:pt x="189" y="170"/>
                        </a:lnTo>
                        <a:lnTo>
                          <a:pt x="192" y="146"/>
                        </a:lnTo>
                        <a:lnTo>
                          <a:pt x="192" y="119"/>
                        </a:lnTo>
                        <a:lnTo>
                          <a:pt x="192" y="119"/>
                        </a:lnTo>
                        <a:lnTo>
                          <a:pt x="185" y="96"/>
                        </a:lnTo>
                        <a:lnTo>
                          <a:pt x="178" y="72"/>
                        </a:lnTo>
                        <a:lnTo>
                          <a:pt x="168" y="51"/>
                        </a:lnTo>
                        <a:lnTo>
                          <a:pt x="154" y="33"/>
                        </a:lnTo>
                        <a:lnTo>
                          <a:pt x="140" y="18"/>
                        </a:lnTo>
                        <a:lnTo>
                          <a:pt x="123" y="6"/>
                        </a:lnTo>
                        <a:lnTo>
                          <a:pt x="102" y="0"/>
                        </a:lnTo>
                        <a:lnTo>
                          <a:pt x="84" y="0"/>
                        </a:lnTo>
                        <a:lnTo>
                          <a:pt x="84" y="0"/>
                        </a:lnTo>
                        <a:close/>
                      </a:path>
                    </a:pathLst>
                  </a:custGeom>
                  <a:solidFill>
                    <a:srgbClr val="0C85B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0" name="Freeform 150"/>
                  <p:cNvSpPr>
                    <a:spLocks/>
                  </p:cNvSpPr>
                  <p:nvPr/>
                </p:nvSpPr>
                <p:spPr bwMode="auto">
                  <a:xfrm>
                    <a:off x="3051390" y="1147924"/>
                    <a:ext cx="293688" cy="384175"/>
                  </a:xfrm>
                  <a:custGeom>
                    <a:avLst/>
                    <a:gdLst>
                      <a:gd name="T0" fmla="*/ 80 w 185"/>
                      <a:gd name="T1" fmla="*/ 0 h 242"/>
                      <a:gd name="T2" fmla="*/ 80 w 185"/>
                      <a:gd name="T3" fmla="*/ 0 h 242"/>
                      <a:gd name="T4" fmla="*/ 63 w 185"/>
                      <a:gd name="T5" fmla="*/ 3 h 242"/>
                      <a:gd name="T6" fmla="*/ 45 w 185"/>
                      <a:gd name="T7" fmla="*/ 12 h 242"/>
                      <a:gd name="T8" fmla="*/ 31 w 185"/>
                      <a:gd name="T9" fmla="*/ 24 h 242"/>
                      <a:gd name="T10" fmla="*/ 17 w 185"/>
                      <a:gd name="T11" fmla="*/ 39 h 242"/>
                      <a:gd name="T12" fmla="*/ 10 w 185"/>
                      <a:gd name="T13" fmla="*/ 60 h 242"/>
                      <a:gd name="T14" fmla="*/ 3 w 185"/>
                      <a:gd name="T15" fmla="*/ 81 h 242"/>
                      <a:gd name="T16" fmla="*/ 0 w 185"/>
                      <a:gd name="T17" fmla="*/ 104 h 242"/>
                      <a:gd name="T18" fmla="*/ 0 w 185"/>
                      <a:gd name="T19" fmla="*/ 128 h 242"/>
                      <a:gd name="T20" fmla="*/ 0 w 185"/>
                      <a:gd name="T21" fmla="*/ 128 h 242"/>
                      <a:gd name="T22" fmla="*/ 3 w 185"/>
                      <a:gd name="T23" fmla="*/ 152 h 242"/>
                      <a:gd name="T24" fmla="*/ 14 w 185"/>
                      <a:gd name="T25" fmla="*/ 176 h 242"/>
                      <a:gd name="T26" fmla="*/ 24 w 185"/>
                      <a:gd name="T27" fmla="*/ 194 h 242"/>
                      <a:gd name="T28" fmla="*/ 35 w 185"/>
                      <a:gd name="T29" fmla="*/ 212 h 242"/>
                      <a:gd name="T30" fmla="*/ 52 w 185"/>
                      <a:gd name="T31" fmla="*/ 227 h 242"/>
                      <a:gd name="T32" fmla="*/ 66 w 185"/>
                      <a:gd name="T33" fmla="*/ 236 h 242"/>
                      <a:gd name="T34" fmla="*/ 84 w 185"/>
                      <a:gd name="T35" fmla="*/ 242 h 242"/>
                      <a:gd name="T36" fmla="*/ 105 w 185"/>
                      <a:gd name="T37" fmla="*/ 242 h 242"/>
                      <a:gd name="T38" fmla="*/ 105 w 185"/>
                      <a:gd name="T39" fmla="*/ 242 h 242"/>
                      <a:gd name="T40" fmla="*/ 122 w 185"/>
                      <a:gd name="T41" fmla="*/ 239 h 242"/>
                      <a:gd name="T42" fmla="*/ 140 w 185"/>
                      <a:gd name="T43" fmla="*/ 230 h 242"/>
                      <a:gd name="T44" fmla="*/ 154 w 185"/>
                      <a:gd name="T45" fmla="*/ 218 h 242"/>
                      <a:gd name="T46" fmla="*/ 164 w 185"/>
                      <a:gd name="T47" fmla="*/ 203 h 242"/>
                      <a:gd name="T48" fmla="*/ 174 w 185"/>
                      <a:gd name="T49" fmla="*/ 185 h 242"/>
                      <a:gd name="T50" fmla="*/ 181 w 185"/>
                      <a:gd name="T51" fmla="*/ 161 h 242"/>
                      <a:gd name="T52" fmla="*/ 185 w 185"/>
                      <a:gd name="T53" fmla="*/ 140 h 242"/>
                      <a:gd name="T54" fmla="*/ 181 w 185"/>
                      <a:gd name="T55" fmla="*/ 113 h 242"/>
                      <a:gd name="T56" fmla="*/ 181 w 185"/>
                      <a:gd name="T57" fmla="*/ 113 h 242"/>
                      <a:gd name="T58" fmla="*/ 178 w 185"/>
                      <a:gd name="T59" fmla="*/ 90 h 242"/>
                      <a:gd name="T60" fmla="*/ 171 w 185"/>
                      <a:gd name="T61" fmla="*/ 69 h 242"/>
                      <a:gd name="T62" fmla="*/ 161 w 185"/>
                      <a:gd name="T63" fmla="*/ 48 h 242"/>
                      <a:gd name="T64" fmla="*/ 147 w 185"/>
                      <a:gd name="T65" fmla="*/ 30 h 242"/>
                      <a:gd name="T66" fmla="*/ 133 w 185"/>
                      <a:gd name="T67" fmla="*/ 18 h 242"/>
                      <a:gd name="T68" fmla="*/ 115 w 185"/>
                      <a:gd name="T69" fmla="*/ 6 h 242"/>
                      <a:gd name="T70" fmla="*/ 98 w 185"/>
                      <a:gd name="T71" fmla="*/ 0 h 242"/>
                      <a:gd name="T72" fmla="*/ 80 w 185"/>
                      <a:gd name="T73" fmla="*/ 0 h 242"/>
                      <a:gd name="T74" fmla="*/ 80 w 185"/>
                      <a:gd name="T75" fmla="*/ 0 h 2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85" h="242">
                        <a:moveTo>
                          <a:pt x="80" y="0"/>
                        </a:moveTo>
                        <a:lnTo>
                          <a:pt x="80" y="0"/>
                        </a:lnTo>
                        <a:lnTo>
                          <a:pt x="63" y="3"/>
                        </a:lnTo>
                        <a:lnTo>
                          <a:pt x="45" y="12"/>
                        </a:lnTo>
                        <a:lnTo>
                          <a:pt x="31" y="24"/>
                        </a:lnTo>
                        <a:lnTo>
                          <a:pt x="17" y="39"/>
                        </a:lnTo>
                        <a:lnTo>
                          <a:pt x="10" y="60"/>
                        </a:lnTo>
                        <a:lnTo>
                          <a:pt x="3" y="81"/>
                        </a:lnTo>
                        <a:lnTo>
                          <a:pt x="0" y="104"/>
                        </a:lnTo>
                        <a:lnTo>
                          <a:pt x="0" y="128"/>
                        </a:lnTo>
                        <a:lnTo>
                          <a:pt x="0" y="128"/>
                        </a:lnTo>
                        <a:lnTo>
                          <a:pt x="3" y="152"/>
                        </a:lnTo>
                        <a:lnTo>
                          <a:pt x="14" y="176"/>
                        </a:lnTo>
                        <a:lnTo>
                          <a:pt x="24" y="194"/>
                        </a:lnTo>
                        <a:lnTo>
                          <a:pt x="35" y="212"/>
                        </a:lnTo>
                        <a:lnTo>
                          <a:pt x="52" y="227"/>
                        </a:lnTo>
                        <a:lnTo>
                          <a:pt x="66" y="236"/>
                        </a:lnTo>
                        <a:lnTo>
                          <a:pt x="84" y="242"/>
                        </a:lnTo>
                        <a:lnTo>
                          <a:pt x="105" y="242"/>
                        </a:lnTo>
                        <a:lnTo>
                          <a:pt x="105" y="242"/>
                        </a:lnTo>
                        <a:lnTo>
                          <a:pt x="122" y="239"/>
                        </a:lnTo>
                        <a:lnTo>
                          <a:pt x="140" y="230"/>
                        </a:lnTo>
                        <a:lnTo>
                          <a:pt x="154" y="218"/>
                        </a:lnTo>
                        <a:lnTo>
                          <a:pt x="164" y="203"/>
                        </a:lnTo>
                        <a:lnTo>
                          <a:pt x="174" y="185"/>
                        </a:lnTo>
                        <a:lnTo>
                          <a:pt x="181" y="161"/>
                        </a:lnTo>
                        <a:lnTo>
                          <a:pt x="185" y="140"/>
                        </a:lnTo>
                        <a:lnTo>
                          <a:pt x="181" y="113"/>
                        </a:lnTo>
                        <a:lnTo>
                          <a:pt x="181" y="113"/>
                        </a:lnTo>
                        <a:lnTo>
                          <a:pt x="178" y="90"/>
                        </a:lnTo>
                        <a:lnTo>
                          <a:pt x="171" y="69"/>
                        </a:lnTo>
                        <a:lnTo>
                          <a:pt x="161" y="48"/>
                        </a:lnTo>
                        <a:lnTo>
                          <a:pt x="147" y="30"/>
                        </a:lnTo>
                        <a:lnTo>
                          <a:pt x="133" y="18"/>
                        </a:lnTo>
                        <a:lnTo>
                          <a:pt x="115" y="6"/>
                        </a:lnTo>
                        <a:lnTo>
                          <a:pt x="98" y="0"/>
                        </a:lnTo>
                        <a:lnTo>
                          <a:pt x="80" y="0"/>
                        </a:lnTo>
                        <a:lnTo>
                          <a:pt x="80" y="0"/>
                        </a:lnTo>
                        <a:close/>
                      </a:path>
                    </a:pathLst>
                  </a:custGeom>
                  <a:solidFill>
                    <a:srgbClr val="0C88B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1" name="Freeform 151"/>
                  <p:cNvSpPr>
                    <a:spLocks/>
                  </p:cNvSpPr>
                  <p:nvPr/>
                </p:nvSpPr>
                <p:spPr bwMode="auto">
                  <a:xfrm>
                    <a:off x="3056152" y="1157449"/>
                    <a:ext cx="277813" cy="365125"/>
                  </a:xfrm>
                  <a:custGeom>
                    <a:avLst/>
                    <a:gdLst>
                      <a:gd name="T0" fmla="*/ 77 w 175"/>
                      <a:gd name="T1" fmla="*/ 0 h 230"/>
                      <a:gd name="T2" fmla="*/ 77 w 175"/>
                      <a:gd name="T3" fmla="*/ 0 h 230"/>
                      <a:gd name="T4" fmla="*/ 60 w 175"/>
                      <a:gd name="T5" fmla="*/ 3 h 230"/>
                      <a:gd name="T6" fmla="*/ 46 w 175"/>
                      <a:gd name="T7" fmla="*/ 12 h 230"/>
                      <a:gd name="T8" fmla="*/ 32 w 175"/>
                      <a:gd name="T9" fmla="*/ 24 h 230"/>
                      <a:gd name="T10" fmla="*/ 18 w 175"/>
                      <a:gd name="T11" fmla="*/ 39 h 230"/>
                      <a:gd name="T12" fmla="*/ 11 w 175"/>
                      <a:gd name="T13" fmla="*/ 57 h 230"/>
                      <a:gd name="T14" fmla="*/ 4 w 175"/>
                      <a:gd name="T15" fmla="*/ 78 h 230"/>
                      <a:gd name="T16" fmla="*/ 0 w 175"/>
                      <a:gd name="T17" fmla="*/ 98 h 230"/>
                      <a:gd name="T18" fmla="*/ 0 w 175"/>
                      <a:gd name="T19" fmla="*/ 122 h 230"/>
                      <a:gd name="T20" fmla="*/ 0 w 175"/>
                      <a:gd name="T21" fmla="*/ 122 h 230"/>
                      <a:gd name="T22" fmla="*/ 7 w 175"/>
                      <a:gd name="T23" fmla="*/ 146 h 230"/>
                      <a:gd name="T24" fmla="*/ 14 w 175"/>
                      <a:gd name="T25" fmla="*/ 167 h 230"/>
                      <a:gd name="T26" fmla="*/ 25 w 175"/>
                      <a:gd name="T27" fmla="*/ 185 h 230"/>
                      <a:gd name="T28" fmla="*/ 35 w 175"/>
                      <a:gd name="T29" fmla="*/ 200 h 230"/>
                      <a:gd name="T30" fmla="*/ 49 w 175"/>
                      <a:gd name="T31" fmla="*/ 215 h 230"/>
                      <a:gd name="T32" fmla="*/ 67 w 175"/>
                      <a:gd name="T33" fmla="*/ 224 h 230"/>
                      <a:gd name="T34" fmla="*/ 84 w 175"/>
                      <a:gd name="T35" fmla="*/ 230 h 230"/>
                      <a:gd name="T36" fmla="*/ 102 w 175"/>
                      <a:gd name="T37" fmla="*/ 230 h 230"/>
                      <a:gd name="T38" fmla="*/ 102 w 175"/>
                      <a:gd name="T39" fmla="*/ 230 h 230"/>
                      <a:gd name="T40" fmla="*/ 119 w 175"/>
                      <a:gd name="T41" fmla="*/ 227 h 230"/>
                      <a:gd name="T42" fmla="*/ 133 w 175"/>
                      <a:gd name="T43" fmla="*/ 218 h 230"/>
                      <a:gd name="T44" fmla="*/ 147 w 175"/>
                      <a:gd name="T45" fmla="*/ 206 h 230"/>
                      <a:gd name="T46" fmla="*/ 158 w 175"/>
                      <a:gd name="T47" fmla="*/ 191 h 230"/>
                      <a:gd name="T48" fmla="*/ 168 w 175"/>
                      <a:gd name="T49" fmla="*/ 173 h 230"/>
                      <a:gd name="T50" fmla="*/ 171 w 175"/>
                      <a:gd name="T51" fmla="*/ 155 h 230"/>
                      <a:gd name="T52" fmla="*/ 175 w 175"/>
                      <a:gd name="T53" fmla="*/ 131 h 230"/>
                      <a:gd name="T54" fmla="*/ 175 w 175"/>
                      <a:gd name="T55" fmla="*/ 107 h 230"/>
                      <a:gd name="T56" fmla="*/ 175 w 175"/>
                      <a:gd name="T57" fmla="*/ 107 h 230"/>
                      <a:gd name="T58" fmla="*/ 171 w 175"/>
                      <a:gd name="T59" fmla="*/ 87 h 230"/>
                      <a:gd name="T60" fmla="*/ 165 w 175"/>
                      <a:gd name="T61" fmla="*/ 66 h 230"/>
                      <a:gd name="T62" fmla="*/ 154 w 175"/>
                      <a:gd name="T63" fmla="*/ 45 h 230"/>
                      <a:gd name="T64" fmla="*/ 140 w 175"/>
                      <a:gd name="T65" fmla="*/ 30 h 230"/>
                      <a:gd name="T66" fmla="*/ 126 w 175"/>
                      <a:gd name="T67" fmla="*/ 15 h 230"/>
                      <a:gd name="T68" fmla="*/ 112 w 175"/>
                      <a:gd name="T69" fmla="*/ 6 h 230"/>
                      <a:gd name="T70" fmla="*/ 95 w 175"/>
                      <a:gd name="T71" fmla="*/ 0 h 230"/>
                      <a:gd name="T72" fmla="*/ 77 w 175"/>
                      <a:gd name="T73" fmla="*/ 0 h 230"/>
                      <a:gd name="T74" fmla="*/ 77 w 175"/>
                      <a:gd name="T75" fmla="*/ 0 h 2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75" h="230">
                        <a:moveTo>
                          <a:pt x="77" y="0"/>
                        </a:moveTo>
                        <a:lnTo>
                          <a:pt x="77" y="0"/>
                        </a:lnTo>
                        <a:lnTo>
                          <a:pt x="60" y="3"/>
                        </a:lnTo>
                        <a:lnTo>
                          <a:pt x="46" y="12"/>
                        </a:lnTo>
                        <a:lnTo>
                          <a:pt x="32" y="24"/>
                        </a:lnTo>
                        <a:lnTo>
                          <a:pt x="18" y="39"/>
                        </a:lnTo>
                        <a:lnTo>
                          <a:pt x="11" y="57"/>
                        </a:lnTo>
                        <a:lnTo>
                          <a:pt x="4" y="78"/>
                        </a:lnTo>
                        <a:lnTo>
                          <a:pt x="0" y="98"/>
                        </a:lnTo>
                        <a:lnTo>
                          <a:pt x="0" y="122"/>
                        </a:lnTo>
                        <a:lnTo>
                          <a:pt x="0" y="122"/>
                        </a:lnTo>
                        <a:lnTo>
                          <a:pt x="7" y="146"/>
                        </a:lnTo>
                        <a:lnTo>
                          <a:pt x="14" y="167"/>
                        </a:lnTo>
                        <a:lnTo>
                          <a:pt x="25" y="185"/>
                        </a:lnTo>
                        <a:lnTo>
                          <a:pt x="35" y="200"/>
                        </a:lnTo>
                        <a:lnTo>
                          <a:pt x="49" y="215"/>
                        </a:lnTo>
                        <a:lnTo>
                          <a:pt x="67" y="224"/>
                        </a:lnTo>
                        <a:lnTo>
                          <a:pt x="84" y="230"/>
                        </a:lnTo>
                        <a:lnTo>
                          <a:pt x="102" y="230"/>
                        </a:lnTo>
                        <a:lnTo>
                          <a:pt x="102" y="230"/>
                        </a:lnTo>
                        <a:lnTo>
                          <a:pt x="119" y="227"/>
                        </a:lnTo>
                        <a:lnTo>
                          <a:pt x="133" y="218"/>
                        </a:lnTo>
                        <a:lnTo>
                          <a:pt x="147" y="206"/>
                        </a:lnTo>
                        <a:lnTo>
                          <a:pt x="158" y="191"/>
                        </a:lnTo>
                        <a:lnTo>
                          <a:pt x="168" y="173"/>
                        </a:lnTo>
                        <a:lnTo>
                          <a:pt x="171" y="155"/>
                        </a:lnTo>
                        <a:lnTo>
                          <a:pt x="175" y="131"/>
                        </a:lnTo>
                        <a:lnTo>
                          <a:pt x="175" y="107"/>
                        </a:lnTo>
                        <a:lnTo>
                          <a:pt x="175" y="107"/>
                        </a:lnTo>
                        <a:lnTo>
                          <a:pt x="171" y="87"/>
                        </a:lnTo>
                        <a:lnTo>
                          <a:pt x="165" y="66"/>
                        </a:lnTo>
                        <a:lnTo>
                          <a:pt x="154" y="45"/>
                        </a:lnTo>
                        <a:lnTo>
                          <a:pt x="140" y="30"/>
                        </a:lnTo>
                        <a:lnTo>
                          <a:pt x="126" y="15"/>
                        </a:lnTo>
                        <a:lnTo>
                          <a:pt x="112" y="6"/>
                        </a:lnTo>
                        <a:lnTo>
                          <a:pt x="95" y="0"/>
                        </a:lnTo>
                        <a:lnTo>
                          <a:pt x="77" y="0"/>
                        </a:lnTo>
                        <a:lnTo>
                          <a:pt x="77" y="0"/>
                        </a:lnTo>
                        <a:close/>
                      </a:path>
                    </a:pathLst>
                  </a:custGeom>
                  <a:solidFill>
                    <a:srgbClr val="0C8DB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2" name="Freeform 152"/>
                  <p:cNvSpPr>
                    <a:spLocks/>
                  </p:cNvSpPr>
                  <p:nvPr/>
                </p:nvSpPr>
                <p:spPr bwMode="auto">
                  <a:xfrm>
                    <a:off x="3067265" y="1166974"/>
                    <a:ext cx="260350" cy="346075"/>
                  </a:xfrm>
                  <a:custGeom>
                    <a:avLst/>
                    <a:gdLst>
                      <a:gd name="T0" fmla="*/ 70 w 164"/>
                      <a:gd name="T1" fmla="*/ 0 h 218"/>
                      <a:gd name="T2" fmla="*/ 70 w 164"/>
                      <a:gd name="T3" fmla="*/ 0 h 218"/>
                      <a:gd name="T4" fmla="*/ 53 w 164"/>
                      <a:gd name="T5" fmla="*/ 3 h 218"/>
                      <a:gd name="T6" fmla="*/ 39 w 164"/>
                      <a:gd name="T7" fmla="*/ 12 h 218"/>
                      <a:gd name="T8" fmla="*/ 28 w 164"/>
                      <a:gd name="T9" fmla="*/ 21 h 218"/>
                      <a:gd name="T10" fmla="*/ 14 w 164"/>
                      <a:gd name="T11" fmla="*/ 36 h 218"/>
                      <a:gd name="T12" fmla="*/ 7 w 164"/>
                      <a:gd name="T13" fmla="*/ 54 h 218"/>
                      <a:gd name="T14" fmla="*/ 0 w 164"/>
                      <a:gd name="T15" fmla="*/ 72 h 218"/>
                      <a:gd name="T16" fmla="*/ 0 w 164"/>
                      <a:gd name="T17" fmla="*/ 92 h 218"/>
                      <a:gd name="T18" fmla="*/ 0 w 164"/>
                      <a:gd name="T19" fmla="*/ 116 h 218"/>
                      <a:gd name="T20" fmla="*/ 0 w 164"/>
                      <a:gd name="T21" fmla="*/ 116 h 218"/>
                      <a:gd name="T22" fmla="*/ 4 w 164"/>
                      <a:gd name="T23" fmla="*/ 137 h 218"/>
                      <a:gd name="T24" fmla="*/ 11 w 164"/>
                      <a:gd name="T25" fmla="*/ 158 h 218"/>
                      <a:gd name="T26" fmla="*/ 21 w 164"/>
                      <a:gd name="T27" fmla="*/ 176 h 218"/>
                      <a:gd name="T28" fmla="*/ 32 w 164"/>
                      <a:gd name="T29" fmla="*/ 191 h 218"/>
                      <a:gd name="T30" fmla="*/ 46 w 164"/>
                      <a:gd name="T31" fmla="*/ 203 h 218"/>
                      <a:gd name="T32" fmla="*/ 60 w 164"/>
                      <a:gd name="T33" fmla="*/ 212 h 218"/>
                      <a:gd name="T34" fmla="*/ 77 w 164"/>
                      <a:gd name="T35" fmla="*/ 218 h 218"/>
                      <a:gd name="T36" fmla="*/ 91 w 164"/>
                      <a:gd name="T37" fmla="*/ 218 h 218"/>
                      <a:gd name="T38" fmla="*/ 91 w 164"/>
                      <a:gd name="T39" fmla="*/ 218 h 218"/>
                      <a:gd name="T40" fmla="*/ 109 w 164"/>
                      <a:gd name="T41" fmla="*/ 215 h 218"/>
                      <a:gd name="T42" fmla="*/ 123 w 164"/>
                      <a:gd name="T43" fmla="*/ 209 h 218"/>
                      <a:gd name="T44" fmla="*/ 137 w 164"/>
                      <a:gd name="T45" fmla="*/ 197 h 218"/>
                      <a:gd name="T46" fmla="*/ 147 w 164"/>
                      <a:gd name="T47" fmla="*/ 182 h 218"/>
                      <a:gd name="T48" fmla="*/ 154 w 164"/>
                      <a:gd name="T49" fmla="*/ 164 h 218"/>
                      <a:gd name="T50" fmla="*/ 161 w 164"/>
                      <a:gd name="T51" fmla="*/ 146 h 218"/>
                      <a:gd name="T52" fmla="*/ 164 w 164"/>
                      <a:gd name="T53" fmla="*/ 125 h 218"/>
                      <a:gd name="T54" fmla="*/ 164 w 164"/>
                      <a:gd name="T55" fmla="*/ 104 h 218"/>
                      <a:gd name="T56" fmla="*/ 164 w 164"/>
                      <a:gd name="T57" fmla="*/ 104 h 218"/>
                      <a:gd name="T58" fmla="*/ 161 w 164"/>
                      <a:gd name="T59" fmla="*/ 81 h 218"/>
                      <a:gd name="T60" fmla="*/ 154 w 164"/>
                      <a:gd name="T61" fmla="*/ 63 h 218"/>
                      <a:gd name="T62" fmla="*/ 144 w 164"/>
                      <a:gd name="T63" fmla="*/ 45 h 218"/>
                      <a:gd name="T64" fmla="*/ 133 w 164"/>
                      <a:gd name="T65" fmla="*/ 27 h 218"/>
                      <a:gd name="T66" fmla="*/ 119 w 164"/>
                      <a:gd name="T67" fmla="*/ 15 h 218"/>
                      <a:gd name="T68" fmla="*/ 102 w 164"/>
                      <a:gd name="T69" fmla="*/ 6 h 218"/>
                      <a:gd name="T70" fmla="*/ 88 w 164"/>
                      <a:gd name="T71" fmla="*/ 0 h 218"/>
                      <a:gd name="T72" fmla="*/ 70 w 164"/>
                      <a:gd name="T73" fmla="*/ 0 h 218"/>
                      <a:gd name="T74" fmla="*/ 70 w 164"/>
                      <a:gd name="T75" fmla="*/ 0 h 2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64" h="218">
                        <a:moveTo>
                          <a:pt x="70" y="0"/>
                        </a:moveTo>
                        <a:lnTo>
                          <a:pt x="70" y="0"/>
                        </a:lnTo>
                        <a:lnTo>
                          <a:pt x="53" y="3"/>
                        </a:lnTo>
                        <a:lnTo>
                          <a:pt x="39" y="12"/>
                        </a:lnTo>
                        <a:lnTo>
                          <a:pt x="28" y="21"/>
                        </a:lnTo>
                        <a:lnTo>
                          <a:pt x="14" y="36"/>
                        </a:lnTo>
                        <a:lnTo>
                          <a:pt x="7" y="54"/>
                        </a:lnTo>
                        <a:lnTo>
                          <a:pt x="0" y="72"/>
                        </a:lnTo>
                        <a:lnTo>
                          <a:pt x="0" y="92"/>
                        </a:lnTo>
                        <a:lnTo>
                          <a:pt x="0" y="116"/>
                        </a:lnTo>
                        <a:lnTo>
                          <a:pt x="0" y="116"/>
                        </a:lnTo>
                        <a:lnTo>
                          <a:pt x="4" y="137"/>
                        </a:lnTo>
                        <a:lnTo>
                          <a:pt x="11" y="158"/>
                        </a:lnTo>
                        <a:lnTo>
                          <a:pt x="21" y="176"/>
                        </a:lnTo>
                        <a:lnTo>
                          <a:pt x="32" y="191"/>
                        </a:lnTo>
                        <a:lnTo>
                          <a:pt x="46" y="203"/>
                        </a:lnTo>
                        <a:lnTo>
                          <a:pt x="60" y="212"/>
                        </a:lnTo>
                        <a:lnTo>
                          <a:pt x="77" y="218"/>
                        </a:lnTo>
                        <a:lnTo>
                          <a:pt x="91" y="218"/>
                        </a:lnTo>
                        <a:lnTo>
                          <a:pt x="91" y="218"/>
                        </a:lnTo>
                        <a:lnTo>
                          <a:pt x="109" y="215"/>
                        </a:lnTo>
                        <a:lnTo>
                          <a:pt x="123" y="209"/>
                        </a:lnTo>
                        <a:lnTo>
                          <a:pt x="137" y="197"/>
                        </a:lnTo>
                        <a:lnTo>
                          <a:pt x="147" y="182"/>
                        </a:lnTo>
                        <a:lnTo>
                          <a:pt x="154" y="164"/>
                        </a:lnTo>
                        <a:lnTo>
                          <a:pt x="161" y="146"/>
                        </a:lnTo>
                        <a:lnTo>
                          <a:pt x="164" y="125"/>
                        </a:lnTo>
                        <a:lnTo>
                          <a:pt x="164" y="104"/>
                        </a:lnTo>
                        <a:lnTo>
                          <a:pt x="164" y="104"/>
                        </a:lnTo>
                        <a:lnTo>
                          <a:pt x="161" y="81"/>
                        </a:lnTo>
                        <a:lnTo>
                          <a:pt x="154" y="63"/>
                        </a:lnTo>
                        <a:lnTo>
                          <a:pt x="144" y="45"/>
                        </a:lnTo>
                        <a:lnTo>
                          <a:pt x="133" y="27"/>
                        </a:lnTo>
                        <a:lnTo>
                          <a:pt x="119" y="15"/>
                        </a:lnTo>
                        <a:lnTo>
                          <a:pt x="102" y="6"/>
                        </a:lnTo>
                        <a:lnTo>
                          <a:pt x="88" y="0"/>
                        </a:lnTo>
                        <a:lnTo>
                          <a:pt x="70" y="0"/>
                        </a:lnTo>
                        <a:lnTo>
                          <a:pt x="70" y="0"/>
                        </a:lnTo>
                        <a:close/>
                      </a:path>
                    </a:pathLst>
                  </a:custGeom>
                  <a:solidFill>
                    <a:srgbClr val="0990B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3" name="Freeform 153"/>
                  <p:cNvSpPr>
                    <a:spLocks/>
                  </p:cNvSpPr>
                  <p:nvPr/>
                </p:nvSpPr>
                <p:spPr bwMode="auto">
                  <a:xfrm>
                    <a:off x="3073615" y="1176499"/>
                    <a:ext cx="249238" cy="327025"/>
                  </a:xfrm>
                  <a:custGeom>
                    <a:avLst/>
                    <a:gdLst>
                      <a:gd name="T0" fmla="*/ 66 w 157"/>
                      <a:gd name="T1" fmla="*/ 0 h 206"/>
                      <a:gd name="T2" fmla="*/ 66 w 157"/>
                      <a:gd name="T3" fmla="*/ 0 h 206"/>
                      <a:gd name="T4" fmla="*/ 52 w 157"/>
                      <a:gd name="T5" fmla="*/ 3 h 206"/>
                      <a:gd name="T6" fmla="*/ 38 w 157"/>
                      <a:gd name="T7" fmla="*/ 12 h 206"/>
                      <a:gd name="T8" fmla="*/ 24 w 157"/>
                      <a:gd name="T9" fmla="*/ 21 h 206"/>
                      <a:gd name="T10" fmla="*/ 17 w 157"/>
                      <a:gd name="T11" fmla="*/ 36 h 206"/>
                      <a:gd name="T12" fmla="*/ 7 w 157"/>
                      <a:gd name="T13" fmla="*/ 51 h 206"/>
                      <a:gd name="T14" fmla="*/ 3 w 157"/>
                      <a:gd name="T15" fmla="*/ 69 h 206"/>
                      <a:gd name="T16" fmla="*/ 0 w 157"/>
                      <a:gd name="T17" fmla="*/ 89 h 206"/>
                      <a:gd name="T18" fmla="*/ 0 w 157"/>
                      <a:gd name="T19" fmla="*/ 110 h 206"/>
                      <a:gd name="T20" fmla="*/ 0 w 157"/>
                      <a:gd name="T21" fmla="*/ 110 h 206"/>
                      <a:gd name="T22" fmla="*/ 3 w 157"/>
                      <a:gd name="T23" fmla="*/ 128 h 206"/>
                      <a:gd name="T24" fmla="*/ 10 w 157"/>
                      <a:gd name="T25" fmla="*/ 149 h 206"/>
                      <a:gd name="T26" fmla="*/ 21 w 157"/>
                      <a:gd name="T27" fmla="*/ 164 h 206"/>
                      <a:gd name="T28" fmla="*/ 31 w 157"/>
                      <a:gd name="T29" fmla="*/ 179 h 206"/>
                      <a:gd name="T30" fmla="*/ 42 w 157"/>
                      <a:gd name="T31" fmla="*/ 191 h 206"/>
                      <a:gd name="T32" fmla="*/ 56 w 157"/>
                      <a:gd name="T33" fmla="*/ 200 h 206"/>
                      <a:gd name="T34" fmla="*/ 73 w 157"/>
                      <a:gd name="T35" fmla="*/ 206 h 206"/>
                      <a:gd name="T36" fmla="*/ 87 w 157"/>
                      <a:gd name="T37" fmla="*/ 206 h 206"/>
                      <a:gd name="T38" fmla="*/ 87 w 157"/>
                      <a:gd name="T39" fmla="*/ 206 h 206"/>
                      <a:gd name="T40" fmla="*/ 105 w 157"/>
                      <a:gd name="T41" fmla="*/ 203 h 206"/>
                      <a:gd name="T42" fmla="*/ 119 w 157"/>
                      <a:gd name="T43" fmla="*/ 197 h 206"/>
                      <a:gd name="T44" fmla="*/ 129 w 157"/>
                      <a:gd name="T45" fmla="*/ 185 h 206"/>
                      <a:gd name="T46" fmla="*/ 140 w 157"/>
                      <a:gd name="T47" fmla="*/ 173 h 206"/>
                      <a:gd name="T48" fmla="*/ 147 w 157"/>
                      <a:gd name="T49" fmla="*/ 155 h 206"/>
                      <a:gd name="T50" fmla="*/ 154 w 157"/>
                      <a:gd name="T51" fmla="*/ 137 h 206"/>
                      <a:gd name="T52" fmla="*/ 157 w 157"/>
                      <a:gd name="T53" fmla="*/ 119 h 206"/>
                      <a:gd name="T54" fmla="*/ 154 w 157"/>
                      <a:gd name="T55" fmla="*/ 98 h 206"/>
                      <a:gd name="T56" fmla="*/ 154 w 157"/>
                      <a:gd name="T57" fmla="*/ 98 h 206"/>
                      <a:gd name="T58" fmla="*/ 150 w 157"/>
                      <a:gd name="T59" fmla="*/ 77 h 206"/>
                      <a:gd name="T60" fmla="*/ 143 w 157"/>
                      <a:gd name="T61" fmla="*/ 57 h 206"/>
                      <a:gd name="T62" fmla="*/ 136 w 157"/>
                      <a:gd name="T63" fmla="*/ 42 h 206"/>
                      <a:gd name="T64" fmla="*/ 126 w 157"/>
                      <a:gd name="T65" fmla="*/ 27 h 206"/>
                      <a:gd name="T66" fmla="*/ 112 w 157"/>
                      <a:gd name="T67" fmla="*/ 15 h 206"/>
                      <a:gd name="T68" fmla="*/ 98 w 157"/>
                      <a:gd name="T69" fmla="*/ 6 h 206"/>
                      <a:gd name="T70" fmla="*/ 84 w 157"/>
                      <a:gd name="T71" fmla="*/ 0 h 206"/>
                      <a:gd name="T72" fmla="*/ 66 w 157"/>
                      <a:gd name="T73" fmla="*/ 0 h 206"/>
                      <a:gd name="T74" fmla="*/ 66 w 157"/>
                      <a:gd name="T75" fmla="*/ 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57" h="206">
                        <a:moveTo>
                          <a:pt x="66" y="0"/>
                        </a:moveTo>
                        <a:lnTo>
                          <a:pt x="66" y="0"/>
                        </a:lnTo>
                        <a:lnTo>
                          <a:pt x="52" y="3"/>
                        </a:lnTo>
                        <a:lnTo>
                          <a:pt x="38" y="12"/>
                        </a:lnTo>
                        <a:lnTo>
                          <a:pt x="24" y="21"/>
                        </a:lnTo>
                        <a:lnTo>
                          <a:pt x="17" y="36"/>
                        </a:lnTo>
                        <a:lnTo>
                          <a:pt x="7" y="51"/>
                        </a:lnTo>
                        <a:lnTo>
                          <a:pt x="3" y="69"/>
                        </a:lnTo>
                        <a:lnTo>
                          <a:pt x="0" y="89"/>
                        </a:lnTo>
                        <a:lnTo>
                          <a:pt x="0" y="110"/>
                        </a:lnTo>
                        <a:lnTo>
                          <a:pt x="0" y="110"/>
                        </a:lnTo>
                        <a:lnTo>
                          <a:pt x="3" y="128"/>
                        </a:lnTo>
                        <a:lnTo>
                          <a:pt x="10" y="149"/>
                        </a:lnTo>
                        <a:lnTo>
                          <a:pt x="21" y="164"/>
                        </a:lnTo>
                        <a:lnTo>
                          <a:pt x="31" y="179"/>
                        </a:lnTo>
                        <a:lnTo>
                          <a:pt x="42" y="191"/>
                        </a:lnTo>
                        <a:lnTo>
                          <a:pt x="56" y="200"/>
                        </a:lnTo>
                        <a:lnTo>
                          <a:pt x="73" y="206"/>
                        </a:lnTo>
                        <a:lnTo>
                          <a:pt x="87" y="206"/>
                        </a:lnTo>
                        <a:lnTo>
                          <a:pt x="87" y="206"/>
                        </a:lnTo>
                        <a:lnTo>
                          <a:pt x="105" y="203"/>
                        </a:lnTo>
                        <a:lnTo>
                          <a:pt x="119" y="197"/>
                        </a:lnTo>
                        <a:lnTo>
                          <a:pt x="129" y="185"/>
                        </a:lnTo>
                        <a:lnTo>
                          <a:pt x="140" y="173"/>
                        </a:lnTo>
                        <a:lnTo>
                          <a:pt x="147" y="155"/>
                        </a:lnTo>
                        <a:lnTo>
                          <a:pt x="154" y="137"/>
                        </a:lnTo>
                        <a:lnTo>
                          <a:pt x="157" y="119"/>
                        </a:lnTo>
                        <a:lnTo>
                          <a:pt x="154" y="98"/>
                        </a:lnTo>
                        <a:lnTo>
                          <a:pt x="154" y="98"/>
                        </a:lnTo>
                        <a:lnTo>
                          <a:pt x="150" y="77"/>
                        </a:lnTo>
                        <a:lnTo>
                          <a:pt x="143" y="57"/>
                        </a:lnTo>
                        <a:lnTo>
                          <a:pt x="136" y="42"/>
                        </a:lnTo>
                        <a:lnTo>
                          <a:pt x="126" y="27"/>
                        </a:lnTo>
                        <a:lnTo>
                          <a:pt x="112" y="15"/>
                        </a:lnTo>
                        <a:lnTo>
                          <a:pt x="98" y="6"/>
                        </a:lnTo>
                        <a:lnTo>
                          <a:pt x="84" y="0"/>
                        </a:lnTo>
                        <a:lnTo>
                          <a:pt x="66" y="0"/>
                        </a:lnTo>
                        <a:lnTo>
                          <a:pt x="66" y="0"/>
                        </a:lnTo>
                        <a:close/>
                      </a:path>
                    </a:pathLst>
                  </a:custGeom>
                  <a:solidFill>
                    <a:srgbClr val="0995C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4" name="Freeform 154"/>
                  <p:cNvSpPr>
                    <a:spLocks/>
                  </p:cNvSpPr>
                  <p:nvPr/>
                </p:nvSpPr>
                <p:spPr bwMode="auto">
                  <a:xfrm>
                    <a:off x="3078377" y="1186024"/>
                    <a:ext cx="233363" cy="307975"/>
                  </a:xfrm>
                  <a:custGeom>
                    <a:avLst/>
                    <a:gdLst>
                      <a:gd name="T0" fmla="*/ 63 w 147"/>
                      <a:gd name="T1" fmla="*/ 0 h 194"/>
                      <a:gd name="T2" fmla="*/ 63 w 147"/>
                      <a:gd name="T3" fmla="*/ 0 h 194"/>
                      <a:gd name="T4" fmla="*/ 49 w 147"/>
                      <a:gd name="T5" fmla="*/ 3 h 194"/>
                      <a:gd name="T6" fmla="*/ 39 w 147"/>
                      <a:gd name="T7" fmla="*/ 12 h 194"/>
                      <a:gd name="T8" fmla="*/ 25 w 147"/>
                      <a:gd name="T9" fmla="*/ 21 h 194"/>
                      <a:gd name="T10" fmla="*/ 18 w 147"/>
                      <a:gd name="T11" fmla="*/ 33 h 194"/>
                      <a:gd name="T12" fmla="*/ 11 w 147"/>
                      <a:gd name="T13" fmla="*/ 48 h 194"/>
                      <a:gd name="T14" fmla="*/ 4 w 147"/>
                      <a:gd name="T15" fmla="*/ 66 h 194"/>
                      <a:gd name="T16" fmla="*/ 0 w 147"/>
                      <a:gd name="T17" fmla="*/ 83 h 194"/>
                      <a:gd name="T18" fmla="*/ 4 w 147"/>
                      <a:gd name="T19" fmla="*/ 101 h 194"/>
                      <a:gd name="T20" fmla="*/ 4 w 147"/>
                      <a:gd name="T21" fmla="*/ 101 h 194"/>
                      <a:gd name="T22" fmla="*/ 7 w 147"/>
                      <a:gd name="T23" fmla="*/ 122 h 194"/>
                      <a:gd name="T24" fmla="*/ 11 w 147"/>
                      <a:gd name="T25" fmla="*/ 140 h 194"/>
                      <a:gd name="T26" fmla="*/ 21 w 147"/>
                      <a:gd name="T27" fmla="*/ 155 h 194"/>
                      <a:gd name="T28" fmla="*/ 32 w 147"/>
                      <a:gd name="T29" fmla="*/ 170 h 194"/>
                      <a:gd name="T30" fmla="*/ 42 w 147"/>
                      <a:gd name="T31" fmla="*/ 179 h 194"/>
                      <a:gd name="T32" fmla="*/ 56 w 147"/>
                      <a:gd name="T33" fmla="*/ 188 h 194"/>
                      <a:gd name="T34" fmla="*/ 70 w 147"/>
                      <a:gd name="T35" fmla="*/ 194 h 194"/>
                      <a:gd name="T36" fmla="*/ 84 w 147"/>
                      <a:gd name="T37" fmla="*/ 194 h 194"/>
                      <a:gd name="T38" fmla="*/ 84 w 147"/>
                      <a:gd name="T39" fmla="*/ 194 h 194"/>
                      <a:gd name="T40" fmla="*/ 98 w 147"/>
                      <a:gd name="T41" fmla="*/ 191 h 194"/>
                      <a:gd name="T42" fmla="*/ 112 w 147"/>
                      <a:gd name="T43" fmla="*/ 185 h 194"/>
                      <a:gd name="T44" fmla="*/ 123 w 147"/>
                      <a:gd name="T45" fmla="*/ 173 h 194"/>
                      <a:gd name="T46" fmla="*/ 133 w 147"/>
                      <a:gd name="T47" fmla="*/ 161 h 194"/>
                      <a:gd name="T48" fmla="*/ 140 w 147"/>
                      <a:gd name="T49" fmla="*/ 146 h 194"/>
                      <a:gd name="T50" fmla="*/ 144 w 147"/>
                      <a:gd name="T51" fmla="*/ 131 h 194"/>
                      <a:gd name="T52" fmla="*/ 147 w 147"/>
                      <a:gd name="T53" fmla="*/ 110 h 194"/>
                      <a:gd name="T54" fmla="*/ 147 w 147"/>
                      <a:gd name="T55" fmla="*/ 92 h 194"/>
                      <a:gd name="T56" fmla="*/ 147 w 147"/>
                      <a:gd name="T57" fmla="*/ 92 h 194"/>
                      <a:gd name="T58" fmla="*/ 144 w 147"/>
                      <a:gd name="T59" fmla="*/ 71 h 194"/>
                      <a:gd name="T60" fmla="*/ 137 w 147"/>
                      <a:gd name="T61" fmla="*/ 54 h 194"/>
                      <a:gd name="T62" fmla="*/ 130 w 147"/>
                      <a:gd name="T63" fmla="*/ 39 h 194"/>
                      <a:gd name="T64" fmla="*/ 119 w 147"/>
                      <a:gd name="T65" fmla="*/ 27 h 194"/>
                      <a:gd name="T66" fmla="*/ 109 w 147"/>
                      <a:gd name="T67" fmla="*/ 15 h 194"/>
                      <a:gd name="T68" fmla="*/ 95 w 147"/>
                      <a:gd name="T69" fmla="*/ 6 h 194"/>
                      <a:gd name="T70" fmla="*/ 81 w 147"/>
                      <a:gd name="T71" fmla="*/ 3 h 194"/>
                      <a:gd name="T72" fmla="*/ 63 w 147"/>
                      <a:gd name="T73" fmla="*/ 0 h 194"/>
                      <a:gd name="T74" fmla="*/ 63 w 147"/>
                      <a:gd name="T75" fmla="*/ 0 h 1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47" h="194">
                        <a:moveTo>
                          <a:pt x="63" y="0"/>
                        </a:moveTo>
                        <a:lnTo>
                          <a:pt x="63" y="0"/>
                        </a:lnTo>
                        <a:lnTo>
                          <a:pt x="49" y="3"/>
                        </a:lnTo>
                        <a:lnTo>
                          <a:pt x="39" y="12"/>
                        </a:lnTo>
                        <a:lnTo>
                          <a:pt x="25" y="21"/>
                        </a:lnTo>
                        <a:lnTo>
                          <a:pt x="18" y="33"/>
                        </a:lnTo>
                        <a:lnTo>
                          <a:pt x="11" y="48"/>
                        </a:lnTo>
                        <a:lnTo>
                          <a:pt x="4" y="66"/>
                        </a:lnTo>
                        <a:lnTo>
                          <a:pt x="0" y="83"/>
                        </a:lnTo>
                        <a:lnTo>
                          <a:pt x="4" y="101"/>
                        </a:lnTo>
                        <a:lnTo>
                          <a:pt x="4" y="101"/>
                        </a:lnTo>
                        <a:lnTo>
                          <a:pt x="7" y="122"/>
                        </a:lnTo>
                        <a:lnTo>
                          <a:pt x="11" y="140"/>
                        </a:lnTo>
                        <a:lnTo>
                          <a:pt x="21" y="155"/>
                        </a:lnTo>
                        <a:lnTo>
                          <a:pt x="32" y="170"/>
                        </a:lnTo>
                        <a:lnTo>
                          <a:pt x="42" y="179"/>
                        </a:lnTo>
                        <a:lnTo>
                          <a:pt x="56" y="188"/>
                        </a:lnTo>
                        <a:lnTo>
                          <a:pt x="70" y="194"/>
                        </a:lnTo>
                        <a:lnTo>
                          <a:pt x="84" y="194"/>
                        </a:lnTo>
                        <a:lnTo>
                          <a:pt x="84" y="194"/>
                        </a:lnTo>
                        <a:lnTo>
                          <a:pt x="98" y="191"/>
                        </a:lnTo>
                        <a:lnTo>
                          <a:pt x="112" y="185"/>
                        </a:lnTo>
                        <a:lnTo>
                          <a:pt x="123" y="173"/>
                        </a:lnTo>
                        <a:lnTo>
                          <a:pt x="133" y="161"/>
                        </a:lnTo>
                        <a:lnTo>
                          <a:pt x="140" y="146"/>
                        </a:lnTo>
                        <a:lnTo>
                          <a:pt x="144" y="131"/>
                        </a:lnTo>
                        <a:lnTo>
                          <a:pt x="147" y="110"/>
                        </a:lnTo>
                        <a:lnTo>
                          <a:pt x="147" y="92"/>
                        </a:lnTo>
                        <a:lnTo>
                          <a:pt x="147" y="92"/>
                        </a:lnTo>
                        <a:lnTo>
                          <a:pt x="144" y="71"/>
                        </a:lnTo>
                        <a:lnTo>
                          <a:pt x="137" y="54"/>
                        </a:lnTo>
                        <a:lnTo>
                          <a:pt x="130" y="39"/>
                        </a:lnTo>
                        <a:lnTo>
                          <a:pt x="119" y="27"/>
                        </a:lnTo>
                        <a:lnTo>
                          <a:pt x="109" y="15"/>
                        </a:lnTo>
                        <a:lnTo>
                          <a:pt x="95" y="6"/>
                        </a:lnTo>
                        <a:lnTo>
                          <a:pt x="81" y="3"/>
                        </a:lnTo>
                        <a:lnTo>
                          <a:pt x="63" y="0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0198C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5" name="Freeform 155"/>
                  <p:cNvSpPr>
                    <a:spLocks/>
                  </p:cNvSpPr>
                  <p:nvPr/>
                </p:nvSpPr>
                <p:spPr bwMode="auto">
                  <a:xfrm>
                    <a:off x="3089490" y="1195549"/>
                    <a:ext cx="217488" cy="288925"/>
                  </a:xfrm>
                  <a:custGeom>
                    <a:avLst/>
                    <a:gdLst>
                      <a:gd name="T0" fmla="*/ 60 w 137"/>
                      <a:gd name="T1" fmla="*/ 0 h 182"/>
                      <a:gd name="T2" fmla="*/ 60 w 137"/>
                      <a:gd name="T3" fmla="*/ 0 h 182"/>
                      <a:gd name="T4" fmla="*/ 46 w 137"/>
                      <a:gd name="T5" fmla="*/ 3 h 182"/>
                      <a:gd name="T6" fmla="*/ 32 w 137"/>
                      <a:gd name="T7" fmla="*/ 9 h 182"/>
                      <a:gd name="T8" fmla="*/ 21 w 137"/>
                      <a:gd name="T9" fmla="*/ 21 h 182"/>
                      <a:gd name="T10" fmla="*/ 14 w 137"/>
                      <a:gd name="T11" fmla="*/ 30 h 182"/>
                      <a:gd name="T12" fmla="*/ 7 w 137"/>
                      <a:gd name="T13" fmla="*/ 45 h 182"/>
                      <a:gd name="T14" fmla="*/ 0 w 137"/>
                      <a:gd name="T15" fmla="*/ 60 h 182"/>
                      <a:gd name="T16" fmla="*/ 0 w 137"/>
                      <a:gd name="T17" fmla="*/ 77 h 182"/>
                      <a:gd name="T18" fmla="*/ 0 w 137"/>
                      <a:gd name="T19" fmla="*/ 95 h 182"/>
                      <a:gd name="T20" fmla="*/ 0 w 137"/>
                      <a:gd name="T21" fmla="*/ 95 h 182"/>
                      <a:gd name="T22" fmla="*/ 4 w 137"/>
                      <a:gd name="T23" fmla="*/ 113 h 182"/>
                      <a:gd name="T24" fmla="*/ 7 w 137"/>
                      <a:gd name="T25" fmla="*/ 131 h 182"/>
                      <a:gd name="T26" fmla="*/ 18 w 137"/>
                      <a:gd name="T27" fmla="*/ 146 h 182"/>
                      <a:gd name="T28" fmla="*/ 25 w 137"/>
                      <a:gd name="T29" fmla="*/ 158 h 182"/>
                      <a:gd name="T30" fmla="*/ 39 w 137"/>
                      <a:gd name="T31" fmla="*/ 170 h 182"/>
                      <a:gd name="T32" fmla="*/ 49 w 137"/>
                      <a:gd name="T33" fmla="*/ 176 h 182"/>
                      <a:gd name="T34" fmla="*/ 63 w 137"/>
                      <a:gd name="T35" fmla="*/ 182 h 182"/>
                      <a:gd name="T36" fmla="*/ 77 w 137"/>
                      <a:gd name="T37" fmla="*/ 182 h 182"/>
                      <a:gd name="T38" fmla="*/ 77 w 137"/>
                      <a:gd name="T39" fmla="*/ 182 h 182"/>
                      <a:gd name="T40" fmla="*/ 91 w 137"/>
                      <a:gd name="T41" fmla="*/ 179 h 182"/>
                      <a:gd name="T42" fmla="*/ 102 w 137"/>
                      <a:gd name="T43" fmla="*/ 173 h 182"/>
                      <a:gd name="T44" fmla="*/ 112 w 137"/>
                      <a:gd name="T45" fmla="*/ 164 h 182"/>
                      <a:gd name="T46" fmla="*/ 123 w 137"/>
                      <a:gd name="T47" fmla="*/ 152 h 182"/>
                      <a:gd name="T48" fmla="*/ 130 w 137"/>
                      <a:gd name="T49" fmla="*/ 137 h 182"/>
                      <a:gd name="T50" fmla="*/ 133 w 137"/>
                      <a:gd name="T51" fmla="*/ 122 h 182"/>
                      <a:gd name="T52" fmla="*/ 137 w 137"/>
                      <a:gd name="T53" fmla="*/ 104 h 182"/>
                      <a:gd name="T54" fmla="*/ 137 w 137"/>
                      <a:gd name="T55" fmla="*/ 86 h 182"/>
                      <a:gd name="T56" fmla="*/ 137 w 137"/>
                      <a:gd name="T57" fmla="*/ 86 h 182"/>
                      <a:gd name="T58" fmla="*/ 133 w 137"/>
                      <a:gd name="T59" fmla="*/ 68 h 182"/>
                      <a:gd name="T60" fmla="*/ 126 w 137"/>
                      <a:gd name="T61" fmla="*/ 51 h 182"/>
                      <a:gd name="T62" fmla="*/ 119 w 137"/>
                      <a:gd name="T63" fmla="*/ 36 h 182"/>
                      <a:gd name="T64" fmla="*/ 109 w 137"/>
                      <a:gd name="T65" fmla="*/ 24 h 182"/>
                      <a:gd name="T66" fmla="*/ 98 w 137"/>
                      <a:gd name="T67" fmla="*/ 15 h 182"/>
                      <a:gd name="T68" fmla="*/ 84 w 137"/>
                      <a:gd name="T69" fmla="*/ 6 h 182"/>
                      <a:gd name="T70" fmla="*/ 74 w 137"/>
                      <a:gd name="T71" fmla="*/ 3 h 182"/>
                      <a:gd name="T72" fmla="*/ 60 w 137"/>
                      <a:gd name="T73" fmla="*/ 0 h 182"/>
                      <a:gd name="T74" fmla="*/ 60 w 137"/>
                      <a:gd name="T75" fmla="*/ 0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37" h="182">
                        <a:moveTo>
                          <a:pt x="60" y="0"/>
                        </a:moveTo>
                        <a:lnTo>
                          <a:pt x="60" y="0"/>
                        </a:lnTo>
                        <a:lnTo>
                          <a:pt x="46" y="3"/>
                        </a:lnTo>
                        <a:lnTo>
                          <a:pt x="32" y="9"/>
                        </a:lnTo>
                        <a:lnTo>
                          <a:pt x="21" y="21"/>
                        </a:lnTo>
                        <a:lnTo>
                          <a:pt x="14" y="30"/>
                        </a:lnTo>
                        <a:lnTo>
                          <a:pt x="7" y="45"/>
                        </a:lnTo>
                        <a:lnTo>
                          <a:pt x="0" y="60"/>
                        </a:lnTo>
                        <a:lnTo>
                          <a:pt x="0" y="77"/>
                        </a:lnTo>
                        <a:lnTo>
                          <a:pt x="0" y="95"/>
                        </a:lnTo>
                        <a:lnTo>
                          <a:pt x="0" y="95"/>
                        </a:lnTo>
                        <a:lnTo>
                          <a:pt x="4" y="113"/>
                        </a:lnTo>
                        <a:lnTo>
                          <a:pt x="7" y="131"/>
                        </a:lnTo>
                        <a:lnTo>
                          <a:pt x="18" y="146"/>
                        </a:lnTo>
                        <a:lnTo>
                          <a:pt x="25" y="158"/>
                        </a:lnTo>
                        <a:lnTo>
                          <a:pt x="39" y="170"/>
                        </a:lnTo>
                        <a:lnTo>
                          <a:pt x="49" y="176"/>
                        </a:lnTo>
                        <a:lnTo>
                          <a:pt x="63" y="182"/>
                        </a:lnTo>
                        <a:lnTo>
                          <a:pt x="77" y="182"/>
                        </a:lnTo>
                        <a:lnTo>
                          <a:pt x="77" y="182"/>
                        </a:lnTo>
                        <a:lnTo>
                          <a:pt x="91" y="179"/>
                        </a:lnTo>
                        <a:lnTo>
                          <a:pt x="102" y="173"/>
                        </a:lnTo>
                        <a:lnTo>
                          <a:pt x="112" y="164"/>
                        </a:lnTo>
                        <a:lnTo>
                          <a:pt x="123" y="152"/>
                        </a:lnTo>
                        <a:lnTo>
                          <a:pt x="130" y="137"/>
                        </a:lnTo>
                        <a:lnTo>
                          <a:pt x="133" y="122"/>
                        </a:lnTo>
                        <a:lnTo>
                          <a:pt x="137" y="104"/>
                        </a:lnTo>
                        <a:lnTo>
                          <a:pt x="137" y="86"/>
                        </a:lnTo>
                        <a:lnTo>
                          <a:pt x="137" y="86"/>
                        </a:lnTo>
                        <a:lnTo>
                          <a:pt x="133" y="68"/>
                        </a:lnTo>
                        <a:lnTo>
                          <a:pt x="126" y="51"/>
                        </a:lnTo>
                        <a:lnTo>
                          <a:pt x="119" y="36"/>
                        </a:lnTo>
                        <a:lnTo>
                          <a:pt x="109" y="24"/>
                        </a:lnTo>
                        <a:lnTo>
                          <a:pt x="98" y="15"/>
                        </a:lnTo>
                        <a:lnTo>
                          <a:pt x="84" y="6"/>
                        </a:lnTo>
                        <a:lnTo>
                          <a:pt x="74" y="3"/>
                        </a:lnTo>
                        <a:lnTo>
                          <a:pt x="60" y="0"/>
                        </a:lnTo>
                        <a:lnTo>
                          <a:pt x="60" y="0"/>
                        </a:lnTo>
                        <a:close/>
                      </a:path>
                    </a:pathLst>
                  </a:custGeom>
                  <a:solidFill>
                    <a:srgbClr val="019B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6" name="Freeform 156"/>
                  <p:cNvSpPr>
                    <a:spLocks/>
                  </p:cNvSpPr>
                  <p:nvPr/>
                </p:nvSpPr>
                <p:spPr bwMode="auto">
                  <a:xfrm>
                    <a:off x="2989965" y="1209836"/>
                    <a:ext cx="200025" cy="265113"/>
                  </a:xfrm>
                  <a:custGeom>
                    <a:avLst/>
                    <a:gdLst>
                      <a:gd name="T0" fmla="*/ 56 w 126"/>
                      <a:gd name="T1" fmla="*/ 0 h 167"/>
                      <a:gd name="T2" fmla="*/ 56 w 126"/>
                      <a:gd name="T3" fmla="*/ 0 h 167"/>
                      <a:gd name="T4" fmla="*/ 42 w 126"/>
                      <a:gd name="T5" fmla="*/ 0 h 167"/>
                      <a:gd name="T6" fmla="*/ 31 w 126"/>
                      <a:gd name="T7" fmla="*/ 6 h 167"/>
                      <a:gd name="T8" fmla="*/ 21 w 126"/>
                      <a:gd name="T9" fmla="*/ 15 h 167"/>
                      <a:gd name="T10" fmla="*/ 14 w 126"/>
                      <a:gd name="T11" fmla="*/ 27 h 167"/>
                      <a:gd name="T12" fmla="*/ 7 w 126"/>
                      <a:gd name="T13" fmla="*/ 39 h 167"/>
                      <a:gd name="T14" fmla="*/ 3 w 126"/>
                      <a:gd name="T15" fmla="*/ 54 h 167"/>
                      <a:gd name="T16" fmla="*/ 0 w 126"/>
                      <a:gd name="T17" fmla="*/ 71 h 167"/>
                      <a:gd name="T18" fmla="*/ 0 w 126"/>
                      <a:gd name="T19" fmla="*/ 86 h 167"/>
                      <a:gd name="T20" fmla="*/ 0 w 126"/>
                      <a:gd name="T21" fmla="*/ 86 h 167"/>
                      <a:gd name="T22" fmla="*/ 3 w 126"/>
                      <a:gd name="T23" fmla="*/ 104 h 167"/>
                      <a:gd name="T24" fmla="*/ 10 w 126"/>
                      <a:gd name="T25" fmla="*/ 119 h 167"/>
                      <a:gd name="T26" fmla="*/ 17 w 126"/>
                      <a:gd name="T27" fmla="*/ 134 h 167"/>
                      <a:gd name="T28" fmla="*/ 24 w 126"/>
                      <a:gd name="T29" fmla="*/ 146 h 167"/>
                      <a:gd name="T30" fmla="*/ 35 w 126"/>
                      <a:gd name="T31" fmla="*/ 155 h 167"/>
                      <a:gd name="T32" fmla="*/ 49 w 126"/>
                      <a:gd name="T33" fmla="*/ 161 h 167"/>
                      <a:gd name="T34" fmla="*/ 59 w 126"/>
                      <a:gd name="T35" fmla="*/ 164 h 167"/>
                      <a:gd name="T36" fmla="*/ 73 w 126"/>
                      <a:gd name="T37" fmla="*/ 167 h 167"/>
                      <a:gd name="T38" fmla="*/ 73 w 126"/>
                      <a:gd name="T39" fmla="*/ 167 h 167"/>
                      <a:gd name="T40" fmla="*/ 84 w 126"/>
                      <a:gd name="T41" fmla="*/ 164 h 167"/>
                      <a:gd name="T42" fmla="*/ 98 w 126"/>
                      <a:gd name="T43" fmla="*/ 158 h 167"/>
                      <a:gd name="T44" fmla="*/ 105 w 126"/>
                      <a:gd name="T45" fmla="*/ 149 h 167"/>
                      <a:gd name="T46" fmla="*/ 115 w 126"/>
                      <a:gd name="T47" fmla="*/ 137 h 167"/>
                      <a:gd name="T48" fmla="*/ 122 w 126"/>
                      <a:gd name="T49" fmla="*/ 125 h 167"/>
                      <a:gd name="T50" fmla="*/ 126 w 126"/>
                      <a:gd name="T51" fmla="*/ 110 h 167"/>
                      <a:gd name="T52" fmla="*/ 126 w 126"/>
                      <a:gd name="T53" fmla="*/ 95 h 167"/>
                      <a:gd name="T54" fmla="*/ 126 w 126"/>
                      <a:gd name="T55" fmla="*/ 77 h 167"/>
                      <a:gd name="T56" fmla="*/ 126 w 126"/>
                      <a:gd name="T57" fmla="*/ 77 h 167"/>
                      <a:gd name="T58" fmla="*/ 122 w 126"/>
                      <a:gd name="T59" fmla="*/ 59 h 167"/>
                      <a:gd name="T60" fmla="*/ 119 w 126"/>
                      <a:gd name="T61" fmla="*/ 45 h 167"/>
                      <a:gd name="T62" fmla="*/ 112 w 126"/>
                      <a:gd name="T63" fmla="*/ 33 h 167"/>
                      <a:gd name="T64" fmla="*/ 101 w 126"/>
                      <a:gd name="T65" fmla="*/ 21 h 167"/>
                      <a:gd name="T66" fmla="*/ 91 w 126"/>
                      <a:gd name="T67" fmla="*/ 9 h 167"/>
                      <a:gd name="T68" fmla="*/ 80 w 126"/>
                      <a:gd name="T69" fmla="*/ 3 h 167"/>
                      <a:gd name="T70" fmla="*/ 66 w 126"/>
                      <a:gd name="T71" fmla="*/ 0 h 167"/>
                      <a:gd name="T72" fmla="*/ 56 w 126"/>
                      <a:gd name="T73" fmla="*/ 0 h 167"/>
                      <a:gd name="T74" fmla="*/ 56 w 126"/>
                      <a:gd name="T75" fmla="*/ 0 h 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26" h="167">
                        <a:moveTo>
                          <a:pt x="56" y="0"/>
                        </a:moveTo>
                        <a:lnTo>
                          <a:pt x="56" y="0"/>
                        </a:lnTo>
                        <a:lnTo>
                          <a:pt x="42" y="0"/>
                        </a:lnTo>
                        <a:lnTo>
                          <a:pt x="31" y="6"/>
                        </a:lnTo>
                        <a:lnTo>
                          <a:pt x="21" y="15"/>
                        </a:lnTo>
                        <a:lnTo>
                          <a:pt x="14" y="27"/>
                        </a:lnTo>
                        <a:lnTo>
                          <a:pt x="7" y="39"/>
                        </a:lnTo>
                        <a:lnTo>
                          <a:pt x="3" y="54"/>
                        </a:lnTo>
                        <a:lnTo>
                          <a:pt x="0" y="71"/>
                        </a:lnTo>
                        <a:lnTo>
                          <a:pt x="0" y="86"/>
                        </a:lnTo>
                        <a:lnTo>
                          <a:pt x="0" y="86"/>
                        </a:lnTo>
                        <a:lnTo>
                          <a:pt x="3" y="104"/>
                        </a:lnTo>
                        <a:lnTo>
                          <a:pt x="10" y="119"/>
                        </a:lnTo>
                        <a:lnTo>
                          <a:pt x="17" y="134"/>
                        </a:lnTo>
                        <a:lnTo>
                          <a:pt x="24" y="146"/>
                        </a:lnTo>
                        <a:lnTo>
                          <a:pt x="35" y="155"/>
                        </a:lnTo>
                        <a:lnTo>
                          <a:pt x="49" y="161"/>
                        </a:lnTo>
                        <a:lnTo>
                          <a:pt x="59" y="164"/>
                        </a:lnTo>
                        <a:lnTo>
                          <a:pt x="73" y="167"/>
                        </a:lnTo>
                        <a:lnTo>
                          <a:pt x="73" y="167"/>
                        </a:lnTo>
                        <a:lnTo>
                          <a:pt x="84" y="164"/>
                        </a:lnTo>
                        <a:lnTo>
                          <a:pt x="98" y="158"/>
                        </a:lnTo>
                        <a:lnTo>
                          <a:pt x="105" y="149"/>
                        </a:lnTo>
                        <a:lnTo>
                          <a:pt x="115" y="137"/>
                        </a:lnTo>
                        <a:lnTo>
                          <a:pt x="122" y="125"/>
                        </a:lnTo>
                        <a:lnTo>
                          <a:pt x="126" y="110"/>
                        </a:lnTo>
                        <a:lnTo>
                          <a:pt x="126" y="95"/>
                        </a:lnTo>
                        <a:lnTo>
                          <a:pt x="126" y="77"/>
                        </a:lnTo>
                        <a:lnTo>
                          <a:pt x="126" y="77"/>
                        </a:lnTo>
                        <a:lnTo>
                          <a:pt x="122" y="59"/>
                        </a:lnTo>
                        <a:lnTo>
                          <a:pt x="119" y="45"/>
                        </a:lnTo>
                        <a:lnTo>
                          <a:pt x="112" y="33"/>
                        </a:lnTo>
                        <a:lnTo>
                          <a:pt x="101" y="21"/>
                        </a:lnTo>
                        <a:lnTo>
                          <a:pt x="91" y="9"/>
                        </a:lnTo>
                        <a:lnTo>
                          <a:pt x="80" y="3"/>
                        </a:lnTo>
                        <a:lnTo>
                          <a:pt x="66" y="0"/>
                        </a:lnTo>
                        <a:lnTo>
                          <a:pt x="56" y="0"/>
                        </a:lnTo>
                        <a:lnTo>
                          <a:pt x="56" y="0"/>
                        </a:lnTo>
                        <a:close/>
                      </a:path>
                    </a:pathLst>
                  </a:custGeom>
                  <a:solidFill>
                    <a:srgbClr val="00A0C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7" name="Freeform 157"/>
                  <p:cNvSpPr>
                    <a:spLocks/>
                  </p:cNvSpPr>
                  <p:nvPr/>
                </p:nvSpPr>
                <p:spPr bwMode="auto">
                  <a:xfrm>
                    <a:off x="3067265" y="1257461"/>
                    <a:ext cx="255588" cy="217488"/>
                  </a:xfrm>
                  <a:custGeom>
                    <a:avLst/>
                    <a:gdLst>
                      <a:gd name="T0" fmla="*/ 74 w 161"/>
                      <a:gd name="T1" fmla="*/ 0 h 137"/>
                      <a:gd name="T2" fmla="*/ 74 w 161"/>
                      <a:gd name="T3" fmla="*/ 0 h 137"/>
                      <a:gd name="T4" fmla="*/ 60 w 161"/>
                      <a:gd name="T5" fmla="*/ 3 h 137"/>
                      <a:gd name="T6" fmla="*/ 42 w 161"/>
                      <a:gd name="T7" fmla="*/ 9 h 137"/>
                      <a:gd name="T8" fmla="*/ 32 w 161"/>
                      <a:gd name="T9" fmla="*/ 15 h 137"/>
                      <a:gd name="T10" fmla="*/ 21 w 161"/>
                      <a:gd name="T11" fmla="*/ 24 h 137"/>
                      <a:gd name="T12" fmla="*/ 11 w 161"/>
                      <a:gd name="T13" fmla="*/ 35 h 137"/>
                      <a:gd name="T14" fmla="*/ 4 w 161"/>
                      <a:gd name="T15" fmla="*/ 47 h 137"/>
                      <a:gd name="T16" fmla="*/ 0 w 161"/>
                      <a:gd name="T17" fmla="*/ 59 h 137"/>
                      <a:gd name="T18" fmla="*/ 0 w 161"/>
                      <a:gd name="T19" fmla="*/ 74 h 137"/>
                      <a:gd name="T20" fmla="*/ 0 w 161"/>
                      <a:gd name="T21" fmla="*/ 74 h 137"/>
                      <a:gd name="T22" fmla="*/ 4 w 161"/>
                      <a:gd name="T23" fmla="*/ 86 h 137"/>
                      <a:gd name="T24" fmla="*/ 11 w 161"/>
                      <a:gd name="T25" fmla="*/ 101 h 137"/>
                      <a:gd name="T26" fmla="*/ 18 w 161"/>
                      <a:gd name="T27" fmla="*/ 110 h 137"/>
                      <a:gd name="T28" fmla="*/ 28 w 161"/>
                      <a:gd name="T29" fmla="*/ 119 h 137"/>
                      <a:gd name="T30" fmla="*/ 42 w 161"/>
                      <a:gd name="T31" fmla="*/ 128 h 137"/>
                      <a:gd name="T32" fmla="*/ 56 w 161"/>
                      <a:gd name="T33" fmla="*/ 134 h 137"/>
                      <a:gd name="T34" fmla="*/ 70 w 161"/>
                      <a:gd name="T35" fmla="*/ 137 h 137"/>
                      <a:gd name="T36" fmla="*/ 88 w 161"/>
                      <a:gd name="T37" fmla="*/ 137 h 137"/>
                      <a:gd name="T38" fmla="*/ 88 w 161"/>
                      <a:gd name="T39" fmla="*/ 137 h 137"/>
                      <a:gd name="T40" fmla="*/ 105 w 161"/>
                      <a:gd name="T41" fmla="*/ 134 h 137"/>
                      <a:gd name="T42" fmla="*/ 119 w 161"/>
                      <a:gd name="T43" fmla="*/ 128 h 137"/>
                      <a:gd name="T44" fmla="*/ 130 w 161"/>
                      <a:gd name="T45" fmla="*/ 122 h 137"/>
                      <a:gd name="T46" fmla="*/ 144 w 161"/>
                      <a:gd name="T47" fmla="*/ 113 h 137"/>
                      <a:gd name="T48" fmla="*/ 151 w 161"/>
                      <a:gd name="T49" fmla="*/ 101 h 137"/>
                      <a:gd name="T50" fmla="*/ 158 w 161"/>
                      <a:gd name="T51" fmla="*/ 89 h 137"/>
                      <a:gd name="T52" fmla="*/ 161 w 161"/>
                      <a:gd name="T53" fmla="*/ 77 h 137"/>
                      <a:gd name="T54" fmla="*/ 161 w 161"/>
                      <a:gd name="T55" fmla="*/ 62 h 137"/>
                      <a:gd name="T56" fmla="*/ 161 w 161"/>
                      <a:gd name="T57" fmla="*/ 62 h 137"/>
                      <a:gd name="T58" fmla="*/ 158 w 161"/>
                      <a:gd name="T59" fmla="*/ 47 h 137"/>
                      <a:gd name="T60" fmla="*/ 151 w 161"/>
                      <a:gd name="T61" fmla="*/ 35 h 137"/>
                      <a:gd name="T62" fmla="*/ 144 w 161"/>
                      <a:gd name="T63" fmla="*/ 26 h 137"/>
                      <a:gd name="T64" fmla="*/ 133 w 161"/>
                      <a:gd name="T65" fmla="*/ 15 h 137"/>
                      <a:gd name="T66" fmla="*/ 119 w 161"/>
                      <a:gd name="T67" fmla="*/ 9 h 137"/>
                      <a:gd name="T68" fmla="*/ 105 w 161"/>
                      <a:gd name="T69" fmla="*/ 3 h 137"/>
                      <a:gd name="T70" fmla="*/ 91 w 161"/>
                      <a:gd name="T71" fmla="*/ 0 h 137"/>
                      <a:gd name="T72" fmla="*/ 74 w 161"/>
                      <a:gd name="T73" fmla="*/ 0 h 137"/>
                      <a:gd name="T74" fmla="*/ 74 w 161"/>
                      <a:gd name="T75" fmla="*/ 0 h 1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61" h="137">
                        <a:moveTo>
                          <a:pt x="74" y="0"/>
                        </a:moveTo>
                        <a:lnTo>
                          <a:pt x="74" y="0"/>
                        </a:lnTo>
                        <a:lnTo>
                          <a:pt x="60" y="3"/>
                        </a:lnTo>
                        <a:lnTo>
                          <a:pt x="42" y="9"/>
                        </a:lnTo>
                        <a:lnTo>
                          <a:pt x="32" y="15"/>
                        </a:lnTo>
                        <a:lnTo>
                          <a:pt x="21" y="24"/>
                        </a:lnTo>
                        <a:lnTo>
                          <a:pt x="11" y="35"/>
                        </a:lnTo>
                        <a:lnTo>
                          <a:pt x="4" y="47"/>
                        </a:lnTo>
                        <a:lnTo>
                          <a:pt x="0" y="59"/>
                        </a:lnTo>
                        <a:lnTo>
                          <a:pt x="0" y="74"/>
                        </a:lnTo>
                        <a:lnTo>
                          <a:pt x="0" y="74"/>
                        </a:lnTo>
                        <a:lnTo>
                          <a:pt x="4" y="86"/>
                        </a:lnTo>
                        <a:lnTo>
                          <a:pt x="11" y="101"/>
                        </a:lnTo>
                        <a:lnTo>
                          <a:pt x="18" y="110"/>
                        </a:lnTo>
                        <a:lnTo>
                          <a:pt x="28" y="119"/>
                        </a:lnTo>
                        <a:lnTo>
                          <a:pt x="42" y="128"/>
                        </a:lnTo>
                        <a:lnTo>
                          <a:pt x="56" y="134"/>
                        </a:lnTo>
                        <a:lnTo>
                          <a:pt x="70" y="137"/>
                        </a:lnTo>
                        <a:lnTo>
                          <a:pt x="88" y="137"/>
                        </a:lnTo>
                        <a:lnTo>
                          <a:pt x="88" y="137"/>
                        </a:lnTo>
                        <a:lnTo>
                          <a:pt x="105" y="134"/>
                        </a:lnTo>
                        <a:lnTo>
                          <a:pt x="119" y="128"/>
                        </a:lnTo>
                        <a:lnTo>
                          <a:pt x="130" y="122"/>
                        </a:lnTo>
                        <a:lnTo>
                          <a:pt x="144" y="113"/>
                        </a:lnTo>
                        <a:lnTo>
                          <a:pt x="151" y="101"/>
                        </a:lnTo>
                        <a:lnTo>
                          <a:pt x="158" y="89"/>
                        </a:lnTo>
                        <a:lnTo>
                          <a:pt x="161" y="77"/>
                        </a:lnTo>
                        <a:lnTo>
                          <a:pt x="161" y="62"/>
                        </a:lnTo>
                        <a:lnTo>
                          <a:pt x="161" y="62"/>
                        </a:lnTo>
                        <a:lnTo>
                          <a:pt x="158" y="47"/>
                        </a:lnTo>
                        <a:lnTo>
                          <a:pt x="151" y="35"/>
                        </a:lnTo>
                        <a:lnTo>
                          <a:pt x="144" y="26"/>
                        </a:lnTo>
                        <a:lnTo>
                          <a:pt x="133" y="15"/>
                        </a:lnTo>
                        <a:lnTo>
                          <a:pt x="119" y="9"/>
                        </a:lnTo>
                        <a:lnTo>
                          <a:pt x="105" y="3"/>
                        </a:lnTo>
                        <a:lnTo>
                          <a:pt x="91" y="0"/>
                        </a:lnTo>
                        <a:lnTo>
                          <a:pt x="74" y="0"/>
                        </a:lnTo>
                        <a:lnTo>
                          <a:pt x="74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8" name="Freeform 158"/>
                  <p:cNvSpPr>
                    <a:spLocks/>
                  </p:cNvSpPr>
                  <p:nvPr/>
                </p:nvSpPr>
                <p:spPr bwMode="auto">
                  <a:xfrm>
                    <a:off x="3233952" y="1417799"/>
                    <a:ext cx="84138" cy="71438"/>
                  </a:xfrm>
                  <a:custGeom>
                    <a:avLst/>
                    <a:gdLst>
                      <a:gd name="T0" fmla="*/ 25 w 53"/>
                      <a:gd name="T1" fmla="*/ 0 h 45"/>
                      <a:gd name="T2" fmla="*/ 25 w 53"/>
                      <a:gd name="T3" fmla="*/ 0 h 45"/>
                      <a:gd name="T4" fmla="*/ 14 w 53"/>
                      <a:gd name="T5" fmla="*/ 0 h 45"/>
                      <a:gd name="T6" fmla="*/ 7 w 53"/>
                      <a:gd name="T7" fmla="*/ 6 h 45"/>
                      <a:gd name="T8" fmla="*/ 4 w 53"/>
                      <a:gd name="T9" fmla="*/ 15 h 45"/>
                      <a:gd name="T10" fmla="*/ 0 w 53"/>
                      <a:gd name="T11" fmla="*/ 24 h 45"/>
                      <a:gd name="T12" fmla="*/ 0 w 53"/>
                      <a:gd name="T13" fmla="*/ 24 h 45"/>
                      <a:gd name="T14" fmla="*/ 4 w 53"/>
                      <a:gd name="T15" fmla="*/ 33 h 45"/>
                      <a:gd name="T16" fmla="*/ 11 w 53"/>
                      <a:gd name="T17" fmla="*/ 39 h 45"/>
                      <a:gd name="T18" fmla="*/ 18 w 53"/>
                      <a:gd name="T19" fmla="*/ 42 h 45"/>
                      <a:gd name="T20" fmla="*/ 28 w 53"/>
                      <a:gd name="T21" fmla="*/ 45 h 45"/>
                      <a:gd name="T22" fmla="*/ 28 w 53"/>
                      <a:gd name="T23" fmla="*/ 45 h 45"/>
                      <a:gd name="T24" fmla="*/ 39 w 53"/>
                      <a:gd name="T25" fmla="*/ 42 h 45"/>
                      <a:gd name="T26" fmla="*/ 49 w 53"/>
                      <a:gd name="T27" fmla="*/ 36 h 45"/>
                      <a:gd name="T28" fmla="*/ 53 w 53"/>
                      <a:gd name="T29" fmla="*/ 27 h 45"/>
                      <a:gd name="T30" fmla="*/ 53 w 53"/>
                      <a:gd name="T31" fmla="*/ 18 h 45"/>
                      <a:gd name="T32" fmla="*/ 53 w 53"/>
                      <a:gd name="T33" fmla="*/ 18 h 45"/>
                      <a:gd name="T34" fmla="*/ 53 w 53"/>
                      <a:gd name="T35" fmla="*/ 12 h 45"/>
                      <a:gd name="T36" fmla="*/ 46 w 53"/>
                      <a:gd name="T37" fmla="*/ 3 h 45"/>
                      <a:gd name="T38" fmla="*/ 35 w 53"/>
                      <a:gd name="T39" fmla="*/ 0 h 45"/>
                      <a:gd name="T40" fmla="*/ 25 w 53"/>
                      <a:gd name="T41" fmla="*/ 0 h 45"/>
                      <a:gd name="T42" fmla="*/ 25 w 53"/>
                      <a:gd name="T43" fmla="*/ 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3" h="45">
                        <a:moveTo>
                          <a:pt x="25" y="0"/>
                        </a:moveTo>
                        <a:lnTo>
                          <a:pt x="25" y="0"/>
                        </a:lnTo>
                        <a:lnTo>
                          <a:pt x="14" y="0"/>
                        </a:lnTo>
                        <a:lnTo>
                          <a:pt x="7" y="6"/>
                        </a:lnTo>
                        <a:lnTo>
                          <a:pt x="4" y="15"/>
                        </a:lnTo>
                        <a:lnTo>
                          <a:pt x="0" y="24"/>
                        </a:lnTo>
                        <a:lnTo>
                          <a:pt x="0" y="24"/>
                        </a:lnTo>
                        <a:lnTo>
                          <a:pt x="4" y="33"/>
                        </a:lnTo>
                        <a:lnTo>
                          <a:pt x="11" y="39"/>
                        </a:lnTo>
                        <a:lnTo>
                          <a:pt x="18" y="42"/>
                        </a:lnTo>
                        <a:lnTo>
                          <a:pt x="28" y="45"/>
                        </a:lnTo>
                        <a:lnTo>
                          <a:pt x="28" y="45"/>
                        </a:lnTo>
                        <a:lnTo>
                          <a:pt x="39" y="42"/>
                        </a:lnTo>
                        <a:lnTo>
                          <a:pt x="49" y="36"/>
                        </a:lnTo>
                        <a:lnTo>
                          <a:pt x="53" y="27"/>
                        </a:lnTo>
                        <a:lnTo>
                          <a:pt x="53" y="18"/>
                        </a:lnTo>
                        <a:lnTo>
                          <a:pt x="53" y="18"/>
                        </a:lnTo>
                        <a:lnTo>
                          <a:pt x="53" y="12"/>
                        </a:lnTo>
                        <a:lnTo>
                          <a:pt x="46" y="3"/>
                        </a:lnTo>
                        <a:lnTo>
                          <a:pt x="35" y="0"/>
                        </a:lnTo>
                        <a:lnTo>
                          <a:pt x="25" y="0"/>
                        </a:lnTo>
                        <a:lnTo>
                          <a:pt x="2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9" name="Freeform 159"/>
                  <p:cNvSpPr>
                    <a:spLocks/>
                  </p:cNvSpPr>
                  <p:nvPr/>
                </p:nvSpPr>
                <p:spPr bwMode="auto">
                  <a:xfrm>
                    <a:off x="3295865" y="1493999"/>
                    <a:ext cx="53975" cy="47625"/>
                  </a:xfrm>
                  <a:custGeom>
                    <a:avLst/>
                    <a:gdLst>
                      <a:gd name="T0" fmla="*/ 17 w 34"/>
                      <a:gd name="T1" fmla="*/ 0 h 30"/>
                      <a:gd name="T2" fmla="*/ 17 w 34"/>
                      <a:gd name="T3" fmla="*/ 0 h 30"/>
                      <a:gd name="T4" fmla="*/ 10 w 34"/>
                      <a:gd name="T5" fmla="*/ 0 h 30"/>
                      <a:gd name="T6" fmla="*/ 7 w 34"/>
                      <a:gd name="T7" fmla="*/ 3 h 30"/>
                      <a:gd name="T8" fmla="*/ 3 w 34"/>
                      <a:gd name="T9" fmla="*/ 9 h 30"/>
                      <a:gd name="T10" fmla="*/ 0 w 34"/>
                      <a:gd name="T11" fmla="*/ 15 h 30"/>
                      <a:gd name="T12" fmla="*/ 0 w 34"/>
                      <a:gd name="T13" fmla="*/ 15 h 30"/>
                      <a:gd name="T14" fmla="*/ 3 w 34"/>
                      <a:gd name="T15" fmla="*/ 21 h 30"/>
                      <a:gd name="T16" fmla="*/ 7 w 34"/>
                      <a:gd name="T17" fmla="*/ 24 h 30"/>
                      <a:gd name="T18" fmla="*/ 14 w 34"/>
                      <a:gd name="T19" fmla="*/ 27 h 30"/>
                      <a:gd name="T20" fmla="*/ 20 w 34"/>
                      <a:gd name="T21" fmla="*/ 30 h 30"/>
                      <a:gd name="T22" fmla="*/ 20 w 34"/>
                      <a:gd name="T23" fmla="*/ 30 h 30"/>
                      <a:gd name="T24" fmla="*/ 27 w 34"/>
                      <a:gd name="T25" fmla="*/ 27 h 30"/>
                      <a:gd name="T26" fmla="*/ 31 w 34"/>
                      <a:gd name="T27" fmla="*/ 24 h 30"/>
                      <a:gd name="T28" fmla="*/ 34 w 34"/>
                      <a:gd name="T29" fmla="*/ 18 h 30"/>
                      <a:gd name="T30" fmla="*/ 34 w 34"/>
                      <a:gd name="T31" fmla="*/ 12 h 30"/>
                      <a:gd name="T32" fmla="*/ 34 w 34"/>
                      <a:gd name="T33" fmla="*/ 12 h 30"/>
                      <a:gd name="T34" fmla="*/ 34 w 34"/>
                      <a:gd name="T35" fmla="*/ 6 h 30"/>
                      <a:gd name="T36" fmla="*/ 31 w 34"/>
                      <a:gd name="T37" fmla="*/ 3 h 30"/>
                      <a:gd name="T38" fmla="*/ 24 w 34"/>
                      <a:gd name="T39" fmla="*/ 0 h 30"/>
                      <a:gd name="T40" fmla="*/ 17 w 34"/>
                      <a:gd name="T41" fmla="*/ 0 h 30"/>
                      <a:gd name="T42" fmla="*/ 17 w 34"/>
                      <a:gd name="T43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34" h="30">
                        <a:moveTo>
                          <a:pt x="17" y="0"/>
                        </a:moveTo>
                        <a:lnTo>
                          <a:pt x="17" y="0"/>
                        </a:lnTo>
                        <a:lnTo>
                          <a:pt x="10" y="0"/>
                        </a:lnTo>
                        <a:lnTo>
                          <a:pt x="7" y="3"/>
                        </a:lnTo>
                        <a:lnTo>
                          <a:pt x="3" y="9"/>
                        </a:lnTo>
                        <a:lnTo>
                          <a:pt x="0" y="15"/>
                        </a:lnTo>
                        <a:lnTo>
                          <a:pt x="0" y="15"/>
                        </a:lnTo>
                        <a:lnTo>
                          <a:pt x="3" y="21"/>
                        </a:lnTo>
                        <a:lnTo>
                          <a:pt x="7" y="24"/>
                        </a:lnTo>
                        <a:lnTo>
                          <a:pt x="14" y="27"/>
                        </a:lnTo>
                        <a:lnTo>
                          <a:pt x="20" y="30"/>
                        </a:lnTo>
                        <a:lnTo>
                          <a:pt x="20" y="30"/>
                        </a:lnTo>
                        <a:lnTo>
                          <a:pt x="27" y="27"/>
                        </a:lnTo>
                        <a:lnTo>
                          <a:pt x="31" y="24"/>
                        </a:lnTo>
                        <a:lnTo>
                          <a:pt x="34" y="18"/>
                        </a:lnTo>
                        <a:lnTo>
                          <a:pt x="34" y="12"/>
                        </a:lnTo>
                        <a:lnTo>
                          <a:pt x="34" y="12"/>
                        </a:lnTo>
                        <a:lnTo>
                          <a:pt x="34" y="6"/>
                        </a:lnTo>
                        <a:lnTo>
                          <a:pt x="31" y="3"/>
                        </a:lnTo>
                        <a:lnTo>
                          <a:pt x="24" y="0"/>
                        </a:lnTo>
                        <a:lnTo>
                          <a:pt x="17" y="0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0" name="Freeform 40"/>
                  <p:cNvSpPr>
                    <a:spLocks/>
                  </p:cNvSpPr>
                  <p:nvPr/>
                </p:nvSpPr>
                <p:spPr bwMode="auto">
                  <a:xfrm>
                    <a:off x="3068058" y="1682910"/>
                    <a:ext cx="365125" cy="180975"/>
                  </a:xfrm>
                  <a:custGeom>
                    <a:avLst/>
                    <a:gdLst>
                      <a:gd name="T0" fmla="*/ 126 w 230"/>
                      <a:gd name="T1" fmla="*/ 0 h 114"/>
                      <a:gd name="T2" fmla="*/ 126 w 230"/>
                      <a:gd name="T3" fmla="*/ 0 h 114"/>
                      <a:gd name="T4" fmla="*/ 147 w 230"/>
                      <a:gd name="T5" fmla="*/ 3 h 114"/>
                      <a:gd name="T6" fmla="*/ 167 w 230"/>
                      <a:gd name="T7" fmla="*/ 9 h 114"/>
                      <a:gd name="T8" fmla="*/ 188 w 230"/>
                      <a:gd name="T9" fmla="*/ 18 h 114"/>
                      <a:gd name="T10" fmla="*/ 202 w 230"/>
                      <a:gd name="T11" fmla="*/ 27 h 114"/>
                      <a:gd name="T12" fmla="*/ 216 w 230"/>
                      <a:gd name="T13" fmla="*/ 36 h 114"/>
                      <a:gd name="T14" fmla="*/ 227 w 230"/>
                      <a:gd name="T15" fmla="*/ 45 h 114"/>
                      <a:gd name="T16" fmla="*/ 230 w 230"/>
                      <a:gd name="T17" fmla="*/ 57 h 114"/>
                      <a:gd name="T18" fmla="*/ 230 w 230"/>
                      <a:gd name="T19" fmla="*/ 69 h 114"/>
                      <a:gd name="T20" fmla="*/ 230 w 230"/>
                      <a:gd name="T21" fmla="*/ 69 h 114"/>
                      <a:gd name="T22" fmla="*/ 227 w 230"/>
                      <a:gd name="T23" fmla="*/ 81 h 114"/>
                      <a:gd name="T24" fmla="*/ 220 w 230"/>
                      <a:gd name="T25" fmla="*/ 90 h 114"/>
                      <a:gd name="T26" fmla="*/ 206 w 230"/>
                      <a:gd name="T27" fmla="*/ 99 h 114"/>
                      <a:gd name="T28" fmla="*/ 192 w 230"/>
                      <a:gd name="T29" fmla="*/ 105 h 114"/>
                      <a:gd name="T30" fmla="*/ 174 w 230"/>
                      <a:gd name="T31" fmla="*/ 111 h 114"/>
                      <a:gd name="T32" fmla="*/ 154 w 230"/>
                      <a:gd name="T33" fmla="*/ 114 h 114"/>
                      <a:gd name="T34" fmla="*/ 133 w 230"/>
                      <a:gd name="T35" fmla="*/ 114 h 114"/>
                      <a:gd name="T36" fmla="*/ 108 w 230"/>
                      <a:gd name="T37" fmla="*/ 111 h 114"/>
                      <a:gd name="T38" fmla="*/ 108 w 230"/>
                      <a:gd name="T39" fmla="*/ 111 h 114"/>
                      <a:gd name="T40" fmla="*/ 84 w 230"/>
                      <a:gd name="T41" fmla="*/ 108 h 114"/>
                      <a:gd name="T42" fmla="*/ 63 w 230"/>
                      <a:gd name="T43" fmla="*/ 102 h 114"/>
                      <a:gd name="T44" fmla="*/ 45 w 230"/>
                      <a:gd name="T45" fmla="*/ 96 h 114"/>
                      <a:gd name="T46" fmla="*/ 28 w 230"/>
                      <a:gd name="T47" fmla="*/ 87 h 114"/>
                      <a:gd name="T48" fmla="*/ 17 w 230"/>
                      <a:gd name="T49" fmla="*/ 78 h 114"/>
                      <a:gd name="T50" fmla="*/ 7 w 230"/>
                      <a:gd name="T51" fmla="*/ 66 h 114"/>
                      <a:gd name="T52" fmla="*/ 0 w 230"/>
                      <a:gd name="T53" fmla="*/ 57 h 114"/>
                      <a:gd name="T54" fmla="*/ 0 w 230"/>
                      <a:gd name="T55" fmla="*/ 45 h 114"/>
                      <a:gd name="T56" fmla="*/ 0 w 230"/>
                      <a:gd name="T57" fmla="*/ 45 h 114"/>
                      <a:gd name="T58" fmla="*/ 3 w 230"/>
                      <a:gd name="T59" fmla="*/ 33 h 114"/>
                      <a:gd name="T60" fmla="*/ 14 w 230"/>
                      <a:gd name="T61" fmla="*/ 24 h 114"/>
                      <a:gd name="T62" fmla="*/ 24 w 230"/>
                      <a:gd name="T63" fmla="*/ 15 h 114"/>
                      <a:gd name="T64" fmla="*/ 42 w 230"/>
                      <a:gd name="T65" fmla="*/ 9 h 114"/>
                      <a:gd name="T66" fmla="*/ 59 w 230"/>
                      <a:gd name="T67" fmla="*/ 3 h 114"/>
                      <a:gd name="T68" fmla="*/ 80 w 230"/>
                      <a:gd name="T69" fmla="*/ 0 h 114"/>
                      <a:gd name="T70" fmla="*/ 101 w 230"/>
                      <a:gd name="T71" fmla="*/ 0 h 114"/>
                      <a:gd name="T72" fmla="*/ 126 w 230"/>
                      <a:gd name="T73" fmla="*/ 0 h 114"/>
                      <a:gd name="T74" fmla="*/ 126 w 230"/>
                      <a:gd name="T75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30" h="114">
                        <a:moveTo>
                          <a:pt x="126" y="0"/>
                        </a:moveTo>
                        <a:lnTo>
                          <a:pt x="126" y="0"/>
                        </a:lnTo>
                        <a:lnTo>
                          <a:pt x="147" y="3"/>
                        </a:lnTo>
                        <a:lnTo>
                          <a:pt x="167" y="9"/>
                        </a:lnTo>
                        <a:lnTo>
                          <a:pt x="188" y="18"/>
                        </a:lnTo>
                        <a:lnTo>
                          <a:pt x="202" y="27"/>
                        </a:lnTo>
                        <a:lnTo>
                          <a:pt x="216" y="36"/>
                        </a:lnTo>
                        <a:lnTo>
                          <a:pt x="227" y="45"/>
                        </a:lnTo>
                        <a:lnTo>
                          <a:pt x="230" y="57"/>
                        </a:lnTo>
                        <a:lnTo>
                          <a:pt x="230" y="69"/>
                        </a:lnTo>
                        <a:lnTo>
                          <a:pt x="230" y="69"/>
                        </a:lnTo>
                        <a:lnTo>
                          <a:pt x="227" y="81"/>
                        </a:lnTo>
                        <a:lnTo>
                          <a:pt x="220" y="90"/>
                        </a:lnTo>
                        <a:lnTo>
                          <a:pt x="206" y="99"/>
                        </a:lnTo>
                        <a:lnTo>
                          <a:pt x="192" y="105"/>
                        </a:lnTo>
                        <a:lnTo>
                          <a:pt x="174" y="111"/>
                        </a:lnTo>
                        <a:lnTo>
                          <a:pt x="154" y="114"/>
                        </a:lnTo>
                        <a:lnTo>
                          <a:pt x="133" y="114"/>
                        </a:lnTo>
                        <a:lnTo>
                          <a:pt x="108" y="111"/>
                        </a:lnTo>
                        <a:lnTo>
                          <a:pt x="108" y="111"/>
                        </a:lnTo>
                        <a:lnTo>
                          <a:pt x="84" y="108"/>
                        </a:lnTo>
                        <a:lnTo>
                          <a:pt x="63" y="102"/>
                        </a:lnTo>
                        <a:lnTo>
                          <a:pt x="45" y="96"/>
                        </a:lnTo>
                        <a:lnTo>
                          <a:pt x="28" y="87"/>
                        </a:lnTo>
                        <a:lnTo>
                          <a:pt x="17" y="78"/>
                        </a:lnTo>
                        <a:lnTo>
                          <a:pt x="7" y="66"/>
                        </a:lnTo>
                        <a:lnTo>
                          <a:pt x="0" y="57"/>
                        </a:lnTo>
                        <a:lnTo>
                          <a:pt x="0" y="45"/>
                        </a:lnTo>
                        <a:lnTo>
                          <a:pt x="0" y="45"/>
                        </a:lnTo>
                        <a:lnTo>
                          <a:pt x="3" y="33"/>
                        </a:lnTo>
                        <a:lnTo>
                          <a:pt x="14" y="24"/>
                        </a:lnTo>
                        <a:lnTo>
                          <a:pt x="24" y="15"/>
                        </a:lnTo>
                        <a:lnTo>
                          <a:pt x="42" y="9"/>
                        </a:lnTo>
                        <a:lnTo>
                          <a:pt x="59" y="3"/>
                        </a:lnTo>
                        <a:lnTo>
                          <a:pt x="80" y="0"/>
                        </a:lnTo>
                        <a:lnTo>
                          <a:pt x="101" y="0"/>
                        </a:lnTo>
                        <a:lnTo>
                          <a:pt x="126" y="0"/>
                        </a:lnTo>
                        <a:lnTo>
                          <a:pt x="126" y="0"/>
                        </a:lnTo>
                        <a:close/>
                      </a:path>
                    </a:pathLst>
                  </a:custGeom>
                  <a:solidFill>
                    <a:srgbClr val="F7F71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1" name="Freeform 41"/>
                  <p:cNvSpPr>
                    <a:spLocks/>
                  </p:cNvSpPr>
                  <p:nvPr/>
                </p:nvSpPr>
                <p:spPr bwMode="auto">
                  <a:xfrm>
                    <a:off x="3083933" y="1682910"/>
                    <a:ext cx="338138" cy="171450"/>
                  </a:xfrm>
                  <a:custGeom>
                    <a:avLst/>
                    <a:gdLst>
                      <a:gd name="T0" fmla="*/ 116 w 213"/>
                      <a:gd name="T1" fmla="*/ 3 h 108"/>
                      <a:gd name="T2" fmla="*/ 116 w 213"/>
                      <a:gd name="T3" fmla="*/ 3 h 108"/>
                      <a:gd name="T4" fmla="*/ 137 w 213"/>
                      <a:gd name="T5" fmla="*/ 6 h 108"/>
                      <a:gd name="T6" fmla="*/ 157 w 213"/>
                      <a:gd name="T7" fmla="*/ 12 h 108"/>
                      <a:gd name="T8" fmla="*/ 175 w 213"/>
                      <a:gd name="T9" fmla="*/ 18 h 108"/>
                      <a:gd name="T10" fmla="*/ 189 w 213"/>
                      <a:gd name="T11" fmla="*/ 27 h 108"/>
                      <a:gd name="T12" fmla="*/ 199 w 213"/>
                      <a:gd name="T13" fmla="*/ 36 h 108"/>
                      <a:gd name="T14" fmla="*/ 210 w 213"/>
                      <a:gd name="T15" fmla="*/ 45 h 108"/>
                      <a:gd name="T16" fmla="*/ 213 w 213"/>
                      <a:gd name="T17" fmla="*/ 54 h 108"/>
                      <a:gd name="T18" fmla="*/ 213 w 213"/>
                      <a:gd name="T19" fmla="*/ 66 h 108"/>
                      <a:gd name="T20" fmla="*/ 213 w 213"/>
                      <a:gd name="T21" fmla="*/ 66 h 108"/>
                      <a:gd name="T22" fmla="*/ 210 w 213"/>
                      <a:gd name="T23" fmla="*/ 75 h 108"/>
                      <a:gd name="T24" fmla="*/ 203 w 213"/>
                      <a:gd name="T25" fmla="*/ 84 h 108"/>
                      <a:gd name="T26" fmla="*/ 192 w 213"/>
                      <a:gd name="T27" fmla="*/ 93 h 108"/>
                      <a:gd name="T28" fmla="*/ 178 w 213"/>
                      <a:gd name="T29" fmla="*/ 99 h 108"/>
                      <a:gd name="T30" fmla="*/ 161 w 213"/>
                      <a:gd name="T31" fmla="*/ 105 h 108"/>
                      <a:gd name="T32" fmla="*/ 144 w 213"/>
                      <a:gd name="T33" fmla="*/ 108 h 108"/>
                      <a:gd name="T34" fmla="*/ 123 w 213"/>
                      <a:gd name="T35" fmla="*/ 108 h 108"/>
                      <a:gd name="T36" fmla="*/ 102 w 213"/>
                      <a:gd name="T37" fmla="*/ 105 h 108"/>
                      <a:gd name="T38" fmla="*/ 102 w 213"/>
                      <a:gd name="T39" fmla="*/ 105 h 108"/>
                      <a:gd name="T40" fmla="*/ 77 w 213"/>
                      <a:gd name="T41" fmla="*/ 102 h 108"/>
                      <a:gd name="T42" fmla="*/ 60 w 213"/>
                      <a:gd name="T43" fmla="*/ 99 h 108"/>
                      <a:gd name="T44" fmla="*/ 42 w 213"/>
                      <a:gd name="T45" fmla="*/ 90 h 108"/>
                      <a:gd name="T46" fmla="*/ 25 w 213"/>
                      <a:gd name="T47" fmla="*/ 84 h 108"/>
                      <a:gd name="T48" fmla="*/ 14 w 213"/>
                      <a:gd name="T49" fmla="*/ 75 h 108"/>
                      <a:gd name="T50" fmla="*/ 7 w 213"/>
                      <a:gd name="T51" fmla="*/ 63 h 108"/>
                      <a:gd name="T52" fmla="*/ 0 w 213"/>
                      <a:gd name="T53" fmla="*/ 54 h 108"/>
                      <a:gd name="T54" fmla="*/ 0 w 213"/>
                      <a:gd name="T55" fmla="*/ 42 h 108"/>
                      <a:gd name="T56" fmla="*/ 0 w 213"/>
                      <a:gd name="T57" fmla="*/ 42 h 108"/>
                      <a:gd name="T58" fmla="*/ 4 w 213"/>
                      <a:gd name="T59" fmla="*/ 33 h 108"/>
                      <a:gd name="T60" fmla="*/ 11 w 213"/>
                      <a:gd name="T61" fmla="*/ 24 h 108"/>
                      <a:gd name="T62" fmla="*/ 25 w 213"/>
                      <a:gd name="T63" fmla="*/ 15 h 108"/>
                      <a:gd name="T64" fmla="*/ 39 w 213"/>
                      <a:gd name="T65" fmla="*/ 9 h 108"/>
                      <a:gd name="T66" fmla="*/ 53 w 213"/>
                      <a:gd name="T67" fmla="*/ 6 h 108"/>
                      <a:gd name="T68" fmla="*/ 74 w 213"/>
                      <a:gd name="T69" fmla="*/ 3 h 108"/>
                      <a:gd name="T70" fmla="*/ 95 w 213"/>
                      <a:gd name="T71" fmla="*/ 0 h 108"/>
                      <a:gd name="T72" fmla="*/ 116 w 213"/>
                      <a:gd name="T73" fmla="*/ 3 h 108"/>
                      <a:gd name="T74" fmla="*/ 116 w 213"/>
                      <a:gd name="T75" fmla="*/ 3 h 1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13" h="108">
                        <a:moveTo>
                          <a:pt x="116" y="3"/>
                        </a:moveTo>
                        <a:lnTo>
                          <a:pt x="116" y="3"/>
                        </a:lnTo>
                        <a:lnTo>
                          <a:pt x="137" y="6"/>
                        </a:lnTo>
                        <a:lnTo>
                          <a:pt x="157" y="12"/>
                        </a:lnTo>
                        <a:lnTo>
                          <a:pt x="175" y="18"/>
                        </a:lnTo>
                        <a:lnTo>
                          <a:pt x="189" y="27"/>
                        </a:lnTo>
                        <a:lnTo>
                          <a:pt x="199" y="36"/>
                        </a:lnTo>
                        <a:lnTo>
                          <a:pt x="210" y="45"/>
                        </a:lnTo>
                        <a:lnTo>
                          <a:pt x="213" y="54"/>
                        </a:lnTo>
                        <a:lnTo>
                          <a:pt x="213" y="66"/>
                        </a:lnTo>
                        <a:lnTo>
                          <a:pt x="213" y="66"/>
                        </a:lnTo>
                        <a:lnTo>
                          <a:pt x="210" y="75"/>
                        </a:lnTo>
                        <a:lnTo>
                          <a:pt x="203" y="84"/>
                        </a:lnTo>
                        <a:lnTo>
                          <a:pt x="192" y="93"/>
                        </a:lnTo>
                        <a:lnTo>
                          <a:pt x="178" y="99"/>
                        </a:lnTo>
                        <a:lnTo>
                          <a:pt x="161" y="105"/>
                        </a:lnTo>
                        <a:lnTo>
                          <a:pt x="144" y="108"/>
                        </a:lnTo>
                        <a:lnTo>
                          <a:pt x="123" y="108"/>
                        </a:lnTo>
                        <a:lnTo>
                          <a:pt x="102" y="105"/>
                        </a:lnTo>
                        <a:lnTo>
                          <a:pt x="102" y="105"/>
                        </a:lnTo>
                        <a:lnTo>
                          <a:pt x="77" y="102"/>
                        </a:lnTo>
                        <a:lnTo>
                          <a:pt x="60" y="99"/>
                        </a:lnTo>
                        <a:lnTo>
                          <a:pt x="42" y="90"/>
                        </a:lnTo>
                        <a:lnTo>
                          <a:pt x="25" y="84"/>
                        </a:lnTo>
                        <a:lnTo>
                          <a:pt x="14" y="75"/>
                        </a:lnTo>
                        <a:lnTo>
                          <a:pt x="7" y="63"/>
                        </a:lnTo>
                        <a:lnTo>
                          <a:pt x="0" y="54"/>
                        </a:lnTo>
                        <a:lnTo>
                          <a:pt x="0" y="42"/>
                        </a:lnTo>
                        <a:lnTo>
                          <a:pt x="0" y="42"/>
                        </a:lnTo>
                        <a:lnTo>
                          <a:pt x="4" y="33"/>
                        </a:lnTo>
                        <a:lnTo>
                          <a:pt x="11" y="24"/>
                        </a:lnTo>
                        <a:lnTo>
                          <a:pt x="25" y="15"/>
                        </a:lnTo>
                        <a:lnTo>
                          <a:pt x="39" y="9"/>
                        </a:lnTo>
                        <a:lnTo>
                          <a:pt x="53" y="6"/>
                        </a:lnTo>
                        <a:lnTo>
                          <a:pt x="74" y="3"/>
                        </a:lnTo>
                        <a:lnTo>
                          <a:pt x="95" y="0"/>
                        </a:lnTo>
                        <a:lnTo>
                          <a:pt x="116" y="3"/>
                        </a:lnTo>
                        <a:lnTo>
                          <a:pt x="116" y="3"/>
                        </a:lnTo>
                        <a:close/>
                      </a:path>
                    </a:pathLst>
                  </a:custGeom>
                  <a:solidFill>
                    <a:srgbClr val="F7F72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2" name="Freeform 42"/>
                  <p:cNvSpPr>
                    <a:spLocks/>
                  </p:cNvSpPr>
                  <p:nvPr/>
                </p:nvSpPr>
                <p:spPr bwMode="auto">
                  <a:xfrm>
                    <a:off x="3101395" y="1687673"/>
                    <a:ext cx="315913" cy="157163"/>
                  </a:xfrm>
                  <a:custGeom>
                    <a:avLst/>
                    <a:gdLst>
                      <a:gd name="T0" fmla="*/ 105 w 199"/>
                      <a:gd name="T1" fmla="*/ 0 h 99"/>
                      <a:gd name="T2" fmla="*/ 105 w 199"/>
                      <a:gd name="T3" fmla="*/ 0 h 99"/>
                      <a:gd name="T4" fmla="*/ 126 w 199"/>
                      <a:gd name="T5" fmla="*/ 3 h 99"/>
                      <a:gd name="T6" fmla="*/ 143 w 199"/>
                      <a:gd name="T7" fmla="*/ 9 h 99"/>
                      <a:gd name="T8" fmla="*/ 160 w 199"/>
                      <a:gd name="T9" fmla="*/ 15 h 99"/>
                      <a:gd name="T10" fmla="*/ 174 w 199"/>
                      <a:gd name="T11" fmla="*/ 21 h 99"/>
                      <a:gd name="T12" fmla="*/ 185 w 199"/>
                      <a:gd name="T13" fmla="*/ 30 h 99"/>
                      <a:gd name="T14" fmla="*/ 192 w 199"/>
                      <a:gd name="T15" fmla="*/ 39 h 99"/>
                      <a:gd name="T16" fmla="*/ 195 w 199"/>
                      <a:gd name="T17" fmla="*/ 51 h 99"/>
                      <a:gd name="T18" fmla="*/ 199 w 199"/>
                      <a:gd name="T19" fmla="*/ 60 h 99"/>
                      <a:gd name="T20" fmla="*/ 199 w 199"/>
                      <a:gd name="T21" fmla="*/ 60 h 99"/>
                      <a:gd name="T22" fmla="*/ 195 w 199"/>
                      <a:gd name="T23" fmla="*/ 69 h 99"/>
                      <a:gd name="T24" fmla="*/ 188 w 199"/>
                      <a:gd name="T25" fmla="*/ 78 h 99"/>
                      <a:gd name="T26" fmla="*/ 178 w 199"/>
                      <a:gd name="T27" fmla="*/ 84 h 99"/>
                      <a:gd name="T28" fmla="*/ 164 w 199"/>
                      <a:gd name="T29" fmla="*/ 90 h 99"/>
                      <a:gd name="T30" fmla="*/ 146 w 199"/>
                      <a:gd name="T31" fmla="*/ 96 h 99"/>
                      <a:gd name="T32" fmla="*/ 129 w 199"/>
                      <a:gd name="T33" fmla="*/ 96 h 99"/>
                      <a:gd name="T34" fmla="*/ 112 w 199"/>
                      <a:gd name="T35" fmla="*/ 99 h 99"/>
                      <a:gd name="T36" fmla="*/ 91 w 199"/>
                      <a:gd name="T37" fmla="*/ 96 h 99"/>
                      <a:gd name="T38" fmla="*/ 91 w 199"/>
                      <a:gd name="T39" fmla="*/ 96 h 99"/>
                      <a:gd name="T40" fmla="*/ 70 w 199"/>
                      <a:gd name="T41" fmla="*/ 93 h 99"/>
                      <a:gd name="T42" fmla="*/ 52 w 199"/>
                      <a:gd name="T43" fmla="*/ 90 h 99"/>
                      <a:gd name="T44" fmla="*/ 38 w 199"/>
                      <a:gd name="T45" fmla="*/ 84 h 99"/>
                      <a:gd name="T46" fmla="*/ 24 w 199"/>
                      <a:gd name="T47" fmla="*/ 75 h 99"/>
                      <a:gd name="T48" fmla="*/ 14 w 199"/>
                      <a:gd name="T49" fmla="*/ 66 h 99"/>
                      <a:gd name="T50" fmla="*/ 3 w 199"/>
                      <a:gd name="T51" fmla="*/ 57 h 99"/>
                      <a:gd name="T52" fmla="*/ 0 w 199"/>
                      <a:gd name="T53" fmla="*/ 48 h 99"/>
                      <a:gd name="T54" fmla="*/ 0 w 199"/>
                      <a:gd name="T55" fmla="*/ 39 h 99"/>
                      <a:gd name="T56" fmla="*/ 0 w 199"/>
                      <a:gd name="T57" fmla="*/ 39 h 99"/>
                      <a:gd name="T58" fmla="*/ 3 w 199"/>
                      <a:gd name="T59" fmla="*/ 30 h 99"/>
                      <a:gd name="T60" fmla="*/ 10 w 199"/>
                      <a:gd name="T61" fmla="*/ 21 h 99"/>
                      <a:gd name="T62" fmla="*/ 21 w 199"/>
                      <a:gd name="T63" fmla="*/ 12 h 99"/>
                      <a:gd name="T64" fmla="*/ 35 w 199"/>
                      <a:gd name="T65" fmla="*/ 6 h 99"/>
                      <a:gd name="T66" fmla="*/ 49 w 199"/>
                      <a:gd name="T67" fmla="*/ 3 h 99"/>
                      <a:gd name="T68" fmla="*/ 66 w 199"/>
                      <a:gd name="T69" fmla="*/ 0 h 99"/>
                      <a:gd name="T70" fmla="*/ 87 w 199"/>
                      <a:gd name="T71" fmla="*/ 0 h 99"/>
                      <a:gd name="T72" fmla="*/ 105 w 199"/>
                      <a:gd name="T73" fmla="*/ 0 h 99"/>
                      <a:gd name="T74" fmla="*/ 105 w 199"/>
                      <a:gd name="T75" fmla="*/ 0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99" h="99">
                        <a:moveTo>
                          <a:pt x="105" y="0"/>
                        </a:moveTo>
                        <a:lnTo>
                          <a:pt x="105" y="0"/>
                        </a:lnTo>
                        <a:lnTo>
                          <a:pt x="126" y="3"/>
                        </a:lnTo>
                        <a:lnTo>
                          <a:pt x="143" y="9"/>
                        </a:lnTo>
                        <a:lnTo>
                          <a:pt x="160" y="15"/>
                        </a:lnTo>
                        <a:lnTo>
                          <a:pt x="174" y="21"/>
                        </a:lnTo>
                        <a:lnTo>
                          <a:pt x="185" y="30"/>
                        </a:lnTo>
                        <a:lnTo>
                          <a:pt x="192" y="39"/>
                        </a:lnTo>
                        <a:lnTo>
                          <a:pt x="195" y="51"/>
                        </a:lnTo>
                        <a:lnTo>
                          <a:pt x="199" y="60"/>
                        </a:lnTo>
                        <a:lnTo>
                          <a:pt x="199" y="60"/>
                        </a:lnTo>
                        <a:lnTo>
                          <a:pt x="195" y="69"/>
                        </a:lnTo>
                        <a:lnTo>
                          <a:pt x="188" y="78"/>
                        </a:lnTo>
                        <a:lnTo>
                          <a:pt x="178" y="84"/>
                        </a:lnTo>
                        <a:lnTo>
                          <a:pt x="164" y="90"/>
                        </a:lnTo>
                        <a:lnTo>
                          <a:pt x="146" y="96"/>
                        </a:lnTo>
                        <a:lnTo>
                          <a:pt x="129" y="96"/>
                        </a:lnTo>
                        <a:lnTo>
                          <a:pt x="112" y="99"/>
                        </a:lnTo>
                        <a:lnTo>
                          <a:pt x="91" y="96"/>
                        </a:lnTo>
                        <a:lnTo>
                          <a:pt x="91" y="96"/>
                        </a:lnTo>
                        <a:lnTo>
                          <a:pt x="70" y="93"/>
                        </a:lnTo>
                        <a:lnTo>
                          <a:pt x="52" y="90"/>
                        </a:lnTo>
                        <a:lnTo>
                          <a:pt x="38" y="84"/>
                        </a:lnTo>
                        <a:lnTo>
                          <a:pt x="24" y="75"/>
                        </a:lnTo>
                        <a:lnTo>
                          <a:pt x="14" y="66"/>
                        </a:lnTo>
                        <a:lnTo>
                          <a:pt x="3" y="57"/>
                        </a:lnTo>
                        <a:lnTo>
                          <a:pt x="0" y="48"/>
                        </a:lnTo>
                        <a:lnTo>
                          <a:pt x="0" y="39"/>
                        </a:lnTo>
                        <a:lnTo>
                          <a:pt x="0" y="39"/>
                        </a:lnTo>
                        <a:lnTo>
                          <a:pt x="3" y="30"/>
                        </a:lnTo>
                        <a:lnTo>
                          <a:pt x="10" y="21"/>
                        </a:lnTo>
                        <a:lnTo>
                          <a:pt x="21" y="12"/>
                        </a:lnTo>
                        <a:lnTo>
                          <a:pt x="35" y="6"/>
                        </a:lnTo>
                        <a:lnTo>
                          <a:pt x="49" y="3"/>
                        </a:lnTo>
                        <a:lnTo>
                          <a:pt x="66" y="0"/>
                        </a:lnTo>
                        <a:lnTo>
                          <a:pt x="87" y="0"/>
                        </a:lnTo>
                        <a:lnTo>
                          <a:pt x="105" y="0"/>
                        </a:lnTo>
                        <a:lnTo>
                          <a:pt x="105" y="0"/>
                        </a:lnTo>
                        <a:close/>
                      </a:path>
                    </a:pathLst>
                  </a:custGeom>
                  <a:solidFill>
                    <a:srgbClr val="F7F7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3" name="Freeform 43"/>
                  <p:cNvSpPr>
                    <a:spLocks/>
                  </p:cNvSpPr>
                  <p:nvPr/>
                </p:nvSpPr>
                <p:spPr bwMode="auto">
                  <a:xfrm>
                    <a:off x="3117270" y="1687673"/>
                    <a:ext cx="288925" cy="147638"/>
                  </a:xfrm>
                  <a:custGeom>
                    <a:avLst/>
                    <a:gdLst>
                      <a:gd name="T0" fmla="*/ 98 w 182"/>
                      <a:gd name="T1" fmla="*/ 3 h 93"/>
                      <a:gd name="T2" fmla="*/ 98 w 182"/>
                      <a:gd name="T3" fmla="*/ 3 h 93"/>
                      <a:gd name="T4" fmla="*/ 116 w 182"/>
                      <a:gd name="T5" fmla="*/ 6 h 93"/>
                      <a:gd name="T6" fmla="*/ 133 w 182"/>
                      <a:gd name="T7" fmla="*/ 9 h 93"/>
                      <a:gd name="T8" fmla="*/ 147 w 182"/>
                      <a:gd name="T9" fmla="*/ 15 h 93"/>
                      <a:gd name="T10" fmla="*/ 157 w 182"/>
                      <a:gd name="T11" fmla="*/ 21 h 93"/>
                      <a:gd name="T12" fmla="*/ 168 w 182"/>
                      <a:gd name="T13" fmla="*/ 30 h 93"/>
                      <a:gd name="T14" fmla="*/ 175 w 182"/>
                      <a:gd name="T15" fmla="*/ 39 h 93"/>
                      <a:gd name="T16" fmla="*/ 182 w 182"/>
                      <a:gd name="T17" fmla="*/ 48 h 93"/>
                      <a:gd name="T18" fmla="*/ 182 w 182"/>
                      <a:gd name="T19" fmla="*/ 57 h 93"/>
                      <a:gd name="T20" fmla="*/ 182 w 182"/>
                      <a:gd name="T21" fmla="*/ 57 h 93"/>
                      <a:gd name="T22" fmla="*/ 178 w 182"/>
                      <a:gd name="T23" fmla="*/ 66 h 93"/>
                      <a:gd name="T24" fmla="*/ 171 w 182"/>
                      <a:gd name="T25" fmla="*/ 72 h 93"/>
                      <a:gd name="T26" fmla="*/ 161 w 182"/>
                      <a:gd name="T27" fmla="*/ 78 h 93"/>
                      <a:gd name="T28" fmla="*/ 150 w 182"/>
                      <a:gd name="T29" fmla="*/ 84 h 93"/>
                      <a:gd name="T30" fmla="*/ 136 w 182"/>
                      <a:gd name="T31" fmla="*/ 87 h 93"/>
                      <a:gd name="T32" fmla="*/ 119 w 182"/>
                      <a:gd name="T33" fmla="*/ 90 h 93"/>
                      <a:gd name="T34" fmla="*/ 102 w 182"/>
                      <a:gd name="T35" fmla="*/ 93 h 93"/>
                      <a:gd name="T36" fmla="*/ 84 w 182"/>
                      <a:gd name="T37" fmla="*/ 90 h 93"/>
                      <a:gd name="T38" fmla="*/ 84 w 182"/>
                      <a:gd name="T39" fmla="*/ 90 h 93"/>
                      <a:gd name="T40" fmla="*/ 67 w 182"/>
                      <a:gd name="T41" fmla="*/ 87 h 93"/>
                      <a:gd name="T42" fmla="*/ 49 w 182"/>
                      <a:gd name="T43" fmla="*/ 84 h 93"/>
                      <a:gd name="T44" fmla="*/ 35 w 182"/>
                      <a:gd name="T45" fmla="*/ 78 h 93"/>
                      <a:gd name="T46" fmla="*/ 21 w 182"/>
                      <a:gd name="T47" fmla="*/ 72 h 93"/>
                      <a:gd name="T48" fmla="*/ 11 w 182"/>
                      <a:gd name="T49" fmla="*/ 63 h 93"/>
                      <a:gd name="T50" fmla="*/ 4 w 182"/>
                      <a:gd name="T51" fmla="*/ 54 h 93"/>
                      <a:gd name="T52" fmla="*/ 0 w 182"/>
                      <a:gd name="T53" fmla="*/ 45 h 93"/>
                      <a:gd name="T54" fmla="*/ 0 w 182"/>
                      <a:gd name="T55" fmla="*/ 36 h 93"/>
                      <a:gd name="T56" fmla="*/ 0 w 182"/>
                      <a:gd name="T57" fmla="*/ 36 h 93"/>
                      <a:gd name="T58" fmla="*/ 4 w 182"/>
                      <a:gd name="T59" fmla="*/ 27 h 93"/>
                      <a:gd name="T60" fmla="*/ 7 w 182"/>
                      <a:gd name="T61" fmla="*/ 21 h 93"/>
                      <a:gd name="T62" fmla="*/ 18 w 182"/>
                      <a:gd name="T63" fmla="*/ 15 h 93"/>
                      <a:gd name="T64" fmla="*/ 32 w 182"/>
                      <a:gd name="T65" fmla="*/ 9 h 93"/>
                      <a:gd name="T66" fmla="*/ 46 w 182"/>
                      <a:gd name="T67" fmla="*/ 3 h 93"/>
                      <a:gd name="T68" fmla="*/ 60 w 182"/>
                      <a:gd name="T69" fmla="*/ 3 h 93"/>
                      <a:gd name="T70" fmla="*/ 77 w 182"/>
                      <a:gd name="T71" fmla="*/ 0 h 93"/>
                      <a:gd name="T72" fmla="*/ 98 w 182"/>
                      <a:gd name="T73" fmla="*/ 3 h 93"/>
                      <a:gd name="T74" fmla="*/ 98 w 182"/>
                      <a:gd name="T75" fmla="*/ 3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82" h="93">
                        <a:moveTo>
                          <a:pt x="98" y="3"/>
                        </a:moveTo>
                        <a:lnTo>
                          <a:pt x="98" y="3"/>
                        </a:lnTo>
                        <a:lnTo>
                          <a:pt x="116" y="6"/>
                        </a:lnTo>
                        <a:lnTo>
                          <a:pt x="133" y="9"/>
                        </a:lnTo>
                        <a:lnTo>
                          <a:pt x="147" y="15"/>
                        </a:lnTo>
                        <a:lnTo>
                          <a:pt x="157" y="21"/>
                        </a:lnTo>
                        <a:lnTo>
                          <a:pt x="168" y="30"/>
                        </a:lnTo>
                        <a:lnTo>
                          <a:pt x="175" y="39"/>
                        </a:lnTo>
                        <a:lnTo>
                          <a:pt x="182" y="48"/>
                        </a:lnTo>
                        <a:lnTo>
                          <a:pt x="182" y="57"/>
                        </a:lnTo>
                        <a:lnTo>
                          <a:pt x="182" y="57"/>
                        </a:lnTo>
                        <a:lnTo>
                          <a:pt x="178" y="66"/>
                        </a:lnTo>
                        <a:lnTo>
                          <a:pt x="171" y="72"/>
                        </a:lnTo>
                        <a:lnTo>
                          <a:pt x="161" y="78"/>
                        </a:lnTo>
                        <a:lnTo>
                          <a:pt x="150" y="84"/>
                        </a:lnTo>
                        <a:lnTo>
                          <a:pt x="136" y="87"/>
                        </a:lnTo>
                        <a:lnTo>
                          <a:pt x="119" y="90"/>
                        </a:lnTo>
                        <a:lnTo>
                          <a:pt x="102" y="93"/>
                        </a:lnTo>
                        <a:lnTo>
                          <a:pt x="84" y="90"/>
                        </a:lnTo>
                        <a:lnTo>
                          <a:pt x="84" y="90"/>
                        </a:lnTo>
                        <a:lnTo>
                          <a:pt x="67" y="87"/>
                        </a:lnTo>
                        <a:lnTo>
                          <a:pt x="49" y="84"/>
                        </a:lnTo>
                        <a:lnTo>
                          <a:pt x="35" y="78"/>
                        </a:lnTo>
                        <a:lnTo>
                          <a:pt x="21" y="72"/>
                        </a:lnTo>
                        <a:lnTo>
                          <a:pt x="11" y="63"/>
                        </a:lnTo>
                        <a:lnTo>
                          <a:pt x="4" y="54"/>
                        </a:lnTo>
                        <a:lnTo>
                          <a:pt x="0" y="45"/>
                        </a:lnTo>
                        <a:lnTo>
                          <a:pt x="0" y="36"/>
                        </a:lnTo>
                        <a:lnTo>
                          <a:pt x="0" y="36"/>
                        </a:lnTo>
                        <a:lnTo>
                          <a:pt x="4" y="27"/>
                        </a:lnTo>
                        <a:lnTo>
                          <a:pt x="7" y="21"/>
                        </a:lnTo>
                        <a:lnTo>
                          <a:pt x="18" y="15"/>
                        </a:lnTo>
                        <a:lnTo>
                          <a:pt x="32" y="9"/>
                        </a:lnTo>
                        <a:lnTo>
                          <a:pt x="46" y="3"/>
                        </a:lnTo>
                        <a:lnTo>
                          <a:pt x="60" y="3"/>
                        </a:lnTo>
                        <a:lnTo>
                          <a:pt x="77" y="0"/>
                        </a:lnTo>
                        <a:lnTo>
                          <a:pt x="98" y="3"/>
                        </a:lnTo>
                        <a:lnTo>
                          <a:pt x="98" y="3"/>
                        </a:lnTo>
                        <a:close/>
                      </a:path>
                    </a:pathLst>
                  </a:custGeom>
                  <a:solidFill>
                    <a:srgbClr val="FAFA5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4" name="Freeform 44"/>
                  <p:cNvSpPr>
                    <a:spLocks/>
                  </p:cNvSpPr>
                  <p:nvPr/>
                </p:nvSpPr>
                <p:spPr bwMode="auto">
                  <a:xfrm>
                    <a:off x="3128383" y="1692435"/>
                    <a:ext cx="266700" cy="128588"/>
                  </a:xfrm>
                  <a:custGeom>
                    <a:avLst/>
                    <a:gdLst>
                      <a:gd name="T0" fmla="*/ 91 w 168"/>
                      <a:gd name="T1" fmla="*/ 0 h 81"/>
                      <a:gd name="T2" fmla="*/ 91 w 168"/>
                      <a:gd name="T3" fmla="*/ 0 h 81"/>
                      <a:gd name="T4" fmla="*/ 122 w 168"/>
                      <a:gd name="T5" fmla="*/ 9 h 81"/>
                      <a:gd name="T6" fmla="*/ 147 w 168"/>
                      <a:gd name="T7" fmla="*/ 18 h 81"/>
                      <a:gd name="T8" fmla="*/ 157 w 168"/>
                      <a:gd name="T9" fmla="*/ 27 h 81"/>
                      <a:gd name="T10" fmla="*/ 164 w 168"/>
                      <a:gd name="T11" fmla="*/ 33 h 81"/>
                      <a:gd name="T12" fmla="*/ 168 w 168"/>
                      <a:gd name="T13" fmla="*/ 42 h 81"/>
                      <a:gd name="T14" fmla="*/ 168 w 168"/>
                      <a:gd name="T15" fmla="*/ 51 h 81"/>
                      <a:gd name="T16" fmla="*/ 168 w 168"/>
                      <a:gd name="T17" fmla="*/ 51 h 81"/>
                      <a:gd name="T18" fmla="*/ 164 w 168"/>
                      <a:gd name="T19" fmla="*/ 57 h 81"/>
                      <a:gd name="T20" fmla="*/ 157 w 168"/>
                      <a:gd name="T21" fmla="*/ 66 h 81"/>
                      <a:gd name="T22" fmla="*/ 150 w 168"/>
                      <a:gd name="T23" fmla="*/ 72 h 81"/>
                      <a:gd name="T24" fmla="*/ 140 w 168"/>
                      <a:gd name="T25" fmla="*/ 75 h 81"/>
                      <a:gd name="T26" fmla="*/ 112 w 168"/>
                      <a:gd name="T27" fmla="*/ 81 h 81"/>
                      <a:gd name="T28" fmla="*/ 77 w 168"/>
                      <a:gd name="T29" fmla="*/ 81 h 81"/>
                      <a:gd name="T30" fmla="*/ 77 w 168"/>
                      <a:gd name="T31" fmla="*/ 81 h 81"/>
                      <a:gd name="T32" fmla="*/ 46 w 168"/>
                      <a:gd name="T33" fmla="*/ 75 h 81"/>
                      <a:gd name="T34" fmla="*/ 21 w 168"/>
                      <a:gd name="T35" fmla="*/ 63 h 81"/>
                      <a:gd name="T36" fmla="*/ 14 w 168"/>
                      <a:gd name="T37" fmla="*/ 57 h 81"/>
                      <a:gd name="T38" fmla="*/ 7 w 168"/>
                      <a:gd name="T39" fmla="*/ 48 h 81"/>
                      <a:gd name="T40" fmla="*/ 4 w 168"/>
                      <a:gd name="T41" fmla="*/ 39 h 81"/>
                      <a:gd name="T42" fmla="*/ 0 w 168"/>
                      <a:gd name="T43" fmla="*/ 33 h 81"/>
                      <a:gd name="T44" fmla="*/ 0 w 168"/>
                      <a:gd name="T45" fmla="*/ 33 h 81"/>
                      <a:gd name="T46" fmla="*/ 4 w 168"/>
                      <a:gd name="T47" fmla="*/ 24 h 81"/>
                      <a:gd name="T48" fmla="*/ 11 w 168"/>
                      <a:gd name="T49" fmla="*/ 18 h 81"/>
                      <a:gd name="T50" fmla="*/ 18 w 168"/>
                      <a:gd name="T51" fmla="*/ 12 h 81"/>
                      <a:gd name="T52" fmla="*/ 32 w 168"/>
                      <a:gd name="T53" fmla="*/ 6 h 81"/>
                      <a:gd name="T54" fmla="*/ 60 w 168"/>
                      <a:gd name="T55" fmla="*/ 0 h 81"/>
                      <a:gd name="T56" fmla="*/ 91 w 168"/>
                      <a:gd name="T57" fmla="*/ 0 h 81"/>
                      <a:gd name="T58" fmla="*/ 91 w 168"/>
                      <a:gd name="T59" fmla="*/ 0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68" h="81">
                        <a:moveTo>
                          <a:pt x="91" y="0"/>
                        </a:moveTo>
                        <a:lnTo>
                          <a:pt x="91" y="0"/>
                        </a:lnTo>
                        <a:lnTo>
                          <a:pt x="122" y="9"/>
                        </a:lnTo>
                        <a:lnTo>
                          <a:pt x="147" y="18"/>
                        </a:lnTo>
                        <a:lnTo>
                          <a:pt x="157" y="27"/>
                        </a:lnTo>
                        <a:lnTo>
                          <a:pt x="164" y="33"/>
                        </a:lnTo>
                        <a:lnTo>
                          <a:pt x="168" y="42"/>
                        </a:lnTo>
                        <a:lnTo>
                          <a:pt x="168" y="51"/>
                        </a:lnTo>
                        <a:lnTo>
                          <a:pt x="168" y="51"/>
                        </a:lnTo>
                        <a:lnTo>
                          <a:pt x="164" y="57"/>
                        </a:lnTo>
                        <a:lnTo>
                          <a:pt x="157" y="66"/>
                        </a:lnTo>
                        <a:lnTo>
                          <a:pt x="150" y="72"/>
                        </a:lnTo>
                        <a:lnTo>
                          <a:pt x="140" y="75"/>
                        </a:lnTo>
                        <a:lnTo>
                          <a:pt x="112" y="81"/>
                        </a:lnTo>
                        <a:lnTo>
                          <a:pt x="77" y="81"/>
                        </a:lnTo>
                        <a:lnTo>
                          <a:pt x="77" y="81"/>
                        </a:lnTo>
                        <a:lnTo>
                          <a:pt x="46" y="75"/>
                        </a:lnTo>
                        <a:lnTo>
                          <a:pt x="21" y="63"/>
                        </a:lnTo>
                        <a:lnTo>
                          <a:pt x="14" y="57"/>
                        </a:lnTo>
                        <a:lnTo>
                          <a:pt x="7" y="48"/>
                        </a:lnTo>
                        <a:lnTo>
                          <a:pt x="4" y="39"/>
                        </a:lnTo>
                        <a:lnTo>
                          <a:pt x="0" y="33"/>
                        </a:lnTo>
                        <a:lnTo>
                          <a:pt x="0" y="33"/>
                        </a:lnTo>
                        <a:lnTo>
                          <a:pt x="4" y="24"/>
                        </a:lnTo>
                        <a:lnTo>
                          <a:pt x="11" y="18"/>
                        </a:lnTo>
                        <a:lnTo>
                          <a:pt x="18" y="12"/>
                        </a:lnTo>
                        <a:lnTo>
                          <a:pt x="32" y="6"/>
                        </a:lnTo>
                        <a:lnTo>
                          <a:pt x="60" y="0"/>
                        </a:lnTo>
                        <a:lnTo>
                          <a:pt x="91" y="0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rgbClr val="FAFA6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5" name="Freeform 45"/>
                  <p:cNvSpPr>
                    <a:spLocks/>
                  </p:cNvSpPr>
                  <p:nvPr/>
                </p:nvSpPr>
                <p:spPr bwMode="auto">
                  <a:xfrm>
                    <a:off x="3145845" y="1697198"/>
                    <a:ext cx="238125" cy="114300"/>
                  </a:xfrm>
                  <a:custGeom>
                    <a:avLst/>
                    <a:gdLst>
                      <a:gd name="T0" fmla="*/ 80 w 150"/>
                      <a:gd name="T1" fmla="*/ 0 h 72"/>
                      <a:gd name="T2" fmla="*/ 80 w 150"/>
                      <a:gd name="T3" fmla="*/ 0 h 72"/>
                      <a:gd name="T4" fmla="*/ 108 w 150"/>
                      <a:gd name="T5" fmla="*/ 6 h 72"/>
                      <a:gd name="T6" fmla="*/ 132 w 150"/>
                      <a:gd name="T7" fmla="*/ 15 h 72"/>
                      <a:gd name="T8" fmla="*/ 139 w 150"/>
                      <a:gd name="T9" fmla="*/ 21 h 72"/>
                      <a:gd name="T10" fmla="*/ 146 w 150"/>
                      <a:gd name="T11" fmla="*/ 30 h 72"/>
                      <a:gd name="T12" fmla="*/ 150 w 150"/>
                      <a:gd name="T13" fmla="*/ 36 h 72"/>
                      <a:gd name="T14" fmla="*/ 150 w 150"/>
                      <a:gd name="T15" fmla="*/ 45 h 72"/>
                      <a:gd name="T16" fmla="*/ 150 w 150"/>
                      <a:gd name="T17" fmla="*/ 45 h 72"/>
                      <a:gd name="T18" fmla="*/ 146 w 150"/>
                      <a:gd name="T19" fmla="*/ 51 h 72"/>
                      <a:gd name="T20" fmla="*/ 143 w 150"/>
                      <a:gd name="T21" fmla="*/ 57 h 72"/>
                      <a:gd name="T22" fmla="*/ 136 w 150"/>
                      <a:gd name="T23" fmla="*/ 63 h 72"/>
                      <a:gd name="T24" fmla="*/ 125 w 150"/>
                      <a:gd name="T25" fmla="*/ 66 h 72"/>
                      <a:gd name="T26" fmla="*/ 101 w 150"/>
                      <a:gd name="T27" fmla="*/ 72 h 72"/>
                      <a:gd name="T28" fmla="*/ 70 w 150"/>
                      <a:gd name="T29" fmla="*/ 72 h 72"/>
                      <a:gd name="T30" fmla="*/ 70 w 150"/>
                      <a:gd name="T31" fmla="*/ 72 h 72"/>
                      <a:gd name="T32" fmla="*/ 42 w 150"/>
                      <a:gd name="T33" fmla="*/ 66 h 72"/>
                      <a:gd name="T34" fmla="*/ 17 w 150"/>
                      <a:gd name="T35" fmla="*/ 57 h 72"/>
                      <a:gd name="T36" fmla="*/ 10 w 150"/>
                      <a:gd name="T37" fmla="*/ 48 h 72"/>
                      <a:gd name="T38" fmla="*/ 3 w 150"/>
                      <a:gd name="T39" fmla="*/ 42 h 72"/>
                      <a:gd name="T40" fmla="*/ 0 w 150"/>
                      <a:gd name="T41" fmla="*/ 36 h 72"/>
                      <a:gd name="T42" fmla="*/ 0 w 150"/>
                      <a:gd name="T43" fmla="*/ 27 h 72"/>
                      <a:gd name="T44" fmla="*/ 0 w 150"/>
                      <a:gd name="T45" fmla="*/ 27 h 72"/>
                      <a:gd name="T46" fmla="*/ 3 w 150"/>
                      <a:gd name="T47" fmla="*/ 21 h 72"/>
                      <a:gd name="T48" fmla="*/ 10 w 150"/>
                      <a:gd name="T49" fmla="*/ 15 h 72"/>
                      <a:gd name="T50" fmla="*/ 17 w 150"/>
                      <a:gd name="T51" fmla="*/ 9 h 72"/>
                      <a:gd name="T52" fmla="*/ 28 w 150"/>
                      <a:gd name="T53" fmla="*/ 6 h 72"/>
                      <a:gd name="T54" fmla="*/ 52 w 150"/>
                      <a:gd name="T55" fmla="*/ 0 h 72"/>
                      <a:gd name="T56" fmla="*/ 80 w 150"/>
                      <a:gd name="T57" fmla="*/ 0 h 72"/>
                      <a:gd name="T58" fmla="*/ 80 w 150"/>
                      <a:gd name="T59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50" h="72">
                        <a:moveTo>
                          <a:pt x="80" y="0"/>
                        </a:moveTo>
                        <a:lnTo>
                          <a:pt x="80" y="0"/>
                        </a:lnTo>
                        <a:lnTo>
                          <a:pt x="108" y="6"/>
                        </a:lnTo>
                        <a:lnTo>
                          <a:pt x="132" y="15"/>
                        </a:lnTo>
                        <a:lnTo>
                          <a:pt x="139" y="21"/>
                        </a:lnTo>
                        <a:lnTo>
                          <a:pt x="146" y="30"/>
                        </a:lnTo>
                        <a:lnTo>
                          <a:pt x="150" y="36"/>
                        </a:lnTo>
                        <a:lnTo>
                          <a:pt x="150" y="45"/>
                        </a:lnTo>
                        <a:lnTo>
                          <a:pt x="150" y="45"/>
                        </a:lnTo>
                        <a:lnTo>
                          <a:pt x="146" y="51"/>
                        </a:lnTo>
                        <a:lnTo>
                          <a:pt x="143" y="57"/>
                        </a:lnTo>
                        <a:lnTo>
                          <a:pt x="136" y="63"/>
                        </a:lnTo>
                        <a:lnTo>
                          <a:pt x="125" y="66"/>
                        </a:lnTo>
                        <a:lnTo>
                          <a:pt x="101" y="72"/>
                        </a:lnTo>
                        <a:lnTo>
                          <a:pt x="70" y="72"/>
                        </a:lnTo>
                        <a:lnTo>
                          <a:pt x="70" y="72"/>
                        </a:lnTo>
                        <a:lnTo>
                          <a:pt x="42" y="66"/>
                        </a:lnTo>
                        <a:lnTo>
                          <a:pt x="17" y="57"/>
                        </a:lnTo>
                        <a:lnTo>
                          <a:pt x="10" y="48"/>
                        </a:lnTo>
                        <a:lnTo>
                          <a:pt x="3" y="42"/>
                        </a:lnTo>
                        <a:lnTo>
                          <a:pt x="0" y="36"/>
                        </a:lnTo>
                        <a:lnTo>
                          <a:pt x="0" y="27"/>
                        </a:lnTo>
                        <a:lnTo>
                          <a:pt x="0" y="27"/>
                        </a:lnTo>
                        <a:lnTo>
                          <a:pt x="3" y="21"/>
                        </a:lnTo>
                        <a:lnTo>
                          <a:pt x="10" y="15"/>
                        </a:lnTo>
                        <a:lnTo>
                          <a:pt x="17" y="9"/>
                        </a:lnTo>
                        <a:lnTo>
                          <a:pt x="28" y="6"/>
                        </a:lnTo>
                        <a:lnTo>
                          <a:pt x="52" y="0"/>
                        </a:lnTo>
                        <a:lnTo>
                          <a:pt x="80" y="0"/>
                        </a:lnTo>
                        <a:lnTo>
                          <a:pt x="80" y="0"/>
                        </a:lnTo>
                        <a:close/>
                      </a:path>
                    </a:pathLst>
                  </a:custGeom>
                  <a:solidFill>
                    <a:srgbClr val="FAFA7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6" name="Freeform 46"/>
                  <p:cNvSpPr>
                    <a:spLocks/>
                  </p:cNvSpPr>
                  <p:nvPr/>
                </p:nvSpPr>
                <p:spPr bwMode="auto">
                  <a:xfrm>
                    <a:off x="3161720" y="1697198"/>
                    <a:ext cx="211138" cy="104775"/>
                  </a:xfrm>
                  <a:custGeom>
                    <a:avLst/>
                    <a:gdLst>
                      <a:gd name="T0" fmla="*/ 74 w 133"/>
                      <a:gd name="T1" fmla="*/ 0 h 66"/>
                      <a:gd name="T2" fmla="*/ 74 w 133"/>
                      <a:gd name="T3" fmla="*/ 0 h 66"/>
                      <a:gd name="T4" fmla="*/ 98 w 133"/>
                      <a:gd name="T5" fmla="*/ 6 h 66"/>
                      <a:gd name="T6" fmla="*/ 119 w 133"/>
                      <a:gd name="T7" fmla="*/ 15 h 66"/>
                      <a:gd name="T8" fmla="*/ 129 w 133"/>
                      <a:gd name="T9" fmla="*/ 27 h 66"/>
                      <a:gd name="T10" fmla="*/ 133 w 133"/>
                      <a:gd name="T11" fmla="*/ 33 h 66"/>
                      <a:gd name="T12" fmla="*/ 133 w 133"/>
                      <a:gd name="T13" fmla="*/ 42 h 66"/>
                      <a:gd name="T14" fmla="*/ 133 w 133"/>
                      <a:gd name="T15" fmla="*/ 42 h 66"/>
                      <a:gd name="T16" fmla="*/ 133 w 133"/>
                      <a:gd name="T17" fmla="*/ 48 h 66"/>
                      <a:gd name="T18" fmla="*/ 126 w 133"/>
                      <a:gd name="T19" fmla="*/ 54 h 66"/>
                      <a:gd name="T20" fmla="*/ 112 w 133"/>
                      <a:gd name="T21" fmla="*/ 60 h 66"/>
                      <a:gd name="T22" fmla="*/ 88 w 133"/>
                      <a:gd name="T23" fmla="*/ 66 h 66"/>
                      <a:gd name="T24" fmla="*/ 63 w 133"/>
                      <a:gd name="T25" fmla="*/ 66 h 66"/>
                      <a:gd name="T26" fmla="*/ 63 w 133"/>
                      <a:gd name="T27" fmla="*/ 66 h 66"/>
                      <a:gd name="T28" fmla="*/ 35 w 133"/>
                      <a:gd name="T29" fmla="*/ 60 h 66"/>
                      <a:gd name="T30" fmla="*/ 18 w 133"/>
                      <a:gd name="T31" fmla="*/ 51 h 66"/>
                      <a:gd name="T32" fmla="*/ 4 w 133"/>
                      <a:gd name="T33" fmla="*/ 39 h 66"/>
                      <a:gd name="T34" fmla="*/ 0 w 133"/>
                      <a:gd name="T35" fmla="*/ 33 h 66"/>
                      <a:gd name="T36" fmla="*/ 0 w 133"/>
                      <a:gd name="T37" fmla="*/ 27 h 66"/>
                      <a:gd name="T38" fmla="*/ 0 w 133"/>
                      <a:gd name="T39" fmla="*/ 27 h 66"/>
                      <a:gd name="T40" fmla="*/ 4 w 133"/>
                      <a:gd name="T41" fmla="*/ 21 h 66"/>
                      <a:gd name="T42" fmla="*/ 7 w 133"/>
                      <a:gd name="T43" fmla="*/ 15 h 66"/>
                      <a:gd name="T44" fmla="*/ 25 w 133"/>
                      <a:gd name="T45" fmla="*/ 6 h 66"/>
                      <a:gd name="T46" fmla="*/ 46 w 133"/>
                      <a:gd name="T47" fmla="*/ 0 h 66"/>
                      <a:gd name="T48" fmla="*/ 74 w 133"/>
                      <a:gd name="T49" fmla="*/ 0 h 66"/>
                      <a:gd name="T50" fmla="*/ 74 w 133"/>
                      <a:gd name="T51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33" h="66">
                        <a:moveTo>
                          <a:pt x="74" y="0"/>
                        </a:moveTo>
                        <a:lnTo>
                          <a:pt x="74" y="0"/>
                        </a:lnTo>
                        <a:lnTo>
                          <a:pt x="98" y="6"/>
                        </a:lnTo>
                        <a:lnTo>
                          <a:pt x="119" y="15"/>
                        </a:lnTo>
                        <a:lnTo>
                          <a:pt x="129" y="27"/>
                        </a:lnTo>
                        <a:lnTo>
                          <a:pt x="133" y="33"/>
                        </a:lnTo>
                        <a:lnTo>
                          <a:pt x="133" y="42"/>
                        </a:lnTo>
                        <a:lnTo>
                          <a:pt x="133" y="42"/>
                        </a:lnTo>
                        <a:lnTo>
                          <a:pt x="133" y="48"/>
                        </a:lnTo>
                        <a:lnTo>
                          <a:pt x="126" y="54"/>
                        </a:lnTo>
                        <a:lnTo>
                          <a:pt x="112" y="60"/>
                        </a:lnTo>
                        <a:lnTo>
                          <a:pt x="88" y="66"/>
                        </a:lnTo>
                        <a:lnTo>
                          <a:pt x="63" y="66"/>
                        </a:lnTo>
                        <a:lnTo>
                          <a:pt x="63" y="66"/>
                        </a:lnTo>
                        <a:lnTo>
                          <a:pt x="35" y="60"/>
                        </a:lnTo>
                        <a:lnTo>
                          <a:pt x="18" y="51"/>
                        </a:lnTo>
                        <a:lnTo>
                          <a:pt x="4" y="39"/>
                        </a:lnTo>
                        <a:lnTo>
                          <a:pt x="0" y="33"/>
                        </a:lnTo>
                        <a:lnTo>
                          <a:pt x="0" y="27"/>
                        </a:lnTo>
                        <a:lnTo>
                          <a:pt x="0" y="27"/>
                        </a:lnTo>
                        <a:lnTo>
                          <a:pt x="4" y="21"/>
                        </a:lnTo>
                        <a:lnTo>
                          <a:pt x="7" y="15"/>
                        </a:lnTo>
                        <a:lnTo>
                          <a:pt x="25" y="6"/>
                        </a:lnTo>
                        <a:lnTo>
                          <a:pt x="46" y="0"/>
                        </a:lnTo>
                        <a:lnTo>
                          <a:pt x="74" y="0"/>
                        </a:lnTo>
                        <a:lnTo>
                          <a:pt x="74" y="0"/>
                        </a:lnTo>
                        <a:close/>
                      </a:path>
                    </a:pathLst>
                  </a:custGeom>
                  <a:solidFill>
                    <a:srgbClr val="FCFC8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7" name="Freeform 47"/>
                  <p:cNvSpPr>
                    <a:spLocks/>
                  </p:cNvSpPr>
                  <p:nvPr/>
                </p:nvSpPr>
                <p:spPr bwMode="auto">
                  <a:xfrm>
                    <a:off x="3179183" y="1701960"/>
                    <a:ext cx="182563" cy="90488"/>
                  </a:xfrm>
                  <a:custGeom>
                    <a:avLst/>
                    <a:gdLst>
                      <a:gd name="T0" fmla="*/ 63 w 115"/>
                      <a:gd name="T1" fmla="*/ 0 h 57"/>
                      <a:gd name="T2" fmla="*/ 63 w 115"/>
                      <a:gd name="T3" fmla="*/ 0 h 57"/>
                      <a:gd name="T4" fmla="*/ 84 w 115"/>
                      <a:gd name="T5" fmla="*/ 3 h 57"/>
                      <a:gd name="T6" fmla="*/ 101 w 115"/>
                      <a:gd name="T7" fmla="*/ 12 h 57"/>
                      <a:gd name="T8" fmla="*/ 115 w 115"/>
                      <a:gd name="T9" fmla="*/ 24 h 57"/>
                      <a:gd name="T10" fmla="*/ 115 w 115"/>
                      <a:gd name="T11" fmla="*/ 30 h 57"/>
                      <a:gd name="T12" fmla="*/ 115 w 115"/>
                      <a:gd name="T13" fmla="*/ 33 h 57"/>
                      <a:gd name="T14" fmla="*/ 115 w 115"/>
                      <a:gd name="T15" fmla="*/ 33 h 57"/>
                      <a:gd name="T16" fmla="*/ 115 w 115"/>
                      <a:gd name="T17" fmla="*/ 39 h 57"/>
                      <a:gd name="T18" fmla="*/ 111 w 115"/>
                      <a:gd name="T19" fmla="*/ 45 h 57"/>
                      <a:gd name="T20" fmla="*/ 97 w 115"/>
                      <a:gd name="T21" fmla="*/ 54 h 57"/>
                      <a:gd name="T22" fmla="*/ 77 w 115"/>
                      <a:gd name="T23" fmla="*/ 57 h 57"/>
                      <a:gd name="T24" fmla="*/ 52 w 115"/>
                      <a:gd name="T25" fmla="*/ 57 h 57"/>
                      <a:gd name="T26" fmla="*/ 52 w 115"/>
                      <a:gd name="T27" fmla="*/ 57 h 57"/>
                      <a:gd name="T28" fmla="*/ 31 w 115"/>
                      <a:gd name="T29" fmla="*/ 51 h 57"/>
                      <a:gd name="T30" fmla="*/ 14 w 115"/>
                      <a:gd name="T31" fmla="*/ 45 h 57"/>
                      <a:gd name="T32" fmla="*/ 3 w 115"/>
                      <a:gd name="T33" fmla="*/ 33 h 57"/>
                      <a:gd name="T34" fmla="*/ 0 w 115"/>
                      <a:gd name="T35" fmla="*/ 27 h 57"/>
                      <a:gd name="T36" fmla="*/ 0 w 115"/>
                      <a:gd name="T37" fmla="*/ 21 h 57"/>
                      <a:gd name="T38" fmla="*/ 0 w 115"/>
                      <a:gd name="T39" fmla="*/ 21 h 57"/>
                      <a:gd name="T40" fmla="*/ 3 w 115"/>
                      <a:gd name="T41" fmla="*/ 15 h 57"/>
                      <a:gd name="T42" fmla="*/ 7 w 115"/>
                      <a:gd name="T43" fmla="*/ 12 h 57"/>
                      <a:gd name="T44" fmla="*/ 21 w 115"/>
                      <a:gd name="T45" fmla="*/ 3 h 57"/>
                      <a:gd name="T46" fmla="*/ 38 w 115"/>
                      <a:gd name="T47" fmla="*/ 0 h 57"/>
                      <a:gd name="T48" fmla="*/ 63 w 115"/>
                      <a:gd name="T49" fmla="*/ 0 h 57"/>
                      <a:gd name="T50" fmla="*/ 63 w 115"/>
                      <a:gd name="T51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15" h="57">
                        <a:moveTo>
                          <a:pt x="63" y="0"/>
                        </a:moveTo>
                        <a:lnTo>
                          <a:pt x="63" y="0"/>
                        </a:lnTo>
                        <a:lnTo>
                          <a:pt x="84" y="3"/>
                        </a:lnTo>
                        <a:lnTo>
                          <a:pt x="101" y="12"/>
                        </a:lnTo>
                        <a:lnTo>
                          <a:pt x="115" y="24"/>
                        </a:lnTo>
                        <a:lnTo>
                          <a:pt x="115" y="30"/>
                        </a:lnTo>
                        <a:lnTo>
                          <a:pt x="115" y="33"/>
                        </a:lnTo>
                        <a:lnTo>
                          <a:pt x="115" y="33"/>
                        </a:lnTo>
                        <a:lnTo>
                          <a:pt x="115" y="39"/>
                        </a:lnTo>
                        <a:lnTo>
                          <a:pt x="111" y="45"/>
                        </a:lnTo>
                        <a:lnTo>
                          <a:pt x="97" y="54"/>
                        </a:lnTo>
                        <a:lnTo>
                          <a:pt x="77" y="57"/>
                        </a:lnTo>
                        <a:lnTo>
                          <a:pt x="52" y="57"/>
                        </a:lnTo>
                        <a:lnTo>
                          <a:pt x="52" y="57"/>
                        </a:lnTo>
                        <a:lnTo>
                          <a:pt x="31" y="51"/>
                        </a:lnTo>
                        <a:lnTo>
                          <a:pt x="14" y="45"/>
                        </a:lnTo>
                        <a:lnTo>
                          <a:pt x="3" y="33"/>
                        </a:lnTo>
                        <a:lnTo>
                          <a:pt x="0" y="27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3" y="15"/>
                        </a:lnTo>
                        <a:lnTo>
                          <a:pt x="7" y="12"/>
                        </a:lnTo>
                        <a:lnTo>
                          <a:pt x="21" y="3"/>
                        </a:lnTo>
                        <a:lnTo>
                          <a:pt x="38" y="0"/>
                        </a:lnTo>
                        <a:lnTo>
                          <a:pt x="63" y="0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CFC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8" name="Freeform 48"/>
                  <p:cNvSpPr>
                    <a:spLocks/>
                  </p:cNvSpPr>
                  <p:nvPr/>
                </p:nvSpPr>
                <p:spPr bwMode="auto">
                  <a:xfrm>
                    <a:off x="3195058" y="1701960"/>
                    <a:ext cx="160338" cy="80963"/>
                  </a:xfrm>
                  <a:custGeom>
                    <a:avLst/>
                    <a:gdLst>
                      <a:gd name="T0" fmla="*/ 53 w 101"/>
                      <a:gd name="T1" fmla="*/ 0 h 51"/>
                      <a:gd name="T2" fmla="*/ 53 w 101"/>
                      <a:gd name="T3" fmla="*/ 0 h 51"/>
                      <a:gd name="T4" fmla="*/ 74 w 101"/>
                      <a:gd name="T5" fmla="*/ 6 h 51"/>
                      <a:gd name="T6" fmla="*/ 87 w 101"/>
                      <a:gd name="T7" fmla="*/ 12 h 51"/>
                      <a:gd name="T8" fmla="*/ 98 w 101"/>
                      <a:gd name="T9" fmla="*/ 21 h 51"/>
                      <a:gd name="T10" fmla="*/ 101 w 101"/>
                      <a:gd name="T11" fmla="*/ 30 h 51"/>
                      <a:gd name="T12" fmla="*/ 101 w 101"/>
                      <a:gd name="T13" fmla="*/ 30 h 51"/>
                      <a:gd name="T14" fmla="*/ 94 w 101"/>
                      <a:gd name="T15" fmla="*/ 39 h 51"/>
                      <a:gd name="T16" fmla="*/ 84 w 101"/>
                      <a:gd name="T17" fmla="*/ 48 h 51"/>
                      <a:gd name="T18" fmla="*/ 67 w 101"/>
                      <a:gd name="T19" fmla="*/ 51 h 51"/>
                      <a:gd name="T20" fmla="*/ 46 w 101"/>
                      <a:gd name="T21" fmla="*/ 51 h 51"/>
                      <a:gd name="T22" fmla="*/ 46 w 101"/>
                      <a:gd name="T23" fmla="*/ 51 h 51"/>
                      <a:gd name="T24" fmla="*/ 28 w 101"/>
                      <a:gd name="T25" fmla="*/ 45 h 51"/>
                      <a:gd name="T26" fmla="*/ 11 w 101"/>
                      <a:gd name="T27" fmla="*/ 39 h 51"/>
                      <a:gd name="T28" fmla="*/ 0 w 101"/>
                      <a:gd name="T29" fmla="*/ 30 h 51"/>
                      <a:gd name="T30" fmla="*/ 0 w 101"/>
                      <a:gd name="T31" fmla="*/ 21 h 51"/>
                      <a:gd name="T32" fmla="*/ 0 w 101"/>
                      <a:gd name="T33" fmla="*/ 21 h 51"/>
                      <a:gd name="T34" fmla="*/ 4 w 101"/>
                      <a:gd name="T35" fmla="*/ 12 h 51"/>
                      <a:gd name="T36" fmla="*/ 18 w 101"/>
                      <a:gd name="T37" fmla="*/ 6 h 51"/>
                      <a:gd name="T38" fmla="*/ 35 w 101"/>
                      <a:gd name="T39" fmla="*/ 0 h 51"/>
                      <a:gd name="T40" fmla="*/ 53 w 101"/>
                      <a:gd name="T41" fmla="*/ 0 h 51"/>
                      <a:gd name="T42" fmla="*/ 53 w 101"/>
                      <a:gd name="T43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01" h="51">
                        <a:moveTo>
                          <a:pt x="53" y="0"/>
                        </a:moveTo>
                        <a:lnTo>
                          <a:pt x="53" y="0"/>
                        </a:lnTo>
                        <a:lnTo>
                          <a:pt x="74" y="6"/>
                        </a:lnTo>
                        <a:lnTo>
                          <a:pt x="87" y="12"/>
                        </a:lnTo>
                        <a:lnTo>
                          <a:pt x="98" y="21"/>
                        </a:lnTo>
                        <a:lnTo>
                          <a:pt x="101" y="30"/>
                        </a:lnTo>
                        <a:lnTo>
                          <a:pt x="101" y="30"/>
                        </a:lnTo>
                        <a:lnTo>
                          <a:pt x="94" y="39"/>
                        </a:lnTo>
                        <a:lnTo>
                          <a:pt x="84" y="48"/>
                        </a:lnTo>
                        <a:lnTo>
                          <a:pt x="67" y="51"/>
                        </a:lnTo>
                        <a:lnTo>
                          <a:pt x="46" y="51"/>
                        </a:lnTo>
                        <a:lnTo>
                          <a:pt x="46" y="51"/>
                        </a:lnTo>
                        <a:lnTo>
                          <a:pt x="28" y="45"/>
                        </a:lnTo>
                        <a:lnTo>
                          <a:pt x="11" y="39"/>
                        </a:lnTo>
                        <a:lnTo>
                          <a:pt x="0" y="30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4" y="12"/>
                        </a:lnTo>
                        <a:lnTo>
                          <a:pt x="18" y="6"/>
                        </a:lnTo>
                        <a:lnTo>
                          <a:pt x="35" y="0"/>
                        </a:lnTo>
                        <a:lnTo>
                          <a:pt x="53" y="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FFFFB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9" name="Freeform 49"/>
                  <p:cNvSpPr>
                    <a:spLocks/>
                  </p:cNvSpPr>
                  <p:nvPr/>
                </p:nvSpPr>
                <p:spPr bwMode="auto">
                  <a:xfrm>
                    <a:off x="3212520" y="1706723"/>
                    <a:ext cx="131763" cy="66675"/>
                  </a:xfrm>
                  <a:custGeom>
                    <a:avLst/>
                    <a:gdLst>
                      <a:gd name="T0" fmla="*/ 45 w 83"/>
                      <a:gd name="T1" fmla="*/ 0 h 42"/>
                      <a:gd name="T2" fmla="*/ 45 w 83"/>
                      <a:gd name="T3" fmla="*/ 0 h 42"/>
                      <a:gd name="T4" fmla="*/ 59 w 83"/>
                      <a:gd name="T5" fmla="*/ 3 h 42"/>
                      <a:gd name="T6" fmla="*/ 73 w 83"/>
                      <a:gd name="T7" fmla="*/ 9 h 42"/>
                      <a:gd name="T8" fmla="*/ 80 w 83"/>
                      <a:gd name="T9" fmla="*/ 18 h 42"/>
                      <a:gd name="T10" fmla="*/ 83 w 83"/>
                      <a:gd name="T11" fmla="*/ 24 h 42"/>
                      <a:gd name="T12" fmla="*/ 83 w 83"/>
                      <a:gd name="T13" fmla="*/ 24 h 42"/>
                      <a:gd name="T14" fmla="*/ 76 w 83"/>
                      <a:gd name="T15" fmla="*/ 33 h 42"/>
                      <a:gd name="T16" fmla="*/ 69 w 83"/>
                      <a:gd name="T17" fmla="*/ 39 h 42"/>
                      <a:gd name="T18" fmla="*/ 56 w 83"/>
                      <a:gd name="T19" fmla="*/ 42 h 42"/>
                      <a:gd name="T20" fmla="*/ 38 w 83"/>
                      <a:gd name="T21" fmla="*/ 42 h 42"/>
                      <a:gd name="T22" fmla="*/ 38 w 83"/>
                      <a:gd name="T23" fmla="*/ 42 h 42"/>
                      <a:gd name="T24" fmla="*/ 21 w 83"/>
                      <a:gd name="T25" fmla="*/ 36 h 42"/>
                      <a:gd name="T26" fmla="*/ 7 w 83"/>
                      <a:gd name="T27" fmla="*/ 33 h 42"/>
                      <a:gd name="T28" fmla="*/ 0 w 83"/>
                      <a:gd name="T29" fmla="*/ 24 h 42"/>
                      <a:gd name="T30" fmla="*/ 0 w 83"/>
                      <a:gd name="T31" fmla="*/ 15 h 42"/>
                      <a:gd name="T32" fmla="*/ 0 w 83"/>
                      <a:gd name="T33" fmla="*/ 15 h 42"/>
                      <a:gd name="T34" fmla="*/ 3 w 83"/>
                      <a:gd name="T35" fmla="*/ 9 h 42"/>
                      <a:gd name="T36" fmla="*/ 14 w 83"/>
                      <a:gd name="T37" fmla="*/ 3 h 42"/>
                      <a:gd name="T38" fmla="*/ 28 w 83"/>
                      <a:gd name="T39" fmla="*/ 0 h 42"/>
                      <a:gd name="T40" fmla="*/ 45 w 83"/>
                      <a:gd name="T41" fmla="*/ 0 h 42"/>
                      <a:gd name="T42" fmla="*/ 45 w 83"/>
                      <a:gd name="T43" fmla="*/ 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3" h="42">
                        <a:moveTo>
                          <a:pt x="45" y="0"/>
                        </a:moveTo>
                        <a:lnTo>
                          <a:pt x="45" y="0"/>
                        </a:lnTo>
                        <a:lnTo>
                          <a:pt x="59" y="3"/>
                        </a:lnTo>
                        <a:lnTo>
                          <a:pt x="73" y="9"/>
                        </a:lnTo>
                        <a:lnTo>
                          <a:pt x="80" y="18"/>
                        </a:lnTo>
                        <a:lnTo>
                          <a:pt x="83" y="24"/>
                        </a:lnTo>
                        <a:lnTo>
                          <a:pt x="83" y="24"/>
                        </a:lnTo>
                        <a:lnTo>
                          <a:pt x="76" y="33"/>
                        </a:lnTo>
                        <a:lnTo>
                          <a:pt x="69" y="39"/>
                        </a:lnTo>
                        <a:lnTo>
                          <a:pt x="56" y="42"/>
                        </a:lnTo>
                        <a:lnTo>
                          <a:pt x="38" y="42"/>
                        </a:lnTo>
                        <a:lnTo>
                          <a:pt x="38" y="42"/>
                        </a:lnTo>
                        <a:lnTo>
                          <a:pt x="21" y="36"/>
                        </a:lnTo>
                        <a:lnTo>
                          <a:pt x="7" y="33"/>
                        </a:lnTo>
                        <a:lnTo>
                          <a:pt x="0" y="24"/>
                        </a:lnTo>
                        <a:lnTo>
                          <a:pt x="0" y="15"/>
                        </a:lnTo>
                        <a:lnTo>
                          <a:pt x="0" y="15"/>
                        </a:lnTo>
                        <a:lnTo>
                          <a:pt x="3" y="9"/>
                        </a:lnTo>
                        <a:lnTo>
                          <a:pt x="14" y="3"/>
                        </a:lnTo>
                        <a:lnTo>
                          <a:pt x="28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close/>
                      </a:path>
                    </a:pathLst>
                  </a:custGeom>
                  <a:solidFill>
                    <a:srgbClr val="FFFF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0" name="Freeform 50"/>
                  <p:cNvSpPr>
                    <a:spLocks/>
                  </p:cNvSpPr>
                  <p:nvPr/>
                </p:nvSpPr>
                <p:spPr bwMode="auto">
                  <a:xfrm>
                    <a:off x="2139858" y="1682910"/>
                    <a:ext cx="366713" cy="180975"/>
                  </a:xfrm>
                  <a:custGeom>
                    <a:avLst/>
                    <a:gdLst>
                      <a:gd name="T0" fmla="*/ 109 w 231"/>
                      <a:gd name="T1" fmla="*/ 3 h 114"/>
                      <a:gd name="T2" fmla="*/ 109 w 231"/>
                      <a:gd name="T3" fmla="*/ 3 h 114"/>
                      <a:gd name="T4" fmla="*/ 133 w 231"/>
                      <a:gd name="T5" fmla="*/ 0 h 114"/>
                      <a:gd name="T6" fmla="*/ 154 w 231"/>
                      <a:gd name="T7" fmla="*/ 3 h 114"/>
                      <a:gd name="T8" fmla="*/ 175 w 231"/>
                      <a:gd name="T9" fmla="*/ 6 h 114"/>
                      <a:gd name="T10" fmla="*/ 192 w 231"/>
                      <a:gd name="T11" fmla="*/ 12 h 114"/>
                      <a:gd name="T12" fmla="*/ 206 w 231"/>
                      <a:gd name="T13" fmla="*/ 18 h 114"/>
                      <a:gd name="T14" fmla="*/ 220 w 231"/>
                      <a:gd name="T15" fmla="*/ 27 h 114"/>
                      <a:gd name="T16" fmla="*/ 227 w 231"/>
                      <a:gd name="T17" fmla="*/ 36 h 114"/>
                      <a:gd name="T18" fmla="*/ 231 w 231"/>
                      <a:gd name="T19" fmla="*/ 48 h 114"/>
                      <a:gd name="T20" fmla="*/ 231 w 231"/>
                      <a:gd name="T21" fmla="*/ 48 h 114"/>
                      <a:gd name="T22" fmla="*/ 231 w 231"/>
                      <a:gd name="T23" fmla="*/ 57 h 114"/>
                      <a:gd name="T24" fmla="*/ 224 w 231"/>
                      <a:gd name="T25" fmla="*/ 69 h 114"/>
                      <a:gd name="T26" fmla="*/ 217 w 231"/>
                      <a:gd name="T27" fmla="*/ 81 h 114"/>
                      <a:gd name="T28" fmla="*/ 203 w 231"/>
                      <a:gd name="T29" fmla="*/ 90 h 114"/>
                      <a:gd name="T30" fmla="*/ 185 w 231"/>
                      <a:gd name="T31" fmla="*/ 99 h 114"/>
                      <a:gd name="T32" fmla="*/ 168 w 231"/>
                      <a:gd name="T33" fmla="*/ 105 h 114"/>
                      <a:gd name="T34" fmla="*/ 147 w 231"/>
                      <a:gd name="T35" fmla="*/ 111 h 114"/>
                      <a:gd name="T36" fmla="*/ 123 w 231"/>
                      <a:gd name="T37" fmla="*/ 114 h 114"/>
                      <a:gd name="T38" fmla="*/ 123 w 231"/>
                      <a:gd name="T39" fmla="*/ 114 h 114"/>
                      <a:gd name="T40" fmla="*/ 98 w 231"/>
                      <a:gd name="T41" fmla="*/ 114 h 114"/>
                      <a:gd name="T42" fmla="*/ 77 w 231"/>
                      <a:gd name="T43" fmla="*/ 114 h 114"/>
                      <a:gd name="T44" fmla="*/ 56 w 231"/>
                      <a:gd name="T45" fmla="*/ 111 h 114"/>
                      <a:gd name="T46" fmla="*/ 39 w 231"/>
                      <a:gd name="T47" fmla="*/ 105 h 114"/>
                      <a:gd name="T48" fmla="*/ 25 w 231"/>
                      <a:gd name="T49" fmla="*/ 99 h 114"/>
                      <a:gd name="T50" fmla="*/ 11 w 231"/>
                      <a:gd name="T51" fmla="*/ 90 h 114"/>
                      <a:gd name="T52" fmla="*/ 4 w 231"/>
                      <a:gd name="T53" fmla="*/ 81 h 114"/>
                      <a:gd name="T54" fmla="*/ 0 w 231"/>
                      <a:gd name="T55" fmla="*/ 69 h 114"/>
                      <a:gd name="T56" fmla="*/ 0 w 231"/>
                      <a:gd name="T57" fmla="*/ 69 h 114"/>
                      <a:gd name="T58" fmla="*/ 0 w 231"/>
                      <a:gd name="T59" fmla="*/ 57 h 114"/>
                      <a:gd name="T60" fmla="*/ 7 w 231"/>
                      <a:gd name="T61" fmla="*/ 48 h 114"/>
                      <a:gd name="T62" fmla="*/ 14 w 231"/>
                      <a:gd name="T63" fmla="*/ 36 h 114"/>
                      <a:gd name="T64" fmla="*/ 28 w 231"/>
                      <a:gd name="T65" fmla="*/ 27 h 114"/>
                      <a:gd name="T66" fmla="*/ 46 w 231"/>
                      <a:gd name="T67" fmla="*/ 18 h 114"/>
                      <a:gd name="T68" fmla="*/ 63 w 231"/>
                      <a:gd name="T69" fmla="*/ 12 h 114"/>
                      <a:gd name="T70" fmla="*/ 84 w 231"/>
                      <a:gd name="T71" fmla="*/ 6 h 114"/>
                      <a:gd name="T72" fmla="*/ 109 w 231"/>
                      <a:gd name="T73" fmla="*/ 3 h 114"/>
                      <a:gd name="T74" fmla="*/ 109 w 231"/>
                      <a:gd name="T75" fmla="*/ 3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31" h="114">
                        <a:moveTo>
                          <a:pt x="109" y="3"/>
                        </a:moveTo>
                        <a:lnTo>
                          <a:pt x="109" y="3"/>
                        </a:lnTo>
                        <a:lnTo>
                          <a:pt x="133" y="0"/>
                        </a:lnTo>
                        <a:lnTo>
                          <a:pt x="154" y="3"/>
                        </a:lnTo>
                        <a:lnTo>
                          <a:pt x="175" y="6"/>
                        </a:lnTo>
                        <a:lnTo>
                          <a:pt x="192" y="12"/>
                        </a:lnTo>
                        <a:lnTo>
                          <a:pt x="206" y="18"/>
                        </a:lnTo>
                        <a:lnTo>
                          <a:pt x="220" y="27"/>
                        </a:lnTo>
                        <a:lnTo>
                          <a:pt x="227" y="36"/>
                        </a:lnTo>
                        <a:lnTo>
                          <a:pt x="231" y="48"/>
                        </a:lnTo>
                        <a:lnTo>
                          <a:pt x="231" y="48"/>
                        </a:lnTo>
                        <a:lnTo>
                          <a:pt x="231" y="57"/>
                        </a:lnTo>
                        <a:lnTo>
                          <a:pt x="224" y="69"/>
                        </a:lnTo>
                        <a:lnTo>
                          <a:pt x="217" y="81"/>
                        </a:lnTo>
                        <a:lnTo>
                          <a:pt x="203" y="90"/>
                        </a:lnTo>
                        <a:lnTo>
                          <a:pt x="185" y="99"/>
                        </a:lnTo>
                        <a:lnTo>
                          <a:pt x="168" y="105"/>
                        </a:lnTo>
                        <a:lnTo>
                          <a:pt x="147" y="111"/>
                        </a:lnTo>
                        <a:lnTo>
                          <a:pt x="123" y="114"/>
                        </a:lnTo>
                        <a:lnTo>
                          <a:pt x="123" y="114"/>
                        </a:lnTo>
                        <a:lnTo>
                          <a:pt x="98" y="114"/>
                        </a:lnTo>
                        <a:lnTo>
                          <a:pt x="77" y="114"/>
                        </a:lnTo>
                        <a:lnTo>
                          <a:pt x="56" y="111"/>
                        </a:lnTo>
                        <a:lnTo>
                          <a:pt x="39" y="105"/>
                        </a:lnTo>
                        <a:lnTo>
                          <a:pt x="25" y="99"/>
                        </a:lnTo>
                        <a:lnTo>
                          <a:pt x="11" y="90"/>
                        </a:lnTo>
                        <a:lnTo>
                          <a:pt x="4" y="81"/>
                        </a:lnTo>
                        <a:lnTo>
                          <a:pt x="0" y="69"/>
                        </a:lnTo>
                        <a:lnTo>
                          <a:pt x="0" y="69"/>
                        </a:lnTo>
                        <a:lnTo>
                          <a:pt x="0" y="57"/>
                        </a:lnTo>
                        <a:lnTo>
                          <a:pt x="7" y="48"/>
                        </a:lnTo>
                        <a:lnTo>
                          <a:pt x="14" y="36"/>
                        </a:lnTo>
                        <a:lnTo>
                          <a:pt x="28" y="27"/>
                        </a:lnTo>
                        <a:lnTo>
                          <a:pt x="46" y="18"/>
                        </a:lnTo>
                        <a:lnTo>
                          <a:pt x="63" y="12"/>
                        </a:lnTo>
                        <a:lnTo>
                          <a:pt x="84" y="6"/>
                        </a:lnTo>
                        <a:lnTo>
                          <a:pt x="109" y="3"/>
                        </a:lnTo>
                        <a:lnTo>
                          <a:pt x="109" y="3"/>
                        </a:lnTo>
                        <a:close/>
                      </a:path>
                    </a:pathLst>
                  </a:custGeom>
                  <a:solidFill>
                    <a:srgbClr val="F7F71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1" name="Freeform 51"/>
                  <p:cNvSpPr>
                    <a:spLocks/>
                  </p:cNvSpPr>
                  <p:nvPr/>
                </p:nvSpPr>
                <p:spPr bwMode="auto">
                  <a:xfrm>
                    <a:off x="2157320" y="1687673"/>
                    <a:ext cx="338138" cy="166688"/>
                  </a:xfrm>
                  <a:custGeom>
                    <a:avLst/>
                    <a:gdLst>
                      <a:gd name="T0" fmla="*/ 98 w 213"/>
                      <a:gd name="T1" fmla="*/ 0 h 105"/>
                      <a:gd name="T2" fmla="*/ 98 w 213"/>
                      <a:gd name="T3" fmla="*/ 0 h 105"/>
                      <a:gd name="T4" fmla="*/ 122 w 213"/>
                      <a:gd name="T5" fmla="*/ 0 h 105"/>
                      <a:gd name="T6" fmla="*/ 139 w 213"/>
                      <a:gd name="T7" fmla="*/ 0 h 105"/>
                      <a:gd name="T8" fmla="*/ 160 w 213"/>
                      <a:gd name="T9" fmla="*/ 3 h 105"/>
                      <a:gd name="T10" fmla="*/ 178 w 213"/>
                      <a:gd name="T11" fmla="*/ 9 h 105"/>
                      <a:gd name="T12" fmla="*/ 192 w 213"/>
                      <a:gd name="T13" fmla="*/ 15 h 105"/>
                      <a:gd name="T14" fmla="*/ 202 w 213"/>
                      <a:gd name="T15" fmla="*/ 24 h 105"/>
                      <a:gd name="T16" fmla="*/ 209 w 213"/>
                      <a:gd name="T17" fmla="*/ 33 h 105"/>
                      <a:gd name="T18" fmla="*/ 213 w 213"/>
                      <a:gd name="T19" fmla="*/ 42 h 105"/>
                      <a:gd name="T20" fmla="*/ 213 w 213"/>
                      <a:gd name="T21" fmla="*/ 42 h 105"/>
                      <a:gd name="T22" fmla="*/ 213 w 213"/>
                      <a:gd name="T23" fmla="*/ 54 h 105"/>
                      <a:gd name="T24" fmla="*/ 206 w 213"/>
                      <a:gd name="T25" fmla="*/ 63 h 105"/>
                      <a:gd name="T26" fmla="*/ 199 w 213"/>
                      <a:gd name="T27" fmla="*/ 72 h 105"/>
                      <a:gd name="T28" fmla="*/ 185 w 213"/>
                      <a:gd name="T29" fmla="*/ 81 h 105"/>
                      <a:gd name="T30" fmla="*/ 171 w 213"/>
                      <a:gd name="T31" fmla="*/ 90 h 105"/>
                      <a:gd name="T32" fmla="*/ 153 w 213"/>
                      <a:gd name="T33" fmla="*/ 96 h 105"/>
                      <a:gd name="T34" fmla="*/ 132 w 213"/>
                      <a:gd name="T35" fmla="*/ 102 h 105"/>
                      <a:gd name="T36" fmla="*/ 112 w 213"/>
                      <a:gd name="T37" fmla="*/ 105 h 105"/>
                      <a:gd name="T38" fmla="*/ 112 w 213"/>
                      <a:gd name="T39" fmla="*/ 105 h 105"/>
                      <a:gd name="T40" fmla="*/ 91 w 213"/>
                      <a:gd name="T41" fmla="*/ 105 h 105"/>
                      <a:gd name="T42" fmla="*/ 70 w 213"/>
                      <a:gd name="T43" fmla="*/ 105 h 105"/>
                      <a:gd name="T44" fmla="*/ 52 w 213"/>
                      <a:gd name="T45" fmla="*/ 102 h 105"/>
                      <a:gd name="T46" fmla="*/ 35 w 213"/>
                      <a:gd name="T47" fmla="*/ 96 h 105"/>
                      <a:gd name="T48" fmla="*/ 21 w 213"/>
                      <a:gd name="T49" fmla="*/ 90 h 105"/>
                      <a:gd name="T50" fmla="*/ 10 w 213"/>
                      <a:gd name="T51" fmla="*/ 81 h 105"/>
                      <a:gd name="T52" fmla="*/ 3 w 213"/>
                      <a:gd name="T53" fmla="*/ 72 h 105"/>
                      <a:gd name="T54" fmla="*/ 0 w 213"/>
                      <a:gd name="T55" fmla="*/ 63 h 105"/>
                      <a:gd name="T56" fmla="*/ 0 w 213"/>
                      <a:gd name="T57" fmla="*/ 63 h 105"/>
                      <a:gd name="T58" fmla="*/ 0 w 213"/>
                      <a:gd name="T59" fmla="*/ 51 h 105"/>
                      <a:gd name="T60" fmla="*/ 3 w 213"/>
                      <a:gd name="T61" fmla="*/ 42 h 105"/>
                      <a:gd name="T62" fmla="*/ 14 w 213"/>
                      <a:gd name="T63" fmla="*/ 33 h 105"/>
                      <a:gd name="T64" fmla="*/ 24 w 213"/>
                      <a:gd name="T65" fmla="*/ 24 h 105"/>
                      <a:gd name="T66" fmla="*/ 42 w 213"/>
                      <a:gd name="T67" fmla="*/ 15 h 105"/>
                      <a:gd name="T68" fmla="*/ 59 w 213"/>
                      <a:gd name="T69" fmla="*/ 9 h 105"/>
                      <a:gd name="T70" fmla="*/ 77 w 213"/>
                      <a:gd name="T71" fmla="*/ 3 h 105"/>
                      <a:gd name="T72" fmla="*/ 98 w 213"/>
                      <a:gd name="T73" fmla="*/ 0 h 105"/>
                      <a:gd name="T74" fmla="*/ 98 w 213"/>
                      <a:gd name="T75" fmla="*/ 0 h 1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13" h="105">
                        <a:moveTo>
                          <a:pt x="98" y="0"/>
                        </a:moveTo>
                        <a:lnTo>
                          <a:pt x="98" y="0"/>
                        </a:lnTo>
                        <a:lnTo>
                          <a:pt x="122" y="0"/>
                        </a:lnTo>
                        <a:lnTo>
                          <a:pt x="139" y="0"/>
                        </a:lnTo>
                        <a:lnTo>
                          <a:pt x="160" y="3"/>
                        </a:lnTo>
                        <a:lnTo>
                          <a:pt x="178" y="9"/>
                        </a:lnTo>
                        <a:lnTo>
                          <a:pt x="192" y="15"/>
                        </a:lnTo>
                        <a:lnTo>
                          <a:pt x="202" y="24"/>
                        </a:lnTo>
                        <a:lnTo>
                          <a:pt x="209" y="33"/>
                        </a:lnTo>
                        <a:lnTo>
                          <a:pt x="213" y="42"/>
                        </a:lnTo>
                        <a:lnTo>
                          <a:pt x="213" y="42"/>
                        </a:lnTo>
                        <a:lnTo>
                          <a:pt x="213" y="54"/>
                        </a:lnTo>
                        <a:lnTo>
                          <a:pt x="206" y="63"/>
                        </a:lnTo>
                        <a:lnTo>
                          <a:pt x="199" y="72"/>
                        </a:lnTo>
                        <a:lnTo>
                          <a:pt x="185" y="81"/>
                        </a:lnTo>
                        <a:lnTo>
                          <a:pt x="171" y="90"/>
                        </a:lnTo>
                        <a:lnTo>
                          <a:pt x="153" y="96"/>
                        </a:lnTo>
                        <a:lnTo>
                          <a:pt x="132" y="102"/>
                        </a:lnTo>
                        <a:lnTo>
                          <a:pt x="112" y="105"/>
                        </a:lnTo>
                        <a:lnTo>
                          <a:pt x="112" y="105"/>
                        </a:lnTo>
                        <a:lnTo>
                          <a:pt x="91" y="105"/>
                        </a:lnTo>
                        <a:lnTo>
                          <a:pt x="70" y="105"/>
                        </a:lnTo>
                        <a:lnTo>
                          <a:pt x="52" y="102"/>
                        </a:lnTo>
                        <a:lnTo>
                          <a:pt x="35" y="96"/>
                        </a:lnTo>
                        <a:lnTo>
                          <a:pt x="21" y="90"/>
                        </a:lnTo>
                        <a:lnTo>
                          <a:pt x="10" y="81"/>
                        </a:lnTo>
                        <a:lnTo>
                          <a:pt x="3" y="72"/>
                        </a:lnTo>
                        <a:lnTo>
                          <a:pt x="0" y="63"/>
                        </a:lnTo>
                        <a:lnTo>
                          <a:pt x="0" y="63"/>
                        </a:lnTo>
                        <a:lnTo>
                          <a:pt x="0" y="51"/>
                        </a:lnTo>
                        <a:lnTo>
                          <a:pt x="3" y="42"/>
                        </a:lnTo>
                        <a:lnTo>
                          <a:pt x="14" y="33"/>
                        </a:lnTo>
                        <a:lnTo>
                          <a:pt x="24" y="24"/>
                        </a:lnTo>
                        <a:lnTo>
                          <a:pt x="42" y="15"/>
                        </a:lnTo>
                        <a:lnTo>
                          <a:pt x="59" y="9"/>
                        </a:lnTo>
                        <a:lnTo>
                          <a:pt x="77" y="3"/>
                        </a:lnTo>
                        <a:lnTo>
                          <a:pt x="98" y="0"/>
                        </a:lnTo>
                        <a:lnTo>
                          <a:pt x="98" y="0"/>
                        </a:lnTo>
                        <a:close/>
                      </a:path>
                    </a:pathLst>
                  </a:custGeom>
                  <a:solidFill>
                    <a:srgbClr val="F7F72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2" name="Freeform 52"/>
                  <p:cNvSpPr>
                    <a:spLocks/>
                  </p:cNvSpPr>
                  <p:nvPr/>
                </p:nvSpPr>
                <p:spPr bwMode="auto">
                  <a:xfrm>
                    <a:off x="2168433" y="1687673"/>
                    <a:ext cx="315913" cy="157163"/>
                  </a:xfrm>
                  <a:custGeom>
                    <a:avLst/>
                    <a:gdLst>
                      <a:gd name="T0" fmla="*/ 94 w 199"/>
                      <a:gd name="T1" fmla="*/ 3 h 99"/>
                      <a:gd name="T2" fmla="*/ 94 w 199"/>
                      <a:gd name="T3" fmla="*/ 3 h 99"/>
                      <a:gd name="T4" fmla="*/ 115 w 199"/>
                      <a:gd name="T5" fmla="*/ 0 h 99"/>
                      <a:gd name="T6" fmla="*/ 132 w 199"/>
                      <a:gd name="T7" fmla="*/ 3 h 99"/>
                      <a:gd name="T8" fmla="*/ 150 w 199"/>
                      <a:gd name="T9" fmla="*/ 6 h 99"/>
                      <a:gd name="T10" fmla="*/ 164 w 199"/>
                      <a:gd name="T11" fmla="*/ 9 h 99"/>
                      <a:gd name="T12" fmla="*/ 178 w 199"/>
                      <a:gd name="T13" fmla="*/ 15 h 99"/>
                      <a:gd name="T14" fmla="*/ 188 w 199"/>
                      <a:gd name="T15" fmla="*/ 21 h 99"/>
                      <a:gd name="T16" fmla="*/ 195 w 199"/>
                      <a:gd name="T17" fmla="*/ 30 h 99"/>
                      <a:gd name="T18" fmla="*/ 199 w 199"/>
                      <a:gd name="T19" fmla="*/ 39 h 99"/>
                      <a:gd name="T20" fmla="*/ 199 w 199"/>
                      <a:gd name="T21" fmla="*/ 39 h 99"/>
                      <a:gd name="T22" fmla="*/ 199 w 199"/>
                      <a:gd name="T23" fmla="*/ 51 h 99"/>
                      <a:gd name="T24" fmla="*/ 192 w 199"/>
                      <a:gd name="T25" fmla="*/ 60 h 99"/>
                      <a:gd name="T26" fmla="*/ 185 w 199"/>
                      <a:gd name="T27" fmla="*/ 69 h 99"/>
                      <a:gd name="T28" fmla="*/ 174 w 199"/>
                      <a:gd name="T29" fmla="*/ 78 h 99"/>
                      <a:gd name="T30" fmla="*/ 160 w 199"/>
                      <a:gd name="T31" fmla="*/ 84 h 99"/>
                      <a:gd name="T32" fmla="*/ 143 w 199"/>
                      <a:gd name="T33" fmla="*/ 90 h 99"/>
                      <a:gd name="T34" fmla="*/ 125 w 199"/>
                      <a:gd name="T35" fmla="*/ 96 h 99"/>
                      <a:gd name="T36" fmla="*/ 105 w 199"/>
                      <a:gd name="T37" fmla="*/ 99 h 99"/>
                      <a:gd name="T38" fmla="*/ 105 w 199"/>
                      <a:gd name="T39" fmla="*/ 99 h 99"/>
                      <a:gd name="T40" fmla="*/ 87 w 199"/>
                      <a:gd name="T41" fmla="*/ 99 h 99"/>
                      <a:gd name="T42" fmla="*/ 66 w 199"/>
                      <a:gd name="T43" fmla="*/ 99 h 99"/>
                      <a:gd name="T44" fmla="*/ 49 w 199"/>
                      <a:gd name="T45" fmla="*/ 96 h 99"/>
                      <a:gd name="T46" fmla="*/ 35 w 199"/>
                      <a:gd name="T47" fmla="*/ 90 h 99"/>
                      <a:gd name="T48" fmla="*/ 21 w 199"/>
                      <a:gd name="T49" fmla="*/ 84 h 99"/>
                      <a:gd name="T50" fmla="*/ 10 w 199"/>
                      <a:gd name="T51" fmla="*/ 78 h 99"/>
                      <a:gd name="T52" fmla="*/ 3 w 199"/>
                      <a:gd name="T53" fmla="*/ 69 h 99"/>
                      <a:gd name="T54" fmla="*/ 0 w 199"/>
                      <a:gd name="T55" fmla="*/ 60 h 99"/>
                      <a:gd name="T56" fmla="*/ 0 w 199"/>
                      <a:gd name="T57" fmla="*/ 60 h 99"/>
                      <a:gd name="T58" fmla="*/ 0 w 199"/>
                      <a:gd name="T59" fmla="*/ 51 h 99"/>
                      <a:gd name="T60" fmla="*/ 7 w 199"/>
                      <a:gd name="T61" fmla="*/ 39 h 99"/>
                      <a:gd name="T62" fmla="*/ 14 w 199"/>
                      <a:gd name="T63" fmla="*/ 30 h 99"/>
                      <a:gd name="T64" fmla="*/ 24 w 199"/>
                      <a:gd name="T65" fmla="*/ 24 h 99"/>
                      <a:gd name="T66" fmla="*/ 38 w 199"/>
                      <a:gd name="T67" fmla="*/ 15 h 99"/>
                      <a:gd name="T68" fmla="*/ 56 w 199"/>
                      <a:gd name="T69" fmla="*/ 9 h 99"/>
                      <a:gd name="T70" fmla="*/ 73 w 199"/>
                      <a:gd name="T71" fmla="*/ 6 h 99"/>
                      <a:gd name="T72" fmla="*/ 94 w 199"/>
                      <a:gd name="T73" fmla="*/ 3 h 99"/>
                      <a:gd name="T74" fmla="*/ 94 w 199"/>
                      <a:gd name="T75" fmla="*/ 3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99" h="99">
                        <a:moveTo>
                          <a:pt x="94" y="3"/>
                        </a:moveTo>
                        <a:lnTo>
                          <a:pt x="94" y="3"/>
                        </a:lnTo>
                        <a:lnTo>
                          <a:pt x="115" y="0"/>
                        </a:lnTo>
                        <a:lnTo>
                          <a:pt x="132" y="3"/>
                        </a:lnTo>
                        <a:lnTo>
                          <a:pt x="150" y="6"/>
                        </a:lnTo>
                        <a:lnTo>
                          <a:pt x="164" y="9"/>
                        </a:lnTo>
                        <a:lnTo>
                          <a:pt x="178" y="15"/>
                        </a:lnTo>
                        <a:lnTo>
                          <a:pt x="188" y="21"/>
                        </a:lnTo>
                        <a:lnTo>
                          <a:pt x="195" y="30"/>
                        </a:lnTo>
                        <a:lnTo>
                          <a:pt x="199" y="39"/>
                        </a:lnTo>
                        <a:lnTo>
                          <a:pt x="199" y="39"/>
                        </a:lnTo>
                        <a:lnTo>
                          <a:pt x="199" y="51"/>
                        </a:lnTo>
                        <a:lnTo>
                          <a:pt x="192" y="60"/>
                        </a:lnTo>
                        <a:lnTo>
                          <a:pt x="185" y="69"/>
                        </a:lnTo>
                        <a:lnTo>
                          <a:pt x="174" y="78"/>
                        </a:lnTo>
                        <a:lnTo>
                          <a:pt x="160" y="84"/>
                        </a:lnTo>
                        <a:lnTo>
                          <a:pt x="143" y="90"/>
                        </a:lnTo>
                        <a:lnTo>
                          <a:pt x="125" y="96"/>
                        </a:lnTo>
                        <a:lnTo>
                          <a:pt x="105" y="99"/>
                        </a:lnTo>
                        <a:lnTo>
                          <a:pt x="105" y="99"/>
                        </a:lnTo>
                        <a:lnTo>
                          <a:pt x="87" y="99"/>
                        </a:lnTo>
                        <a:lnTo>
                          <a:pt x="66" y="99"/>
                        </a:lnTo>
                        <a:lnTo>
                          <a:pt x="49" y="96"/>
                        </a:lnTo>
                        <a:lnTo>
                          <a:pt x="35" y="90"/>
                        </a:lnTo>
                        <a:lnTo>
                          <a:pt x="21" y="84"/>
                        </a:lnTo>
                        <a:lnTo>
                          <a:pt x="10" y="78"/>
                        </a:lnTo>
                        <a:lnTo>
                          <a:pt x="3" y="69"/>
                        </a:lnTo>
                        <a:lnTo>
                          <a:pt x="0" y="60"/>
                        </a:lnTo>
                        <a:lnTo>
                          <a:pt x="0" y="60"/>
                        </a:lnTo>
                        <a:lnTo>
                          <a:pt x="0" y="51"/>
                        </a:lnTo>
                        <a:lnTo>
                          <a:pt x="7" y="39"/>
                        </a:lnTo>
                        <a:lnTo>
                          <a:pt x="14" y="30"/>
                        </a:lnTo>
                        <a:lnTo>
                          <a:pt x="24" y="24"/>
                        </a:lnTo>
                        <a:lnTo>
                          <a:pt x="38" y="15"/>
                        </a:lnTo>
                        <a:lnTo>
                          <a:pt x="56" y="9"/>
                        </a:lnTo>
                        <a:lnTo>
                          <a:pt x="73" y="6"/>
                        </a:lnTo>
                        <a:lnTo>
                          <a:pt x="94" y="3"/>
                        </a:lnTo>
                        <a:lnTo>
                          <a:pt x="94" y="3"/>
                        </a:lnTo>
                        <a:close/>
                      </a:path>
                    </a:pathLst>
                  </a:custGeom>
                  <a:solidFill>
                    <a:srgbClr val="F7F7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3" name="Freeform 53"/>
                  <p:cNvSpPr>
                    <a:spLocks/>
                  </p:cNvSpPr>
                  <p:nvPr/>
                </p:nvSpPr>
                <p:spPr bwMode="auto">
                  <a:xfrm>
                    <a:off x="2184308" y="1692435"/>
                    <a:ext cx="288925" cy="142875"/>
                  </a:xfrm>
                  <a:custGeom>
                    <a:avLst/>
                    <a:gdLst>
                      <a:gd name="T0" fmla="*/ 84 w 182"/>
                      <a:gd name="T1" fmla="*/ 0 h 90"/>
                      <a:gd name="T2" fmla="*/ 84 w 182"/>
                      <a:gd name="T3" fmla="*/ 0 h 90"/>
                      <a:gd name="T4" fmla="*/ 105 w 182"/>
                      <a:gd name="T5" fmla="*/ 0 h 90"/>
                      <a:gd name="T6" fmla="*/ 122 w 182"/>
                      <a:gd name="T7" fmla="*/ 0 h 90"/>
                      <a:gd name="T8" fmla="*/ 136 w 182"/>
                      <a:gd name="T9" fmla="*/ 3 h 90"/>
                      <a:gd name="T10" fmla="*/ 150 w 182"/>
                      <a:gd name="T11" fmla="*/ 6 h 90"/>
                      <a:gd name="T12" fmla="*/ 164 w 182"/>
                      <a:gd name="T13" fmla="*/ 12 h 90"/>
                      <a:gd name="T14" fmla="*/ 171 w 182"/>
                      <a:gd name="T15" fmla="*/ 18 h 90"/>
                      <a:gd name="T16" fmla="*/ 178 w 182"/>
                      <a:gd name="T17" fmla="*/ 27 h 90"/>
                      <a:gd name="T18" fmla="*/ 182 w 182"/>
                      <a:gd name="T19" fmla="*/ 36 h 90"/>
                      <a:gd name="T20" fmla="*/ 182 w 182"/>
                      <a:gd name="T21" fmla="*/ 36 h 90"/>
                      <a:gd name="T22" fmla="*/ 182 w 182"/>
                      <a:gd name="T23" fmla="*/ 45 h 90"/>
                      <a:gd name="T24" fmla="*/ 178 w 182"/>
                      <a:gd name="T25" fmla="*/ 54 h 90"/>
                      <a:gd name="T26" fmla="*/ 168 w 182"/>
                      <a:gd name="T27" fmla="*/ 60 h 90"/>
                      <a:gd name="T28" fmla="*/ 157 w 182"/>
                      <a:gd name="T29" fmla="*/ 69 h 90"/>
                      <a:gd name="T30" fmla="*/ 147 w 182"/>
                      <a:gd name="T31" fmla="*/ 75 h 90"/>
                      <a:gd name="T32" fmla="*/ 129 w 182"/>
                      <a:gd name="T33" fmla="*/ 81 h 90"/>
                      <a:gd name="T34" fmla="*/ 115 w 182"/>
                      <a:gd name="T35" fmla="*/ 87 h 90"/>
                      <a:gd name="T36" fmla="*/ 95 w 182"/>
                      <a:gd name="T37" fmla="*/ 87 h 90"/>
                      <a:gd name="T38" fmla="*/ 95 w 182"/>
                      <a:gd name="T39" fmla="*/ 87 h 90"/>
                      <a:gd name="T40" fmla="*/ 77 w 182"/>
                      <a:gd name="T41" fmla="*/ 90 h 90"/>
                      <a:gd name="T42" fmla="*/ 60 w 182"/>
                      <a:gd name="T43" fmla="*/ 87 h 90"/>
                      <a:gd name="T44" fmla="*/ 46 w 182"/>
                      <a:gd name="T45" fmla="*/ 87 h 90"/>
                      <a:gd name="T46" fmla="*/ 32 w 182"/>
                      <a:gd name="T47" fmla="*/ 81 h 90"/>
                      <a:gd name="T48" fmla="*/ 18 w 182"/>
                      <a:gd name="T49" fmla="*/ 75 h 90"/>
                      <a:gd name="T50" fmla="*/ 7 w 182"/>
                      <a:gd name="T51" fmla="*/ 69 h 90"/>
                      <a:gd name="T52" fmla="*/ 4 w 182"/>
                      <a:gd name="T53" fmla="*/ 63 h 90"/>
                      <a:gd name="T54" fmla="*/ 0 w 182"/>
                      <a:gd name="T55" fmla="*/ 54 h 90"/>
                      <a:gd name="T56" fmla="*/ 0 w 182"/>
                      <a:gd name="T57" fmla="*/ 54 h 90"/>
                      <a:gd name="T58" fmla="*/ 0 w 182"/>
                      <a:gd name="T59" fmla="*/ 45 h 90"/>
                      <a:gd name="T60" fmla="*/ 4 w 182"/>
                      <a:gd name="T61" fmla="*/ 36 h 90"/>
                      <a:gd name="T62" fmla="*/ 11 w 182"/>
                      <a:gd name="T63" fmla="*/ 27 h 90"/>
                      <a:gd name="T64" fmla="*/ 21 w 182"/>
                      <a:gd name="T65" fmla="*/ 18 h 90"/>
                      <a:gd name="T66" fmla="*/ 35 w 182"/>
                      <a:gd name="T67" fmla="*/ 12 h 90"/>
                      <a:gd name="T68" fmla="*/ 49 w 182"/>
                      <a:gd name="T69" fmla="*/ 6 h 90"/>
                      <a:gd name="T70" fmla="*/ 67 w 182"/>
                      <a:gd name="T71" fmla="*/ 3 h 90"/>
                      <a:gd name="T72" fmla="*/ 84 w 182"/>
                      <a:gd name="T73" fmla="*/ 0 h 90"/>
                      <a:gd name="T74" fmla="*/ 84 w 182"/>
                      <a:gd name="T75" fmla="*/ 0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82" h="90">
                        <a:moveTo>
                          <a:pt x="84" y="0"/>
                        </a:moveTo>
                        <a:lnTo>
                          <a:pt x="84" y="0"/>
                        </a:lnTo>
                        <a:lnTo>
                          <a:pt x="105" y="0"/>
                        </a:lnTo>
                        <a:lnTo>
                          <a:pt x="122" y="0"/>
                        </a:lnTo>
                        <a:lnTo>
                          <a:pt x="136" y="3"/>
                        </a:lnTo>
                        <a:lnTo>
                          <a:pt x="150" y="6"/>
                        </a:lnTo>
                        <a:lnTo>
                          <a:pt x="164" y="12"/>
                        </a:lnTo>
                        <a:lnTo>
                          <a:pt x="171" y="18"/>
                        </a:lnTo>
                        <a:lnTo>
                          <a:pt x="178" y="27"/>
                        </a:lnTo>
                        <a:lnTo>
                          <a:pt x="182" y="36"/>
                        </a:lnTo>
                        <a:lnTo>
                          <a:pt x="182" y="36"/>
                        </a:lnTo>
                        <a:lnTo>
                          <a:pt x="182" y="45"/>
                        </a:lnTo>
                        <a:lnTo>
                          <a:pt x="178" y="54"/>
                        </a:lnTo>
                        <a:lnTo>
                          <a:pt x="168" y="60"/>
                        </a:lnTo>
                        <a:lnTo>
                          <a:pt x="157" y="69"/>
                        </a:lnTo>
                        <a:lnTo>
                          <a:pt x="147" y="75"/>
                        </a:lnTo>
                        <a:lnTo>
                          <a:pt x="129" y="81"/>
                        </a:lnTo>
                        <a:lnTo>
                          <a:pt x="115" y="87"/>
                        </a:lnTo>
                        <a:lnTo>
                          <a:pt x="95" y="87"/>
                        </a:lnTo>
                        <a:lnTo>
                          <a:pt x="95" y="87"/>
                        </a:lnTo>
                        <a:lnTo>
                          <a:pt x="77" y="90"/>
                        </a:lnTo>
                        <a:lnTo>
                          <a:pt x="60" y="87"/>
                        </a:lnTo>
                        <a:lnTo>
                          <a:pt x="46" y="87"/>
                        </a:lnTo>
                        <a:lnTo>
                          <a:pt x="32" y="81"/>
                        </a:lnTo>
                        <a:lnTo>
                          <a:pt x="18" y="75"/>
                        </a:lnTo>
                        <a:lnTo>
                          <a:pt x="7" y="69"/>
                        </a:lnTo>
                        <a:lnTo>
                          <a:pt x="4" y="63"/>
                        </a:lnTo>
                        <a:lnTo>
                          <a:pt x="0" y="54"/>
                        </a:lnTo>
                        <a:lnTo>
                          <a:pt x="0" y="54"/>
                        </a:lnTo>
                        <a:lnTo>
                          <a:pt x="0" y="45"/>
                        </a:lnTo>
                        <a:lnTo>
                          <a:pt x="4" y="36"/>
                        </a:lnTo>
                        <a:lnTo>
                          <a:pt x="11" y="27"/>
                        </a:lnTo>
                        <a:lnTo>
                          <a:pt x="21" y="18"/>
                        </a:lnTo>
                        <a:lnTo>
                          <a:pt x="35" y="12"/>
                        </a:lnTo>
                        <a:lnTo>
                          <a:pt x="49" y="6"/>
                        </a:lnTo>
                        <a:lnTo>
                          <a:pt x="67" y="3"/>
                        </a:lnTo>
                        <a:lnTo>
                          <a:pt x="84" y="0"/>
                        </a:lnTo>
                        <a:lnTo>
                          <a:pt x="84" y="0"/>
                        </a:lnTo>
                        <a:close/>
                      </a:path>
                    </a:pathLst>
                  </a:custGeom>
                  <a:solidFill>
                    <a:srgbClr val="FAFA5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4" name="Freeform 54"/>
                  <p:cNvSpPr>
                    <a:spLocks/>
                  </p:cNvSpPr>
                  <p:nvPr/>
                </p:nvSpPr>
                <p:spPr bwMode="auto">
                  <a:xfrm>
                    <a:off x="2195420" y="1692435"/>
                    <a:ext cx="266700" cy="128588"/>
                  </a:xfrm>
                  <a:custGeom>
                    <a:avLst/>
                    <a:gdLst>
                      <a:gd name="T0" fmla="*/ 81 w 168"/>
                      <a:gd name="T1" fmla="*/ 0 h 81"/>
                      <a:gd name="T2" fmla="*/ 81 w 168"/>
                      <a:gd name="T3" fmla="*/ 0 h 81"/>
                      <a:gd name="T4" fmla="*/ 112 w 168"/>
                      <a:gd name="T5" fmla="*/ 0 h 81"/>
                      <a:gd name="T6" fmla="*/ 140 w 168"/>
                      <a:gd name="T7" fmla="*/ 6 h 81"/>
                      <a:gd name="T8" fmla="*/ 150 w 168"/>
                      <a:gd name="T9" fmla="*/ 12 h 81"/>
                      <a:gd name="T10" fmla="*/ 157 w 168"/>
                      <a:gd name="T11" fmla="*/ 18 h 81"/>
                      <a:gd name="T12" fmla="*/ 164 w 168"/>
                      <a:gd name="T13" fmla="*/ 27 h 81"/>
                      <a:gd name="T14" fmla="*/ 168 w 168"/>
                      <a:gd name="T15" fmla="*/ 33 h 81"/>
                      <a:gd name="T16" fmla="*/ 168 w 168"/>
                      <a:gd name="T17" fmla="*/ 33 h 81"/>
                      <a:gd name="T18" fmla="*/ 168 w 168"/>
                      <a:gd name="T19" fmla="*/ 42 h 81"/>
                      <a:gd name="T20" fmla="*/ 164 w 168"/>
                      <a:gd name="T21" fmla="*/ 51 h 81"/>
                      <a:gd name="T22" fmla="*/ 157 w 168"/>
                      <a:gd name="T23" fmla="*/ 57 h 81"/>
                      <a:gd name="T24" fmla="*/ 147 w 168"/>
                      <a:gd name="T25" fmla="*/ 63 h 81"/>
                      <a:gd name="T26" fmla="*/ 122 w 168"/>
                      <a:gd name="T27" fmla="*/ 75 h 81"/>
                      <a:gd name="T28" fmla="*/ 91 w 168"/>
                      <a:gd name="T29" fmla="*/ 81 h 81"/>
                      <a:gd name="T30" fmla="*/ 91 w 168"/>
                      <a:gd name="T31" fmla="*/ 81 h 81"/>
                      <a:gd name="T32" fmla="*/ 56 w 168"/>
                      <a:gd name="T33" fmla="*/ 81 h 81"/>
                      <a:gd name="T34" fmla="*/ 28 w 168"/>
                      <a:gd name="T35" fmla="*/ 75 h 81"/>
                      <a:gd name="T36" fmla="*/ 18 w 168"/>
                      <a:gd name="T37" fmla="*/ 72 h 81"/>
                      <a:gd name="T38" fmla="*/ 11 w 168"/>
                      <a:gd name="T39" fmla="*/ 66 h 81"/>
                      <a:gd name="T40" fmla="*/ 4 w 168"/>
                      <a:gd name="T41" fmla="*/ 57 h 81"/>
                      <a:gd name="T42" fmla="*/ 0 w 168"/>
                      <a:gd name="T43" fmla="*/ 51 h 81"/>
                      <a:gd name="T44" fmla="*/ 0 w 168"/>
                      <a:gd name="T45" fmla="*/ 51 h 81"/>
                      <a:gd name="T46" fmla="*/ 4 w 168"/>
                      <a:gd name="T47" fmla="*/ 42 h 81"/>
                      <a:gd name="T48" fmla="*/ 7 w 168"/>
                      <a:gd name="T49" fmla="*/ 33 h 81"/>
                      <a:gd name="T50" fmla="*/ 14 w 168"/>
                      <a:gd name="T51" fmla="*/ 27 h 81"/>
                      <a:gd name="T52" fmla="*/ 21 w 168"/>
                      <a:gd name="T53" fmla="*/ 18 h 81"/>
                      <a:gd name="T54" fmla="*/ 49 w 168"/>
                      <a:gd name="T55" fmla="*/ 9 h 81"/>
                      <a:gd name="T56" fmla="*/ 81 w 168"/>
                      <a:gd name="T57" fmla="*/ 0 h 81"/>
                      <a:gd name="T58" fmla="*/ 81 w 168"/>
                      <a:gd name="T59" fmla="*/ 0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68" h="81">
                        <a:moveTo>
                          <a:pt x="81" y="0"/>
                        </a:moveTo>
                        <a:lnTo>
                          <a:pt x="81" y="0"/>
                        </a:lnTo>
                        <a:lnTo>
                          <a:pt x="112" y="0"/>
                        </a:lnTo>
                        <a:lnTo>
                          <a:pt x="140" y="6"/>
                        </a:lnTo>
                        <a:lnTo>
                          <a:pt x="150" y="12"/>
                        </a:lnTo>
                        <a:lnTo>
                          <a:pt x="157" y="18"/>
                        </a:lnTo>
                        <a:lnTo>
                          <a:pt x="164" y="27"/>
                        </a:lnTo>
                        <a:lnTo>
                          <a:pt x="168" y="33"/>
                        </a:lnTo>
                        <a:lnTo>
                          <a:pt x="168" y="33"/>
                        </a:lnTo>
                        <a:lnTo>
                          <a:pt x="168" y="42"/>
                        </a:lnTo>
                        <a:lnTo>
                          <a:pt x="164" y="51"/>
                        </a:lnTo>
                        <a:lnTo>
                          <a:pt x="157" y="57"/>
                        </a:lnTo>
                        <a:lnTo>
                          <a:pt x="147" y="63"/>
                        </a:lnTo>
                        <a:lnTo>
                          <a:pt x="122" y="75"/>
                        </a:lnTo>
                        <a:lnTo>
                          <a:pt x="91" y="81"/>
                        </a:lnTo>
                        <a:lnTo>
                          <a:pt x="91" y="81"/>
                        </a:lnTo>
                        <a:lnTo>
                          <a:pt x="56" y="81"/>
                        </a:lnTo>
                        <a:lnTo>
                          <a:pt x="28" y="75"/>
                        </a:lnTo>
                        <a:lnTo>
                          <a:pt x="18" y="72"/>
                        </a:lnTo>
                        <a:lnTo>
                          <a:pt x="11" y="66"/>
                        </a:lnTo>
                        <a:lnTo>
                          <a:pt x="4" y="57"/>
                        </a:lnTo>
                        <a:lnTo>
                          <a:pt x="0" y="51"/>
                        </a:lnTo>
                        <a:lnTo>
                          <a:pt x="0" y="51"/>
                        </a:lnTo>
                        <a:lnTo>
                          <a:pt x="4" y="42"/>
                        </a:lnTo>
                        <a:lnTo>
                          <a:pt x="7" y="33"/>
                        </a:lnTo>
                        <a:lnTo>
                          <a:pt x="14" y="27"/>
                        </a:lnTo>
                        <a:lnTo>
                          <a:pt x="21" y="18"/>
                        </a:lnTo>
                        <a:lnTo>
                          <a:pt x="49" y="9"/>
                        </a:lnTo>
                        <a:lnTo>
                          <a:pt x="81" y="0"/>
                        </a:lnTo>
                        <a:lnTo>
                          <a:pt x="81" y="0"/>
                        </a:lnTo>
                        <a:close/>
                      </a:path>
                    </a:pathLst>
                  </a:custGeom>
                  <a:solidFill>
                    <a:srgbClr val="FAFA6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5" name="Freeform 55"/>
                  <p:cNvSpPr>
                    <a:spLocks/>
                  </p:cNvSpPr>
                  <p:nvPr/>
                </p:nvSpPr>
                <p:spPr bwMode="auto">
                  <a:xfrm>
                    <a:off x="2212883" y="1697198"/>
                    <a:ext cx="238125" cy="114300"/>
                  </a:xfrm>
                  <a:custGeom>
                    <a:avLst/>
                    <a:gdLst>
                      <a:gd name="T0" fmla="*/ 70 w 150"/>
                      <a:gd name="T1" fmla="*/ 0 h 72"/>
                      <a:gd name="T2" fmla="*/ 70 w 150"/>
                      <a:gd name="T3" fmla="*/ 0 h 72"/>
                      <a:gd name="T4" fmla="*/ 101 w 150"/>
                      <a:gd name="T5" fmla="*/ 0 h 72"/>
                      <a:gd name="T6" fmla="*/ 125 w 150"/>
                      <a:gd name="T7" fmla="*/ 6 h 72"/>
                      <a:gd name="T8" fmla="*/ 132 w 150"/>
                      <a:gd name="T9" fmla="*/ 9 h 72"/>
                      <a:gd name="T10" fmla="*/ 143 w 150"/>
                      <a:gd name="T11" fmla="*/ 15 h 72"/>
                      <a:gd name="T12" fmla="*/ 146 w 150"/>
                      <a:gd name="T13" fmla="*/ 21 h 72"/>
                      <a:gd name="T14" fmla="*/ 150 w 150"/>
                      <a:gd name="T15" fmla="*/ 30 h 72"/>
                      <a:gd name="T16" fmla="*/ 150 w 150"/>
                      <a:gd name="T17" fmla="*/ 30 h 72"/>
                      <a:gd name="T18" fmla="*/ 150 w 150"/>
                      <a:gd name="T19" fmla="*/ 36 h 72"/>
                      <a:gd name="T20" fmla="*/ 146 w 150"/>
                      <a:gd name="T21" fmla="*/ 42 h 72"/>
                      <a:gd name="T22" fmla="*/ 139 w 150"/>
                      <a:gd name="T23" fmla="*/ 51 h 72"/>
                      <a:gd name="T24" fmla="*/ 132 w 150"/>
                      <a:gd name="T25" fmla="*/ 57 h 72"/>
                      <a:gd name="T26" fmla="*/ 108 w 150"/>
                      <a:gd name="T27" fmla="*/ 66 h 72"/>
                      <a:gd name="T28" fmla="*/ 80 w 150"/>
                      <a:gd name="T29" fmla="*/ 72 h 72"/>
                      <a:gd name="T30" fmla="*/ 80 w 150"/>
                      <a:gd name="T31" fmla="*/ 72 h 72"/>
                      <a:gd name="T32" fmla="*/ 49 w 150"/>
                      <a:gd name="T33" fmla="*/ 72 h 72"/>
                      <a:gd name="T34" fmla="*/ 24 w 150"/>
                      <a:gd name="T35" fmla="*/ 66 h 72"/>
                      <a:gd name="T36" fmla="*/ 14 w 150"/>
                      <a:gd name="T37" fmla="*/ 63 h 72"/>
                      <a:gd name="T38" fmla="*/ 7 w 150"/>
                      <a:gd name="T39" fmla="*/ 57 h 72"/>
                      <a:gd name="T40" fmla="*/ 3 w 150"/>
                      <a:gd name="T41" fmla="*/ 51 h 72"/>
                      <a:gd name="T42" fmla="*/ 0 w 150"/>
                      <a:gd name="T43" fmla="*/ 42 h 72"/>
                      <a:gd name="T44" fmla="*/ 0 w 150"/>
                      <a:gd name="T45" fmla="*/ 42 h 72"/>
                      <a:gd name="T46" fmla="*/ 0 w 150"/>
                      <a:gd name="T47" fmla="*/ 36 h 72"/>
                      <a:gd name="T48" fmla="*/ 3 w 150"/>
                      <a:gd name="T49" fmla="*/ 30 h 72"/>
                      <a:gd name="T50" fmla="*/ 10 w 150"/>
                      <a:gd name="T51" fmla="*/ 21 h 72"/>
                      <a:gd name="T52" fmla="*/ 17 w 150"/>
                      <a:gd name="T53" fmla="*/ 15 h 72"/>
                      <a:gd name="T54" fmla="*/ 42 w 150"/>
                      <a:gd name="T55" fmla="*/ 6 h 72"/>
                      <a:gd name="T56" fmla="*/ 70 w 150"/>
                      <a:gd name="T57" fmla="*/ 0 h 72"/>
                      <a:gd name="T58" fmla="*/ 70 w 150"/>
                      <a:gd name="T59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50" h="72">
                        <a:moveTo>
                          <a:pt x="70" y="0"/>
                        </a:moveTo>
                        <a:lnTo>
                          <a:pt x="70" y="0"/>
                        </a:lnTo>
                        <a:lnTo>
                          <a:pt x="101" y="0"/>
                        </a:lnTo>
                        <a:lnTo>
                          <a:pt x="125" y="6"/>
                        </a:lnTo>
                        <a:lnTo>
                          <a:pt x="132" y="9"/>
                        </a:lnTo>
                        <a:lnTo>
                          <a:pt x="143" y="15"/>
                        </a:lnTo>
                        <a:lnTo>
                          <a:pt x="146" y="21"/>
                        </a:lnTo>
                        <a:lnTo>
                          <a:pt x="150" y="30"/>
                        </a:lnTo>
                        <a:lnTo>
                          <a:pt x="150" y="30"/>
                        </a:lnTo>
                        <a:lnTo>
                          <a:pt x="150" y="36"/>
                        </a:lnTo>
                        <a:lnTo>
                          <a:pt x="146" y="42"/>
                        </a:lnTo>
                        <a:lnTo>
                          <a:pt x="139" y="51"/>
                        </a:lnTo>
                        <a:lnTo>
                          <a:pt x="132" y="57"/>
                        </a:lnTo>
                        <a:lnTo>
                          <a:pt x="108" y="66"/>
                        </a:lnTo>
                        <a:lnTo>
                          <a:pt x="80" y="72"/>
                        </a:lnTo>
                        <a:lnTo>
                          <a:pt x="80" y="72"/>
                        </a:lnTo>
                        <a:lnTo>
                          <a:pt x="49" y="72"/>
                        </a:lnTo>
                        <a:lnTo>
                          <a:pt x="24" y="66"/>
                        </a:lnTo>
                        <a:lnTo>
                          <a:pt x="14" y="63"/>
                        </a:lnTo>
                        <a:lnTo>
                          <a:pt x="7" y="57"/>
                        </a:lnTo>
                        <a:lnTo>
                          <a:pt x="3" y="51"/>
                        </a:lnTo>
                        <a:lnTo>
                          <a:pt x="0" y="42"/>
                        </a:lnTo>
                        <a:lnTo>
                          <a:pt x="0" y="42"/>
                        </a:lnTo>
                        <a:lnTo>
                          <a:pt x="0" y="36"/>
                        </a:lnTo>
                        <a:lnTo>
                          <a:pt x="3" y="30"/>
                        </a:lnTo>
                        <a:lnTo>
                          <a:pt x="10" y="21"/>
                        </a:lnTo>
                        <a:lnTo>
                          <a:pt x="17" y="15"/>
                        </a:lnTo>
                        <a:lnTo>
                          <a:pt x="42" y="6"/>
                        </a:lnTo>
                        <a:lnTo>
                          <a:pt x="70" y="0"/>
                        </a:lnTo>
                        <a:lnTo>
                          <a:pt x="70" y="0"/>
                        </a:lnTo>
                        <a:close/>
                      </a:path>
                    </a:pathLst>
                  </a:custGeom>
                  <a:solidFill>
                    <a:srgbClr val="FAFA7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6" name="Freeform 56"/>
                  <p:cNvSpPr>
                    <a:spLocks/>
                  </p:cNvSpPr>
                  <p:nvPr/>
                </p:nvSpPr>
                <p:spPr bwMode="auto">
                  <a:xfrm>
                    <a:off x="2228758" y="1697198"/>
                    <a:ext cx="211138" cy="104775"/>
                  </a:xfrm>
                  <a:custGeom>
                    <a:avLst/>
                    <a:gdLst>
                      <a:gd name="T0" fmla="*/ 63 w 133"/>
                      <a:gd name="T1" fmla="*/ 0 h 66"/>
                      <a:gd name="T2" fmla="*/ 63 w 133"/>
                      <a:gd name="T3" fmla="*/ 0 h 66"/>
                      <a:gd name="T4" fmla="*/ 87 w 133"/>
                      <a:gd name="T5" fmla="*/ 0 h 66"/>
                      <a:gd name="T6" fmla="*/ 108 w 133"/>
                      <a:gd name="T7" fmla="*/ 6 h 66"/>
                      <a:gd name="T8" fmla="*/ 126 w 133"/>
                      <a:gd name="T9" fmla="*/ 15 h 66"/>
                      <a:gd name="T10" fmla="*/ 129 w 133"/>
                      <a:gd name="T11" fmla="*/ 21 h 66"/>
                      <a:gd name="T12" fmla="*/ 133 w 133"/>
                      <a:gd name="T13" fmla="*/ 27 h 66"/>
                      <a:gd name="T14" fmla="*/ 133 w 133"/>
                      <a:gd name="T15" fmla="*/ 27 h 66"/>
                      <a:gd name="T16" fmla="*/ 133 w 133"/>
                      <a:gd name="T17" fmla="*/ 33 h 66"/>
                      <a:gd name="T18" fmla="*/ 129 w 133"/>
                      <a:gd name="T19" fmla="*/ 39 h 66"/>
                      <a:gd name="T20" fmla="*/ 115 w 133"/>
                      <a:gd name="T21" fmla="*/ 51 h 66"/>
                      <a:gd name="T22" fmla="*/ 94 w 133"/>
                      <a:gd name="T23" fmla="*/ 60 h 66"/>
                      <a:gd name="T24" fmla="*/ 70 w 133"/>
                      <a:gd name="T25" fmla="*/ 66 h 66"/>
                      <a:gd name="T26" fmla="*/ 70 w 133"/>
                      <a:gd name="T27" fmla="*/ 66 h 66"/>
                      <a:gd name="T28" fmla="*/ 42 w 133"/>
                      <a:gd name="T29" fmla="*/ 66 h 66"/>
                      <a:gd name="T30" fmla="*/ 21 w 133"/>
                      <a:gd name="T31" fmla="*/ 60 h 66"/>
                      <a:gd name="T32" fmla="*/ 7 w 133"/>
                      <a:gd name="T33" fmla="*/ 51 h 66"/>
                      <a:gd name="T34" fmla="*/ 0 w 133"/>
                      <a:gd name="T35" fmla="*/ 45 h 66"/>
                      <a:gd name="T36" fmla="*/ 0 w 133"/>
                      <a:gd name="T37" fmla="*/ 39 h 66"/>
                      <a:gd name="T38" fmla="*/ 0 w 133"/>
                      <a:gd name="T39" fmla="*/ 39 h 66"/>
                      <a:gd name="T40" fmla="*/ 0 w 133"/>
                      <a:gd name="T41" fmla="*/ 33 h 66"/>
                      <a:gd name="T42" fmla="*/ 4 w 133"/>
                      <a:gd name="T43" fmla="*/ 27 h 66"/>
                      <a:gd name="T44" fmla="*/ 14 w 133"/>
                      <a:gd name="T45" fmla="*/ 15 h 66"/>
                      <a:gd name="T46" fmla="*/ 35 w 133"/>
                      <a:gd name="T47" fmla="*/ 6 h 66"/>
                      <a:gd name="T48" fmla="*/ 63 w 133"/>
                      <a:gd name="T49" fmla="*/ 0 h 66"/>
                      <a:gd name="T50" fmla="*/ 63 w 133"/>
                      <a:gd name="T51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33" h="66">
                        <a:moveTo>
                          <a:pt x="63" y="0"/>
                        </a:moveTo>
                        <a:lnTo>
                          <a:pt x="63" y="0"/>
                        </a:lnTo>
                        <a:lnTo>
                          <a:pt x="87" y="0"/>
                        </a:lnTo>
                        <a:lnTo>
                          <a:pt x="108" y="6"/>
                        </a:lnTo>
                        <a:lnTo>
                          <a:pt x="126" y="15"/>
                        </a:lnTo>
                        <a:lnTo>
                          <a:pt x="129" y="21"/>
                        </a:lnTo>
                        <a:lnTo>
                          <a:pt x="133" y="27"/>
                        </a:lnTo>
                        <a:lnTo>
                          <a:pt x="133" y="27"/>
                        </a:lnTo>
                        <a:lnTo>
                          <a:pt x="133" y="33"/>
                        </a:lnTo>
                        <a:lnTo>
                          <a:pt x="129" y="39"/>
                        </a:lnTo>
                        <a:lnTo>
                          <a:pt x="115" y="51"/>
                        </a:lnTo>
                        <a:lnTo>
                          <a:pt x="94" y="60"/>
                        </a:lnTo>
                        <a:lnTo>
                          <a:pt x="70" y="66"/>
                        </a:lnTo>
                        <a:lnTo>
                          <a:pt x="70" y="66"/>
                        </a:lnTo>
                        <a:lnTo>
                          <a:pt x="42" y="66"/>
                        </a:lnTo>
                        <a:lnTo>
                          <a:pt x="21" y="60"/>
                        </a:lnTo>
                        <a:lnTo>
                          <a:pt x="7" y="51"/>
                        </a:lnTo>
                        <a:lnTo>
                          <a:pt x="0" y="45"/>
                        </a:lnTo>
                        <a:lnTo>
                          <a:pt x="0" y="39"/>
                        </a:lnTo>
                        <a:lnTo>
                          <a:pt x="0" y="39"/>
                        </a:lnTo>
                        <a:lnTo>
                          <a:pt x="0" y="33"/>
                        </a:lnTo>
                        <a:lnTo>
                          <a:pt x="4" y="27"/>
                        </a:lnTo>
                        <a:lnTo>
                          <a:pt x="14" y="15"/>
                        </a:lnTo>
                        <a:lnTo>
                          <a:pt x="35" y="6"/>
                        </a:lnTo>
                        <a:lnTo>
                          <a:pt x="63" y="0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CFC8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7" name="Freeform 57"/>
                  <p:cNvSpPr>
                    <a:spLocks/>
                  </p:cNvSpPr>
                  <p:nvPr/>
                </p:nvSpPr>
                <p:spPr bwMode="auto">
                  <a:xfrm>
                    <a:off x="2239870" y="1701960"/>
                    <a:ext cx="188913" cy="90488"/>
                  </a:xfrm>
                  <a:custGeom>
                    <a:avLst/>
                    <a:gdLst>
                      <a:gd name="T0" fmla="*/ 56 w 119"/>
                      <a:gd name="T1" fmla="*/ 0 h 57"/>
                      <a:gd name="T2" fmla="*/ 56 w 119"/>
                      <a:gd name="T3" fmla="*/ 0 h 57"/>
                      <a:gd name="T4" fmla="*/ 80 w 119"/>
                      <a:gd name="T5" fmla="*/ 0 h 57"/>
                      <a:gd name="T6" fmla="*/ 98 w 119"/>
                      <a:gd name="T7" fmla="*/ 3 h 57"/>
                      <a:gd name="T8" fmla="*/ 112 w 119"/>
                      <a:gd name="T9" fmla="*/ 12 h 57"/>
                      <a:gd name="T10" fmla="*/ 115 w 119"/>
                      <a:gd name="T11" fmla="*/ 15 h 57"/>
                      <a:gd name="T12" fmla="*/ 119 w 119"/>
                      <a:gd name="T13" fmla="*/ 21 h 57"/>
                      <a:gd name="T14" fmla="*/ 119 w 119"/>
                      <a:gd name="T15" fmla="*/ 21 h 57"/>
                      <a:gd name="T16" fmla="*/ 119 w 119"/>
                      <a:gd name="T17" fmla="*/ 27 h 57"/>
                      <a:gd name="T18" fmla="*/ 115 w 119"/>
                      <a:gd name="T19" fmla="*/ 33 h 57"/>
                      <a:gd name="T20" fmla="*/ 105 w 119"/>
                      <a:gd name="T21" fmla="*/ 45 h 57"/>
                      <a:gd name="T22" fmla="*/ 84 w 119"/>
                      <a:gd name="T23" fmla="*/ 51 h 57"/>
                      <a:gd name="T24" fmla="*/ 63 w 119"/>
                      <a:gd name="T25" fmla="*/ 57 h 57"/>
                      <a:gd name="T26" fmla="*/ 63 w 119"/>
                      <a:gd name="T27" fmla="*/ 57 h 57"/>
                      <a:gd name="T28" fmla="*/ 39 w 119"/>
                      <a:gd name="T29" fmla="*/ 57 h 57"/>
                      <a:gd name="T30" fmla="*/ 21 w 119"/>
                      <a:gd name="T31" fmla="*/ 51 h 57"/>
                      <a:gd name="T32" fmla="*/ 7 w 119"/>
                      <a:gd name="T33" fmla="*/ 45 h 57"/>
                      <a:gd name="T34" fmla="*/ 4 w 119"/>
                      <a:gd name="T35" fmla="*/ 39 h 57"/>
                      <a:gd name="T36" fmla="*/ 0 w 119"/>
                      <a:gd name="T37" fmla="*/ 33 h 57"/>
                      <a:gd name="T38" fmla="*/ 0 w 119"/>
                      <a:gd name="T39" fmla="*/ 33 h 57"/>
                      <a:gd name="T40" fmla="*/ 0 w 119"/>
                      <a:gd name="T41" fmla="*/ 27 h 57"/>
                      <a:gd name="T42" fmla="*/ 4 w 119"/>
                      <a:gd name="T43" fmla="*/ 21 h 57"/>
                      <a:gd name="T44" fmla="*/ 14 w 119"/>
                      <a:gd name="T45" fmla="*/ 12 h 57"/>
                      <a:gd name="T46" fmla="*/ 35 w 119"/>
                      <a:gd name="T47" fmla="*/ 3 h 57"/>
                      <a:gd name="T48" fmla="*/ 56 w 119"/>
                      <a:gd name="T49" fmla="*/ 0 h 57"/>
                      <a:gd name="T50" fmla="*/ 56 w 119"/>
                      <a:gd name="T51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19" h="57">
                        <a:moveTo>
                          <a:pt x="56" y="0"/>
                        </a:moveTo>
                        <a:lnTo>
                          <a:pt x="56" y="0"/>
                        </a:lnTo>
                        <a:lnTo>
                          <a:pt x="80" y="0"/>
                        </a:lnTo>
                        <a:lnTo>
                          <a:pt x="98" y="3"/>
                        </a:lnTo>
                        <a:lnTo>
                          <a:pt x="112" y="12"/>
                        </a:lnTo>
                        <a:lnTo>
                          <a:pt x="115" y="15"/>
                        </a:lnTo>
                        <a:lnTo>
                          <a:pt x="119" y="21"/>
                        </a:lnTo>
                        <a:lnTo>
                          <a:pt x="119" y="21"/>
                        </a:lnTo>
                        <a:lnTo>
                          <a:pt x="119" y="27"/>
                        </a:lnTo>
                        <a:lnTo>
                          <a:pt x="115" y="33"/>
                        </a:lnTo>
                        <a:lnTo>
                          <a:pt x="105" y="45"/>
                        </a:lnTo>
                        <a:lnTo>
                          <a:pt x="84" y="51"/>
                        </a:lnTo>
                        <a:lnTo>
                          <a:pt x="63" y="57"/>
                        </a:lnTo>
                        <a:lnTo>
                          <a:pt x="63" y="57"/>
                        </a:lnTo>
                        <a:lnTo>
                          <a:pt x="39" y="57"/>
                        </a:lnTo>
                        <a:lnTo>
                          <a:pt x="21" y="51"/>
                        </a:lnTo>
                        <a:lnTo>
                          <a:pt x="7" y="45"/>
                        </a:lnTo>
                        <a:lnTo>
                          <a:pt x="4" y="39"/>
                        </a:lnTo>
                        <a:lnTo>
                          <a:pt x="0" y="33"/>
                        </a:lnTo>
                        <a:lnTo>
                          <a:pt x="0" y="33"/>
                        </a:lnTo>
                        <a:lnTo>
                          <a:pt x="0" y="27"/>
                        </a:lnTo>
                        <a:lnTo>
                          <a:pt x="4" y="21"/>
                        </a:lnTo>
                        <a:lnTo>
                          <a:pt x="14" y="12"/>
                        </a:lnTo>
                        <a:lnTo>
                          <a:pt x="35" y="3"/>
                        </a:lnTo>
                        <a:lnTo>
                          <a:pt x="56" y="0"/>
                        </a:lnTo>
                        <a:lnTo>
                          <a:pt x="56" y="0"/>
                        </a:lnTo>
                        <a:close/>
                      </a:path>
                    </a:pathLst>
                  </a:custGeom>
                  <a:solidFill>
                    <a:srgbClr val="FCFC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8" name="Freeform 58"/>
                  <p:cNvSpPr>
                    <a:spLocks/>
                  </p:cNvSpPr>
                  <p:nvPr/>
                </p:nvSpPr>
                <p:spPr bwMode="auto">
                  <a:xfrm>
                    <a:off x="2257333" y="1701960"/>
                    <a:ext cx="160338" cy="76200"/>
                  </a:xfrm>
                  <a:custGeom>
                    <a:avLst/>
                    <a:gdLst>
                      <a:gd name="T0" fmla="*/ 45 w 101"/>
                      <a:gd name="T1" fmla="*/ 0 h 48"/>
                      <a:gd name="T2" fmla="*/ 45 w 101"/>
                      <a:gd name="T3" fmla="*/ 0 h 48"/>
                      <a:gd name="T4" fmla="*/ 66 w 101"/>
                      <a:gd name="T5" fmla="*/ 0 h 48"/>
                      <a:gd name="T6" fmla="*/ 83 w 101"/>
                      <a:gd name="T7" fmla="*/ 3 h 48"/>
                      <a:gd name="T8" fmla="*/ 94 w 101"/>
                      <a:gd name="T9" fmla="*/ 12 h 48"/>
                      <a:gd name="T10" fmla="*/ 101 w 101"/>
                      <a:gd name="T11" fmla="*/ 21 h 48"/>
                      <a:gd name="T12" fmla="*/ 101 w 101"/>
                      <a:gd name="T13" fmla="*/ 21 h 48"/>
                      <a:gd name="T14" fmla="*/ 97 w 101"/>
                      <a:gd name="T15" fmla="*/ 30 h 48"/>
                      <a:gd name="T16" fmla="*/ 87 w 101"/>
                      <a:gd name="T17" fmla="*/ 39 h 48"/>
                      <a:gd name="T18" fmla="*/ 73 w 101"/>
                      <a:gd name="T19" fmla="*/ 45 h 48"/>
                      <a:gd name="T20" fmla="*/ 52 w 101"/>
                      <a:gd name="T21" fmla="*/ 48 h 48"/>
                      <a:gd name="T22" fmla="*/ 52 w 101"/>
                      <a:gd name="T23" fmla="*/ 48 h 48"/>
                      <a:gd name="T24" fmla="*/ 35 w 101"/>
                      <a:gd name="T25" fmla="*/ 48 h 48"/>
                      <a:gd name="T26" fmla="*/ 17 w 101"/>
                      <a:gd name="T27" fmla="*/ 45 h 48"/>
                      <a:gd name="T28" fmla="*/ 3 w 101"/>
                      <a:gd name="T29" fmla="*/ 39 h 48"/>
                      <a:gd name="T30" fmla="*/ 0 w 101"/>
                      <a:gd name="T31" fmla="*/ 30 h 48"/>
                      <a:gd name="T32" fmla="*/ 0 w 101"/>
                      <a:gd name="T33" fmla="*/ 30 h 48"/>
                      <a:gd name="T34" fmla="*/ 3 w 101"/>
                      <a:gd name="T35" fmla="*/ 21 h 48"/>
                      <a:gd name="T36" fmla="*/ 10 w 101"/>
                      <a:gd name="T37" fmla="*/ 12 h 48"/>
                      <a:gd name="T38" fmla="*/ 28 w 101"/>
                      <a:gd name="T39" fmla="*/ 3 h 48"/>
                      <a:gd name="T40" fmla="*/ 45 w 101"/>
                      <a:gd name="T41" fmla="*/ 0 h 48"/>
                      <a:gd name="T42" fmla="*/ 45 w 101"/>
                      <a:gd name="T43" fmla="*/ 0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01" h="48">
                        <a:moveTo>
                          <a:pt x="45" y="0"/>
                        </a:moveTo>
                        <a:lnTo>
                          <a:pt x="45" y="0"/>
                        </a:lnTo>
                        <a:lnTo>
                          <a:pt x="66" y="0"/>
                        </a:lnTo>
                        <a:lnTo>
                          <a:pt x="83" y="3"/>
                        </a:lnTo>
                        <a:lnTo>
                          <a:pt x="94" y="12"/>
                        </a:lnTo>
                        <a:lnTo>
                          <a:pt x="101" y="21"/>
                        </a:lnTo>
                        <a:lnTo>
                          <a:pt x="101" y="21"/>
                        </a:lnTo>
                        <a:lnTo>
                          <a:pt x="97" y="30"/>
                        </a:lnTo>
                        <a:lnTo>
                          <a:pt x="87" y="39"/>
                        </a:lnTo>
                        <a:lnTo>
                          <a:pt x="73" y="45"/>
                        </a:lnTo>
                        <a:lnTo>
                          <a:pt x="52" y="48"/>
                        </a:lnTo>
                        <a:lnTo>
                          <a:pt x="52" y="48"/>
                        </a:lnTo>
                        <a:lnTo>
                          <a:pt x="35" y="48"/>
                        </a:lnTo>
                        <a:lnTo>
                          <a:pt x="17" y="45"/>
                        </a:lnTo>
                        <a:lnTo>
                          <a:pt x="3" y="39"/>
                        </a:lnTo>
                        <a:lnTo>
                          <a:pt x="0" y="30"/>
                        </a:lnTo>
                        <a:lnTo>
                          <a:pt x="0" y="30"/>
                        </a:lnTo>
                        <a:lnTo>
                          <a:pt x="3" y="21"/>
                        </a:lnTo>
                        <a:lnTo>
                          <a:pt x="10" y="12"/>
                        </a:lnTo>
                        <a:lnTo>
                          <a:pt x="28" y="3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close/>
                      </a:path>
                    </a:pathLst>
                  </a:custGeom>
                  <a:solidFill>
                    <a:srgbClr val="FFFFB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9" name="Freeform 59"/>
                  <p:cNvSpPr>
                    <a:spLocks/>
                  </p:cNvSpPr>
                  <p:nvPr/>
                </p:nvSpPr>
                <p:spPr bwMode="auto">
                  <a:xfrm>
                    <a:off x="2273208" y="1706723"/>
                    <a:ext cx="133350" cy="61913"/>
                  </a:xfrm>
                  <a:custGeom>
                    <a:avLst/>
                    <a:gdLst>
                      <a:gd name="T0" fmla="*/ 39 w 84"/>
                      <a:gd name="T1" fmla="*/ 0 h 39"/>
                      <a:gd name="T2" fmla="*/ 39 w 84"/>
                      <a:gd name="T3" fmla="*/ 0 h 39"/>
                      <a:gd name="T4" fmla="*/ 56 w 84"/>
                      <a:gd name="T5" fmla="*/ 0 h 39"/>
                      <a:gd name="T6" fmla="*/ 70 w 84"/>
                      <a:gd name="T7" fmla="*/ 3 h 39"/>
                      <a:gd name="T8" fmla="*/ 77 w 84"/>
                      <a:gd name="T9" fmla="*/ 9 h 39"/>
                      <a:gd name="T10" fmla="*/ 84 w 84"/>
                      <a:gd name="T11" fmla="*/ 15 h 39"/>
                      <a:gd name="T12" fmla="*/ 84 w 84"/>
                      <a:gd name="T13" fmla="*/ 15 h 39"/>
                      <a:gd name="T14" fmla="*/ 80 w 84"/>
                      <a:gd name="T15" fmla="*/ 24 h 39"/>
                      <a:gd name="T16" fmla="*/ 73 w 84"/>
                      <a:gd name="T17" fmla="*/ 30 h 39"/>
                      <a:gd name="T18" fmla="*/ 59 w 84"/>
                      <a:gd name="T19" fmla="*/ 36 h 39"/>
                      <a:gd name="T20" fmla="*/ 42 w 84"/>
                      <a:gd name="T21" fmla="*/ 39 h 39"/>
                      <a:gd name="T22" fmla="*/ 42 w 84"/>
                      <a:gd name="T23" fmla="*/ 39 h 39"/>
                      <a:gd name="T24" fmla="*/ 28 w 84"/>
                      <a:gd name="T25" fmla="*/ 39 h 39"/>
                      <a:gd name="T26" fmla="*/ 14 w 84"/>
                      <a:gd name="T27" fmla="*/ 36 h 39"/>
                      <a:gd name="T28" fmla="*/ 4 w 84"/>
                      <a:gd name="T29" fmla="*/ 30 h 39"/>
                      <a:gd name="T30" fmla="*/ 0 w 84"/>
                      <a:gd name="T31" fmla="*/ 24 h 39"/>
                      <a:gd name="T32" fmla="*/ 0 w 84"/>
                      <a:gd name="T33" fmla="*/ 24 h 39"/>
                      <a:gd name="T34" fmla="*/ 0 w 84"/>
                      <a:gd name="T35" fmla="*/ 15 h 39"/>
                      <a:gd name="T36" fmla="*/ 11 w 84"/>
                      <a:gd name="T37" fmla="*/ 9 h 39"/>
                      <a:gd name="T38" fmla="*/ 21 w 84"/>
                      <a:gd name="T39" fmla="*/ 3 h 39"/>
                      <a:gd name="T40" fmla="*/ 39 w 84"/>
                      <a:gd name="T41" fmla="*/ 0 h 39"/>
                      <a:gd name="T42" fmla="*/ 39 w 84"/>
                      <a:gd name="T43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4" h="39">
                        <a:moveTo>
                          <a:pt x="39" y="0"/>
                        </a:moveTo>
                        <a:lnTo>
                          <a:pt x="39" y="0"/>
                        </a:lnTo>
                        <a:lnTo>
                          <a:pt x="56" y="0"/>
                        </a:lnTo>
                        <a:lnTo>
                          <a:pt x="70" y="3"/>
                        </a:lnTo>
                        <a:lnTo>
                          <a:pt x="77" y="9"/>
                        </a:lnTo>
                        <a:lnTo>
                          <a:pt x="84" y="15"/>
                        </a:lnTo>
                        <a:lnTo>
                          <a:pt x="84" y="15"/>
                        </a:lnTo>
                        <a:lnTo>
                          <a:pt x="80" y="24"/>
                        </a:lnTo>
                        <a:lnTo>
                          <a:pt x="73" y="30"/>
                        </a:lnTo>
                        <a:lnTo>
                          <a:pt x="59" y="36"/>
                        </a:lnTo>
                        <a:lnTo>
                          <a:pt x="42" y="39"/>
                        </a:lnTo>
                        <a:lnTo>
                          <a:pt x="42" y="39"/>
                        </a:lnTo>
                        <a:lnTo>
                          <a:pt x="28" y="39"/>
                        </a:lnTo>
                        <a:lnTo>
                          <a:pt x="14" y="36"/>
                        </a:lnTo>
                        <a:lnTo>
                          <a:pt x="4" y="30"/>
                        </a:lnTo>
                        <a:lnTo>
                          <a:pt x="0" y="24"/>
                        </a:lnTo>
                        <a:lnTo>
                          <a:pt x="0" y="24"/>
                        </a:lnTo>
                        <a:lnTo>
                          <a:pt x="0" y="15"/>
                        </a:lnTo>
                        <a:lnTo>
                          <a:pt x="11" y="9"/>
                        </a:lnTo>
                        <a:lnTo>
                          <a:pt x="21" y="3"/>
                        </a:lnTo>
                        <a:lnTo>
                          <a:pt x="39" y="0"/>
                        </a:lnTo>
                        <a:lnTo>
                          <a:pt x="39" y="0"/>
                        </a:lnTo>
                        <a:close/>
                      </a:path>
                    </a:pathLst>
                  </a:custGeom>
                  <a:solidFill>
                    <a:srgbClr val="FFFF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0" name="Freeform 73"/>
                  <p:cNvSpPr>
                    <a:spLocks/>
                  </p:cNvSpPr>
                  <p:nvPr/>
                </p:nvSpPr>
                <p:spPr bwMode="auto">
                  <a:xfrm>
                    <a:off x="2672770" y="1906748"/>
                    <a:ext cx="333375" cy="146050"/>
                  </a:xfrm>
                  <a:custGeom>
                    <a:avLst/>
                    <a:gdLst>
                      <a:gd name="T0" fmla="*/ 18 w 210"/>
                      <a:gd name="T1" fmla="*/ 42 h 92"/>
                      <a:gd name="T2" fmla="*/ 18 w 210"/>
                      <a:gd name="T3" fmla="*/ 42 h 92"/>
                      <a:gd name="T4" fmla="*/ 28 w 210"/>
                      <a:gd name="T5" fmla="*/ 30 h 92"/>
                      <a:gd name="T6" fmla="*/ 39 w 210"/>
                      <a:gd name="T7" fmla="*/ 18 h 92"/>
                      <a:gd name="T8" fmla="*/ 53 w 210"/>
                      <a:gd name="T9" fmla="*/ 12 h 92"/>
                      <a:gd name="T10" fmla="*/ 67 w 210"/>
                      <a:gd name="T11" fmla="*/ 6 h 92"/>
                      <a:gd name="T12" fmla="*/ 81 w 210"/>
                      <a:gd name="T13" fmla="*/ 0 h 92"/>
                      <a:gd name="T14" fmla="*/ 98 w 210"/>
                      <a:gd name="T15" fmla="*/ 0 h 92"/>
                      <a:gd name="T16" fmla="*/ 116 w 210"/>
                      <a:gd name="T17" fmla="*/ 0 h 92"/>
                      <a:gd name="T18" fmla="*/ 133 w 210"/>
                      <a:gd name="T19" fmla="*/ 3 h 92"/>
                      <a:gd name="T20" fmla="*/ 133 w 210"/>
                      <a:gd name="T21" fmla="*/ 3 h 92"/>
                      <a:gd name="T22" fmla="*/ 158 w 210"/>
                      <a:gd name="T23" fmla="*/ 12 h 92"/>
                      <a:gd name="T24" fmla="*/ 179 w 210"/>
                      <a:gd name="T25" fmla="*/ 24 h 92"/>
                      <a:gd name="T26" fmla="*/ 193 w 210"/>
                      <a:gd name="T27" fmla="*/ 39 h 92"/>
                      <a:gd name="T28" fmla="*/ 200 w 210"/>
                      <a:gd name="T29" fmla="*/ 54 h 92"/>
                      <a:gd name="T30" fmla="*/ 207 w 210"/>
                      <a:gd name="T31" fmla="*/ 66 h 92"/>
                      <a:gd name="T32" fmla="*/ 210 w 210"/>
                      <a:gd name="T33" fmla="*/ 77 h 92"/>
                      <a:gd name="T34" fmla="*/ 207 w 210"/>
                      <a:gd name="T35" fmla="*/ 86 h 92"/>
                      <a:gd name="T36" fmla="*/ 207 w 210"/>
                      <a:gd name="T37" fmla="*/ 92 h 92"/>
                      <a:gd name="T38" fmla="*/ 207 w 210"/>
                      <a:gd name="T39" fmla="*/ 92 h 92"/>
                      <a:gd name="T40" fmla="*/ 200 w 210"/>
                      <a:gd name="T41" fmla="*/ 92 h 92"/>
                      <a:gd name="T42" fmla="*/ 189 w 210"/>
                      <a:gd name="T43" fmla="*/ 86 h 92"/>
                      <a:gd name="T44" fmla="*/ 158 w 210"/>
                      <a:gd name="T45" fmla="*/ 66 h 92"/>
                      <a:gd name="T46" fmla="*/ 140 w 210"/>
                      <a:gd name="T47" fmla="*/ 57 h 92"/>
                      <a:gd name="T48" fmla="*/ 119 w 210"/>
                      <a:gd name="T49" fmla="*/ 48 h 92"/>
                      <a:gd name="T50" fmla="*/ 98 w 210"/>
                      <a:gd name="T51" fmla="*/ 45 h 92"/>
                      <a:gd name="T52" fmla="*/ 88 w 210"/>
                      <a:gd name="T53" fmla="*/ 45 h 92"/>
                      <a:gd name="T54" fmla="*/ 77 w 210"/>
                      <a:gd name="T55" fmla="*/ 48 h 92"/>
                      <a:gd name="T56" fmla="*/ 77 w 210"/>
                      <a:gd name="T57" fmla="*/ 48 h 92"/>
                      <a:gd name="T58" fmla="*/ 42 w 210"/>
                      <a:gd name="T59" fmla="*/ 63 h 92"/>
                      <a:gd name="T60" fmla="*/ 32 w 210"/>
                      <a:gd name="T61" fmla="*/ 69 h 92"/>
                      <a:gd name="T62" fmla="*/ 18 w 210"/>
                      <a:gd name="T63" fmla="*/ 77 h 92"/>
                      <a:gd name="T64" fmla="*/ 18 w 210"/>
                      <a:gd name="T65" fmla="*/ 77 h 92"/>
                      <a:gd name="T66" fmla="*/ 14 w 210"/>
                      <a:gd name="T67" fmla="*/ 83 h 92"/>
                      <a:gd name="T68" fmla="*/ 7 w 210"/>
                      <a:gd name="T69" fmla="*/ 83 h 92"/>
                      <a:gd name="T70" fmla="*/ 4 w 210"/>
                      <a:gd name="T71" fmla="*/ 83 h 92"/>
                      <a:gd name="T72" fmla="*/ 0 w 210"/>
                      <a:gd name="T73" fmla="*/ 80 h 92"/>
                      <a:gd name="T74" fmla="*/ 0 w 210"/>
                      <a:gd name="T75" fmla="*/ 75 h 92"/>
                      <a:gd name="T76" fmla="*/ 4 w 210"/>
                      <a:gd name="T77" fmla="*/ 66 h 92"/>
                      <a:gd name="T78" fmla="*/ 11 w 210"/>
                      <a:gd name="T79" fmla="*/ 54 h 92"/>
                      <a:gd name="T80" fmla="*/ 18 w 210"/>
                      <a:gd name="T81" fmla="*/ 42 h 92"/>
                      <a:gd name="T82" fmla="*/ 18 w 210"/>
                      <a:gd name="T83" fmla="*/ 42 h 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10" h="92">
                        <a:moveTo>
                          <a:pt x="18" y="42"/>
                        </a:moveTo>
                        <a:lnTo>
                          <a:pt x="18" y="42"/>
                        </a:lnTo>
                        <a:lnTo>
                          <a:pt x="28" y="30"/>
                        </a:lnTo>
                        <a:lnTo>
                          <a:pt x="39" y="18"/>
                        </a:lnTo>
                        <a:lnTo>
                          <a:pt x="53" y="12"/>
                        </a:lnTo>
                        <a:lnTo>
                          <a:pt x="67" y="6"/>
                        </a:lnTo>
                        <a:lnTo>
                          <a:pt x="81" y="0"/>
                        </a:lnTo>
                        <a:lnTo>
                          <a:pt x="98" y="0"/>
                        </a:lnTo>
                        <a:lnTo>
                          <a:pt x="116" y="0"/>
                        </a:lnTo>
                        <a:lnTo>
                          <a:pt x="133" y="3"/>
                        </a:lnTo>
                        <a:lnTo>
                          <a:pt x="133" y="3"/>
                        </a:lnTo>
                        <a:lnTo>
                          <a:pt x="158" y="12"/>
                        </a:lnTo>
                        <a:lnTo>
                          <a:pt x="179" y="24"/>
                        </a:lnTo>
                        <a:lnTo>
                          <a:pt x="193" y="39"/>
                        </a:lnTo>
                        <a:lnTo>
                          <a:pt x="200" y="54"/>
                        </a:lnTo>
                        <a:lnTo>
                          <a:pt x="207" y="66"/>
                        </a:lnTo>
                        <a:lnTo>
                          <a:pt x="210" y="77"/>
                        </a:lnTo>
                        <a:lnTo>
                          <a:pt x="207" y="86"/>
                        </a:lnTo>
                        <a:lnTo>
                          <a:pt x="207" y="92"/>
                        </a:lnTo>
                        <a:lnTo>
                          <a:pt x="207" y="92"/>
                        </a:lnTo>
                        <a:lnTo>
                          <a:pt x="200" y="92"/>
                        </a:lnTo>
                        <a:lnTo>
                          <a:pt x="189" y="86"/>
                        </a:lnTo>
                        <a:lnTo>
                          <a:pt x="158" y="66"/>
                        </a:lnTo>
                        <a:lnTo>
                          <a:pt x="140" y="57"/>
                        </a:lnTo>
                        <a:lnTo>
                          <a:pt x="119" y="48"/>
                        </a:lnTo>
                        <a:lnTo>
                          <a:pt x="98" y="45"/>
                        </a:lnTo>
                        <a:lnTo>
                          <a:pt x="88" y="45"/>
                        </a:lnTo>
                        <a:lnTo>
                          <a:pt x="77" y="48"/>
                        </a:lnTo>
                        <a:lnTo>
                          <a:pt x="77" y="48"/>
                        </a:lnTo>
                        <a:lnTo>
                          <a:pt x="42" y="63"/>
                        </a:lnTo>
                        <a:lnTo>
                          <a:pt x="32" y="69"/>
                        </a:lnTo>
                        <a:lnTo>
                          <a:pt x="18" y="77"/>
                        </a:lnTo>
                        <a:lnTo>
                          <a:pt x="18" y="77"/>
                        </a:lnTo>
                        <a:lnTo>
                          <a:pt x="14" y="83"/>
                        </a:lnTo>
                        <a:lnTo>
                          <a:pt x="7" y="83"/>
                        </a:lnTo>
                        <a:lnTo>
                          <a:pt x="4" y="83"/>
                        </a:lnTo>
                        <a:lnTo>
                          <a:pt x="0" y="80"/>
                        </a:lnTo>
                        <a:lnTo>
                          <a:pt x="0" y="75"/>
                        </a:lnTo>
                        <a:lnTo>
                          <a:pt x="4" y="66"/>
                        </a:lnTo>
                        <a:lnTo>
                          <a:pt x="11" y="54"/>
                        </a:lnTo>
                        <a:lnTo>
                          <a:pt x="18" y="42"/>
                        </a:lnTo>
                        <a:lnTo>
                          <a:pt x="18" y="42"/>
                        </a:lnTo>
                        <a:close/>
                      </a:path>
                    </a:pathLst>
                  </a:custGeom>
                  <a:solidFill>
                    <a:srgbClr val="F7F71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1" name="Freeform 74"/>
                  <p:cNvSpPr>
                    <a:spLocks/>
                  </p:cNvSpPr>
                  <p:nvPr/>
                </p:nvSpPr>
                <p:spPr bwMode="auto">
                  <a:xfrm>
                    <a:off x="2573245" y="1906748"/>
                    <a:ext cx="322263" cy="141288"/>
                  </a:xfrm>
                  <a:custGeom>
                    <a:avLst/>
                    <a:gdLst>
                      <a:gd name="T0" fmla="*/ 17 w 203"/>
                      <a:gd name="T1" fmla="*/ 39 h 89"/>
                      <a:gd name="T2" fmla="*/ 17 w 203"/>
                      <a:gd name="T3" fmla="*/ 39 h 89"/>
                      <a:gd name="T4" fmla="*/ 28 w 203"/>
                      <a:gd name="T5" fmla="*/ 27 h 89"/>
                      <a:gd name="T6" fmla="*/ 38 w 203"/>
                      <a:gd name="T7" fmla="*/ 18 h 89"/>
                      <a:gd name="T8" fmla="*/ 49 w 203"/>
                      <a:gd name="T9" fmla="*/ 9 h 89"/>
                      <a:gd name="T10" fmla="*/ 63 w 203"/>
                      <a:gd name="T11" fmla="*/ 3 h 89"/>
                      <a:gd name="T12" fmla="*/ 77 w 203"/>
                      <a:gd name="T13" fmla="*/ 0 h 89"/>
                      <a:gd name="T14" fmla="*/ 94 w 203"/>
                      <a:gd name="T15" fmla="*/ 0 h 89"/>
                      <a:gd name="T16" fmla="*/ 112 w 203"/>
                      <a:gd name="T17" fmla="*/ 0 h 89"/>
                      <a:gd name="T18" fmla="*/ 129 w 203"/>
                      <a:gd name="T19" fmla="*/ 3 h 89"/>
                      <a:gd name="T20" fmla="*/ 129 w 203"/>
                      <a:gd name="T21" fmla="*/ 3 h 89"/>
                      <a:gd name="T22" fmla="*/ 154 w 203"/>
                      <a:gd name="T23" fmla="*/ 12 h 89"/>
                      <a:gd name="T24" fmla="*/ 171 w 203"/>
                      <a:gd name="T25" fmla="*/ 24 h 89"/>
                      <a:gd name="T26" fmla="*/ 185 w 203"/>
                      <a:gd name="T27" fmla="*/ 36 h 89"/>
                      <a:gd name="T28" fmla="*/ 196 w 203"/>
                      <a:gd name="T29" fmla="*/ 51 h 89"/>
                      <a:gd name="T30" fmla="*/ 199 w 203"/>
                      <a:gd name="T31" fmla="*/ 63 h 89"/>
                      <a:gd name="T32" fmla="*/ 203 w 203"/>
                      <a:gd name="T33" fmla="*/ 75 h 89"/>
                      <a:gd name="T34" fmla="*/ 203 w 203"/>
                      <a:gd name="T35" fmla="*/ 83 h 89"/>
                      <a:gd name="T36" fmla="*/ 199 w 203"/>
                      <a:gd name="T37" fmla="*/ 89 h 89"/>
                      <a:gd name="T38" fmla="*/ 199 w 203"/>
                      <a:gd name="T39" fmla="*/ 89 h 89"/>
                      <a:gd name="T40" fmla="*/ 192 w 203"/>
                      <a:gd name="T41" fmla="*/ 89 h 89"/>
                      <a:gd name="T42" fmla="*/ 182 w 203"/>
                      <a:gd name="T43" fmla="*/ 83 h 89"/>
                      <a:gd name="T44" fmla="*/ 154 w 203"/>
                      <a:gd name="T45" fmla="*/ 63 h 89"/>
                      <a:gd name="T46" fmla="*/ 136 w 203"/>
                      <a:gd name="T47" fmla="*/ 54 h 89"/>
                      <a:gd name="T48" fmla="*/ 115 w 203"/>
                      <a:gd name="T49" fmla="*/ 45 h 89"/>
                      <a:gd name="T50" fmla="*/ 94 w 203"/>
                      <a:gd name="T51" fmla="*/ 42 h 89"/>
                      <a:gd name="T52" fmla="*/ 84 w 203"/>
                      <a:gd name="T53" fmla="*/ 45 h 89"/>
                      <a:gd name="T54" fmla="*/ 73 w 203"/>
                      <a:gd name="T55" fmla="*/ 48 h 89"/>
                      <a:gd name="T56" fmla="*/ 73 w 203"/>
                      <a:gd name="T57" fmla="*/ 48 h 89"/>
                      <a:gd name="T58" fmla="*/ 42 w 203"/>
                      <a:gd name="T59" fmla="*/ 60 h 89"/>
                      <a:gd name="T60" fmla="*/ 28 w 203"/>
                      <a:gd name="T61" fmla="*/ 66 h 89"/>
                      <a:gd name="T62" fmla="*/ 17 w 203"/>
                      <a:gd name="T63" fmla="*/ 75 h 89"/>
                      <a:gd name="T64" fmla="*/ 17 w 203"/>
                      <a:gd name="T65" fmla="*/ 75 h 89"/>
                      <a:gd name="T66" fmla="*/ 14 w 203"/>
                      <a:gd name="T67" fmla="*/ 80 h 89"/>
                      <a:gd name="T68" fmla="*/ 7 w 203"/>
                      <a:gd name="T69" fmla="*/ 80 h 89"/>
                      <a:gd name="T70" fmla="*/ 3 w 203"/>
                      <a:gd name="T71" fmla="*/ 80 h 89"/>
                      <a:gd name="T72" fmla="*/ 0 w 203"/>
                      <a:gd name="T73" fmla="*/ 77 h 89"/>
                      <a:gd name="T74" fmla="*/ 0 w 203"/>
                      <a:gd name="T75" fmla="*/ 72 h 89"/>
                      <a:gd name="T76" fmla="*/ 3 w 203"/>
                      <a:gd name="T77" fmla="*/ 63 h 89"/>
                      <a:gd name="T78" fmla="*/ 10 w 203"/>
                      <a:gd name="T79" fmla="*/ 51 h 89"/>
                      <a:gd name="T80" fmla="*/ 17 w 203"/>
                      <a:gd name="T81" fmla="*/ 39 h 89"/>
                      <a:gd name="T82" fmla="*/ 17 w 203"/>
                      <a:gd name="T83" fmla="*/ 39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03" h="89">
                        <a:moveTo>
                          <a:pt x="17" y="39"/>
                        </a:moveTo>
                        <a:lnTo>
                          <a:pt x="17" y="39"/>
                        </a:lnTo>
                        <a:lnTo>
                          <a:pt x="28" y="27"/>
                        </a:lnTo>
                        <a:lnTo>
                          <a:pt x="38" y="18"/>
                        </a:lnTo>
                        <a:lnTo>
                          <a:pt x="49" y="9"/>
                        </a:lnTo>
                        <a:lnTo>
                          <a:pt x="63" y="3"/>
                        </a:lnTo>
                        <a:lnTo>
                          <a:pt x="77" y="0"/>
                        </a:lnTo>
                        <a:lnTo>
                          <a:pt x="94" y="0"/>
                        </a:lnTo>
                        <a:lnTo>
                          <a:pt x="112" y="0"/>
                        </a:lnTo>
                        <a:lnTo>
                          <a:pt x="129" y="3"/>
                        </a:lnTo>
                        <a:lnTo>
                          <a:pt x="129" y="3"/>
                        </a:lnTo>
                        <a:lnTo>
                          <a:pt x="154" y="12"/>
                        </a:lnTo>
                        <a:lnTo>
                          <a:pt x="171" y="24"/>
                        </a:lnTo>
                        <a:lnTo>
                          <a:pt x="185" y="36"/>
                        </a:lnTo>
                        <a:lnTo>
                          <a:pt x="196" y="51"/>
                        </a:lnTo>
                        <a:lnTo>
                          <a:pt x="199" y="63"/>
                        </a:lnTo>
                        <a:lnTo>
                          <a:pt x="203" y="75"/>
                        </a:lnTo>
                        <a:lnTo>
                          <a:pt x="203" y="83"/>
                        </a:lnTo>
                        <a:lnTo>
                          <a:pt x="199" y="89"/>
                        </a:lnTo>
                        <a:lnTo>
                          <a:pt x="199" y="89"/>
                        </a:lnTo>
                        <a:lnTo>
                          <a:pt x="192" y="89"/>
                        </a:lnTo>
                        <a:lnTo>
                          <a:pt x="182" y="83"/>
                        </a:lnTo>
                        <a:lnTo>
                          <a:pt x="154" y="63"/>
                        </a:lnTo>
                        <a:lnTo>
                          <a:pt x="136" y="54"/>
                        </a:lnTo>
                        <a:lnTo>
                          <a:pt x="115" y="45"/>
                        </a:lnTo>
                        <a:lnTo>
                          <a:pt x="94" y="42"/>
                        </a:lnTo>
                        <a:lnTo>
                          <a:pt x="84" y="45"/>
                        </a:lnTo>
                        <a:lnTo>
                          <a:pt x="73" y="48"/>
                        </a:lnTo>
                        <a:lnTo>
                          <a:pt x="73" y="48"/>
                        </a:lnTo>
                        <a:lnTo>
                          <a:pt x="42" y="60"/>
                        </a:lnTo>
                        <a:lnTo>
                          <a:pt x="28" y="66"/>
                        </a:lnTo>
                        <a:lnTo>
                          <a:pt x="17" y="75"/>
                        </a:lnTo>
                        <a:lnTo>
                          <a:pt x="17" y="75"/>
                        </a:lnTo>
                        <a:lnTo>
                          <a:pt x="14" y="80"/>
                        </a:lnTo>
                        <a:lnTo>
                          <a:pt x="7" y="80"/>
                        </a:lnTo>
                        <a:lnTo>
                          <a:pt x="3" y="80"/>
                        </a:lnTo>
                        <a:lnTo>
                          <a:pt x="0" y="77"/>
                        </a:lnTo>
                        <a:lnTo>
                          <a:pt x="0" y="72"/>
                        </a:lnTo>
                        <a:lnTo>
                          <a:pt x="3" y="63"/>
                        </a:lnTo>
                        <a:lnTo>
                          <a:pt x="10" y="51"/>
                        </a:lnTo>
                        <a:lnTo>
                          <a:pt x="17" y="39"/>
                        </a:lnTo>
                        <a:lnTo>
                          <a:pt x="17" y="39"/>
                        </a:lnTo>
                        <a:close/>
                      </a:path>
                    </a:pathLst>
                  </a:custGeom>
                  <a:solidFill>
                    <a:srgbClr val="F7F7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2" name="Freeform 75"/>
                  <p:cNvSpPr>
                    <a:spLocks/>
                  </p:cNvSpPr>
                  <p:nvPr/>
                </p:nvSpPr>
                <p:spPr bwMode="auto">
                  <a:xfrm>
                    <a:off x="2578008" y="1906748"/>
                    <a:ext cx="311150" cy="136525"/>
                  </a:xfrm>
                  <a:custGeom>
                    <a:avLst/>
                    <a:gdLst>
                      <a:gd name="T0" fmla="*/ 18 w 196"/>
                      <a:gd name="T1" fmla="*/ 36 h 86"/>
                      <a:gd name="T2" fmla="*/ 18 w 196"/>
                      <a:gd name="T3" fmla="*/ 36 h 86"/>
                      <a:gd name="T4" fmla="*/ 25 w 196"/>
                      <a:gd name="T5" fmla="*/ 27 h 86"/>
                      <a:gd name="T6" fmla="*/ 35 w 196"/>
                      <a:gd name="T7" fmla="*/ 18 h 86"/>
                      <a:gd name="T8" fmla="*/ 49 w 196"/>
                      <a:gd name="T9" fmla="*/ 9 h 86"/>
                      <a:gd name="T10" fmla="*/ 63 w 196"/>
                      <a:gd name="T11" fmla="*/ 3 h 86"/>
                      <a:gd name="T12" fmla="*/ 77 w 196"/>
                      <a:gd name="T13" fmla="*/ 0 h 86"/>
                      <a:gd name="T14" fmla="*/ 91 w 196"/>
                      <a:gd name="T15" fmla="*/ 0 h 86"/>
                      <a:gd name="T16" fmla="*/ 109 w 196"/>
                      <a:gd name="T17" fmla="*/ 0 h 86"/>
                      <a:gd name="T18" fmla="*/ 123 w 196"/>
                      <a:gd name="T19" fmla="*/ 3 h 86"/>
                      <a:gd name="T20" fmla="*/ 123 w 196"/>
                      <a:gd name="T21" fmla="*/ 3 h 86"/>
                      <a:gd name="T22" fmla="*/ 147 w 196"/>
                      <a:gd name="T23" fmla="*/ 12 h 86"/>
                      <a:gd name="T24" fmla="*/ 165 w 196"/>
                      <a:gd name="T25" fmla="*/ 21 h 86"/>
                      <a:gd name="T26" fmla="*/ 179 w 196"/>
                      <a:gd name="T27" fmla="*/ 36 h 86"/>
                      <a:gd name="T28" fmla="*/ 189 w 196"/>
                      <a:gd name="T29" fmla="*/ 48 h 86"/>
                      <a:gd name="T30" fmla="*/ 193 w 196"/>
                      <a:gd name="T31" fmla="*/ 63 h 86"/>
                      <a:gd name="T32" fmla="*/ 196 w 196"/>
                      <a:gd name="T33" fmla="*/ 72 h 86"/>
                      <a:gd name="T34" fmla="*/ 196 w 196"/>
                      <a:gd name="T35" fmla="*/ 80 h 86"/>
                      <a:gd name="T36" fmla="*/ 193 w 196"/>
                      <a:gd name="T37" fmla="*/ 86 h 86"/>
                      <a:gd name="T38" fmla="*/ 193 w 196"/>
                      <a:gd name="T39" fmla="*/ 86 h 86"/>
                      <a:gd name="T40" fmla="*/ 186 w 196"/>
                      <a:gd name="T41" fmla="*/ 86 h 86"/>
                      <a:gd name="T42" fmla="*/ 179 w 196"/>
                      <a:gd name="T43" fmla="*/ 80 h 86"/>
                      <a:gd name="T44" fmla="*/ 147 w 196"/>
                      <a:gd name="T45" fmla="*/ 63 h 86"/>
                      <a:gd name="T46" fmla="*/ 130 w 196"/>
                      <a:gd name="T47" fmla="*/ 51 h 86"/>
                      <a:gd name="T48" fmla="*/ 112 w 196"/>
                      <a:gd name="T49" fmla="*/ 45 h 86"/>
                      <a:gd name="T50" fmla="*/ 91 w 196"/>
                      <a:gd name="T51" fmla="*/ 42 h 86"/>
                      <a:gd name="T52" fmla="*/ 81 w 196"/>
                      <a:gd name="T53" fmla="*/ 42 h 86"/>
                      <a:gd name="T54" fmla="*/ 74 w 196"/>
                      <a:gd name="T55" fmla="*/ 45 h 86"/>
                      <a:gd name="T56" fmla="*/ 74 w 196"/>
                      <a:gd name="T57" fmla="*/ 45 h 86"/>
                      <a:gd name="T58" fmla="*/ 42 w 196"/>
                      <a:gd name="T59" fmla="*/ 57 h 86"/>
                      <a:gd name="T60" fmla="*/ 28 w 196"/>
                      <a:gd name="T61" fmla="*/ 63 h 86"/>
                      <a:gd name="T62" fmla="*/ 18 w 196"/>
                      <a:gd name="T63" fmla="*/ 72 h 86"/>
                      <a:gd name="T64" fmla="*/ 18 w 196"/>
                      <a:gd name="T65" fmla="*/ 72 h 86"/>
                      <a:gd name="T66" fmla="*/ 14 w 196"/>
                      <a:gd name="T67" fmla="*/ 77 h 86"/>
                      <a:gd name="T68" fmla="*/ 7 w 196"/>
                      <a:gd name="T69" fmla="*/ 77 h 86"/>
                      <a:gd name="T70" fmla="*/ 4 w 196"/>
                      <a:gd name="T71" fmla="*/ 77 h 86"/>
                      <a:gd name="T72" fmla="*/ 0 w 196"/>
                      <a:gd name="T73" fmla="*/ 75 h 86"/>
                      <a:gd name="T74" fmla="*/ 0 w 196"/>
                      <a:gd name="T75" fmla="*/ 69 h 86"/>
                      <a:gd name="T76" fmla="*/ 4 w 196"/>
                      <a:gd name="T77" fmla="*/ 60 h 86"/>
                      <a:gd name="T78" fmla="*/ 7 w 196"/>
                      <a:gd name="T79" fmla="*/ 51 h 86"/>
                      <a:gd name="T80" fmla="*/ 18 w 196"/>
                      <a:gd name="T81" fmla="*/ 36 h 86"/>
                      <a:gd name="T82" fmla="*/ 18 w 196"/>
                      <a:gd name="T83" fmla="*/ 36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6" h="86">
                        <a:moveTo>
                          <a:pt x="18" y="36"/>
                        </a:moveTo>
                        <a:lnTo>
                          <a:pt x="18" y="36"/>
                        </a:lnTo>
                        <a:lnTo>
                          <a:pt x="25" y="27"/>
                        </a:lnTo>
                        <a:lnTo>
                          <a:pt x="35" y="18"/>
                        </a:lnTo>
                        <a:lnTo>
                          <a:pt x="49" y="9"/>
                        </a:lnTo>
                        <a:lnTo>
                          <a:pt x="63" y="3"/>
                        </a:lnTo>
                        <a:lnTo>
                          <a:pt x="77" y="0"/>
                        </a:lnTo>
                        <a:lnTo>
                          <a:pt x="91" y="0"/>
                        </a:lnTo>
                        <a:lnTo>
                          <a:pt x="109" y="0"/>
                        </a:lnTo>
                        <a:lnTo>
                          <a:pt x="123" y="3"/>
                        </a:lnTo>
                        <a:lnTo>
                          <a:pt x="123" y="3"/>
                        </a:lnTo>
                        <a:lnTo>
                          <a:pt x="147" y="12"/>
                        </a:lnTo>
                        <a:lnTo>
                          <a:pt x="165" y="21"/>
                        </a:lnTo>
                        <a:lnTo>
                          <a:pt x="179" y="36"/>
                        </a:lnTo>
                        <a:lnTo>
                          <a:pt x="189" y="48"/>
                        </a:lnTo>
                        <a:lnTo>
                          <a:pt x="193" y="63"/>
                        </a:lnTo>
                        <a:lnTo>
                          <a:pt x="196" y="72"/>
                        </a:lnTo>
                        <a:lnTo>
                          <a:pt x="196" y="80"/>
                        </a:lnTo>
                        <a:lnTo>
                          <a:pt x="193" y="86"/>
                        </a:lnTo>
                        <a:lnTo>
                          <a:pt x="193" y="86"/>
                        </a:lnTo>
                        <a:lnTo>
                          <a:pt x="186" y="86"/>
                        </a:lnTo>
                        <a:lnTo>
                          <a:pt x="179" y="80"/>
                        </a:lnTo>
                        <a:lnTo>
                          <a:pt x="147" y="63"/>
                        </a:lnTo>
                        <a:lnTo>
                          <a:pt x="130" y="51"/>
                        </a:lnTo>
                        <a:lnTo>
                          <a:pt x="112" y="45"/>
                        </a:lnTo>
                        <a:lnTo>
                          <a:pt x="91" y="42"/>
                        </a:lnTo>
                        <a:lnTo>
                          <a:pt x="81" y="42"/>
                        </a:lnTo>
                        <a:lnTo>
                          <a:pt x="74" y="45"/>
                        </a:lnTo>
                        <a:lnTo>
                          <a:pt x="74" y="45"/>
                        </a:lnTo>
                        <a:lnTo>
                          <a:pt x="42" y="57"/>
                        </a:lnTo>
                        <a:lnTo>
                          <a:pt x="28" y="63"/>
                        </a:lnTo>
                        <a:lnTo>
                          <a:pt x="18" y="72"/>
                        </a:lnTo>
                        <a:lnTo>
                          <a:pt x="18" y="72"/>
                        </a:lnTo>
                        <a:lnTo>
                          <a:pt x="14" y="77"/>
                        </a:lnTo>
                        <a:lnTo>
                          <a:pt x="7" y="77"/>
                        </a:lnTo>
                        <a:lnTo>
                          <a:pt x="4" y="77"/>
                        </a:lnTo>
                        <a:lnTo>
                          <a:pt x="0" y="75"/>
                        </a:lnTo>
                        <a:lnTo>
                          <a:pt x="0" y="69"/>
                        </a:lnTo>
                        <a:lnTo>
                          <a:pt x="4" y="60"/>
                        </a:lnTo>
                        <a:lnTo>
                          <a:pt x="7" y="51"/>
                        </a:lnTo>
                        <a:lnTo>
                          <a:pt x="18" y="36"/>
                        </a:lnTo>
                        <a:lnTo>
                          <a:pt x="18" y="36"/>
                        </a:lnTo>
                        <a:close/>
                      </a:path>
                    </a:pathLst>
                  </a:custGeom>
                  <a:solidFill>
                    <a:srgbClr val="F7F7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3" name="Freeform 77"/>
                  <p:cNvSpPr>
                    <a:spLocks/>
                  </p:cNvSpPr>
                  <p:nvPr/>
                </p:nvSpPr>
                <p:spPr bwMode="auto">
                  <a:xfrm>
                    <a:off x="2589120" y="1901985"/>
                    <a:ext cx="288925" cy="131763"/>
                  </a:xfrm>
                  <a:custGeom>
                    <a:avLst/>
                    <a:gdLst>
                      <a:gd name="T0" fmla="*/ 18 w 182"/>
                      <a:gd name="T1" fmla="*/ 36 h 83"/>
                      <a:gd name="T2" fmla="*/ 18 w 182"/>
                      <a:gd name="T3" fmla="*/ 36 h 83"/>
                      <a:gd name="T4" fmla="*/ 25 w 182"/>
                      <a:gd name="T5" fmla="*/ 27 h 83"/>
                      <a:gd name="T6" fmla="*/ 35 w 182"/>
                      <a:gd name="T7" fmla="*/ 18 h 83"/>
                      <a:gd name="T8" fmla="*/ 46 w 182"/>
                      <a:gd name="T9" fmla="*/ 12 h 83"/>
                      <a:gd name="T10" fmla="*/ 56 w 182"/>
                      <a:gd name="T11" fmla="*/ 6 h 83"/>
                      <a:gd name="T12" fmla="*/ 70 w 182"/>
                      <a:gd name="T13" fmla="*/ 3 h 83"/>
                      <a:gd name="T14" fmla="*/ 84 w 182"/>
                      <a:gd name="T15" fmla="*/ 0 h 83"/>
                      <a:gd name="T16" fmla="*/ 102 w 182"/>
                      <a:gd name="T17" fmla="*/ 0 h 83"/>
                      <a:gd name="T18" fmla="*/ 116 w 182"/>
                      <a:gd name="T19" fmla="*/ 3 h 83"/>
                      <a:gd name="T20" fmla="*/ 116 w 182"/>
                      <a:gd name="T21" fmla="*/ 3 h 83"/>
                      <a:gd name="T22" fmla="*/ 140 w 182"/>
                      <a:gd name="T23" fmla="*/ 12 h 83"/>
                      <a:gd name="T24" fmla="*/ 154 w 182"/>
                      <a:gd name="T25" fmla="*/ 24 h 83"/>
                      <a:gd name="T26" fmla="*/ 168 w 182"/>
                      <a:gd name="T27" fmla="*/ 36 h 83"/>
                      <a:gd name="T28" fmla="*/ 175 w 182"/>
                      <a:gd name="T29" fmla="*/ 48 h 83"/>
                      <a:gd name="T30" fmla="*/ 182 w 182"/>
                      <a:gd name="T31" fmla="*/ 60 h 83"/>
                      <a:gd name="T32" fmla="*/ 182 w 182"/>
                      <a:gd name="T33" fmla="*/ 69 h 83"/>
                      <a:gd name="T34" fmla="*/ 182 w 182"/>
                      <a:gd name="T35" fmla="*/ 78 h 83"/>
                      <a:gd name="T36" fmla="*/ 179 w 182"/>
                      <a:gd name="T37" fmla="*/ 83 h 83"/>
                      <a:gd name="T38" fmla="*/ 179 w 182"/>
                      <a:gd name="T39" fmla="*/ 83 h 83"/>
                      <a:gd name="T40" fmla="*/ 175 w 182"/>
                      <a:gd name="T41" fmla="*/ 83 h 83"/>
                      <a:gd name="T42" fmla="*/ 165 w 182"/>
                      <a:gd name="T43" fmla="*/ 78 h 83"/>
                      <a:gd name="T44" fmla="*/ 140 w 182"/>
                      <a:gd name="T45" fmla="*/ 60 h 83"/>
                      <a:gd name="T46" fmla="*/ 123 w 182"/>
                      <a:gd name="T47" fmla="*/ 51 h 83"/>
                      <a:gd name="T48" fmla="*/ 105 w 182"/>
                      <a:gd name="T49" fmla="*/ 42 h 83"/>
                      <a:gd name="T50" fmla="*/ 88 w 182"/>
                      <a:gd name="T51" fmla="*/ 39 h 83"/>
                      <a:gd name="T52" fmla="*/ 67 w 182"/>
                      <a:gd name="T53" fmla="*/ 45 h 83"/>
                      <a:gd name="T54" fmla="*/ 67 w 182"/>
                      <a:gd name="T55" fmla="*/ 45 h 83"/>
                      <a:gd name="T56" fmla="*/ 39 w 182"/>
                      <a:gd name="T57" fmla="*/ 54 h 83"/>
                      <a:gd name="T58" fmla="*/ 18 w 182"/>
                      <a:gd name="T59" fmla="*/ 69 h 83"/>
                      <a:gd name="T60" fmla="*/ 18 w 182"/>
                      <a:gd name="T61" fmla="*/ 69 h 83"/>
                      <a:gd name="T62" fmla="*/ 11 w 182"/>
                      <a:gd name="T63" fmla="*/ 75 h 83"/>
                      <a:gd name="T64" fmla="*/ 7 w 182"/>
                      <a:gd name="T65" fmla="*/ 75 h 83"/>
                      <a:gd name="T66" fmla="*/ 4 w 182"/>
                      <a:gd name="T67" fmla="*/ 75 h 83"/>
                      <a:gd name="T68" fmla="*/ 0 w 182"/>
                      <a:gd name="T69" fmla="*/ 72 h 83"/>
                      <a:gd name="T70" fmla="*/ 0 w 182"/>
                      <a:gd name="T71" fmla="*/ 66 h 83"/>
                      <a:gd name="T72" fmla="*/ 4 w 182"/>
                      <a:gd name="T73" fmla="*/ 57 h 83"/>
                      <a:gd name="T74" fmla="*/ 7 w 182"/>
                      <a:gd name="T75" fmla="*/ 48 h 83"/>
                      <a:gd name="T76" fmla="*/ 18 w 182"/>
                      <a:gd name="T77" fmla="*/ 36 h 83"/>
                      <a:gd name="T78" fmla="*/ 18 w 182"/>
                      <a:gd name="T79" fmla="*/ 36 h 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182" h="83">
                        <a:moveTo>
                          <a:pt x="18" y="36"/>
                        </a:moveTo>
                        <a:lnTo>
                          <a:pt x="18" y="36"/>
                        </a:lnTo>
                        <a:lnTo>
                          <a:pt x="25" y="27"/>
                        </a:lnTo>
                        <a:lnTo>
                          <a:pt x="35" y="18"/>
                        </a:lnTo>
                        <a:lnTo>
                          <a:pt x="46" y="12"/>
                        </a:lnTo>
                        <a:lnTo>
                          <a:pt x="56" y="6"/>
                        </a:lnTo>
                        <a:lnTo>
                          <a:pt x="70" y="3"/>
                        </a:lnTo>
                        <a:lnTo>
                          <a:pt x="84" y="0"/>
                        </a:lnTo>
                        <a:lnTo>
                          <a:pt x="102" y="0"/>
                        </a:lnTo>
                        <a:lnTo>
                          <a:pt x="116" y="3"/>
                        </a:lnTo>
                        <a:lnTo>
                          <a:pt x="116" y="3"/>
                        </a:lnTo>
                        <a:lnTo>
                          <a:pt x="140" y="12"/>
                        </a:lnTo>
                        <a:lnTo>
                          <a:pt x="154" y="24"/>
                        </a:lnTo>
                        <a:lnTo>
                          <a:pt x="168" y="36"/>
                        </a:lnTo>
                        <a:lnTo>
                          <a:pt x="175" y="48"/>
                        </a:lnTo>
                        <a:lnTo>
                          <a:pt x="182" y="60"/>
                        </a:lnTo>
                        <a:lnTo>
                          <a:pt x="182" y="69"/>
                        </a:lnTo>
                        <a:lnTo>
                          <a:pt x="182" y="78"/>
                        </a:lnTo>
                        <a:lnTo>
                          <a:pt x="179" y="83"/>
                        </a:lnTo>
                        <a:lnTo>
                          <a:pt x="179" y="83"/>
                        </a:lnTo>
                        <a:lnTo>
                          <a:pt x="175" y="83"/>
                        </a:lnTo>
                        <a:lnTo>
                          <a:pt x="165" y="78"/>
                        </a:lnTo>
                        <a:lnTo>
                          <a:pt x="140" y="60"/>
                        </a:lnTo>
                        <a:lnTo>
                          <a:pt x="123" y="51"/>
                        </a:lnTo>
                        <a:lnTo>
                          <a:pt x="105" y="42"/>
                        </a:lnTo>
                        <a:lnTo>
                          <a:pt x="88" y="39"/>
                        </a:lnTo>
                        <a:lnTo>
                          <a:pt x="67" y="45"/>
                        </a:lnTo>
                        <a:lnTo>
                          <a:pt x="67" y="45"/>
                        </a:lnTo>
                        <a:lnTo>
                          <a:pt x="39" y="54"/>
                        </a:lnTo>
                        <a:lnTo>
                          <a:pt x="18" y="69"/>
                        </a:lnTo>
                        <a:lnTo>
                          <a:pt x="18" y="69"/>
                        </a:lnTo>
                        <a:lnTo>
                          <a:pt x="11" y="75"/>
                        </a:lnTo>
                        <a:lnTo>
                          <a:pt x="7" y="75"/>
                        </a:lnTo>
                        <a:lnTo>
                          <a:pt x="4" y="75"/>
                        </a:lnTo>
                        <a:lnTo>
                          <a:pt x="0" y="72"/>
                        </a:lnTo>
                        <a:lnTo>
                          <a:pt x="0" y="66"/>
                        </a:lnTo>
                        <a:lnTo>
                          <a:pt x="4" y="57"/>
                        </a:lnTo>
                        <a:lnTo>
                          <a:pt x="7" y="48"/>
                        </a:lnTo>
                        <a:lnTo>
                          <a:pt x="18" y="36"/>
                        </a:lnTo>
                        <a:lnTo>
                          <a:pt x="18" y="36"/>
                        </a:lnTo>
                        <a:close/>
                      </a:path>
                    </a:pathLst>
                  </a:custGeom>
                  <a:solidFill>
                    <a:srgbClr val="FAFA4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4" name="Freeform 79"/>
                  <p:cNvSpPr>
                    <a:spLocks/>
                  </p:cNvSpPr>
                  <p:nvPr/>
                </p:nvSpPr>
                <p:spPr bwMode="auto">
                  <a:xfrm>
                    <a:off x="2600233" y="1901985"/>
                    <a:ext cx="273050" cy="119063"/>
                  </a:xfrm>
                  <a:custGeom>
                    <a:avLst/>
                    <a:gdLst>
                      <a:gd name="T0" fmla="*/ 14 w 172"/>
                      <a:gd name="T1" fmla="*/ 33 h 75"/>
                      <a:gd name="T2" fmla="*/ 14 w 172"/>
                      <a:gd name="T3" fmla="*/ 33 h 75"/>
                      <a:gd name="T4" fmla="*/ 21 w 172"/>
                      <a:gd name="T5" fmla="*/ 24 h 75"/>
                      <a:gd name="T6" fmla="*/ 32 w 172"/>
                      <a:gd name="T7" fmla="*/ 15 h 75"/>
                      <a:gd name="T8" fmla="*/ 42 w 172"/>
                      <a:gd name="T9" fmla="*/ 9 h 75"/>
                      <a:gd name="T10" fmla="*/ 53 w 172"/>
                      <a:gd name="T11" fmla="*/ 3 h 75"/>
                      <a:gd name="T12" fmla="*/ 67 w 172"/>
                      <a:gd name="T13" fmla="*/ 0 h 75"/>
                      <a:gd name="T14" fmla="*/ 81 w 172"/>
                      <a:gd name="T15" fmla="*/ 0 h 75"/>
                      <a:gd name="T16" fmla="*/ 95 w 172"/>
                      <a:gd name="T17" fmla="*/ 0 h 75"/>
                      <a:gd name="T18" fmla="*/ 109 w 172"/>
                      <a:gd name="T19" fmla="*/ 3 h 75"/>
                      <a:gd name="T20" fmla="*/ 109 w 172"/>
                      <a:gd name="T21" fmla="*/ 3 h 75"/>
                      <a:gd name="T22" fmla="*/ 130 w 172"/>
                      <a:gd name="T23" fmla="*/ 9 h 75"/>
                      <a:gd name="T24" fmla="*/ 144 w 172"/>
                      <a:gd name="T25" fmla="*/ 21 h 75"/>
                      <a:gd name="T26" fmla="*/ 158 w 172"/>
                      <a:gd name="T27" fmla="*/ 30 h 75"/>
                      <a:gd name="T28" fmla="*/ 165 w 172"/>
                      <a:gd name="T29" fmla="*/ 42 h 75"/>
                      <a:gd name="T30" fmla="*/ 168 w 172"/>
                      <a:gd name="T31" fmla="*/ 54 h 75"/>
                      <a:gd name="T32" fmla="*/ 172 w 172"/>
                      <a:gd name="T33" fmla="*/ 63 h 75"/>
                      <a:gd name="T34" fmla="*/ 172 w 172"/>
                      <a:gd name="T35" fmla="*/ 72 h 75"/>
                      <a:gd name="T36" fmla="*/ 168 w 172"/>
                      <a:gd name="T37" fmla="*/ 75 h 75"/>
                      <a:gd name="T38" fmla="*/ 168 w 172"/>
                      <a:gd name="T39" fmla="*/ 75 h 75"/>
                      <a:gd name="T40" fmla="*/ 161 w 172"/>
                      <a:gd name="T41" fmla="*/ 75 h 75"/>
                      <a:gd name="T42" fmla="*/ 154 w 172"/>
                      <a:gd name="T43" fmla="*/ 72 h 75"/>
                      <a:gd name="T44" fmla="*/ 130 w 172"/>
                      <a:gd name="T45" fmla="*/ 54 h 75"/>
                      <a:gd name="T46" fmla="*/ 116 w 172"/>
                      <a:gd name="T47" fmla="*/ 45 h 75"/>
                      <a:gd name="T48" fmla="*/ 98 w 172"/>
                      <a:gd name="T49" fmla="*/ 39 h 75"/>
                      <a:gd name="T50" fmla="*/ 81 w 172"/>
                      <a:gd name="T51" fmla="*/ 36 h 75"/>
                      <a:gd name="T52" fmla="*/ 63 w 172"/>
                      <a:gd name="T53" fmla="*/ 39 h 75"/>
                      <a:gd name="T54" fmla="*/ 63 w 172"/>
                      <a:gd name="T55" fmla="*/ 39 h 75"/>
                      <a:gd name="T56" fmla="*/ 35 w 172"/>
                      <a:gd name="T57" fmla="*/ 51 h 75"/>
                      <a:gd name="T58" fmla="*/ 14 w 172"/>
                      <a:gd name="T59" fmla="*/ 63 h 75"/>
                      <a:gd name="T60" fmla="*/ 14 w 172"/>
                      <a:gd name="T61" fmla="*/ 63 h 75"/>
                      <a:gd name="T62" fmla="*/ 11 w 172"/>
                      <a:gd name="T63" fmla="*/ 69 h 75"/>
                      <a:gd name="T64" fmla="*/ 7 w 172"/>
                      <a:gd name="T65" fmla="*/ 69 h 75"/>
                      <a:gd name="T66" fmla="*/ 4 w 172"/>
                      <a:gd name="T67" fmla="*/ 69 h 75"/>
                      <a:gd name="T68" fmla="*/ 0 w 172"/>
                      <a:gd name="T69" fmla="*/ 66 h 75"/>
                      <a:gd name="T70" fmla="*/ 0 w 172"/>
                      <a:gd name="T71" fmla="*/ 60 h 75"/>
                      <a:gd name="T72" fmla="*/ 4 w 172"/>
                      <a:gd name="T73" fmla="*/ 54 h 75"/>
                      <a:gd name="T74" fmla="*/ 7 w 172"/>
                      <a:gd name="T75" fmla="*/ 45 h 75"/>
                      <a:gd name="T76" fmla="*/ 14 w 172"/>
                      <a:gd name="T77" fmla="*/ 33 h 75"/>
                      <a:gd name="T78" fmla="*/ 14 w 172"/>
                      <a:gd name="T79" fmla="*/ 33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172" h="75">
                        <a:moveTo>
                          <a:pt x="14" y="33"/>
                        </a:moveTo>
                        <a:lnTo>
                          <a:pt x="14" y="33"/>
                        </a:lnTo>
                        <a:lnTo>
                          <a:pt x="21" y="24"/>
                        </a:lnTo>
                        <a:lnTo>
                          <a:pt x="32" y="15"/>
                        </a:lnTo>
                        <a:lnTo>
                          <a:pt x="42" y="9"/>
                        </a:lnTo>
                        <a:lnTo>
                          <a:pt x="53" y="3"/>
                        </a:lnTo>
                        <a:lnTo>
                          <a:pt x="67" y="0"/>
                        </a:lnTo>
                        <a:lnTo>
                          <a:pt x="81" y="0"/>
                        </a:lnTo>
                        <a:lnTo>
                          <a:pt x="95" y="0"/>
                        </a:lnTo>
                        <a:lnTo>
                          <a:pt x="109" y="3"/>
                        </a:lnTo>
                        <a:lnTo>
                          <a:pt x="109" y="3"/>
                        </a:lnTo>
                        <a:lnTo>
                          <a:pt x="130" y="9"/>
                        </a:lnTo>
                        <a:lnTo>
                          <a:pt x="144" y="21"/>
                        </a:lnTo>
                        <a:lnTo>
                          <a:pt x="158" y="30"/>
                        </a:lnTo>
                        <a:lnTo>
                          <a:pt x="165" y="42"/>
                        </a:lnTo>
                        <a:lnTo>
                          <a:pt x="168" y="54"/>
                        </a:lnTo>
                        <a:lnTo>
                          <a:pt x="172" y="63"/>
                        </a:lnTo>
                        <a:lnTo>
                          <a:pt x="172" y="72"/>
                        </a:lnTo>
                        <a:lnTo>
                          <a:pt x="168" y="75"/>
                        </a:lnTo>
                        <a:lnTo>
                          <a:pt x="168" y="75"/>
                        </a:lnTo>
                        <a:lnTo>
                          <a:pt x="161" y="75"/>
                        </a:lnTo>
                        <a:lnTo>
                          <a:pt x="154" y="72"/>
                        </a:lnTo>
                        <a:lnTo>
                          <a:pt x="130" y="54"/>
                        </a:lnTo>
                        <a:lnTo>
                          <a:pt x="116" y="45"/>
                        </a:lnTo>
                        <a:lnTo>
                          <a:pt x="98" y="39"/>
                        </a:lnTo>
                        <a:lnTo>
                          <a:pt x="81" y="36"/>
                        </a:lnTo>
                        <a:lnTo>
                          <a:pt x="63" y="39"/>
                        </a:lnTo>
                        <a:lnTo>
                          <a:pt x="63" y="39"/>
                        </a:lnTo>
                        <a:lnTo>
                          <a:pt x="35" y="51"/>
                        </a:lnTo>
                        <a:lnTo>
                          <a:pt x="14" y="63"/>
                        </a:lnTo>
                        <a:lnTo>
                          <a:pt x="14" y="63"/>
                        </a:lnTo>
                        <a:lnTo>
                          <a:pt x="11" y="69"/>
                        </a:lnTo>
                        <a:lnTo>
                          <a:pt x="7" y="69"/>
                        </a:lnTo>
                        <a:lnTo>
                          <a:pt x="4" y="69"/>
                        </a:lnTo>
                        <a:lnTo>
                          <a:pt x="0" y="66"/>
                        </a:lnTo>
                        <a:lnTo>
                          <a:pt x="0" y="60"/>
                        </a:lnTo>
                        <a:lnTo>
                          <a:pt x="4" y="54"/>
                        </a:lnTo>
                        <a:lnTo>
                          <a:pt x="7" y="45"/>
                        </a:lnTo>
                        <a:lnTo>
                          <a:pt x="14" y="33"/>
                        </a:lnTo>
                        <a:lnTo>
                          <a:pt x="14" y="33"/>
                        </a:lnTo>
                        <a:close/>
                      </a:path>
                    </a:pathLst>
                  </a:custGeom>
                  <a:solidFill>
                    <a:srgbClr val="FAFA5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5" name="Freeform 80"/>
                  <p:cNvSpPr>
                    <a:spLocks/>
                  </p:cNvSpPr>
                  <p:nvPr/>
                </p:nvSpPr>
                <p:spPr bwMode="auto">
                  <a:xfrm>
                    <a:off x="2606583" y="1901985"/>
                    <a:ext cx="260350" cy="114300"/>
                  </a:xfrm>
                  <a:custGeom>
                    <a:avLst/>
                    <a:gdLst>
                      <a:gd name="T0" fmla="*/ 14 w 164"/>
                      <a:gd name="T1" fmla="*/ 30 h 72"/>
                      <a:gd name="T2" fmla="*/ 14 w 164"/>
                      <a:gd name="T3" fmla="*/ 30 h 72"/>
                      <a:gd name="T4" fmla="*/ 21 w 164"/>
                      <a:gd name="T5" fmla="*/ 21 h 72"/>
                      <a:gd name="T6" fmla="*/ 31 w 164"/>
                      <a:gd name="T7" fmla="*/ 15 h 72"/>
                      <a:gd name="T8" fmla="*/ 42 w 164"/>
                      <a:gd name="T9" fmla="*/ 9 h 72"/>
                      <a:gd name="T10" fmla="*/ 52 w 164"/>
                      <a:gd name="T11" fmla="*/ 3 h 72"/>
                      <a:gd name="T12" fmla="*/ 63 w 164"/>
                      <a:gd name="T13" fmla="*/ 0 h 72"/>
                      <a:gd name="T14" fmla="*/ 77 w 164"/>
                      <a:gd name="T15" fmla="*/ 0 h 72"/>
                      <a:gd name="T16" fmla="*/ 91 w 164"/>
                      <a:gd name="T17" fmla="*/ 0 h 72"/>
                      <a:gd name="T18" fmla="*/ 105 w 164"/>
                      <a:gd name="T19" fmla="*/ 3 h 72"/>
                      <a:gd name="T20" fmla="*/ 105 w 164"/>
                      <a:gd name="T21" fmla="*/ 3 h 72"/>
                      <a:gd name="T22" fmla="*/ 122 w 164"/>
                      <a:gd name="T23" fmla="*/ 9 h 72"/>
                      <a:gd name="T24" fmla="*/ 140 w 164"/>
                      <a:gd name="T25" fmla="*/ 18 h 72"/>
                      <a:gd name="T26" fmla="*/ 150 w 164"/>
                      <a:gd name="T27" fmla="*/ 30 h 72"/>
                      <a:gd name="T28" fmla="*/ 157 w 164"/>
                      <a:gd name="T29" fmla="*/ 42 h 72"/>
                      <a:gd name="T30" fmla="*/ 161 w 164"/>
                      <a:gd name="T31" fmla="*/ 51 h 72"/>
                      <a:gd name="T32" fmla="*/ 164 w 164"/>
                      <a:gd name="T33" fmla="*/ 60 h 72"/>
                      <a:gd name="T34" fmla="*/ 164 w 164"/>
                      <a:gd name="T35" fmla="*/ 69 h 72"/>
                      <a:gd name="T36" fmla="*/ 161 w 164"/>
                      <a:gd name="T37" fmla="*/ 72 h 72"/>
                      <a:gd name="T38" fmla="*/ 161 w 164"/>
                      <a:gd name="T39" fmla="*/ 72 h 72"/>
                      <a:gd name="T40" fmla="*/ 157 w 164"/>
                      <a:gd name="T41" fmla="*/ 72 h 72"/>
                      <a:gd name="T42" fmla="*/ 147 w 164"/>
                      <a:gd name="T43" fmla="*/ 69 h 72"/>
                      <a:gd name="T44" fmla="*/ 126 w 164"/>
                      <a:gd name="T45" fmla="*/ 51 h 72"/>
                      <a:gd name="T46" fmla="*/ 108 w 164"/>
                      <a:gd name="T47" fmla="*/ 42 h 72"/>
                      <a:gd name="T48" fmla="*/ 94 w 164"/>
                      <a:gd name="T49" fmla="*/ 36 h 72"/>
                      <a:gd name="T50" fmla="*/ 77 w 164"/>
                      <a:gd name="T51" fmla="*/ 36 h 72"/>
                      <a:gd name="T52" fmla="*/ 59 w 164"/>
                      <a:gd name="T53" fmla="*/ 39 h 72"/>
                      <a:gd name="T54" fmla="*/ 59 w 164"/>
                      <a:gd name="T55" fmla="*/ 39 h 72"/>
                      <a:gd name="T56" fmla="*/ 35 w 164"/>
                      <a:gd name="T57" fmla="*/ 48 h 72"/>
                      <a:gd name="T58" fmla="*/ 14 w 164"/>
                      <a:gd name="T59" fmla="*/ 60 h 72"/>
                      <a:gd name="T60" fmla="*/ 14 w 164"/>
                      <a:gd name="T61" fmla="*/ 60 h 72"/>
                      <a:gd name="T62" fmla="*/ 10 w 164"/>
                      <a:gd name="T63" fmla="*/ 63 h 72"/>
                      <a:gd name="T64" fmla="*/ 7 w 164"/>
                      <a:gd name="T65" fmla="*/ 66 h 72"/>
                      <a:gd name="T66" fmla="*/ 3 w 164"/>
                      <a:gd name="T67" fmla="*/ 66 h 72"/>
                      <a:gd name="T68" fmla="*/ 0 w 164"/>
                      <a:gd name="T69" fmla="*/ 63 h 72"/>
                      <a:gd name="T70" fmla="*/ 0 w 164"/>
                      <a:gd name="T71" fmla="*/ 57 h 72"/>
                      <a:gd name="T72" fmla="*/ 3 w 164"/>
                      <a:gd name="T73" fmla="*/ 51 h 72"/>
                      <a:gd name="T74" fmla="*/ 14 w 164"/>
                      <a:gd name="T75" fmla="*/ 30 h 72"/>
                      <a:gd name="T76" fmla="*/ 14 w 164"/>
                      <a:gd name="T77" fmla="*/ 3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64" h="72">
                        <a:moveTo>
                          <a:pt x="14" y="30"/>
                        </a:moveTo>
                        <a:lnTo>
                          <a:pt x="14" y="30"/>
                        </a:lnTo>
                        <a:lnTo>
                          <a:pt x="21" y="21"/>
                        </a:lnTo>
                        <a:lnTo>
                          <a:pt x="31" y="15"/>
                        </a:lnTo>
                        <a:lnTo>
                          <a:pt x="42" y="9"/>
                        </a:lnTo>
                        <a:lnTo>
                          <a:pt x="52" y="3"/>
                        </a:lnTo>
                        <a:lnTo>
                          <a:pt x="63" y="0"/>
                        </a:lnTo>
                        <a:lnTo>
                          <a:pt x="77" y="0"/>
                        </a:lnTo>
                        <a:lnTo>
                          <a:pt x="91" y="0"/>
                        </a:lnTo>
                        <a:lnTo>
                          <a:pt x="105" y="3"/>
                        </a:lnTo>
                        <a:lnTo>
                          <a:pt x="105" y="3"/>
                        </a:lnTo>
                        <a:lnTo>
                          <a:pt x="122" y="9"/>
                        </a:lnTo>
                        <a:lnTo>
                          <a:pt x="140" y="18"/>
                        </a:lnTo>
                        <a:lnTo>
                          <a:pt x="150" y="30"/>
                        </a:lnTo>
                        <a:lnTo>
                          <a:pt x="157" y="42"/>
                        </a:lnTo>
                        <a:lnTo>
                          <a:pt x="161" y="51"/>
                        </a:lnTo>
                        <a:lnTo>
                          <a:pt x="164" y="60"/>
                        </a:lnTo>
                        <a:lnTo>
                          <a:pt x="164" y="69"/>
                        </a:lnTo>
                        <a:lnTo>
                          <a:pt x="161" y="72"/>
                        </a:lnTo>
                        <a:lnTo>
                          <a:pt x="161" y="72"/>
                        </a:lnTo>
                        <a:lnTo>
                          <a:pt x="157" y="72"/>
                        </a:lnTo>
                        <a:lnTo>
                          <a:pt x="147" y="69"/>
                        </a:lnTo>
                        <a:lnTo>
                          <a:pt x="126" y="51"/>
                        </a:lnTo>
                        <a:lnTo>
                          <a:pt x="108" y="42"/>
                        </a:lnTo>
                        <a:lnTo>
                          <a:pt x="94" y="36"/>
                        </a:lnTo>
                        <a:lnTo>
                          <a:pt x="77" y="36"/>
                        </a:lnTo>
                        <a:lnTo>
                          <a:pt x="59" y="39"/>
                        </a:lnTo>
                        <a:lnTo>
                          <a:pt x="59" y="39"/>
                        </a:lnTo>
                        <a:lnTo>
                          <a:pt x="35" y="48"/>
                        </a:lnTo>
                        <a:lnTo>
                          <a:pt x="14" y="60"/>
                        </a:lnTo>
                        <a:lnTo>
                          <a:pt x="14" y="60"/>
                        </a:lnTo>
                        <a:lnTo>
                          <a:pt x="10" y="63"/>
                        </a:lnTo>
                        <a:lnTo>
                          <a:pt x="7" y="66"/>
                        </a:lnTo>
                        <a:lnTo>
                          <a:pt x="3" y="66"/>
                        </a:lnTo>
                        <a:lnTo>
                          <a:pt x="0" y="63"/>
                        </a:lnTo>
                        <a:lnTo>
                          <a:pt x="0" y="57"/>
                        </a:lnTo>
                        <a:lnTo>
                          <a:pt x="3" y="51"/>
                        </a:lnTo>
                        <a:lnTo>
                          <a:pt x="14" y="30"/>
                        </a:lnTo>
                        <a:lnTo>
                          <a:pt x="14" y="30"/>
                        </a:lnTo>
                        <a:close/>
                      </a:path>
                    </a:pathLst>
                  </a:custGeom>
                  <a:solidFill>
                    <a:srgbClr val="FAFA6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6" name="Freeform 81"/>
                  <p:cNvSpPr>
                    <a:spLocks/>
                  </p:cNvSpPr>
                  <p:nvPr/>
                </p:nvSpPr>
                <p:spPr bwMode="auto">
                  <a:xfrm>
                    <a:off x="2611345" y="1901985"/>
                    <a:ext cx="250825" cy="109538"/>
                  </a:xfrm>
                  <a:custGeom>
                    <a:avLst/>
                    <a:gdLst>
                      <a:gd name="T0" fmla="*/ 14 w 158"/>
                      <a:gd name="T1" fmla="*/ 30 h 69"/>
                      <a:gd name="T2" fmla="*/ 14 w 158"/>
                      <a:gd name="T3" fmla="*/ 30 h 69"/>
                      <a:gd name="T4" fmla="*/ 21 w 158"/>
                      <a:gd name="T5" fmla="*/ 21 h 69"/>
                      <a:gd name="T6" fmla="*/ 28 w 158"/>
                      <a:gd name="T7" fmla="*/ 12 h 69"/>
                      <a:gd name="T8" fmla="*/ 39 w 158"/>
                      <a:gd name="T9" fmla="*/ 6 h 69"/>
                      <a:gd name="T10" fmla="*/ 49 w 158"/>
                      <a:gd name="T11" fmla="*/ 3 h 69"/>
                      <a:gd name="T12" fmla="*/ 74 w 158"/>
                      <a:gd name="T13" fmla="*/ 0 h 69"/>
                      <a:gd name="T14" fmla="*/ 88 w 158"/>
                      <a:gd name="T15" fmla="*/ 0 h 69"/>
                      <a:gd name="T16" fmla="*/ 102 w 158"/>
                      <a:gd name="T17" fmla="*/ 3 h 69"/>
                      <a:gd name="T18" fmla="*/ 102 w 158"/>
                      <a:gd name="T19" fmla="*/ 3 h 69"/>
                      <a:gd name="T20" fmla="*/ 119 w 158"/>
                      <a:gd name="T21" fmla="*/ 9 h 69"/>
                      <a:gd name="T22" fmla="*/ 133 w 158"/>
                      <a:gd name="T23" fmla="*/ 18 h 69"/>
                      <a:gd name="T24" fmla="*/ 144 w 158"/>
                      <a:gd name="T25" fmla="*/ 27 h 69"/>
                      <a:gd name="T26" fmla="*/ 151 w 158"/>
                      <a:gd name="T27" fmla="*/ 39 h 69"/>
                      <a:gd name="T28" fmla="*/ 158 w 158"/>
                      <a:gd name="T29" fmla="*/ 48 h 69"/>
                      <a:gd name="T30" fmla="*/ 158 w 158"/>
                      <a:gd name="T31" fmla="*/ 60 h 69"/>
                      <a:gd name="T32" fmla="*/ 158 w 158"/>
                      <a:gd name="T33" fmla="*/ 66 h 69"/>
                      <a:gd name="T34" fmla="*/ 154 w 158"/>
                      <a:gd name="T35" fmla="*/ 69 h 69"/>
                      <a:gd name="T36" fmla="*/ 154 w 158"/>
                      <a:gd name="T37" fmla="*/ 69 h 69"/>
                      <a:gd name="T38" fmla="*/ 151 w 158"/>
                      <a:gd name="T39" fmla="*/ 69 h 69"/>
                      <a:gd name="T40" fmla="*/ 144 w 158"/>
                      <a:gd name="T41" fmla="*/ 66 h 69"/>
                      <a:gd name="T42" fmla="*/ 119 w 158"/>
                      <a:gd name="T43" fmla="*/ 48 h 69"/>
                      <a:gd name="T44" fmla="*/ 105 w 158"/>
                      <a:gd name="T45" fmla="*/ 42 h 69"/>
                      <a:gd name="T46" fmla="*/ 91 w 158"/>
                      <a:gd name="T47" fmla="*/ 36 h 69"/>
                      <a:gd name="T48" fmla="*/ 74 w 158"/>
                      <a:gd name="T49" fmla="*/ 33 h 69"/>
                      <a:gd name="T50" fmla="*/ 60 w 158"/>
                      <a:gd name="T51" fmla="*/ 36 h 69"/>
                      <a:gd name="T52" fmla="*/ 60 w 158"/>
                      <a:gd name="T53" fmla="*/ 36 h 69"/>
                      <a:gd name="T54" fmla="*/ 32 w 158"/>
                      <a:gd name="T55" fmla="*/ 45 h 69"/>
                      <a:gd name="T56" fmla="*/ 14 w 158"/>
                      <a:gd name="T57" fmla="*/ 57 h 69"/>
                      <a:gd name="T58" fmla="*/ 14 w 158"/>
                      <a:gd name="T59" fmla="*/ 57 h 69"/>
                      <a:gd name="T60" fmla="*/ 11 w 158"/>
                      <a:gd name="T61" fmla="*/ 60 h 69"/>
                      <a:gd name="T62" fmla="*/ 7 w 158"/>
                      <a:gd name="T63" fmla="*/ 63 h 69"/>
                      <a:gd name="T64" fmla="*/ 4 w 158"/>
                      <a:gd name="T65" fmla="*/ 63 h 69"/>
                      <a:gd name="T66" fmla="*/ 0 w 158"/>
                      <a:gd name="T67" fmla="*/ 60 h 69"/>
                      <a:gd name="T68" fmla="*/ 4 w 158"/>
                      <a:gd name="T69" fmla="*/ 48 h 69"/>
                      <a:gd name="T70" fmla="*/ 14 w 158"/>
                      <a:gd name="T71" fmla="*/ 30 h 69"/>
                      <a:gd name="T72" fmla="*/ 14 w 158"/>
                      <a:gd name="T73" fmla="*/ 30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8" h="69">
                        <a:moveTo>
                          <a:pt x="14" y="30"/>
                        </a:moveTo>
                        <a:lnTo>
                          <a:pt x="14" y="30"/>
                        </a:lnTo>
                        <a:lnTo>
                          <a:pt x="21" y="21"/>
                        </a:lnTo>
                        <a:lnTo>
                          <a:pt x="28" y="12"/>
                        </a:lnTo>
                        <a:lnTo>
                          <a:pt x="39" y="6"/>
                        </a:lnTo>
                        <a:lnTo>
                          <a:pt x="49" y="3"/>
                        </a:lnTo>
                        <a:lnTo>
                          <a:pt x="74" y="0"/>
                        </a:lnTo>
                        <a:lnTo>
                          <a:pt x="88" y="0"/>
                        </a:lnTo>
                        <a:lnTo>
                          <a:pt x="102" y="3"/>
                        </a:lnTo>
                        <a:lnTo>
                          <a:pt x="102" y="3"/>
                        </a:lnTo>
                        <a:lnTo>
                          <a:pt x="119" y="9"/>
                        </a:lnTo>
                        <a:lnTo>
                          <a:pt x="133" y="18"/>
                        </a:lnTo>
                        <a:lnTo>
                          <a:pt x="144" y="27"/>
                        </a:lnTo>
                        <a:lnTo>
                          <a:pt x="151" y="39"/>
                        </a:lnTo>
                        <a:lnTo>
                          <a:pt x="158" y="48"/>
                        </a:lnTo>
                        <a:lnTo>
                          <a:pt x="158" y="60"/>
                        </a:lnTo>
                        <a:lnTo>
                          <a:pt x="158" y="66"/>
                        </a:lnTo>
                        <a:lnTo>
                          <a:pt x="154" y="69"/>
                        </a:lnTo>
                        <a:lnTo>
                          <a:pt x="154" y="69"/>
                        </a:lnTo>
                        <a:lnTo>
                          <a:pt x="151" y="69"/>
                        </a:lnTo>
                        <a:lnTo>
                          <a:pt x="144" y="66"/>
                        </a:lnTo>
                        <a:lnTo>
                          <a:pt x="119" y="48"/>
                        </a:lnTo>
                        <a:lnTo>
                          <a:pt x="105" y="42"/>
                        </a:lnTo>
                        <a:lnTo>
                          <a:pt x="91" y="36"/>
                        </a:lnTo>
                        <a:lnTo>
                          <a:pt x="74" y="33"/>
                        </a:lnTo>
                        <a:lnTo>
                          <a:pt x="60" y="36"/>
                        </a:lnTo>
                        <a:lnTo>
                          <a:pt x="60" y="36"/>
                        </a:lnTo>
                        <a:lnTo>
                          <a:pt x="32" y="45"/>
                        </a:lnTo>
                        <a:lnTo>
                          <a:pt x="14" y="57"/>
                        </a:lnTo>
                        <a:lnTo>
                          <a:pt x="14" y="57"/>
                        </a:lnTo>
                        <a:lnTo>
                          <a:pt x="11" y="60"/>
                        </a:lnTo>
                        <a:lnTo>
                          <a:pt x="7" y="63"/>
                        </a:lnTo>
                        <a:lnTo>
                          <a:pt x="4" y="63"/>
                        </a:lnTo>
                        <a:lnTo>
                          <a:pt x="0" y="60"/>
                        </a:lnTo>
                        <a:lnTo>
                          <a:pt x="4" y="48"/>
                        </a:lnTo>
                        <a:lnTo>
                          <a:pt x="14" y="30"/>
                        </a:lnTo>
                        <a:lnTo>
                          <a:pt x="14" y="30"/>
                        </a:lnTo>
                        <a:close/>
                      </a:path>
                    </a:pathLst>
                  </a:custGeom>
                  <a:solidFill>
                    <a:srgbClr val="FAFA7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7" name="Freeform 82"/>
                  <p:cNvSpPr>
                    <a:spLocks/>
                  </p:cNvSpPr>
                  <p:nvPr/>
                </p:nvSpPr>
                <p:spPr bwMode="auto">
                  <a:xfrm>
                    <a:off x="2617695" y="1897223"/>
                    <a:ext cx="238125" cy="109538"/>
                  </a:xfrm>
                  <a:custGeom>
                    <a:avLst/>
                    <a:gdLst>
                      <a:gd name="T0" fmla="*/ 14 w 150"/>
                      <a:gd name="T1" fmla="*/ 30 h 69"/>
                      <a:gd name="T2" fmla="*/ 14 w 150"/>
                      <a:gd name="T3" fmla="*/ 30 h 69"/>
                      <a:gd name="T4" fmla="*/ 21 w 150"/>
                      <a:gd name="T5" fmla="*/ 21 h 69"/>
                      <a:gd name="T6" fmla="*/ 28 w 150"/>
                      <a:gd name="T7" fmla="*/ 15 h 69"/>
                      <a:gd name="T8" fmla="*/ 49 w 150"/>
                      <a:gd name="T9" fmla="*/ 6 h 69"/>
                      <a:gd name="T10" fmla="*/ 70 w 150"/>
                      <a:gd name="T11" fmla="*/ 0 h 69"/>
                      <a:gd name="T12" fmla="*/ 94 w 150"/>
                      <a:gd name="T13" fmla="*/ 3 h 69"/>
                      <a:gd name="T14" fmla="*/ 94 w 150"/>
                      <a:gd name="T15" fmla="*/ 3 h 69"/>
                      <a:gd name="T16" fmla="*/ 115 w 150"/>
                      <a:gd name="T17" fmla="*/ 9 h 69"/>
                      <a:gd name="T18" fmla="*/ 129 w 150"/>
                      <a:gd name="T19" fmla="*/ 18 h 69"/>
                      <a:gd name="T20" fmla="*/ 140 w 150"/>
                      <a:gd name="T21" fmla="*/ 30 h 69"/>
                      <a:gd name="T22" fmla="*/ 147 w 150"/>
                      <a:gd name="T23" fmla="*/ 39 h 69"/>
                      <a:gd name="T24" fmla="*/ 150 w 150"/>
                      <a:gd name="T25" fmla="*/ 51 h 69"/>
                      <a:gd name="T26" fmla="*/ 150 w 150"/>
                      <a:gd name="T27" fmla="*/ 60 h 69"/>
                      <a:gd name="T28" fmla="*/ 150 w 150"/>
                      <a:gd name="T29" fmla="*/ 66 h 69"/>
                      <a:gd name="T30" fmla="*/ 150 w 150"/>
                      <a:gd name="T31" fmla="*/ 69 h 69"/>
                      <a:gd name="T32" fmla="*/ 150 w 150"/>
                      <a:gd name="T33" fmla="*/ 69 h 69"/>
                      <a:gd name="T34" fmla="*/ 143 w 150"/>
                      <a:gd name="T35" fmla="*/ 69 h 69"/>
                      <a:gd name="T36" fmla="*/ 136 w 150"/>
                      <a:gd name="T37" fmla="*/ 66 h 69"/>
                      <a:gd name="T38" fmla="*/ 115 w 150"/>
                      <a:gd name="T39" fmla="*/ 51 h 69"/>
                      <a:gd name="T40" fmla="*/ 101 w 150"/>
                      <a:gd name="T41" fmla="*/ 42 h 69"/>
                      <a:gd name="T42" fmla="*/ 87 w 150"/>
                      <a:gd name="T43" fmla="*/ 36 h 69"/>
                      <a:gd name="T44" fmla="*/ 70 w 150"/>
                      <a:gd name="T45" fmla="*/ 33 h 69"/>
                      <a:gd name="T46" fmla="*/ 56 w 150"/>
                      <a:gd name="T47" fmla="*/ 36 h 69"/>
                      <a:gd name="T48" fmla="*/ 56 w 150"/>
                      <a:gd name="T49" fmla="*/ 36 h 69"/>
                      <a:gd name="T50" fmla="*/ 31 w 150"/>
                      <a:gd name="T51" fmla="*/ 45 h 69"/>
                      <a:gd name="T52" fmla="*/ 14 w 150"/>
                      <a:gd name="T53" fmla="*/ 57 h 69"/>
                      <a:gd name="T54" fmla="*/ 14 w 150"/>
                      <a:gd name="T55" fmla="*/ 57 h 69"/>
                      <a:gd name="T56" fmla="*/ 7 w 150"/>
                      <a:gd name="T57" fmla="*/ 63 h 69"/>
                      <a:gd name="T58" fmla="*/ 3 w 150"/>
                      <a:gd name="T59" fmla="*/ 63 h 69"/>
                      <a:gd name="T60" fmla="*/ 0 w 150"/>
                      <a:gd name="T61" fmla="*/ 60 h 69"/>
                      <a:gd name="T62" fmla="*/ 3 w 150"/>
                      <a:gd name="T63" fmla="*/ 48 h 69"/>
                      <a:gd name="T64" fmla="*/ 14 w 150"/>
                      <a:gd name="T65" fmla="*/ 30 h 69"/>
                      <a:gd name="T66" fmla="*/ 14 w 150"/>
                      <a:gd name="T67" fmla="*/ 30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50" h="69">
                        <a:moveTo>
                          <a:pt x="14" y="30"/>
                        </a:moveTo>
                        <a:lnTo>
                          <a:pt x="14" y="30"/>
                        </a:lnTo>
                        <a:lnTo>
                          <a:pt x="21" y="21"/>
                        </a:lnTo>
                        <a:lnTo>
                          <a:pt x="28" y="15"/>
                        </a:lnTo>
                        <a:lnTo>
                          <a:pt x="49" y="6"/>
                        </a:lnTo>
                        <a:lnTo>
                          <a:pt x="70" y="0"/>
                        </a:lnTo>
                        <a:lnTo>
                          <a:pt x="94" y="3"/>
                        </a:lnTo>
                        <a:lnTo>
                          <a:pt x="94" y="3"/>
                        </a:lnTo>
                        <a:lnTo>
                          <a:pt x="115" y="9"/>
                        </a:lnTo>
                        <a:lnTo>
                          <a:pt x="129" y="18"/>
                        </a:lnTo>
                        <a:lnTo>
                          <a:pt x="140" y="30"/>
                        </a:lnTo>
                        <a:lnTo>
                          <a:pt x="147" y="39"/>
                        </a:lnTo>
                        <a:lnTo>
                          <a:pt x="150" y="51"/>
                        </a:lnTo>
                        <a:lnTo>
                          <a:pt x="150" y="60"/>
                        </a:lnTo>
                        <a:lnTo>
                          <a:pt x="150" y="66"/>
                        </a:lnTo>
                        <a:lnTo>
                          <a:pt x="150" y="69"/>
                        </a:lnTo>
                        <a:lnTo>
                          <a:pt x="150" y="69"/>
                        </a:lnTo>
                        <a:lnTo>
                          <a:pt x="143" y="69"/>
                        </a:lnTo>
                        <a:lnTo>
                          <a:pt x="136" y="66"/>
                        </a:lnTo>
                        <a:lnTo>
                          <a:pt x="115" y="51"/>
                        </a:lnTo>
                        <a:lnTo>
                          <a:pt x="101" y="42"/>
                        </a:lnTo>
                        <a:lnTo>
                          <a:pt x="87" y="36"/>
                        </a:lnTo>
                        <a:lnTo>
                          <a:pt x="70" y="33"/>
                        </a:lnTo>
                        <a:lnTo>
                          <a:pt x="56" y="36"/>
                        </a:lnTo>
                        <a:lnTo>
                          <a:pt x="56" y="36"/>
                        </a:lnTo>
                        <a:lnTo>
                          <a:pt x="31" y="45"/>
                        </a:lnTo>
                        <a:lnTo>
                          <a:pt x="14" y="57"/>
                        </a:lnTo>
                        <a:lnTo>
                          <a:pt x="14" y="57"/>
                        </a:lnTo>
                        <a:lnTo>
                          <a:pt x="7" y="63"/>
                        </a:lnTo>
                        <a:lnTo>
                          <a:pt x="3" y="63"/>
                        </a:lnTo>
                        <a:lnTo>
                          <a:pt x="0" y="60"/>
                        </a:lnTo>
                        <a:lnTo>
                          <a:pt x="3" y="48"/>
                        </a:lnTo>
                        <a:lnTo>
                          <a:pt x="14" y="30"/>
                        </a:lnTo>
                        <a:lnTo>
                          <a:pt x="14" y="30"/>
                        </a:lnTo>
                        <a:close/>
                      </a:path>
                    </a:pathLst>
                  </a:custGeom>
                  <a:solidFill>
                    <a:srgbClr val="FAFA7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8" name="Freeform 83"/>
                  <p:cNvSpPr>
                    <a:spLocks/>
                  </p:cNvSpPr>
                  <p:nvPr/>
                </p:nvSpPr>
                <p:spPr bwMode="auto">
                  <a:xfrm>
                    <a:off x="2622458" y="1897223"/>
                    <a:ext cx="233363" cy="104775"/>
                  </a:xfrm>
                  <a:custGeom>
                    <a:avLst/>
                    <a:gdLst>
                      <a:gd name="T0" fmla="*/ 14 w 147"/>
                      <a:gd name="T1" fmla="*/ 30 h 66"/>
                      <a:gd name="T2" fmla="*/ 14 w 147"/>
                      <a:gd name="T3" fmla="*/ 30 h 66"/>
                      <a:gd name="T4" fmla="*/ 18 w 147"/>
                      <a:gd name="T5" fmla="*/ 21 h 66"/>
                      <a:gd name="T6" fmla="*/ 28 w 147"/>
                      <a:gd name="T7" fmla="*/ 15 h 66"/>
                      <a:gd name="T8" fmla="*/ 46 w 147"/>
                      <a:gd name="T9" fmla="*/ 3 h 66"/>
                      <a:gd name="T10" fmla="*/ 67 w 147"/>
                      <a:gd name="T11" fmla="*/ 0 h 66"/>
                      <a:gd name="T12" fmla="*/ 91 w 147"/>
                      <a:gd name="T13" fmla="*/ 3 h 66"/>
                      <a:gd name="T14" fmla="*/ 91 w 147"/>
                      <a:gd name="T15" fmla="*/ 3 h 66"/>
                      <a:gd name="T16" fmla="*/ 109 w 147"/>
                      <a:gd name="T17" fmla="*/ 9 h 66"/>
                      <a:gd name="T18" fmla="*/ 123 w 147"/>
                      <a:gd name="T19" fmla="*/ 18 h 66"/>
                      <a:gd name="T20" fmla="*/ 133 w 147"/>
                      <a:gd name="T21" fmla="*/ 27 h 66"/>
                      <a:gd name="T22" fmla="*/ 140 w 147"/>
                      <a:gd name="T23" fmla="*/ 36 h 66"/>
                      <a:gd name="T24" fmla="*/ 144 w 147"/>
                      <a:gd name="T25" fmla="*/ 48 h 66"/>
                      <a:gd name="T26" fmla="*/ 147 w 147"/>
                      <a:gd name="T27" fmla="*/ 57 h 66"/>
                      <a:gd name="T28" fmla="*/ 144 w 147"/>
                      <a:gd name="T29" fmla="*/ 63 h 66"/>
                      <a:gd name="T30" fmla="*/ 144 w 147"/>
                      <a:gd name="T31" fmla="*/ 66 h 66"/>
                      <a:gd name="T32" fmla="*/ 144 w 147"/>
                      <a:gd name="T33" fmla="*/ 66 h 66"/>
                      <a:gd name="T34" fmla="*/ 140 w 147"/>
                      <a:gd name="T35" fmla="*/ 66 h 66"/>
                      <a:gd name="T36" fmla="*/ 133 w 147"/>
                      <a:gd name="T37" fmla="*/ 60 h 66"/>
                      <a:gd name="T38" fmla="*/ 109 w 147"/>
                      <a:gd name="T39" fmla="*/ 48 h 66"/>
                      <a:gd name="T40" fmla="*/ 98 w 147"/>
                      <a:gd name="T41" fmla="*/ 39 h 66"/>
                      <a:gd name="T42" fmla="*/ 84 w 147"/>
                      <a:gd name="T43" fmla="*/ 33 h 66"/>
                      <a:gd name="T44" fmla="*/ 70 w 147"/>
                      <a:gd name="T45" fmla="*/ 33 h 66"/>
                      <a:gd name="T46" fmla="*/ 53 w 147"/>
                      <a:gd name="T47" fmla="*/ 33 h 66"/>
                      <a:gd name="T48" fmla="*/ 53 w 147"/>
                      <a:gd name="T49" fmla="*/ 33 h 66"/>
                      <a:gd name="T50" fmla="*/ 32 w 147"/>
                      <a:gd name="T51" fmla="*/ 45 h 66"/>
                      <a:gd name="T52" fmla="*/ 14 w 147"/>
                      <a:gd name="T53" fmla="*/ 54 h 66"/>
                      <a:gd name="T54" fmla="*/ 14 w 147"/>
                      <a:gd name="T55" fmla="*/ 54 h 66"/>
                      <a:gd name="T56" fmla="*/ 7 w 147"/>
                      <a:gd name="T57" fmla="*/ 60 h 66"/>
                      <a:gd name="T58" fmla="*/ 4 w 147"/>
                      <a:gd name="T59" fmla="*/ 60 h 66"/>
                      <a:gd name="T60" fmla="*/ 0 w 147"/>
                      <a:gd name="T61" fmla="*/ 57 h 66"/>
                      <a:gd name="T62" fmla="*/ 4 w 147"/>
                      <a:gd name="T63" fmla="*/ 45 h 66"/>
                      <a:gd name="T64" fmla="*/ 14 w 147"/>
                      <a:gd name="T65" fmla="*/ 30 h 66"/>
                      <a:gd name="T66" fmla="*/ 14 w 147"/>
                      <a:gd name="T67" fmla="*/ 3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7" h="66">
                        <a:moveTo>
                          <a:pt x="14" y="30"/>
                        </a:moveTo>
                        <a:lnTo>
                          <a:pt x="14" y="30"/>
                        </a:lnTo>
                        <a:lnTo>
                          <a:pt x="18" y="21"/>
                        </a:lnTo>
                        <a:lnTo>
                          <a:pt x="28" y="15"/>
                        </a:lnTo>
                        <a:lnTo>
                          <a:pt x="46" y="3"/>
                        </a:lnTo>
                        <a:lnTo>
                          <a:pt x="67" y="0"/>
                        </a:lnTo>
                        <a:lnTo>
                          <a:pt x="91" y="3"/>
                        </a:lnTo>
                        <a:lnTo>
                          <a:pt x="91" y="3"/>
                        </a:lnTo>
                        <a:lnTo>
                          <a:pt x="109" y="9"/>
                        </a:lnTo>
                        <a:lnTo>
                          <a:pt x="123" y="18"/>
                        </a:lnTo>
                        <a:lnTo>
                          <a:pt x="133" y="27"/>
                        </a:lnTo>
                        <a:lnTo>
                          <a:pt x="140" y="36"/>
                        </a:lnTo>
                        <a:lnTo>
                          <a:pt x="144" y="48"/>
                        </a:lnTo>
                        <a:lnTo>
                          <a:pt x="147" y="57"/>
                        </a:lnTo>
                        <a:lnTo>
                          <a:pt x="144" y="63"/>
                        </a:lnTo>
                        <a:lnTo>
                          <a:pt x="144" y="66"/>
                        </a:lnTo>
                        <a:lnTo>
                          <a:pt x="144" y="66"/>
                        </a:lnTo>
                        <a:lnTo>
                          <a:pt x="140" y="66"/>
                        </a:lnTo>
                        <a:lnTo>
                          <a:pt x="133" y="60"/>
                        </a:lnTo>
                        <a:lnTo>
                          <a:pt x="109" y="48"/>
                        </a:lnTo>
                        <a:lnTo>
                          <a:pt x="98" y="39"/>
                        </a:lnTo>
                        <a:lnTo>
                          <a:pt x="84" y="33"/>
                        </a:lnTo>
                        <a:lnTo>
                          <a:pt x="70" y="33"/>
                        </a:lnTo>
                        <a:lnTo>
                          <a:pt x="53" y="33"/>
                        </a:lnTo>
                        <a:lnTo>
                          <a:pt x="53" y="33"/>
                        </a:lnTo>
                        <a:lnTo>
                          <a:pt x="32" y="45"/>
                        </a:lnTo>
                        <a:lnTo>
                          <a:pt x="14" y="54"/>
                        </a:lnTo>
                        <a:lnTo>
                          <a:pt x="14" y="54"/>
                        </a:lnTo>
                        <a:lnTo>
                          <a:pt x="7" y="60"/>
                        </a:lnTo>
                        <a:lnTo>
                          <a:pt x="4" y="60"/>
                        </a:lnTo>
                        <a:lnTo>
                          <a:pt x="0" y="57"/>
                        </a:lnTo>
                        <a:lnTo>
                          <a:pt x="4" y="45"/>
                        </a:lnTo>
                        <a:lnTo>
                          <a:pt x="14" y="30"/>
                        </a:lnTo>
                        <a:lnTo>
                          <a:pt x="14" y="30"/>
                        </a:lnTo>
                        <a:close/>
                      </a:path>
                    </a:pathLst>
                  </a:custGeom>
                  <a:solidFill>
                    <a:srgbClr val="FCFC8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9" name="Freeform 84"/>
                  <p:cNvSpPr>
                    <a:spLocks/>
                  </p:cNvSpPr>
                  <p:nvPr/>
                </p:nvSpPr>
                <p:spPr bwMode="auto">
                  <a:xfrm>
                    <a:off x="2628808" y="1897223"/>
                    <a:ext cx="222250" cy="100013"/>
                  </a:xfrm>
                  <a:custGeom>
                    <a:avLst/>
                    <a:gdLst>
                      <a:gd name="T0" fmla="*/ 14 w 140"/>
                      <a:gd name="T1" fmla="*/ 27 h 63"/>
                      <a:gd name="T2" fmla="*/ 14 w 140"/>
                      <a:gd name="T3" fmla="*/ 27 h 63"/>
                      <a:gd name="T4" fmla="*/ 24 w 140"/>
                      <a:gd name="T5" fmla="*/ 12 h 63"/>
                      <a:gd name="T6" fmla="*/ 42 w 140"/>
                      <a:gd name="T7" fmla="*/ 3 h 63"/>
                      <a:gd name="T8" fmla="*/ 66 w 140"/>
                      <a:gd name="T9" fmla="*/ 0 h 63"/>
                      <a:gd name="T10" fmla="*/ 87 w 140"/>
                      <a:gd name="T11" fmla="*/ 3 h 63"/>
                      <a:gd name="T12" fmla="*/ 87 w 140"/>
                      <a:gd name="T13" fmla="*/ 3 h 63"/>
                      <a:gd name="T14" fmla="*/ 105 w 140"/>
                      <a:gd name="T15" fmla="*/ 9 h 63"/>
                      <a:gd name="T16" fmla="*/ 119 w 140"/>
                      <a:gd name="T17" fmla="*/ 18 h 63"/>
                      <a:gd name="T18" fmla="*/ 126 w 140"/>
                      <a:gd name="T19" fmla="*/ 27 h 63"/>
                      <a:gd name="T20" fmla="*/ 133 w 140"/>
                      <a:gd name="T21" fmla="*/ 36 h 63"/>
                      <a:gd name="T22" fmla="*/ 136 w 140"/>
                      <a:gd name="T23" fmla="*/ 45 h 63"/>
                      <a:gd name="T24" fmla="*/ 140 w 140"/>
                      <a:gd name="T25" fmla="*/ 54 h 63"/>
                      <a:gd name="T26" fmla="*/ 140 w 140"/>
                      <a:gd name="T27" fmla="*/ 60 h 63"/>
                      <a:gd name="T28" fmla="*/ 136 w 140"/>
                      <a:gd name="T29" fmla="*/ 63 h 63"/>
                      <a:gd name="T30" fmla="*/ 136 w 140"/>
                      <a:gd name="T31" fmla="*/ 63 h 63"/>
                      <a:gd name="T32" fmla="*/ 133 w 140"/>
                      <a:gd name="T33" fmla="*/ 63 h 63"/>
                      <a:gd name="T34" fmla="*/ 126 w 140"/>
                      <a:gd name="T35" fmla="*/ 57 h 63"/>
                      <a:gd name="T36" fmla="*/ 105 w 140"/>
                      <a:gd name="T37" fmla="*/ 45 h 63"/>
                      <a:gd name="T38" fmla="*/ 94 w 140"/>
                      <a:gd name="T39" fmla="*/ 36 h 63"/>
                      <a:gd name="T40" fmla="*/ 80 w 140"/>
                      <a:gd name="T41" fmla="*/ 33 h 63"/>
                      <a:gd name="T42" fmla="*/ 66 w 140"/>
                      <a:gd name="T43" fmla="*/ 30 h 63"/>
                      <a:gd name="T44" fmla="*/ 52 w 140"/>
                      <a:gd name="T45" fmla="*/ 33 h 63"/>
                      <a:gd name="T46" fmla="*/ 52 w 140"/>
                      <a:gd name="T47" fmla="*/ 33 h 63"/>
                      <a:gd name="T48" fmla="*/ 28 w 140"/>
                      <a:gd name="T49" fmla="*/ 42 h 63"/>
                      <a:gd name="T50" fmla="*/ 14 w 140"/>
                      <a:gd name="T51" fmla="*/ 51 h 63"/>
                      <a:gd name="T52" fmla="*/ 14 w 140"/>
                      <a:gd name="T53" fmla="*/ 51 h 63"/>
                      <a:gd name="T54" fmla="*/ 7 w 140"/>
                      <a:gd name="T55" fmla="*/ 57 h 63"/>
                      <a:gd name="T56" fmla="*/ 3 w 140"/>
                      <a:gd name="T57" fmla="*/ 57 h 63"/>
                      <a:gd name="T58" fmla="*/ 0 w 140"/>
                      <a:gd name="T59" fmla="*/ 54 h 63"/>
                      <a:gd name="T60" fmla="*/ 3 w 140"/>
                      <a:gd name="T61" fmla="*/ 45 h 63"/>
                      <a:gd name="T62" fmla="*/ 14 w 140"/>
                      <a:gd name="T63" fmla="*/ 27 h 63"/>
                      <a:gd name="T64" fmla="*/ 14 w 140"/>
                      <a:gd name="T65" fmla="*/ 27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40" h="63">
                        <a:moveTo>
                          <a:pt x="14" y="27"/>
                        </a:moveTo>
                        <a:lnTo>
                          <a:pt x="14" y="27"/>
                        </a:lnTo>
                        <a:lnTo>
                          <a:pt x="24" y="12"/>
                        </a:lnTo>
                        <a:lnTo>
                          <a:pt x="42" y="3"/>
                        </a:lnTo>
                        <a:lnTo>
                          <a:pt x="66" y="0"/>
                        </a:lnTo>
                        <a:lnTo>
                          <a:pt x="87" y="3"/>
                        </a:lnTo>
                        <a:lnTo>
                          <a:pt x="87" y="3"/>
                        </a:lnTo>
                        <a:lnTo>
                          <a:pt x="105" y="9"/>
                        </a:lnTo>
                        <a:lnTo>
                          <a:pt x="119" y="18"/>
                        </a:lnTo>
                        <a:lnTo>
                          <a:pt x="126" y="27"/>
                        </a:lnTo>
                        <a:lnTo>
                          <a:pt x="133" y="36"/>
                        </a:lnTo>
                        <a:lnTo>
                          <a:pt x="136" y="45"/>
                        </a:lnTo>
                        <a:lnTo>
                          <a:pt x="140" y="54"/>
                        </a:lnTo>
                        <a:lnTo>
                          <a:pt x="140" y="60"/>
                        </a:lnTo>
                        <a:lnTo>
                          <a:pt x="136" y="63"/>
                        </a:lnTo>
                        <a:lnTo>
                          <a:pt x="136" y="63"/>
                        </a:lnTo>
                        <a:lnTo>
                          <a:pt x="133" y="63"/>
                        </a:lnTo>
                        <a:lnTo>
                          <a:pt x="126" y="57"/>
                        </a:lnTo>
                        <a:lnTo>
                          <a:pt x="105" y="45"/>
                        </a:lnTo>
                        <a:lnTo>
                          <a:pt x="94" y="36"/>
                        </a:lnTo>
                        <a:lnTo>
                          <a:pt x="80" y="33"/>
                        </a:lnTo>
                        <a:lnTo>
                          <a:pt x="66" y="30"/>
                        </a:lnTo>
                        <a:lnTo>
                          <a:pt x="52" y="33"/>
                        </a:lnTo>
                        <a:lnTo>
                          <a:pt x="52" y="33"/>
                        </a:lnTo>
                        <a:lnTo>
                          <a:pt x="28" y="42"/>
                        </a:lnTo>
                        <a:lnTo>
                          <a:pt x="14" y="51"/>
                        </a:lnTo>
                        <a:lnTo>
                          <a:pt x="14" y="51"/>
                        </a:lnTo>
                        <a:lnTo>
                          <a:pt x="7" y="57"/>
                        </a:lnTo>
                        <a:lnTo>
                          <a:pt x="3" y="57"/>
                        </a:lnTo>
                        <a:lnTo>
                          <a:pt x="0" y="54"/>
                        </a:lnTo>
                        <a:lnTo>
                          <a:pt x="3" y="45"/>
                        </a:lnTo>
                        <a:lnTo>
                          <a:pt x="14" y="27"/>
                        </a:lnTo>
                        <a:lnTo>
                          <a:pt x="14" y="27"/>
                        </a:lnTo>
                        <a:close/>
                      </a:path>
                    </a:pathLst>
                  </a:custGeom>
                  <a:solidFill>
                    <a:srgbClr val="FCFC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0" name="Freeform 85"/>
                  <p:cNvSpPr>
                    <a:spLocks/>
                  </p:cNvSpPr>
                  <p:nvPr/>
                </p:nvSpPr>
                <p:spPr bwMode="auto">
                  <a:xfrm>
                    <a:off x="2633570" y="1897223"/>
                    <a:ext cx="211138" cy="95250"/>
                  </a:xfrm>
                  <a:custGeom>
                    <a:avLst/>
                    <a:gdLst>
                      <a:gd name="T0" fmla="*/ 11 w 133"/>
                      <a:gd name="T1" fmla="*/ 24 h 60"/>
                      <a:gd name="T2" fmla="*/ 11 w 133"/>
                      <a:gd name="T3" fmla="*/ 24 h 60"/>
                      <a:gd name="T4" fmla="*/ 25 w 133"/>
                      <a:gd name="T5" fmla="*/ 12 h 60"/>
                      <a:gd name="T6" fmla="*/ 42 w 133"/>
                      <a:gd name="T7" fmla="*/ 3 h 60"/>
                      <a:gd name="T8" fmla="*/ 63 w 133"/>
                      <a:gd name="T9" fmla="*/ 0 h 60"/>
                      <a:gd name="T10" fmla="*/ 84 w 133"/>
                      <a:gd name="T11" fmla="*/ 3 h 60"/>
                      <a:gd name="T12" fmla="*/ 84 w 133"/>
                      <a:gd name="T13" fmla="*/ 3 h 60"/>
                      <a:gd name="T14" fmla="*/ 102 w 133"/>
                      <a:gd name="T15" fmla="*/ 9 h 60"/>
                      <a:gd name="T16" fmla="*/ 112 w 133"/>
                      <a:gd name="T17" fmla="*/ 15 h 60"/>
                      <a:gd name="T18" fmla="*/ 123 w 133"/>
                      <a:gd name="T19" fmla="*/ 24 h 60"/>
                      <a:gd name="T20" fmla="*/ 130 w 133"/>
                      <a:gd name="T21" fmla="*/ 33 h 60"/>
                      <a:gd name="T22" fmla="*/ 133 w 133"/>
                      <a:gd name="T23" fmla="*/ 51 h 60"/>
                      <a:gd name="T24" fmla="*/ 130 w 133"/>
                      <a:gd name="T25" fmla="*/ 60 h 60"/>
                      <a:gd name="T26" fmla="*/ 130 w 133"/>
                      <a:gd name="T27" fmla="*/ 60 h 60"/>
                      <a:gd name="T28" fmla="*/ 126 w 133"/>
                      <a:gd name="T29" fmla="*/ 60 h 60"/>
                      <a:gd name="T30" fmla="*/ 119 w 133"/>
                      <a:gd name="T31" fmla="*/ 54 h 60"/>
                      <a:gd name="T32" fmla="*/ 102 w 133"/>
                      <a:gd name="T33" fmla="*/ 42 h 60"/>
                      <a:gd name="T34" fmla="*/ 88 w 133"/>
                      <a:gd name="T35" fmla="*/ 36 h 60"/>
                      <a:gd name="T36" fmla="*/ 77 w 133"/>
                      <a:gd name="T37" fmla="*/ 30 h 60"/>
                      <a:gd name="T38" fmla="*/ 63 w 133"/>
                      <a:gd name="T39" fmla="*/ 27 h 60"/>
                      <a:gd name="T40" fmla="*/ 49 w 133"/>
                      <a:gd name="T41" fmla="*/ 30 h 60"/>
                      <a:gd name="T42" fmla="*/ 49 w 133"/>
                      <a:gd name="T43" fmla="*/ 30 h 60"/>
                      <a:gd name="T44" fmla="*/ 28 w 133"/>
                      <a:gd name="T45" fmla="*/ 39 h 60"/>
                      <a:gd name="T46" fmla="*/ 11 w 133"/>
                      <a:gd name="T47" fmla="*/ 48 h 60"/>
                      <a:gd name="T48" fmla="*/ 11 w 133"/>
                      <a:gd name="T49" fmla="*/ 48 h 60"/>
                      <a:gd name="T50" fmla="*/ 7 w 133"/>
                      <a:gd name="T51" fmla="*/ 54 h 60"/>
                      <a:gd name="T52" fmla="*/ 4 w 133"/>
                      <a:gd name="T53" fmla="*/ 54 h 60"/>
                      <a:gd name="T54" fmla="*/ 0 w 133"/>
                      <a:gd name="T55" fmla="*/ 51 h 60"/>
                      <a:gd name="T56" fmla="*/ 4 w 133"/>
                      <a:gd name="T57" fmla="*/ 42 h 60"/>
                      <a:gd name="T58" fmla="*/ 11 w 133"/>
                      <a:gd name="T59" fmla="*/ 24 h 60"/>
                      <a:gd name="T60" fmla="*/ 11 w 133"/>
                      <a:gd name="T61" fmla="*/ 24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133" h="60">
                        <a:moveTo>
                          <a:pt x="11" y="24"/>
                        </a:moveTo>
                        <a:lnTo>
                          <a:pt x="11" y="24"/>
                        </a:lnTo>
                        <a:lnTo>
                          <a:pt x="25" y="12"/>
                        </a:lnTo>
                        <a:lnTo>
                          <a:pt x="42" y="3"/>
                        </a:lnTo>
                        <a:lnTo>
                          <a:pt x="63" y="0"/>
                        </a:lnTo>
                        <a:lnTo>
                          <a:pt x="84" y="3"/>
                        </a:lnTo>
                        <a:lnTo>
                          <a:pt x="84" y="3"/>
                        </a:lnTo>
                        <a:lnTo>
                          <a:pt x="102" y="9"/>
                        </a:lnTo>
                        <a:lnTo>
                          <a:pt x="112" y="15"/>
                        </a:lnTo>
                        <a:lnTo>
                          <a:pt x="123" y="24"/>
                        </a:lnTo>
                        <a:lnTo>
                          <a:pt x="130" y="33"/>
                        </a:lnTo>
                        <a:lnTo>
                          <a:pt x="133" y="51"/>
                        </a:lnTo>
                        <a:lnTo>
                          <a:pt x="130" y="60"/>
                        </a:lnTo>
                        <a:lnTo>
                          <a:pt x="130" y="60"/>
                        </a:lnTo>
                        <a:lnTo>
                          <a:pt x="126" y="60"/>
                        </a:lnTo>
                        <a:lnTo>
                          <a:pt x="119" y="54"/>
                        </a:lnTo>
                        <a:lnTo>
                          <a:pt x="102" y="42"/>
                        </a:lnTo>
                        <a:lnTo>
                          <a:pt x="88" y="36"/>
                        </a:lnTo>
                        <a:lnTo>
                          <a:pt x="77" y="30"/>
                        </a:lnTo>
                        <a:lnTo>
                          <a:pt x="63" y="27"/>
                        </a:lnTo>
                        <a:lnTo>
                          <a:pt x="49" y="30"/>
                        </a:lnTo>
                        <a:lnTo>
                          <a:pt x="49" y="30"/>
                        </a:lnTo>
                        <a:lnTo>
                          <a:pt x="28" y="39"/>
                        </a:lnTo>
                        <a:lnTo>
                          <a:pt x="11" y="48"/>
                        </a:lnTo>
                        <a:lnTo>
                          <a:pt x="11" y="48"/>
                        </a:lnTo>
                        <a:lnTo>
                          <a:pt x="7" y="54"/>
                        </a:lnTo>
                        <a:lnTo>
                          <a:pt x="4" y="54"/>
                        </a:lnTo>
                        <a:lnTo>
                          <a:pt x="0" y="51"/>
                        </a:lnTo>
                        <a:lnTo>
                          <a:pt x="4" y="42"/>
                        </a:lnTo>
                        <a:lnTo>
                          <a:pt x="11" y="24"/>
                        </a:lnTo>
                        <a:lnTo>
                          <a:pt x="11" y="24"/>
                        </a:lnTo>
                        <a:close/>
                      </a:path>
                    </a:pathLst>
                  </a:custGeom>
                  <a:solidFill>
                    <a:srgbClr val="FCFC9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1" name="Freeform 86"/>
                  <p:cNvSpPr>
                    <a:spLocks/>
                  </p:cNvSpPr>
                  <p:nvPr/>
                </p:nvSpPr>
                <p:spPr bwMode="auto">
                  <a:xfrm>
                    <a:off x="2639920" y="1897223"/>
                    <a:ext cx="200025" cy="90488"/>
                  </a:xfrm>
                  <a:custGeom>
                    <a:avLst/>
                    <a:gdLst>
                      <a:gd name="T0" fmla="*/ 10 w 126"/>
                      <a:gd name="T1" fmla="*/ 24 h 57"/>
                      <a:gd name="T2" fmla="*/ 10 w 126"/>
                      <a:gd name="T3" fmla="*/ 24 h 57"/>
                      <a:gd name="T4" fmla="*/ 24 w 126"/>
                      <a:gd name="T5" fmla="*/ 9 h 57"/>
                      <a:gd name="T6" fmla="*/ 38 w 126"/>
                      <a:gd name="T7" fmla="*/ 3 h 57"/>
                      <a:gd name="T8" fmla="*/ 59 w 126"/>
                      <a:gd name="T9" fmla="*/ 0 h 57"/>
                      <a:gd name="T10" fmla="*/ 80 w 126"/>
                      <a:gd name="T11" fmla="*/ 0 h 57"/>
                      <a:gd name="T12" fmla="*/ 80 w 126"/>
                      <a:gd name="T13" fmla="*/ 0 h 57"/>
                      <a:gd name="T14" fmla="*/ 94 w 126"/>
                      <a:gd name="T15" fmla="*/ 6 h 57"/>
                      <a:gd name="T16" fmla="*/ 108 w 126"/>
                      <a:gd name="T17" fmla="*/ 15 h 57"/>
                      <a:gd name="T18" fmla="*/ 115 w 126"/>
                      <a:gd name="T19" fmla="*/ 21 h 57"/>
                      <a:gd name="T20" fmla="*/ 122 w 126"/>
                      <a:gd name="T21" fmla="*/ 30 h 57"/>
                      <a:gd name="T22" fmla="*/ 126 w 126"/>
                      <a:gd name="T23" fmla="*/ 48 h 57"/>
                      <a:gd name="T24" fmla="*/ 122 w 126"/>
                      <a:gd name="T25" fmla="*/ 57 h 57"/>
                      <a:gd name="T26" fmla="*/ 122 w 126"/>
                      <a:gd name="T27" fmla="*/ 57 h 57"/>
                      <a:gd name="T28" fmla="*/ 119 w 126"/>
                      <a:gd name="T29" fmla="*/ 54 h 57"/>
                      <a:gd name="T30" fmla="*/ 115 w 126"/>
                      <a:gd name="T31" fmla="*/ 51 h 57"/>
                      <a:gd name="T32" fmla="*/ 94 w 126"/>
                      <a:gd name="T33" fmla="*/ 39 h 57"/>
                      <a:gd name="T34" fmla="*/ 84 w 126"/>
                      <a:gd name="T35" fmla="*/ 33 h 57"/>
                      <a:gd name="T36" fmla="*/ 73 w 126"/>
                      <a:gd name="T37" fmla="*/ 27 h 57"/>
                      <a:gd name="T38" fmla="*/ 59 w 126"/>
                      <a:gd name="T39" fmla="*/ 27 h 57"/>
                      <a:gd name="T40" fmla="*/ 45 w 126"/>
                      <a:gd name="T41" fmla="*/ 27 h 57"/>
                      <a:gd name="T42" fmla="*/ 45 w 126"/>
                      <a:gd name="T43" fmla="*/ 27 h 57"/>
                      <a:gd name="T44" fmla="*/ 28 w 126"/>
                      <a:gd name="T45" fmla="*/ 36 h 57"/>
                      <a:gd name="T46" fmla="*/ 10 w 126"/>
                      <a:gd name="T47" fmla="*/ 45 h 57"/>
                      <a:gd name="T48" fmla="*/ 10 w 126"/>
                      <a:gd name="T49" fmla="*/ 45 h 57"/>
                      <a:gd name="T50" fmla="*/ 3 w 126"/>
                      <a:gd name="T51" fmla="*/ 51 h 57"/>
                      <a:gd name="T52" fmla="*/ 3 w 126"/>
                      <a:gd name="T53" fmla="*/ 51 h 57"/>
                      <a:gd name="T54" fmla="*/ 0 w 126"/>
                      <a:gd name="T55" fmla="*/ 48 h 57"/>
                      <a:gd name="T56" fmla="*/ 3 w 126"/>
                      <a:gd name="T57" fmla="*/ 39 h 57"/>
                      <a:gd name="T58" fmla="*/ 10 w 126"/>
                      <a:gd name="T59" fmla="*/ 24 h 57"/>
                      <a:gd name="T60" fmla="*/ 10 w 126"/>
                      <a:gd name="T61" fmla="*/ 24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126" h="57">
                        <a:moveTo>
                          <a:pt x="10" y="24"/>
                        </a:moveTo>
                        <a:lnTo>
                          <a:pt x="10" y="24"/>
                        </a:lnTo>
                        <a:lnTo>
                          <a:pt x="24" y="9"/>
                        </a:lnTo>
                        <a:lnTo>
                          <a:pt x="38" y="3"/>
                        </a:lnTo>
                        <a:lnTo>
                          <a:pt x="59" y="0"/>
                        </a:lnTo>
                        <a:lnTo>
                          <a:pt x="80" y="0"/>
                        </a:lnTo>
                        <a:lnTo>
                          <a:pt x="80" y="0"/>
                        </a:lnTo>
                        <a:lnTo>
                          <a:pt x="94" y="6"/>
                        </a:lnTo>
                        <a:lnTo>
                          <a:pt x="108" y="15"/>
                        </a:lnTo>
                        <a:lnTo>
                          <a:pt x="115" y="21"/>
                        </a:lnTo>
                        <a:lnTo>
                          <a:pt x="122" y="30"/>
                        </a:lnTo>
                        <a:lnTo>
                          <a:pt x="126" y="48"/>
                        </a:lnTo>
                        <a:lnTo>
                          <a:pt x="122" y="57"/>
                        </a:lnTo>
                        <a:lnTo>
                          <a:pt x="122" y="57"/>
                        </a:lnTo>
                        <a:lnTo>
                          <a:pt x="119" y="54"/>
                        </a:lnTo>
                        <a:lnTo>
                          <a:pt x="115" y="51"/>
                        </a:lnTo>
                        <a:lnTo>
                          <a:pt x="94" y="39"/>
                        </a:lnTo>
                        <a:lnTo>
                          <a:pt x="84" y="33"/>
                        </a:lnTo>
                        <a:lnTo>
                          <a:pt x="73" y="27"/>
                        </a:lnTo>
                        <a:lnTo>
                          <a:pt x="59" y="27"/>
                        </a:lnTo>
                        <a:lnTo>
                          <a:pt x="45" y="27"/>
                        </a:lnTo>
                        <a:lnTo>
                          <a:pt x="45" y="27"/>
                        </a:lnTo>
                        <a:lnTo>
                          <a:pt x="28" y="36"/>
                        </a:lnTo>
                        <a:lnTo>
                          <a:pt x="10" y="45"/>
                        </a:lnTo>
                        <a:lnTo>
                          <a:pt x="10" y="45"/>
                        </a:lnTo>
                        <a:lnTo>
                          <a:pt x="3" y="51"/>
                        </a:lnTo>
                        <a:lnTo>
                          <a:pt x="3" y="51"/>
                        </a:lnTo>
                        <a:lnTo>
                          <a:pt x="0" y="48"/>
                        </a:lnTo>
                        <a:lnTo>
                          <a:pt x="3" y="39"/>
                        </a:lnTo>
                        <a:lnTo>
                          <a:pt x="10" y="24"/>
                        </a:lnTo>
                        <a:lnTo>
                          <a:pt x="10" y="24"/>
                        </a:lnTo>
                        <a:close/>
                      </a:path>
                    </a:pathLst>
                  </a:custGeom>
                  <a:solidFill>
                    <a:srgbClr val="FCFCA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2" name="Freeform 87"/>
                  <p:cNvSpPr>
                    <a:spLocks/>
                  </p:cNvSpPr>
                  <p:nvPr/>
                </p:nvSpPr>
                <p:spPr bwMode="auto">
                  <a:xfrm>
                    <a:off x="2731308" y="1892460"/>
                    <a:ext cx="188913" cy="85725"/>
                  </a:xfrm>
                  <a:custGeom>
                    <a:avLst/>
                    <a:gdLst>
                      <a:gd name="T0" fmla="*/ 11 w 119"/>
                      <a:gd name="T1" fmla="*/ 24 h 54"/>
                      <a:gd name="T2" fmla="*/ 11 w 119"/>
                      <a:gd name="T3" fmla="*/ 24 h 54"/>
                      <a:gd name="T4" fmla="*/ 21 w 119"/>
                      <a:gd name="T5" fmla="*/ 12 h 54"/>
                      <a:gd name="T6" fmla="*/ 39 w 119"/>
                      <a:gd name="T7" fmla="*/ 3 h 54"/>
                      <a:gd name="T8" fmla="*/ 56 w 119"/>
                      <a:gd name="T9" fmla="*/ 0 h 54"/>
                      <a:gd name="T10" fmla="*/ 77 w 119"/>
                      <a:gd name="T11" fmla="*/ 3 h 54"/>
                      <a:gd name="T12" fmla="*/ 77 w 119"/>
                      <a:gd name="T13" fmla="*/ 3 h 54"/>
                      <a:gd name="T14" fmla="*/ 91 w 119"/>
                      <a:gd name="T15" fmla="*/ 9 h 54"/>
                      <a:gd name="T16" fmla="*/ 102 w 119"/>
                      <a:gd name="T17" fmla="*/ 15 h 54"/>
                      <a:gd name="T18" fmla="*/ 109 w 119"/>
                      <a:gd name="T19" fmla="*/ 24 h 54"/>
                      <a:gd name="T20" fmla="*/ 116 w 119"/>
                      <a:gd name="T21" fmla="*/ 33 h 54"/>
                      <a:gd name="T22" fmla="*/ 119 w 119"/>
                      <a:gd name="T23" fmla="*/ 48 h 54"/>
                      <a:gd name="T24" fmla="*/ 119 w 119"/>
                      <a:gd name="T25" fmla="*/ 54 h 54"/>
                      <a:gd name="T26" fmla="*/ 119 w 119"/>
                      <a:gd name="T27" fmla="*/ 54 h 54"/>
                      <a:gd name="T28" fmla="*/ 116 w 119"/>
                      <a:gd name="T29" fmla="*/ 54 h 54"/>
                      <a:gd name="T30" fmla="*/ 109 w 119"/>
                      <a:gd name="T31" fmla="*/ 51 h 54"/>
                      <a:gd name="T32" fmla="*/ 91 w 119"/>
                      <a:gd name="T33" fmla="*/ 39 h 54"/>
                      <a:gd name="T34" fmla="*/ 81 w 119"/>
                      <a:gd name="T35" fmla="*/ 33 h 54"/>
                      <a:gd name="T36" fmla="*/ 70 w 119"/>
                      <a:gd name="T37" fmla="*/ 30 h 54"/>
                      <a:gd name="T38" fmla="*/ 56 w 119"/>
                      <a:gd name="T39" fmla="*/ 27 h 54"/>
                      <a:gd name="T40" fmla="*/ 46 w 119"/>
                      <a:gd name="T41" fmla="*/ 30 h 54"/>
                      <a:gd name="T42" fmla="*/ 46 w 119"/>
                      <a:gd name="T43" fmla="*/ 30 h 54"/>
                      <a:gd name="T44" fmla="*/ 25 w 119"/>
                      <a:gd name="T45" fmla="*/ 36 h 54"/>
                      <a:gd name="T46" fmla="*/ 11 w 119"/>
                      <a:gd name="T47" fmla="*/ 45 h 54"/>
                      <a:gd name="T48" fmla="*/ 11 w 119"/>
                      <a:gd name="T49" fmla="*/ 45 h 54"/>
                      <a:gd name="T50" fmla="*/ 4 w 119"/>
                      <a:gd name="T51" fmla="*/ 51 h 54"/>
                      <a:gd name="T52" fmla="*/ 0 w 119"/>
                      <a:gd name="T53" fmla="*/ 48 h 54"/>
                      <a:gd name="T54" fmla="*/ 4 w 119"/>
                      <a:gd name="T55" fmla="*/ 39 h 54"/>
                      <a:gd name="T56" fmla="*/ 11 w 119"/>
                      <a:gd name="T57" fmla="*/ 24 h 54"/>
                      <a:gd name="T58" fmla="*/ 11 w 119"/>
                      <a:gd name="T59" fmla="*/ 24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19" h="54">
                        <a:moveTo>
                          <a:pt x="11" y="24"/>
                        </a:moveTo>
                        <a:lnTo>
                          <a:pt x="11" y="24"/>
                        </a:lnTo>
                        <a:lnTo>
                          <a:pt x="21" y="12"/>
                        </a:lnTo>
                        <a:lnTo>
                          <a:pt x="39" y="3"/>
                        </a:lnTo>
                        <a:lnTo>
                          <a:pt x="56" y="0"/>
                        </a:lnTo>
                        <a:lnTo>
                          <a:pt x="77" y="3"/>
                        </a:lnTo>
                        <a:lnTo>
                          <a:pt x="77" y="3"/>
                        </a:lnTo>
                        <a:lnTo>
                          <a:pt x="91" y="9"/>
                        </a:lnTo>
                        <a:lnTo>
                          <a:pt x="102" y="15"/>
                        </a:lnTo>
                        <a:lnTo>
                          <a:pt x="109" y="24"/>
                        </a:lnTo>
                        <a:lnTo>
                          <a:pt x="116" y="33"/>
                        </a:lnTo>
                        <a:lnTo>
                          <a:pt x="119" y="48"/>
                        </a:lnTo>
                        <a:lnTo>
                          <a:pt x="119" y="54"/>
                        </a:lnTo>
                        <a:lnTo>
                          <a:pt x="119" y="54"/>
                        </a:lnTo>
                        <a:lnTo>
                          <a:pt x="116" y="54"/>
                        </a:lnTo>
                        <a:lnTo>
                          <a:pt x="109" y="51"/>
                        </a:lnTo>
                        <a:lnTo>
                          <a:pt x="91" y="39"/>
                        </a:lnTo>
                        <a:lnTo>
                          <a:pt x="81" y="33"/>
                        </a:lnTo>
                        <a:lnTo>
                          <a:pt x="70" y="30"/>
                        </a:lnTo>
                        <a:lnTo>
                          <a:pt x="56" y="27"/>
                        </a:lnTo>
                        <a:lnTo>
                          <a:pt x="46" y="30"/>
                        </a:lnTo>
                        <a:lnTo>
                          <a:pt x="46" y="30"/>
                        </a:lnTo>
                        <a:lnTo>
                          <a:pt x="25" y="36"/>
                        </a:lnTo>
                        <a:lnTo>
                          <a:pt x="11" y="45"/>
                        </a:lnTo>
                        <a:lnTo>
                          <a:pt x="11" y="45"/>
                        </a:lnTo>
                        <a:lnTo>
                          <a:pt x="4" y="51"/>
                        </a:lnTo>
                        <a:lnTo>
                          <a:pt x="0" y="48"/>
                        </a:lnTo>
                        <a:lnTo>
                          <a:pt x="4" y="39"/>
                        </a:lnTo>
                        <a:lnTo>
                          <a:pt x="11" y="24"/>
                        </a:lnTo>
                        <a:lnTo>
                          <a:pt x="11" y="24"/>
                        </a:lnTo>
                        <a:close/>
                      </a:path>
                    </a:pathLst>
                  </a:custGeom>
                  <a:solidFill>
                    <a:srgbClr val="FFFFB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3" name="Freeform 88"/>
                  <p:cNvSpPr>
                    <a:spLocks/>
                  </p:cNvSpPr>
                  <p:nvPr/>
                </p:nvSpPr>
                <p:spPr bwMode="auto">
                  <a:xfrm>
                    <a:off x="2651033" y="1892460"/>
                    <a:ext cx="182563" cy="80963"/>
                  </a:xfrm>
                  <a:custGeom>
                    <a:avLst/>
                    <a:gdLst>
                      <a:gd name="T0" fmla="*/ 10 w 115"/>
                      <a:gd name="T1" fmla="*/ 24 h 51"/>
                      <a:gd name="T2" fmla="*/ 10 w 115"/>
                      <a:gd name="T3" fmla="*/ 24 h 51"/>
                      <a:gd name="T4" fmla="*/ 21 w 115"/>
                      <a:gd name="T5" fmla="*/ 12 h 51"/>
                      <a:gd name="T6" fmla="*/ 35 w 115"/>
                      <a:gd name="T7" fmla="*/ 3 h 51"/>
                      <a:gd name="T8" fmla="*/ 52 w 115"/>
                      <a:gd name="T9" fmla="*/ 0 h 51"/>
                      <a:gd name="T10" fmla="*/ 73 w 115"/>
                      <a:gd name="T11" fmla="*/ 3 h 51"/>
                      <a:gd name="T12" fmla="*/ 73 w 115"/>
                      <a:gd name="T13" fmla="*/ 3 h 51"/>
                      <a:gd name="T14" fmla="*/ 87 w 115"/>
                      <a:gd name="T15" fmla="*/ 9 h 51"/>
                      <a:gd name="T16" fmla="*/ 98 w 115"/>
                      <a:gd name="T17" fmla="*/ 15 h 51"/>
                      <a:gd name="T18" fmla="*/ 105 w 115"/>
                      <a:gd name="T19" fmla="*/ 21 h 51"/>
                      <a:gd name="T20" fmla="*/ 108 w 115"/>
                      <a:gd name="T21" fmla="*/ 30 h 51"/>
                      <a:gd name="T22" fmla="*/ 115 w 115"/>
                      <a:gd name="T23" fmla="*/ 45 h 51"/>
                      <a:gd name="T24" fmla="*/ 112 w 115"/>
                      <a:gd name="T25" fmla="*/ 51 h 51"/>
                      <a:gd name="T26" fmla="*/ 112 w 115"/>
                      <a:gd name="T27" fmla="*/ 51 h 51"/>
                      <a:gd name="T28" fmla="*/ 108 w 115"/>
                      <a:gd name="T29" fmla="*/ 51 h 51"/>
                      <a:gd name="T30" fmla="*/ 101 w 115"/>
                      <a:gd name="T31" fmla="*/ 48 h 51"/>
                      <a:gd name="T32" fmla="*/ 87 w 115"/>
                      <a:gd name="T33" fmla="*/ 36 h 51"/>
                      <a:gd name="T34" fmla="*/ 77 w 115"/>
                      <a:gd name="T35" fmla="*/ 30 h 51"/>
                      <a:gd name="T36" fmla="*/ 66 w 115"/>
                      <a:gd name="T37" fmla="*/ 27 h 51"/>
                      <a:gd name="T38" fmla="*/ 52 w 115"/>
                      <a:gd name="T39" fmla="*/ 24 h 51"/>
                      <a:gd name="T40" fmla="*/ 42 w 115"/>
                      <a:gd name="T41" fmla="*/ 27 h 51"/>
                      <a:gd name="T42" fmla="*/ 42 w 115"/>
                      <a:gd name="T43" fmla="*/ 27 h 51"/>
                      <a:gd name="T44" fmla="*/ 24 w 115"/>
                      <a:gd name="T45" fmla="*/ 36 h 51"/>
                      <a:gd name="T46" fmla="*/ 10 w 115"/>
                      <a:gd name="T47" fmla="*/ 42 h 51"/>
                      <a:gd name="T48" fmla="*/ 10 w 115"/>
                      <a:gd name="T49" fmla="*/ 42 h 51"/>
                      <a:gd name="T50" fmla="*/ 3 w 115"/>
                      <a:gd name="T51" fmla="*/ 48 h 51"/>
                      <a:gd name="T52" fmla="*/ 0 w 115"/>
                      <a:gd name="T53" fmla="*/ 45 h 51"/>
                      <a:gd name="T54" fmla="*/ 3 w 115"/>
                      <a:gd name="T55" fmla="*/ 36 h 51"/>
                      <a:gd name="T56" fmla="*/ 10 w 115"/>
                      <a:gd name="T57" fmla="*/ 24 h 51"/>
                      <a:gd name="T58" fmla="*/ 10 w 115"/>
                      <a:gd name="T59" fmla="*/ 24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15" h="51">
                        <a:moveTo>
                          <a:pt x="10" y="24"/>
                        </a:moveTo>
                        <a:lnTo>
                          <a:pt x="10" y="24"/>
                        </a:lnTo>
                        <a:lnTo>
                          <a:pt x="21" y="12"/>
                        </a:lnTo>
                        <a:lnTo>
                          <a:pt x="35" y="3"/>
                        </a:lnTo>
                        <a:lnTo>
                          <a:pt x="52" y="0"/>
                        </a:lnTo>
                        <a:lnTo>
                          <a:pt x="73" y="3"/>
                        </a:lnTo>
                        <a:lnTo>
                          <a:pt x="73" y="3"/>
                        </a:lnTo>
                        <a:lnTo>
                          <a:pt x="87" y="9"/>
                        </a:lnTo>
                        <a:lnTo>
                          <a:pt x="98" y="15"/>
                        </a:lnTo>
                        <a:lnTo>
                          <a:pt x="105" y="21"/>
                        </a:lnTo>
                        <a:lnTo>
                          <a:pt x="108" y="30"/>
                        </a:lnTo>
                        <a:lnTo>
                          <a:pt x="115" y="45"/>
                        </a:lnTo>
                        <a:lnTo>
                          <a:pt x="112" y="51"/>
                        </a:lnTo>
                        <a:lnTo>
                          <a:pt x="112" y="51"/>
                        </a:lnTo>
                        <a:lnTo>
                          <a:pt x="108" y="51"/>
                        </a:lnTo>
                        <a:lnTo>
                          <a:pt x="101" y="48"/>
                        </a:lnTo>
                        <a:lnTo>
                          <a:pt x="87" y="36"/>
                        </a:lnTo>
                        <a:lnTo>
                          <a:pt x="77" y="30"/>
                        </a:lnTo>
                        <a:lnTo>
                          <a:pt x="66" y="27"/>
                        </a:lnTo>
                        <a:lnTo>
                          <a:pt x="52" y="24"/>
                        </a:lnTo>
                        <a:lnTo>
                          <a:pt x="42" y="27"/>
                        </a:lnTo>
                        <a:lnTo>
                          <a:pt x="42" y="27"/>
                        </a:lnTo>
                        <a:lnTo>
                          <a:pt x="24" y="36"/>
                        </a:lnTo>
                        <a:lnTo>
                          <a:pt x="10" y="42"/>
                        </a:lnTo>
                        <a:lnTo>
                          <a:pt x="10" y="42"/>
                        </a:lnTo>
                        <a:lnTo>
                          <a:pt x="3" y="48"/>
                        </a:lnTo>
                        <a:lnTo>
                          <a:pt x="0" y="45"/>
                        </a:lnTo>
                        <a:lnTo>
                          <a:pt x="3" y="36"/>
                        </a:lnTo>
                        <a:lnTo>
                          <a:pt x="10" y="24"/>
                        </a:lnTo>
                        <a:lnTo>
                          <a:pt x="10" y="24"/>
                        </a:lnTo>
                        <a:close/>
                      </a:path>
                    </a:pathLst>
                  </a:custGeom>
                  <a:solidFill>
                    <a:srgbClr val="FFFF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4" name="Freeform 90"/>
                  <p:cNvSpPr>
                    <a:spLocks/>
                  </p:cNvSpPr>
                  <p:nvPr/>
                </p:nvSpPr>
                <p:spPr bwMode="auto">
                  <a:xfrm>
                    <a:off x="2750558" y="2436973"/>
                    <a:ext cx="173038" cy="42863"/>
                  </a:xfrm>
                  <a:custGeom>
                    <a:avLst/>
                    <a:gdLst>
                      <a:gd name="T0" fmla="*/ 0 w 109"/>
                      <a:gd name="T1" fmla="*/ 0 h 27"/>
                      <a:gd name="T2" fmla="*/ 0 w 109"/>
                      <a:gd name="T3" fmla="*/ 0 h 27"/>
                      <a:gd name="T4" fmla="*/ 11 w 109"/>
                      <a:gd name="T5" fmla="*/ 6 h 27"/>
                      <a:gd name="T6" fmla="*/ 28 w 109"/>
                      <a:gd name="T7" fmla="*/ 12 h 27"/>
                      <a:gd name="T8" fmla="*/ 53 w 109"/>
                      <a:gd name="T9" fmla="*/ 18 h 27"/>
                      <a:gd name="T10" fmla="*/ 63 w 109"/>
                      <a:gd name="T11" fmla="*/ 18 h 27"/>
                      <a:gd name="T12" fmla="*/ 77 w 109"/>
                      <a:gd name="T13" fmla="*/ 15 h 27"/>
                      <a:gd name="T14" fmla="*/ 77 w 109"/>
                      <a:gd name="T15" fmla="*/ 15 h 27"/>
                      <a:gd name="T16" fmla="*/ 109 w 109"/>
                      <a:gd name="T17" fmla="*/ 6 h 27"/>
                      <a:gd name="T18" fmla="*/ 109 w 109"/>
                      <a:gd name="T19" fmla="*/ 6 h 27"/>
                      <a:gd name="T20" fmla="*/ 105 w 109"/>
                      <a:gd name="T21" fmla="*/ 9 h 27"/>
                      <a:gd name="T22" fmla="*/ 98 w 109"/>
                      <a:gd name="T23" fmla="*/ 18 h 27"/>
                      <a:gd name="T24" fmla="*/ 95 w 109"/>
                      <a:gd name="T25" fmla="*/ 24 h 27"/>
                      <a:gd name="T26" fmla="*/ 84 w 109"/>
                      <a:gd name="T27" fmla="*/ 27 h 27"/>
                      <a:gd name="T28" fmla="*/ 74 w 109"/>
                      <a:gd name="T29" fmla="*/ 27 h 27"/>
                      <a:gd name="T30" fmla="*/ 60 w 109"/>
                      <a:gd name="T31" fmla="*/ 27 h 27"/>
                      <a:gd name="T32" fmla="*/ 60 w 109"/>
                      <a:gd name="T33" fmla="*/ 27 h 27"/>
                      <a:gd name="T34" fmla="*/ 32 w 109"/>
                      <a:gd name="T35" fmla="*/ 18 h 27"/>
                      <a:gd name="T36" fmla="*/ 14 w 109"/>
                      <a:gd name="T37" fmla="*/ 12 h 27"/>
                      <a:gd name="T38" fmla="*/ 4 w 109"/>
                      <a:gd name="T39" fmla="*/ 3 h 27"/>
                      <a:gd name="T40" fmla="*/ 0 w 109"/>
                      <a:gd name="T41" fmla="*/ 0 h 27"/>
                      <a:gd name="T42" fmla="*/ 0 w 109"/>
                      <a:gd name="T43" fmla="*/ 0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09" h="2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1" y="6"/>
                        </a:lnTo>
                        <a:lnTo>
                          <a:pt x="28" y="12"/>
                        </a:lnTo>
                        <a:lnTo>
                          <a:pt x="53" y="18"/>
                        </a:lnTo>
                        <a:lnTo>
                          <a:pt x="63" y="18"/>
                        </a:lnTo>
                        <a:lnTo>
                          <a:pt x="77" y="15"/>
                        </a:lnTo>
                        <a:lnTo>
                          <a:pt x="77" y="15"/>
                        </a:lnTo>
                        <a:lnTo>
                          <a:pt x="109" y="6"/>
                        </a:lnTo>
                        <a:lnTo>
                          <a:pt x="109" y="6"/>
                        </a:lnTo>
                        <a:lnTo>
                          <a:pt x="105" y="9"/>
                        </a:lnTo>
                        <a:lnTo>
                          <a:pt x="98" y="18"/>
                        </a:lnTo>
                        <a:lnTo>
                          <a:pt x="95" y="24"/>
                        </a:lnTo>
                        <a:lnTo>
                          <a:pt x="84" y="27"/>
                        </a:lnTo>
                        <a:lnTo>
                          <a:pt x="74" y="27"/>
                        </a:lnTo>
                        <a:lnTo>
                          <a:pt x="60" y="27"/>
                        </a:lnTo>
                        <a:lnTo>
                          <a:pt x="60" y="27"/>
                        </a:lnTo>
                        <a:lnTo>
                          <a:pt x="32" y="18"/>
                        </a:lnTo>
                        <a:lnTo>
                          <a:pt x="14" y="12"/>
                        </a:lnTo>
                        <a:lnTo>
                          <a:pt x="4" y="3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A960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5" name="Freeform 91"/>
                  <p:cNvSpPr>
                    <a:spLocks/>
                  </p:cNvSpPr>
                  <p:nvPr/>
                </p:nvSpPr>
                <p:spPr bwMode="auto">
                  <a:xfrm>
                    <a:off x="2545770" y="1963898"/>
                    <a:ext cx="555625" cy="473075"/>
                  </a:xfrm>
                  <a:custGeom>
                    <a:avLst/>
                    <a:gdLst>
                      <a:gd name="T0" fmla="*/ 14 w 350"/>
                      <a:gd name="T1" fmla="*/ 152 h 298"/>
                      <a:gd name="T2" fmla="*/ 14 w 350"/>
                      <a:gd name="T3" fmla="*/ 152 h 298"/>
                      <a:gd name="T4" fmla="*/ 28 w 350"/>
                      <a:gd name="T5" fmla="*/ 140 h 298"/>
                      <a:gd name="T6" fmla="*/ 42 w 350"/>
                      <a:gd name="T7" fmla="*/ 125 h 298"/>
                      <a:gd name="T8" fmla="*/ 73 w 350"/>
                      <a:gd name="T9" fmla="*/ 83 h 298"/>
                      <a:gd name="T10" fmla="*/ 91 w 350"/>
                      <a:gd name="T11" fmla="*/ 59 h 298"/>
                      <a:gd name="T12" fmla="*/ 112 w 350"/>
                      <a:gd name="T13" fmla="*/ 39 h 298"/>
                      <a:gd name="T14" fmla="*/ 133 w 350"/>
                      <a:gd name="T15" fmla="*/ 21 h 298"/>
                      <a:gd name="T16" fmla="*/ 157 w 350"/>
                      <a:gd name="T17" fmla="*/ 6 h 298"/>
                      <a:gd name="T18" fmla="*/ 157 w 350"/>
                      <a:gd name="T19" fmla="*/ 6 h 298"/>
                      <a:gd name="T20" fmla="*/ 175 w 350"/>
                      <a:gd name="T21" fmla="*/ 0 h 298"/>
                      <a:gd name="T22" fmla="*/ 189 w 350"/>
                      <a:gd name="T23" fmla="*/ 0 h 298"/>
                      <a:gd name="T24" fmla="*/ 203 w 350"/>
                      <a:gd name="T25" fmla="*/ 6 h 298"/>
                      <a:gd name="T26" fmla="*/ 217 w 350"/>
                      <a:gd name="T27" fmla="*/ 18 h 298"/>
                      <a:gd name="T28" fmla="*/ 217 w 350"/>
                      <a:gd name="T29" fmla="*/ 18 h 298"/>
                      <a:gd name="T30" fmla="*/ 234 w 350"/>
                      <a:gd name="T31" fmla="*/ 39 h 298"/>
                      <a:gd name="T32" fmla="*/ 252 w 350"/>
                      <a:gd name="T33" fmla="*/ 62 h 298"/>
                      <a:gd name="T34" fmla="*/ 283 w 350"/>
                      <a:gd name="T35" fmla="*/ 113 h 298"/>
                      <a:gd name="T36" fmla="*/ 283 w 350"/>
                      <a:gd name="T37" fmla="*/ 113 h 298"/>
                      <a:gd name="T38" fmla="*/ 297 w 350"/>
                      <a:gd name="T39" fmla="*/ 131 h 298"/>
                      <a:gd name="T40" fmla="*/ 318 w 350"/>
                      <a:gd name="T41" fmla="*/ 152 h 298"/>
                      <a:gd name="T42" fmla="*/ 339 w 350"/>
                      <a:gd name="T43" fmla="*/ 176 h 298"/>
                      <a:gd name="T44" fmla="*/ 350 w 350"/>
                      <a:gd name="T45" fmla="*/ 188 h 298"/>
                      <a:gd name="T46" fmla="*/ 350 w 350"/>
                      <a:gd name="T47" fmla="*/ 188 h 298"/>
                      <a:gd name="T48" fmla="*/ 346 w 350"/>
                      <a:gd name="T49" fmla="*/ 197 h 298"/>
                      <a:gd name="T50" fmla="*/ 339 w 350"/>
                      <a:gd name="T51" fmla="*/ 203 h 298"/>
                      <a:gd name="T52" fmla="*/ 336 w 350"/>
                      <a:gd name="T53" fmla="*/ 206 h 298"/>
                      <a:gd name="T54" fmla="*/ 329 w 350"/>
                      <a:gd name="T55" fmla="*/ 206 h 298"/>
                      <a:gd name="T56" fmla="*/ 315 w 350"/>
                      <a:gd name="T57" fmla="*/ 209 h 298"/>
                      <a:gd name="T58" fmla="*/ 308 w 350"/>
                      <a:gd name="T59" fmla="*/ 215 h 298"/>
                      <a:gd name="T60" fmla="*/ 301 w 350"/>
                      <a:gd name="T61" fmla="*/ 221 h 298"/>
                      <a:gd name="T62" fmla="*/ 301 w 350"/>
                      <a:gd name="T63" fmla="*/ 221 h 298"/>
                      <a:gd name="T64" fmla="*/ 283 w 350"/>
                      <a:gd name="T65" fmla="*/ 245 h 298"/>
                      <a:gd name="T66" fmla="*/ 259 w 350"/>
                      <a:gd name="T67" fmla="*/ 265 h 298"/>
                      <a:gd name="T68" fmla="*/ 245 w 350"/>
                      <a:gd name="T69" fmla="*/ 277 h 298"/>
                      <a:gd name="T70" fmla="*/ 231 w 350"/>
                      <a:gd name="T71" fmla="*/ 286 h 298"/>
                      <a:gd name="T72" fmla="*/ 213 w 350"/>
                      <a:gd name="T73" fmla="*/ 292 h 298"/>
                      <a:gd name="T74" fmla="*/ 196 w 350"/>
                      <a:gd name="T75" fmla="*/ 298 h 298"/>
                      <a:gd name="T76" fmla="*/ 196 w 350"/>
                      <a:gd name="T77" fmla="*/ 298 h 298"/>
                      <a:gd name="T78" fmla="*/ 178 w 350"/>
                      <a:gd name="T79" fmla="*/ 298 h 298"/>
                      <a:gd name="T80" fmla="*/ 161 w 350"/>
                      <a:gd name="T81" fmla="*/ 292 h 298"/>
                      <a:gd name="T82" fmla="*/ 140 w 350"/>
                      <a:gd name="T83" fmla="*/ 283 h 298"/>
                      <a:gd name="T84" fmla="*/ 119 w 350"/>
                      <a:gd name="T85" fmla="*/ 271 h 298"/>
                      <a:gd name="T86" fmla="*/ 77 w 350"/>
                      <a:gd name="T87" fmla="*/ 242 h 298"/>
                      <a:gd name="T88" fmla="*/ 38 w 350"/>
                      <a:gd name="T89" fmla="*/ 212 h 298"/>
                      <a:gd name="T90" fmla="*/ 38 w 350"/>
                      <a:gd name="T91" fmla="*/ 212 h 298"/>
                      <a:gd name="T92" fmla="*/ 31 w 350"/>
                      <a:gd name="T93" fmla="*/ 209 h 298"/>
                      <a:gd name="T94" fmla="*/ 21 w 350"/>
                      <a:gd name="T95" fmla="*/ 206 h 298"/>
                      <a:gd name="T96" fmla="*/ 10 w 350"/>
                      <a:gd name="T97" fmla="*/ 206 h 298"/>
                      <a:gd name="T98" fmla="*/ 3 w 350"/>
                      <a:gd name="T99" fmla="*/ 206 h 298"/>
                      <a:gd name="T100" fmla="*/ 3 w 350"/>
                      <a:gd name="T101" fmla="*/ 206 h 298"/>
                      <a:gd name="T102" fmla="*/ 0 w 350"/>
                      <a:gd name="T103" fmla="*/ 200 h 298"/>
                      <a:gd name="T104" fmla="*/ 0 w 350"/>
                      <a:gd name="T105" fmla="*/ 194 h 298"/>
                      <a:gd name="T106" fmla="*/ 3 w 350"/>
                      <a:gd name="T107" fmla="*/ 176 h 298"/>
                      <a:gd name="T108" fmla="*/ 7 w 350"/>
                      <a:gd name="T109" fmla="*/ 161 h 298"/>
                      <a:gd name="T110" fmla="*/ 14 w 350"/>
                      <a:gd name="T111" fmla="*/ 152 h 298"/>
                      <a:gd name="T112" fmla="*/ 14 w 350"/>
                      <a:gd name="T113" fmla="*/ 152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350" h="298">
                        <a:moveTo>
                          <a:pt x="14" y="152"/>
                        </a:moveTo>
                        <a:lnTo>
                          <a:pt x="14" y="152"/>
                        </a:lnTo>
                        <a:lnTo>
                          <a:pt x="28" y="140"/>
                        </a:lnTo>
                        <a:lnTo>
                          <a:pt x="42" y="125"/>
                        </a:lnTo>
                        <a:lnTo>
                          <a:pt x="73" y="83"/>
                        </a:lnTo>
                        <a:lnTo>
                          <a:pt x="91" y="59"/>
                        </a:lnTo>
                        <a:lnTo>
                          <a:pt x="112" y="39"/>
                        </a:lnTo>
                        <a:lnTo>
                          <a:pt x="133" y="21"/>
                        </a:lnTo>
                        <a:lnTo>
                          <a:pt x="157" y="6"/>
                        </a:lnTo>
                        <a:lnTo>
                          <a:pt x="157" y="6"/>
                        </a:lnTo>
                        <a:lnTo>
                          <a:pt x="175" y="0"/>
                        </a:lnTo>
                        <a:lnTo>
                          <a:pt x="189" y="0"/>
                        </a:lnTo>
                        <a:lnTo>
                          <a:pt x="203" y="6"/>
                        </a:lnTo>
                        <a:lnTo>
                          <a:pt x="217" y="18"/>
                        </a:lnTo>
                        <a:lnTo>
                          <a:pt x="217" y="18"/>
                        </a:lnTo>
                        <a:lnTo>
                          <a:pt x="234" y="39"/>
                        </a:lnTo>
                        <a:lnTo>
                          <a:pt x="252" y="62"/>
                        </a:lnTo>
                        <a:lnTo>
                          <a:pt x="283" y="113"/>
                        </a:lnTo>
                        <a:lnTo>
                          <a:pt x="283" y="113"/>
                        </a:lnTo>
                        <a:lnTo>
                          <a:pt x="297" y="131"/>
                        </a:lnTo>
                        <a:lnTo>
                          <a:pt x="318" y="152"/>
                        </a:lnTo>
                        <a:lnTo>
                          <a:pt x="339" y="176"/>
                        </a:lnTo>
                        <a:lnTo>
                          <a:pt x="350" y="188"/>
                        </a:lnTo>
                        <a:lnTo>
                          <a:pt x="350" y="188"/>
                        </a:lnTo>
                        <a:lnTo>
                          <a:pt x="346" y="197"/>
                        </a:lnTo>
                        <a:lnTo>
                          <a:pt x="339" y="203"/>
                        </a:lnTo>
                        <a:lnTo>
                          <a:pt x="336" y="206"/>
                        </a:lnTo>
                        <a:lnTo>
                          <a:pt x="329" y="206"/>
                        </a:lnTo>
                        <a:lnTo>
                          <a:pt x="315" y="209"/>
                        </a:lnTo>
                        <a:lnTo>
                          <a:pt x="308" y="215"/>
                        </a:lnTo>
                        <a:lnTo>
                          <a:pt x="301" y="221"/>
                        </a:lnTo>
                        <a:lnTo>
                          <a:pt x="301" y="221"/>
                        </a:lnTo>
                        <a:lnTo>
                          <a:pt x="283" y="245"/>
                        </a:lnTo>
                        <a:lnTo>
                          <a:pt x="259" y="265"/>
                        </a:lnTo>
                        <a:lnTo>
                          <a:pt x="245" y="277"/>
                        </a:lnTo>
                        <a:lnTo>
                          <a:pt x="231" y="286"/>
                        </a:lnTo>
                        <a:lnTo>
                          <a:pt x="213" y="292"/>
                        </a:lnTo>
                        <a:lnTo>
                          <a:pt x="196" y="298"/>
                        </a:lnTo>
                        <a:lnTo>
                          <a:pt x="196" y="298"/>
                        </a:lnTo>
                        <a:lnTo>
                          <a:pt x="178" y="298"/>
                        </a:lnTo>
                        <a:lnTo>
                          <a:pt x="161" y="292"/>
                        </a:lnTo>
                        <a:lnTo>
                          <a:pt x="140" y="283"/>
                        </a:lnTo>
                        <a:lnTo>
                          <a:pt x="119" y="271"/>
                        </a:lnTo>
                        <a:lnTo>
                          <a:pt x="77" y="242"/>
                        </a:lnTo>
                        <a:lnTo>
                          <a:pt x="38" y="212"/>
                        </a:lnTo>
                        <a:lnTo>
                          <a:pt x="38" y="212"/>
                        </a:lnTo>
                        <a:lnTo>
                          <a:pt x="31" y="209"/>
                        </a:lnTo>
                        <a:lnTo>
                          <a:pt x="21" y="206"/>
                        </a:lnTo>
                        <a:lnTo>
                          <a:pt x="10" y="206"/>
                        </a:lnTo>
                        <a:lnTo>
                          <a:pt x="3" y="206"/>
                        </a:lnTo>
                        <a:lnTo>
                          <a:pt x="3" y="206"/>
                        </a:lnTo>
                        <a:lnTo>
                          <a:pt x="0" y="200"/>
                        </a:lnTo>
                        <a:lnTo>
                          <a:pt x="0" y="194"/>
                        </a:lnTo>
                        <a:lnTo>
                          <a:pt x="3" y="176"/>
                        </a:lnTo>
                        <a:lnTo>
                          <a:pt x="7" y="161"/>
                        </a:lnTo>
                        <a:lnTo>
                          <a:pt x="14" y="152"/>
                        </a:lnTo>
                        <a:lnTo>
                          <a:pt x="14" y="152"/>
                        </a:lnTo>
                        <a:close/>
                      </a:path>
                    </a:pathLst>
                  </a:custGeom>
                  <a:solidFill>
                    <a:srgbClr val="A7150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6" name="Freeform 92"/>
                  <p:cNvSpPr>
                    <a:spLocks/>
                  </p:cNvSpPr>
                  <p:nvPr/>
                </p:nvSpPr>
                <p:spPr bwMode="auto">
                  <a:xfrm>
                    <a:off x="2583870" y="2001998"/>
                    <a:ext cx="500063" cy="401638"/>
                  </a:xfrm>
                  <a:custGeom>
                    <a:avLst/>
                    <a:gdLst>
                      <a:gd name="T0" fmla="*/ 14 w 315"/>
                      <a:gd name="T1" fmla="*/ 128 h 253"/>
                      <a:gd name="T2" fmla="*/ 14 w 315"/>
                      <a:gd name="T3" fmla="*/ 128 h 253"/>
                      <a:gd name="T4" fmla="*/ 25 w 315"/>
                      <a:gd name="T5" fmla="*/ 122 h 253"/>
                      <a:gd name="T6" fmla="*/ 39 w 315"/>
                      <a:gd name="T7" fmla="*/ 107 h 253"/>
                      <a:gd name="T8" fmla="*/ 70 w 315"/>
                      <a:gd name="T9" fmla="*/ 74 h 253"/>
                      <a:gd name="T10" fmla="*/ 109 w 315"/>
                      <a:gd name="T11" fmla="*/ 32 h 253"/>
                      <a:gd name="T12" fmla="*/ 130 w 315"/>
                      <a:gd name="T13" fmla="*/ 15 h 253"/>
                      <a:gd name="T14" fmla="*/ 154 w 315"/>
                      <a:gd name="T15" fmla="*/ 3 h 253"/>
                      <a:gd name="T16" fmla="*/ 154 w 315"/>
                      <a:gd name="T17" fmla="*/ 3 h 253"/>
                      <a:gd name="T18" fmla="*/ 161 w 315"/>
                      <a:gd name="T19" fmla="*/ 0 h 253"/>
                      <a:gd name="T20" fmla="*/ 172 w 315"/>
                      <a:gd name="T21" fmla="*/ 0 h 253"/>
                      <a:gd name="T22" fmla="*/ 179 w 315"/>
                      <a:gd name="T23" fmla="*/ 3 h 253"/>
                      <a:gd name="T24" fmla="*/ 186 w 315"/>
                      <a:gd name="T25" fmla="*/ 12 h 253"/>
                      <a:gd name="T26" fmla="*/ 203 w 315"/>
                      <a:gd name="T27" fmla="*/ 29 h 253"/>
                      <a:gd name="T28" fmla="*/ 217 w 315"/>
                      <a:gd name="T29" fmla="*/ 53 h 253"/>
                      <a:gd name="T30" fmla="*/ 235 w 315"/>
                      <a:gd name="T31" fmla="*/ 80 h 253"/>
                      <a:gd name="T32" fmla="*/ 252 w 315"/>
                      <a:gd name="T33" fmla="*/ 107 h 253"/>
                      <a:gd name="T34" fmla="*/ 270 w 315"/>
                      <a:gd name="T35" fmla="*/ 128 h 253"/>
                      <a:gd name="T36" fmla="*/ 280 w 315"/>
                      <a:gd name="T37" fmla="*/ 137 h 253"/>
                      <a:gd name="T38" fmla="*/ 294 w 315"/>
                      <a:gd name="T39" fmla="*/ 146 h 253"/>
                      <a:gd name="T40" fmla="*/ 294 w 315"/>
                      <a:gd name="T41" fmla="*/ 146 h 253"/>
                      <a:gd name="T42" fmla="*/ 312 w 315"/>
                      <a:gd name="T43" fmla="*/ 155 h 253"/>
                      <a:gd name="T44" fmla="*/ 315 w 315"/>
                      <a:gd name="T45" fmla="*/ 164 h 253"/>
                      <a:gd name="T46" fmla="*/ 315 w 315"/>
                      <a:gd name="T47" fmla="*/ 167 h 253"/>
                      <a:gd name="T48" fmla="*/ 305 w 315"/>
                      <a:gd name="T49" fmla="*/ 170 h 253"/>
                      <a:gd name="T50" fmla="*/ 280 w 315"/>
                      <a:gd name="T51" fmla="*/ 176 h 253"/>
                      <a:gd name="T52" fmla="*/ 266 w 315"/>
                      <a:gd name="T53" fmla="*/ 179 h 253"/>
                      <a:gd name="T54" fmla="*/ 256 w 315"/>
                      <a:gd name="T55" fmla="*/ 188 h 253"/>
                      <a:gd name="T56" fmla="*/ 256 w 315"/>
                      <a:gd name="T57" fmla="*/ 188 h 253"/>
                      <a:gd name="T58" fmla="*/ 242 w 315"/>
                      <a:gd name="T59" fmla="*/ 206 h 253"/>
                      <a:gd name="T60" fmla="*/ 224 w 315"/>
                      <a:gd name="T61" fmla="*/ 227 h 253"/>
                      <a:gd name="T62" fmla="*/ 200 w 315"/>
                      <a:gd name="T63" fmla="*/ 241 h 253"/>
                      <a:gd name="T64" fmla="*/ 186 w 315"/>
                      <a:gd name="T65" fmla="*/ 247 h 253"/>
                      <a:gd name="T66" fmla="*/ 168 w 315"/>
                      <a:gd name="T67" fmla="*/ 253 h 253"/>
                      <a:gd name="T68" fmla="*/ 168 w 315"/>
                      <a:gd name="T69" fmla="*/ 253 h 253"/>
                      <a:gd name="T70" fmla="*/ 154 w 315"/>
                      <a:gd name="T71" fmla="*/ 253 h 253"/>
                      <a:gd name="T72" fmla="*/ 137 w 315"/>
                      <a:gd name="T73" fmla="*/ 247 h 253"/>
                      <a:gd name="T74" fmla="*/ 119 w 315"/>
                      <a:gd name="T75" fmla="*/ 239 h 253"/>
                      <a:gd name="T76" fmla="*/ 102 w 315"/>
                      <a:gd name="T77" fmla="*/ 230 h 253"/>
                      <a:gd name="T78" fmla="*/ 63 w 315"/>
                      <a:gd name="T79" fmla="*/ 206 h 253"/>
                      <a:gd name="T80" fmla="*/ 35 w 315"/>
                      <a:gd name="T81" fmla="*/ 179 h 253"/>
                      <a:gd name="T82" fmla="*/ 35 w 315"/>
                      <a:gd name="T83" fmla="*/ 179 h 253"/>
                      <a:gd name="T84" fmla="*/ 28 w 315"/>
                      <a:gd name="T85" fmla="*/ 176 h 253"/>
                      <a:gd name="T86" fmla="*/ 18 w 315"/>
                      <a:gd name="T87" fmla="*/ 176 h 253"/>
                      <a:gd name="T88" fmla="*/ 11 w 315"/>
                      <a:gd name="T89" fmla="*/ 176 h 253"/>
                      <a:gd name="T90" fmla="*/ 4 w 315"/>
                      <a:gd name="T91" fmla="*/ 173 h 253"/>
                      <a:gd name="T92" fmla="*/ 4 w 315"/>
                      <a:gd name="T93" fmla="*/ 173 h 253"/>
                      <a:gd name="T94" fmla="*/ 0 w 315"/>
                      <a:gd name="T95" fmla="*/ 164 h 253"/>
                      <a:gd name="T96" fmla="*/ 0 w 315"/>
                      <a:gd name="T97" fmla="*/ 149 h 253"/>
                      <a:gd name="T98" fmla="*/ 4 w 315"/>
                      <a:gd name="T99" fmla="*/ 137 h 253"/>
                      <a:gd name="T100" fmla="*/ 7 w 315"/>
                      <a:gd name="T101" fmla="*/ 131 h 253"/>
                      <a:gd name="T102" fmla="*/ 14 w 315"/>
                      <a:gd name="T103" fmla="*/ 128 h 253"/>
                      <a:gd name="T104" fmla="*/ 14 w 315"/>
                      <a:gd name="T105" fmla="*/ 128 h 2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315" h="253">
                        <a:moveTo>
                          <a:pt x="14" y="128"/>
                        </a:moveTo>
                        <a:lnTo>
                          <a:pt x="14" y="128"/>
                        </a:lnTo>
                        <a:lnTo>
                          <a:pt x="25" y="122"/>
                        </a:lnTo>
                        <a:lnTo>
                          <a:pt x="39" y="107"/>
                        </a:lnTo>
                        <a:lnTo>
                          <a:pt x="70" y="74"/>
                        </a:lnTo>
                        <a:lnTo>
                          <a:pt x="109" y="32"/>
                        </a:lnTo>
                        <a:lnTo>
                          <a:pt x="130" y="15"/>
                        </a:lnTo>
                        <a:lnTo>
                          <a:pt x="154" y="3"/>
                        </a:lnTo>
                        <a:lnTo>
                          <a:pt x="154" y="3"/>
                        </a:lnTo>
                        <a:lnTo>
                          <a:pt x="161" y="0"/>
                        </a:lnTo>
                        <a:lnTo>
                          <a:pt x="172" y="0"/>
                        </a:lnTo>
                        <a:lnTo>
                          <a:pt x="179" y="3"/>
                        </a:lnTo>
                        <a:lnTo>
                          <a:pt x="186" y="12"/>
                        </a:lnTo>
                        <a:lnTo>
                          <a:pt x="203" y="29"/>
                        </a:lnTo>
                        <a:lnTo>
                          <a:pt x="217" y="53"/>
                        </a:lnTo>
                        <a:lnTo>
                          <a:pt x="235" y="80"/>
                        </a:lnTo>
                        <a:lnTo>
                          <a:pt x="252" y="107"/>
                        </a:lnTo>
                        <a:lnTo>
                          <a:pt x="270" y="128"/>
                        </a:lnTo>
                        <a:lnTo>
                          <a:pt x="280" y="137"/>
                        </a:lnTo>
                        <a:lnTo>
                          <a:pt x="294" y="146"/>
                        </a:lnTo>
                        <a:lnTo>
                          <a:pt x="294" y="146"/>
                        </a:lnTo>
                        <a:lnTo>
                          <a:pt x="312" y="155"/>
                        </a:lnTo>
                        <a:lnTo>
                          <a:pt x="315" y="164"/>
                        </a:lnTo>
                        <a:lnTo>
                          <a:pt x="315" y="167"/>
                        </a:lnTo>
                        <a:lnTo>
                          <a:pt x="305" y="170"/>
                        </a:lnTo>
                        <a:lnTo>
                          <a:pt x="280" y="176"/>
                        </a:lnTo>
                        <a:lnTo>
                          <a:pt x="266" y="179"/>
                        </a:lnTo>
                        <a:lnTo>
                          <a:pt x="256" y="188"/>
                        </a:lnTo>
                        <a:lnTo>
                          <a:pt x="256" y="188"/>
                        </a:lnTo>
                        <a:lnTo>
                          <a:pt x="242" y="206"/>
                        </a:lnTo>
                        <a:lnTo>
                          <a:pt x="224" y="227"/>
                        </a:lnTo>
                        <a:lnTo>
                          <a:pt x="200" y="241"/>
                        </a:lnTo>
                        <a:lnTo>
                          <a:pt x="186" y="247"/>
                        </a:lnTo>
                        <a:lnTo>
                          <a:pt x="168" y="253"/>
                        </a:lnTo>
                        <a:lnTo>
                          <a:pt x="168" y="253"/>
                        </a:lnTo>
                        <a:lnTo>
                          <a:pt x="154" y="253"/>
                        </a:lnTo>
                        <a:lnTo>
                          <a:pt x="137" y="247"/>
                        </a:lnTo>
                        <a:lnTo>
                          <a:pt x="119" y="239"/>
                        </a:lnTo>
                        <a:lnTo>
                          <a:pt x="102" y="230"/>
                        </a:lnTo>
                        <a:lnTo>
                          <a:pt x="63" y="206"/>
                        </a:lnTo>
                        <a:lnTo>
                          <a:pt x="35" y="179"/>
                        </a:lnTo>
                        <a:lnTo>
                          <a:pt x="35" y="179"/>
                        </a:lnTo>
                        <a:lnTo>
                          <a:pt x="28" y="176"/>
                        </a:lnTo>
                        <a:lnTo>
                          <a:pt x="18" y="176"/>
                        </a:lnTo>
                        <a:lnTo>
                          <a:pt x="11" y="176"/>
                        </a:lnTo>
                        <a:lnTo>
                          <a:pt x="4" y="173"/>
                        </a:lnTo>
                        <a:lnTo>
                          <a:pt x="4" y="173"/>
                        </a:lnTo>
                        <a:lnTo>
                          <a:pt x="0" y="164"/>
                        </a:lnTo>
                        <a:lnTo>
                          <a:pt x="0" y="149"/>
                        </a:lnTo>
                        <a:lnTo>
                          <a:pt x="4" y="137"/>
                        </a:lnTo>
                        <a:lnTo>
                          <a:pt x="7" y="131"/>
                        </a:lnTo>
                        <a:lnTo>
                          <a:pt x="14" y="128"/>
                        </a:lnTo>
                        <a:lnTo>
                          <a:pt x="14" y="1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7" name="Freeform 93"/>
                  <p:cNvSpPr>
                    <a:spLocks/>
                  </p:cNvSpPr>
                  <p:nvPr/>
                </p:nvSpPr>
                <p:spPr bwMode="auto">
                  <a:xfrm>
                    <a:off x="2612445" y="2209960"/>
                    <a:ext cx="422275" cy="193675"/>
                  </a:xfrm>
                  <a:custGeom>
                    <a:avLst/>
                    <a:gdLst>
                      <a:gd name="T0" fmla="*/ 73 w 266"/>
                      <a:gd name="T1" fmla="*/ 0 h 122"/>
                      <a:gd name="T2" fmla="*/ 73 w 266"/>
                      <a:gd name="T3" fmla="*/ 0 h 122"/>
                      <a:gd name="T4" fmla="*/ 115 w 266"/>
                      <a:gd name="T5" fmla="*/ 6 h 122"/>
                      <a:gd name="T6" fmla="*/ 122 w 266"/>
                      <a:gd name="T7" fmla="*/ 9 h 122"/>
                      <a:gd name="T8" fmla="*/ 122 w 266"/>
                      <a:gd name="T9" fmla="*/ 9 h 122"/>
                      <a:gd name="T10" fmla="*/ 143 w 266"/>
                      <a:gd name="T11" fmla="*/ 6 h 122"/>
                      <a:gd name="T12" fmla="*/ 168 w 266"/>
                      <a:gd name="T13" fmla="*/ 6 h 122"/>
                      <a:gd name="T14" fmla="*/ 203 w 266"/>
                      <a:gd name="T15" fmla="*/ 9 h 122"/>
                      <a:gd name="T16" fmla="*/ 203 w 266"/>
                      <a:gd name="T17" fmla="*/ 9 h 122"/>
                      <a:gd name="T18" fmla="*/ 224 w 266"/>
                      <a:gd name="T19" fmla="*/ 15 h 122"/>
                      <a:gd name="T20" fmla="*/ 241 w 266"/>
                      <a:gd name="T21" fmla="*/ 24 h 122"/>
                      <a:gd name="T22" fmla="*/ 255 w 266"/>
                      <a:gd name="T23" fmla="*/ 33 h 122"/>
                      <a:gd name="T24" fmla="*/ 266 w 266"/>
                      <a:gd name="T25" fmla="*/ 42 h 122"/>
                      <a:gd name="T26" fmla="*/ 266 w 266"/>
                      <a:gd name="T27" fmla="*/ 42 h 122"/>
                      <a:gd name="T28" fmla="*/ 262 w 266"/>
                      <a:gd name="T29" fmla="*/ 45 h 122"/>
                      <a:gd name="T30" fmla="*/ 255 w 266"/>
                      <a:gd name="T31" fmla="*/ 45 h 122"/>
                      <a:gd name="T32" fmla="*/ 248 w 266"/>
                      <a:gd name="T33" fmla="*/ 48 h 122"/>
                      <a:gd name="T34" fmla="*/ 238 w 266"/>
                      <a:gd name="T35" fmla="*/ 57 h 122"/>
                      <a:gd name="T36" fmla="*/ 238 w 266"/>
                      <a:gd name="T37" fmla="*/ 57 h 122"/>
                      <a:gd name="T38" fmla="*/ 217 w 266"/>
                      <a:gd name="T39" fmla="*/ 84 h 122"/>
                      <a:gd name="T40" fmla="*/ 199 w 266"/>
                      <a:gd name="T41" fmla="*/ 99 h 122"/>
                      <a:gd name="T42" fmla="*/ 182 w 266"/>
                      <a:gd name="T43" fmla="*/ 110 h 122"/>
                      <a:gd name="T44" fmla="*/ 182 w 266"/>
                      <a:gd name="T45" fmla="*/ 110 h 122"/>
                      <a:gd name="T46" fmla="*/ 164 w 266"/>
                      <a:gd name="T47" fmla="*/ 119 h 122"/>
                      <a:gd name="T48" fmla="*/ 147 w 266"/>
                      <a:gd name="T49" fmla="*/ 122 h 122"/>
                      <a:gd name="T50" fmla="*/ 129 w 266"/>
                      <a:gd name="T51" fmla="*/ 122 h 122"/>
                      <a:gd name="T52" fmla="*/ 108 w 266"/>
                      <a:gd name="T53" fmla="*/ 113 h 122"/>
                      <a:gd name="T54" fmla="*/ 108 w 266"/>
                      <a:gd name="T55" fmla="*/ 113 h 122"/>
                      <a:gd name="T56" fmla="*/ 84 w 266"/>
                      <a:gd name="T57" fmla="*/ 99 h 122"/>
                      <a:gd name="T58" fmla="*/ 59 w 266"/>
                      <a:gd name="T59" fmla="*/ 84 h 122"/>
                      <a:gd name="T60" fmla="*/ 17 w 266"/>
                      <a:gd name="T61" fmla="*/ 48 h 122"/>
                      <a:gd name="T62" fmla="*/ 17 w 266"/>
                      <a:gd name="T63" fmla="*/ 48 h 122"/>
                      <a:gd name="T64" fmla="*/ 10 w 266"/>
                      <a:gd name="T65" fmla="*/ 45 h 122"/>
                      <a:gd name="T66" fmla="*/ 0 w 266"/>
                      <a:gd name="T67" fmla="*/ 45 h 122"/>
                      <a:gd name="T68" fmla="*/ 0 w 266"/>
                      <a:gd name="T69" fmla="*/ 45 h 122"/>
                      <a:gd name="T70" fmla="*/ 3 w 266"/>
                      <a:gd name="T71" fmla="*/ 33 h 122"/>
                      <a:gd name="T72" fmla="*/ 7 w 266"/>
                      <a:gd name="T73" fmla="*/ 24 h 122"/>
                      <a:gd name="T74" fmla="*/ 17 w 266"/>
                      <a:gd name="T75" fmla="*/ 15 h 122"/>
                      <a:gd name="T76" fmla="*/ 28 w 266"/>
                      <a:gd name="T77" fmla="*/ 9 h 122"/>
                      <a:gd name="T78" fmla="*/ 52 w 266"/>
                      <a:gd name="T79" fmla="*/ 0 h 122"/>
                      <a:gd name="T80" fmla="*/ 73 w 266"/>
                      <a:gd name="T81" fmla="*/ 0 h 122"/>
                      <a:gd name="T82" fmla="*/ 73 w 266"/>
                      <a:gd name="T83" fmla="*/ 0 h 1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6" h="122">
                        <a:moveTo>
                          <a:pt x="73" y="0"/>
                        </a:moveTo>
                        <a:lnTo>
                          <a:pt x="73" y="0"/>
                        </a:lnTo>
                        <a:lnTo>
                          <a:pt x="115" y="6"/>
                        </a:lnTo>
                        <a:lnTo>
                          <a:pt x="122" y="9"/>
                        </a:lnTo>
                        <a:lnTo>
                          <a:pt x="122" y="9"/>
                        </a:lnTo>
                        <a:lnTo>
                          <a:pt x="143" y="6"/>
                        </a:lnTo>
                        <a:lnTo>
                          <a:pt x="168" y="6"/>
                        </a:lnTo>
                        <a:lnTo>
                          <a:pt x="203" y="9"/>
                        </a:lnTo>
                        <a:lnTo>
                          <a:pt x="203" y="9"/>
                        </a:lnTo>
                        <a:lnTo>
                          <a:pt x="224" y="15"/>
                        </a:lnTo>
                        <a:lnTo>
                          <a:pt x="241" y="24"/>
                        </a:lnTo>
                        <a:lnTo>
                          <a:pt x="255" y="33"/>
                        </a:lnTo>
                        <a:lnTo>
                          <a:pt x="266" y="42"/>
                        </a:lnTo>
                        <a:lnTo>
                          <a:pt x="266" y="42"/>
                        </a:lnTo>
                        <a:lnTo>
                          <a:pt x="262" y="45"/>
                        </a:lnTo>
                        <a:lnTo>
                          <a:pt x="255" y="45"/>
                        </a:lnTo>
                        <a:lnTo>
                          <a:pt x="248" y="48"/>
                        </a:lnTo>
                        <a:lnTo>
                          <a:pt x="238" y="57"/>
                        </a:lnTo>
                        <a:lnTo>
                          <a:pt x="238" y="57"/>
                        </a:lnTo>
                        <a:lnTo>
                          <a:pt x="217" y="84"/>
                        </a:lnTo>
                        <a:lnTo>
                          <a:pt x="199" y="99"/>
                        </a:lnTo>
                        <a:lnTo>
                          <a:pt x="182" y="110"/>
                        </a:lnTo>
                        <a:lnTo>
                          <a:pt x="182" y="110"/>
                        </a:lnTo>
                        <a:lnTo>
                          <a:pt x="164" y="119"/>
                        </a:lnTo>
                        <a:lnTo>
                          <a:pt x="147" y="122"/>
                        </a:lnTo>
                        <a:lnTo>
                          <a:pt x="129" y="122"/>
                        </a:lnTo>
                        <a:lnTo>
                          <a:pt x="108" y="113"/>
                        </a:lnTo>
                        <a:lnTo>
                          <a:pt x="108" y="113"/>
                        </a:lnTo>
                        <a:lnTo>
                          <a:pt x="84" y="99"/>
                        </a:lnTo>
                        <a:lnTo>
                          <a:pt x="59" y="84"/>
                        </a:lnTo>
                        <a:lnTo>
                          <a:pt x="17" y="48"/>
                        </a:lnTo>
                        <a:lnTo>
                          <a:pt x="17" y="48"/>
                        </a:lnTo>
                        <a:lnTo>
                          <a:pt x="10" y="45"/>
                        </a:lnTo>
                        <a:lnTo>
                          <a:pt x="0" y="45"/>
                        </a:lnTo>
                        <a:lnTo>
                          <a:pt x="0" y="45"/>
                        </a:lnTo>
                        <a:lnTo>
                          <a:pt x="3" y="33"/>
                        </a:lnTo>
                        <a:lnTo>
                          <a:pt x="7" y="24"/>
                        </a:lnTo>
                        <a:lnTo>
                          <a:pt x="17" y="15"/>
                        </a:lnTo>
                        <a:lnTo>
                          <a:pt x="28" y="9"/>
                        </a:lnTo>
                        <a:lnTo>
                          <a:pt x="52" y="0"/>
                        </a:lnTo>
                        <a:lnTo>
                          <a:pt x="73" y="0"/>
                        </a:lnTo>
                        <a:lnTo>
                          <a:pt x="73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8" name="Freeform 94"/>
                  <p:cNvSpPr>
                    <a:spLocks/>
                  </p:cNvSpPr>
                  <p:nvPr/>
                </p:nvSpPr>
                <p:spPr bwMode="auto">
                  <a:xfrm>
                    <a:off x="2739445" y="2224248"/>
                    <a:ext cx="222250" cy="123825"/>
                  </a:xfrm>
                  <a:custGeom>
                    <a:avLst/>
                    <a:gdLst>
                      <a:gd name="T0" fmla="*/ 70 w 140"/>
                      <a:gd name="T1" fmla="*/ 0 h 78"/>
                      <a:gd name="T2" fmla="*/ 70 w 140"/>
                      <a:gd name="T3" fmla="*/ 0 h 78"/>
                      <a:gd name="T4" fmla="*/ 98 w 140"/>
                      <a:gd name="T5" fmla="*/ 6 h 78"/>
                      <a:gd name="T6" fmla="*/ 123 w 140"/>
                      <a:gd name="T7" fmla="*/ 12 h 78"/>
                      <a:gd name="T8" fmla="*/ 130 w 140"/>
                      <a:gd name="T9" fmla="*/ 18 h 78"/>
                      <a:gd name="T10" fmla="*/ 137 w 140"/>
                      <a:gd name="T11" fmla="*/ 27 h 78"/>
                      <a:gd name="T12" fmla="*/ 140 w 140"/>
                      <a:gd name="T13" fmla="*/ 33 h 78"/>
                      <a:gd name="T14" fmla="*/ 140 w 140"/>
                      <a:gd name="T15" fmla="*/ 42 h 78"/>
                      <a:gd name="T16" fmla="*/ 140 w 140"/>
                      <a:gd name="T17" fmla="*/ 42 h 78"/>
                      <a:gd name="T18" fmla="*/ 140 w 140"/>
                      <a:gd name="T19" fmla="*/ 48 h 78"/>
                      <a:gd name="T20" fmla="*/ 137 w 140"/>
                      <a:gd name="T21" fmla="*/ 57 h 78"/>
                      <a:gd name="T22" fmla="*/ 130 w 140"/>
                      <a:gd name="T23" fmla="*/ 63 h 78"/>
                      <a:gd name="T24" fmla="*/ 119 w 140"/>
                      <a:gd name="T25" fmla="*/ 69 h 78"/>
                      <a:gd name="T26" fmla="*/ 98 w 140"/>
                      <a:gd name="T27" fmla="*/ 75 h 78"/>
                      <a:gd name="T28" fmla="*/ 70 w 140"/>
                      <a:gd name="T29" fmla="*/ 78 h 78"/>
                      <a:gd name="T30" fmla="*/ 70 w 140"/>
                      <a:gd name="T31" fmla="*/ 78 h 78"/>
                      <a:gd name="T32" fmla="*/ 42 w 140"/>
                      <a:gd name="T33" fmla="*/ 75 h 78"/>
                      <a:gd name="T34" fmla="*/ 18 w 140"/>
                      <a:gd name="T35" fmla="*/ 66 h 78"/>
                      <a:gd name="T36" fmla="*/ 11 w 140"/>
                      <a:gd name="T37" fmla="*/ 60 h 78"/>
                      <a:gd name="T38" fmla="*/ 4 w 140"/>
                      <a:gd name="T39" fmla="*/ 54 h 78"/>
                      <a:gd name="T40" fmla="*/ 0 w 140"/>
                      <a:gd name="T41" fmla="*/ 45 h 78"/>
                      <a:gd name="T42" fmla="*/ 0 w 140"/>
                      <a:gd name="T43" fmla="*/ 39 h 78"/>
                      <a:gd name="T44" fmla="*/ 0 w 140"/>
                      <a:gd name="T45" fmla="*/ 39 h 78"/>
                      <a:gd name="T46" fmla="*/ 0 w 140"/>
                      <a:gd name="T47" fmla="*/ 30 h 78"/>
                      <a:gd name="T48" fmla="*/ 4 w 140"/>
                      <a:gd name="T49" fmla="*/ 24 h 78"/>
                      <a:gd name="T50" fmla="*/ 11 w 140"/>
                      <a:gd name="T51" fmla="*/ 18 h 78"/>
                      <a:gd name="T52" fmla="*/ 21 w 140"/>
                      <a:gd name="T53" fmla="*/ 12 h 78"/>
                      <a:gd name="T54" fmla="*/ 42 w 140"/>
                      <a:gd name="T55" fmla="*/ 3 h 78"/>
                      <a:gd name="T56" fmla="*/ 70 w 140"/>
                      <a:gd name="T57" fmla="*/ 0 h 78"/>
                      <a:gd name="T58" fmla="*/ 70 w 140"/>
                      <a:gd name="T59" fmla="*/ 0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40" h="78">
                        <a:moveTo>
                          <a:pt x="70" y="0"/>
                        </a:moveTo>
                        <a:lnTo>
                          <a:pt x="70" y="0"/>
                        </a:lnTo>
                        <a:lnTo>
                          <a:pt x="98" y="6"/>
                        </a:lnTo>
                        <a:lnTo>
                          <a:pt x="123" y="12"/>
                        </a:lnTo>
                        <a:lnTo>
                          <a:pt x="130" y="18"/>
                        </a:lnTo>
                        <a:lnTo>
                          <a:pt x="137" y="27"/>
                        </a:lnTo>
                        <a:lnTo>
                          <a:pt x="140" y="33"/>
                        </a:lnTo>
                        <a:lnTo>
                          <a:pt x="140" y="42"/>
                        </a:lnTo>
                        <a:lnTo>
                          <a:pt x="140" y="42"/>
                        </a:lnTo>
                        <a:lnTo>
                          <a:pt x="140" y="48"/>
                        </a:lnTo>
                        <a:lnTo>
                          <a:pt x="137" y="57"/>
                        </a:lnTo>
                        <a:lnTo>
                          <a:pt x="130" y="63"/>
                        </a:lnTo>
                        <a:lnTo>
                          <a:pt x="119" y="69"/>
                        </a:lnTo>
                        <a:lnTo>
                          <a:pt x="98" y="75"/>
                        </a:lnTo>
                        <a:lnTo>
                          <a:pt x="70" y="78"/>
                        </a:lnTo>
                        <a:lnTo>
                          <a:pt x="70" y="78"/>
                        </a:lnTo>
                        <a:lnTo>
                          <a:pt x="42" y="75"/>
                        </a:lnTo>
                        <a:lnTo>
                          <a:pt x="18" y="66"/>
                        </a:lnTo>
                        <a:lnTo>
                          <a:pt x="11" y="60"/>
                        </a:lnTo>
                        <a:lnTo>
                          <a:pt x="4" y="54"/>
                        </a:lnTo>
                        <a:lnTo>
                          <a:pt x="0" y="45"/>
                        </a:lnTo>
                        <a:lnTo>
                          <a:pt x="0" y="39"/>
                        </a:lnTo>
                        <a:lnTo>
                          <a:pt x="0" y="39"/>
                        </a:lnTo>
                        <a:lnTo>
                          <a:pt x="0" y="30"/>
                        </a:lnTo>
                        <a:lnTo>
                          <a:pt x="4" y="24"/>
                        </a:lnTo>
                        <a:lnTo>
                          <a:pt x="11" y="18"/>
                        </a:lnTo>
                        <a:lnTo>
                          <a:pt x="21" y="12"/>
                        </a:lnTo>
                        <a:lnTo>
                          <a:pt x="42" y="3"/>
                        </a:lnTo>
                        <a:lnTo>
                          <a:pt x="70" y="0"/>
                        </a:lnTo>
                        <a:lnTo>
                          <a:pt x="7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9" name="Freeform 95"/>
                  <p:cNvSpPr>
                    <a:spLocks/>
                  </p:cNvSpPr>
                  <p:nvPr/>
                </p:nvSpPr>
                <p:spPr bwMode="auto">
                  <a:xfrm>
                    <a:off x="2739445" y="2229010"/>
                    <a:ext cx="222250" cy="119063"/>
                  </a:xfrm>
                  <a:custGeom>
                    <a:avLst/>
                    <a:gdLst>
                      <a:gd name="T0" fmla="*/ 70 w 140"/>
                      <a:gd name="T1" fmla="*/ 0 h 75"/>
                      <a:gd name="T2" fmla="*/ 70 w 140"/>
                      <a:gd name="T3" fmla="*/ 0 h 75"/>
                      <a:gd name="T4" fmla="*/ 98 w 140"/>
                      <a:gd name="T5" fmla="*/ 3 h 75"/>
                      <a:gd name="T6" fmla="*/ 119 w 140"/>
                      <a:gd name="T7" fmla="*/ 12 h 75"/>
                      <a:gd name="T8" fmla="*/ 130 w 140"/>
                      <a:gd name="T9" fmla="*/ 18 h 75"/>
                      <a:gd name="T10" fmla="*/ 133 w 140"/>
                      <a:gd name="T11" fmla="*/ 24 h 75"/>
                      <a:gd name="T12" fmla="*/ 137 w 140"/>
                      <a:gd name="T13" fmla="*/ 30 h 75"/>
                      <a:gd name="T14" fmla="*/ 140 w 140"/>
                      <a:gd name="T15" fmla="*/ 39 h 75"/>
                      <a:gd name="T16" fmla="*/ 140 w 140"/>
                      <a:gd name="T17" fmla="*/ 39 h 75"/>
                      <a:gd name="T18" fmla="*/ 137 w 140"/>
                      <a:gd name="T19" fmla="*/ 45 h 75"/>
                      <a:gd name="T20" fmla="*/ 133 w 140"/>
                      <a:gd name="T21" fmla="*/ 54 h 75"/>
                      <a:gd name="T22" fmla="*/ 126 w 140"/>
                      <a:gd name="T23" fmla="*/ 60 h 75"/>
                      <a:gd name="T24" fmla="*/ 119 w 140"/>
                      <a:gd name="T25" fmla="*/ 63 h 75"/>
                      <a:gd name="T26" fmla="*/ 95 w 140"/>
                      <a:gd name="T27" fmla="*/ 72 h 75"/>
                      <a:gd name="T28" fmla="*/ 70 w 140"/>
                      <a:gd name="T29" fmla="*/ 75 h 75"/>
                      <a:gd name="T30" fmla="*/ 70 w 140"/>
                      <a:gd name="T31" fmla="*/ 75 h 75"/>
                      <a:gd name="T32" fmla="*/ 42 w 140"/>
                      <a:gd name="T33" fmla="*/ 69 h 75"/>
                      <a:gd name="T34" fmla="*/ 21 w 140"/>
                      <a:gd name="T35" fmla="*/ 63 h 75"/>
                      <a:gd name="T36" fmla="*/ 11 w 140"/>
                      <a:gd name="T37" fmla="*/ 57 h 75"/>
                      <a:gd name="T38" fmla="*/ 7 w 140"/>
                      <a:gd name="T39" fmla="*/ 51 h 75"/>
                      <a:gd name="T40" fmla="*/ 0 w 140"/>
                      <a:gd name="T41" fmla="*/ 42 h 75"/>
                      <a:gd name="T42" fmla="*/ 0 w 140"/>
                      <a:gd name="T43" fmla="*/ 36 h 75"/>
                      <a:gd name="T44" fmla="*/ 0 w 140"/>
                      <a:gd name="T45" fmla="*/ 36 h 75"/>
                      <a:gd name="T46" fmla="*/ 4 w 140"/>
                      <a:gd name="T47" fmla="*/ 27 h 75"/>
                      <a:gd name="T48" fmla="*/ 7 w 140"/>
                      <a:gd name="T49" fmla="*/ 21 h 75"/>
                      <a:gd name="T50" fmla="*/ 14 w 140"/>
                      <a:gd name="T51" fmla="*/ 15 h 75"/>
                      <a:gd name="T52" fmla="*/ 21 w 140"/>
                      <a:gd name="T53" fmla="*/ 9 h 75"/>
                      <a:gd name="T54" fmla="*/ 42 w 140"/>
                      <a:gd name="T55" fmla="*/ 0 h 75"/>
                      <a:gd name="T56" fmla="*/ 70 w 140"/>
                      <a:gd name="T57" fmla="*/ 0 h 75"/>
                      <a:gd name="T58" fmla="*/ 70 w 140"/>
                      <a:gd name="T59" fmla="*/ 0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40" h="75">
                        <a:moveTo>
                          <a:pt x="70" y="0"/>
                        </a:moveTo>
                        <a:lnTo>
                          <a:pt x="70" y="0"/>
                        </a:lnTo>
                        <a:lnTo>
                          <a:pt x="98" y="3"/>
                        </a:lnTo>
                        <a:lnTo>
                          <a:pt x="119" y="12"/>
                        </a:lnTo>
                        <a:lnTo>
                          <a:pt x="130" y="18"/>
                        </a:lnTo>
                        <a:lnTo>
                          <a:pt x="133" y="24"/>
                        </a:lnTo>
                        <a:lnTo>
                          <a:pt x="137" y="30"/>
                        </a:lnTo>
                        <a:lnTo>
                          <a:pt x="140" y="39"/>
                        </a:lnTo>
                        <a:lnTo>
                          <a:pt x="140" y="39"/>
                        </a:lnTo>
                        <a:lnTo>
                          <a:pt x="137" y="45"/>
                        </a:lnTo>
                        <a:lnTo>
                          <a:pt x="133" y="54"/>
                        </a:lnTo>
                        <a:lnTo>
                          <a:pt x="126" y="60"/>
                        </a:lnTo>
                        <a:lnTo>
                          <a:pt x="119" y="63"/>
                        </a:lnTo>
                        <a:lnTo>
                          <a:pt x="95" y="72"/>
                        </a:lnTo>
                        <a:lnTo>
                          <a:pt x="70" y="75"/>
                        </a:lnTo>
                        <a:lnTo>
                          <a:pt x="70" y="75"/>
                        </a:lnTo>
                        <a:lnTo>
                          <a:pt x="42" y="69"/>
                        </a:lnTo>
                        <a:lnTo>
                          <a:pt x="21" y="63"/>
                        </a:lnTo>
                        <a:lnTo>
                          <a:pt x="11" y="57"/>
                        </a:lnTo>
                        <a:lnTo>
                          <a:pt x="7" y="51"/>
                        </a:lnTo>
                        <a:lnTo>
                          <a:pt x="0" y="42"/>
                        </a:lnTo>
                        <a:lnTo>
                          <a:pt x="0" y="36"/>
                        </a:lnTo>
                        <a:lnTo>
                          <a:pt x="0" y="36"/>
                        </a:lnTo>
                        <a:lnTo>
                          <a:pt x="4" y="27"/>
                        </a:lnTo>
                        <a:lnTo>
                          <a:pt x="7" y="21"/>
                        </a:lnTo>
                        <a:lnTo>
                          <a:pt x="14" y="15"/>
                        </a:lnTo>
                        <a:lnTo>
                          <a:pt x="21" y="9"/>
                        </a:lnTo>
                        <a:lnTo>
                          <a:pt x="42" y="0"/>
                        </a:lnTo>
                        <a:lnTo>
                          <a:pt x="70" y="0"/>
                        </a:lnTo>
                        <a:lnTo>
                          <a:pt x="70" y="0"/>
                        </a:lnTo>
                        <a:close/>
                      </a:path>
                    </a:pathLst>
                  </a:custGeom>
                  <a:solidFill>
                    <a:srgbClr val="FF07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90" name="Freeform 96"/>
                  <p:cNvSpPr>
                    <a:spLocks/>
                  </p:cNvSpPr>
                  <p:nvPr/>
                </p:nvSpPr>
                <p:spPr bwMode="auto">
                  <a:xfrm>
                    <a:off x="2745795" y="2229010"/>
                    <a:ext cx="211138" cy="114300"/>
                  </a:xfrm>
                  <a:custGeom>
                    <a:avLst/>
                    <a:gdLst>
                      <a:gd name="T0" fmla="*/ 66 w 133"/>
                      <a:gd name="T1" fmla="*/ 0 h 72"/>
                      <a:gd name="T2" fmla="*/ 66 w 133"/>
                      <a:gd name="T3" fmla="*/ 0 h 72"/>
                      <a:gd name="T4" fmla="*/ 94 w 133"/>
                      <a:gd name="T5" fmla="*/ 3 h 72"/>
                      <a:gd name="T6" fmla="*/ 115 w 133"/>
                      <a:gd name="T7" fmla="*/ 12 h 72"/>
                      <a:gd name="T8" fmla="*/ 129 w 133"/>
                      <a:gd name="T9" fmla="*/ 24 h 72"/>
                      <a:gd name="T10" fmla="*/ 133 w 133"/>
                      <a:gd name="T11" fmla="*/ 30 h 72"/>
                      <a:gd name="T12" fmla="*/ 133 w 133"/>
                      <a:gd name="T13" fmla="*/ 39 h 72"/>
                      <a:gd name="T14" fmla="*/ 133 w 133"/>
                      <a:gd name="T15" fmla="*/ 39 h 72"/>
                      <a:gd name="T16" fmla="*/ 133 w 133"/>
                      <a:gd name="T17" fmla="*/ 45 h 72"/>
                      <a:gd name="T18" fmla="*/ 129 w 133"/>
                      <a:gd name="T19" fmla="*/ 51 h 72"/>
                      <a:gd name="T20" fmla="*/ 112 w 133"/>
                      <a:gd name="T21" fmla="*/ 63 h 72"/>
                      <a:gd name="T22" fmla="*/ 91 w 133"/>
                      <a:gd name="T23" fmla="*/ 72 h 72"/>
                      <a:gd name="T24" fmla="*/ 66 w 133"/>
                      <a:gd name="T25" fmla="*/ 72 h 72"/>
                      <a:gd name="T26" fmla="*/ 66 w 133"/>
                      <a:gd name="T27" fmla="*/ 72 h 72"/>
                      <a:gd name="T28" fmla="*/ 38 w 133"/>
                      <a:gd name="T29" fmla="*/ 69 h 72"/>
                      <a:gd name="T30" fmla="*/ 17 w 133"/>
                      <a:gd name="T31" fmla="*/ 60 h 72"/>
                      <a:gd name="T32" fmla="*/ 3 w 133"/>
                      <a:gd name="T33" fmla="*/ 48 h 72"/>
                      <a:gd name="T34" fmla="*/ 0 w 133"/>
                      <a:gd name="T35" fmla="*/ 42 h 72"/>
                      <a:gd name="T36" fmla="*/ 0 w 133"/>
                      <a:gd name="T37" fmla="*/ 36 h 72"/>
                      <a:gd name="T38" fmla="*/ 0 w 133"/>
                      <a:gd name="T39" fmla="*/ 36 h 72"/>
                      <a:gd name="T40" fmla="*/ 0 w 133"/>
                      <a:gd name="T41" fmla="*/ 27 h 72"/>
                      <a:gd name="T42" fmla="*/ 3 w 133"/>
                      <a:gd name="T43" fmla="*/ 21 h 72"/>
                      <a:gd name="T44" fmla="*/ 17 w 133"/>
                      <a:gd name="T45" fmla="*/ 9 h 72"/>
                      <a:gd name="T46" fmla="*/ 42 w 133"/>
                      <a:gd name="T47" fmla="*/ 3 h 72"/>
                      <a:gd name="T48" fmla="*/ 66 w 133"/>
                      <a:gd name="T49" fmla="*/ 0 h 72"/>
                      <a:gd name="T50" fmla="*/ 66 w 133"/>
                      <a:gd name="T51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33" h="72">
                        <a:moveTo>
                          <a:pt x="66" y="0"/>
                        </a:moveTo>
                        <a:lnTo>
                          <a:pt x="66" y="0"/>
                        </a:lnTo>
                        <a:lnTo>
                          <a:pt x="94" y="3"/>
                        </a:lnTo>
                        <a:lnTo>
                          <a:pt x="115" y="12"/>
                        </a:lnTo>
                        <a:lnTo>
                          <a:pt x="129" y="24"/>
                        </a:lnTo>
                        <a:lnTo>
                          <a:pt x="133" y="30"/>
                        </a:lnTo>
                        <a:lnTo>
                          <a:pt x="133" y="39"/>
                        </a:lnTo>
                        <a:lnTo>
                          <a:pt x="133" y="39"/>
                        </a:lnTo>
                        <a:lnTo>
                          <a:pt x="133" y="45"/>
                        </a:lnTo>
                        <a:lnTo>
                          <a:pt x="129" y="51"/>
                        </a:lnTo>
                        <a:lnTo>
                          <a:pt x="112" y="63"/>
                        </a:lnTo>
                        <a:lnTo>
                          <a:pt x="91" y="72"/>
                        </a:lnTo>
                        <a:lnTo>
                          <a:pt x="66" y="72"/>
                        </a:lnTo>
                        <a:lnTo>
                          <a:pt x="66" y="72"/>
                        </a:lnTo>
                        <a:lnTo>
                          <a:pt x="38" y="69"/>
                        </a:lnTo>
                        <a:lnTo>
                          <a:pt x="17" y="60"/>
                        </a:lnTo>
                        <a:lnTo>
                          <a:pt x="3" y="48"/>
                        </a:lnTo>
                        <a:lnTo>
                          <a:pt x="0" y="42"/>
                        </a:lnTo>
                        <a:lnTo>
                          <a:pt x="0" y="36"/>
                        </a:lnTo>
                        <a:lnTo>
                          <a:pt x="0" y="36"/>
                        </a:lnTo>
                        <a:lnTo>
                          <a:pt x="0" y="27"/>
                        </a:lnTo>
                        <a:lnTo>
                          <a:pt x="3" y="21"/>
                        </a:lnTo>
                        <a:lnTo>
                          <a:pt x="17" y="9"/>
                        </a:lnTo>
                        <a:lnTo>
                          <a:pt x="42" y="3"/>
                        </a:lnTo>
                        <a:lnTo>
                          <a:pt x="66" y="0"/>
                        </a:lnTo>
                        <a:lnTo>
                          <a:pt x="66" y="0"/>
                        </a:lnTo>
                        <a:close/>
                      </a:path>
                    </a:pathLst>
                  </a:custGeom>
                  <a:solidFill>
                    <a:srgbClr val="FF0A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91" name="Freeform 97"/>
                  <p:cNvSpPr>
                    <a:spLocks/>
                  </p:cNvSpPr>
                  <p:nvPr/>
                </p:nvSpPr>
                <p:spPr bwMode="auto">
                  <a:xfrm>
                    <a:off x="2745795" y="2229010"/>
                    <a:ext cx="211138" cy="114300"/>
                  </a:xfrm>
                  <a:custGeom>
                    <a:avLst/>
                    <a:gdLst>
                      <a:gd name="T0" fmla="*/ 66 w 133"/>
                      <a:gd name="T1" fmla="*/ 0 h 72"/>
                      <a:gd name="T2" fmla="*/ 66 w 133"/>
                      <a:gd name="T3" fmla="*/ 0 h 72"/>
                      <a:gd name="T4" fmla="*/ 91 w 133"/>
                      <a:gd name="T5" fmla="*/ 6 h 72"/>
                      <a:gd name="T6" fmla="*/ 112 w 133"/>
                      <a:gd name="T7" fmla="*/ 12 h 72"/>
                      <a:gd name="T8" fmla="*/ 126 w 133"/>
                      <a:gd name="T9" fmla="*/ 24 h 72"/>
                      <a:gd name="T10" fmla="*/ 129 w 133"/>
                      <a:gd name="T11" fmla="*/ 30 h 72"/>
                      <a:gd name="T12" fmla="*/ 133 w 133"/>
                      <a:gd name="T13" fmla="*/ 39 h 72"/>
                      <a:gd name="T14" fmla="*/ 133 w 133"/>
                      <a:gd name="T15" fmla="*/ 39 h 72"/>
                      <a:gd name="T16" fmla="*/ 129 w 133"/>
                      <a:gd name="T17" fmla="*/ 45 h 72"/>
                      <a:gd name="T18" fmla="*/ 126 w 133"/>
                      <a:gd name="T19" fmla="*/ 51 h 72"/>
                      <a:gd name="T20" fmla="*/ 112 w 133"/>
                      <a:gd name="T21" fmla="*/ 63 h 72"/>
                      <a:gd name="T22" fmla="*/ 91 w 133"/>
                      <a:gd name="T23" fmla="*/ 69 h 72"/>
                      <a:gd name="T24" fmla="*/ 66 w 133"/>
                      <a:gd name="T25" fmla="*/ 72 h 72"/>
                      <a:gd name="T26" fmla="*/ 66 w 133"/>
                      <a:gd name="T27" fmla="*/ 72 h 72"/>
                      <a:gd name="T28" fmla="*/ 38 w 133"/>
                      <a:gd name="T29" fmla="*/ 69 h 72"/>
                      <a:gd name="T30" fmla="*/ 17 w 133"/>
                      <a:gd name="T31" fmla="*/ 60 h 72"/>
                      <a:gd name="T32" fmla="*/ 7 w 133"/>
                      <a:gd name="T33" fmla="*/ 48 h 72"/>
                      <a:gd name="T34" fmla="*/ 0 w 133"/>
                      <a:gd name="T35" fmla="*/ 42 h 72"/>
                      <a:gd name="T36" fmla="*/ 0 w 133"/>
                      <a:gd name="T37" fmla="*/ 36 h 72"/>
                      <a:gd name="T38" fmla="*/ 0 w 133"/>
                      <a:gd name="T39" fmla="*/ 36 h 72"/>
                      <a:gd name="T40" fmla="*/ 3 w 133"/>
                      <a:gd name="T41" fmla="*/ 27 h 72"/>
                      <a:gd name="T42" fmla="*/ 7 w 133"/>
                      <a:gd name="T43" fmla="*/ 21 h 72"/>
                      <a:gd name="T44" fmla="*/ 21 w 133"/>
                      <a:gd name="T45" fmla="*/ 12 h 72"/>
                      <a:gd name="T46" fmla="*/ 42 w 133"/>
                      <a:gd name="T47" fmla="*/ 3 h 72"/>
                      <a:gd name="T48" fmla="*/ 66 w 133"/>
                      <a:gd name="T49" fmla="*/ 0 h 72"/>
                      <a:gd name="T50" fmla="*/ 66 w 133"/>
                      <a:gd name="T51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33" h="72">
                        <a:moveTo>
                          <a:pt x="66" y="0"/>
                        </a:moveTo>
                        <a:lnTo>
                          <a:pt x="66" y="0"/>
                        </a:lnTo>
                        <a:lnTo>
                          <a:pt x="91" y="6"/>
                        </a:lnTo>
                        <a:lnTo>
                          <a:pt x="112" y="12"/>
                        </a:lnTo>
                        <a:lnTo>
                          <a:pt x="126" y="24"/>
                        </a:lnTo>
                        <a:lnTo>
                          <a:pt x="129" y="30"/>
                        </a:lnTo>
                        <a:lnTo>
                          <a:pt x="133" y="39"/>
                        </a:lnTo>
                        <a:lnTo>
                          <a:pt x="133" y="39"/>
                        </a:lnTo>
                        <a:lnTo>
                          <a:pt x="129" y="45"/>
                        </a:lnTo>
                        <a:lnTo>
                          <a:pt x="126" y="51"/>
                        </a:lnTo>
                        <a:lnTo>
                          <a:pt x="112" y="63"/>
                        </a:lnTo>
                        <a:lnTo>
                          <a:pt x="91" y="69"/>
                        </a:lnTo>
                        <a:lnTo>
                          <a:pt x="66" y="72"/>
                        </a:lnTo>
                        <a:lnTo>
                          <a:pt x="66" y="72"/>
                        </a:lnTo>
                        <a:lnTo>
                          <a:pt x="38" y="69"/>
                        </a:lnTo>
                        <a:lnTo>
                          <a:pt x="17" y="60"/>
                        </a:lnTo>
                        <a:lnTo>
                          <a:pt x="7" y="48"/>
                        </a:lnTo>
                        <a:lnTo>
                          <a:pt x="0" y="42"/>
                        </a:lnTo>
                        <a:lnTo>
                          <a:pt x="0" y="36"/>
                        </a:lnTo>
                        <a:lnTo>
                          <a:pt x="0" y="36"/>
                        </a:lnTo>
                        <a:lnTo>
                          <a:pt x="3" y="27"/>
                        </a:lnTo>
                        <a:lnTo>
                          <a:pt x="7" y="21"/>
                        </a:lnTo>
                        <a:lnTo>
                          <a:pt x="21" y="12"/>
                        </a:lnTo>
                        <a:lnTo>
                          <a:pt x="42" y="3"/>
                        </a:lnTo>
                        <a:lnTo>
                          <a:pt x="66" y="0"/>
                        </a:lnTo>
                        <a:lnTo>
                          <a:pt x="66" y="0"/>
                        </a:lnTo>
                        <a:close/>
                      </a:path>
                    </a:pathLst>
                  </a:custGeom>
                  <a:solidFill>
                    <a:srgbClr val="FF0D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92" name="Freeform 98"/>
                  <p:cNvSpPr>
                    <a:spLocks/>
                  </p:cNvSpPr>
                  <p:nvPr/>
                </p:nvSpPr>
                <p:spPr bwMode="auto">
                  <a:xfrm>
                    <a:off x="2750558" y="2233773"/>
                    <a:ext cx="200025" cy="109538"/>
                  </a:xfrm>
                  <a:custGeom>
                    <a:avLst/>
                    <a:gdLst>
                      <a:gd name="T0" fmla="*/ 63 w 126"/>
                      <a:gd name="T1" fmla="*/ 0 h 69"/>
                      <a:gd name="T2" fmla="*/ 63 w 126"/>
                      <a:gd name="T3" fmla="*/ 0 h 69"/>
                      <a:gd name="T4" fmla="*/ 88 w 126"/>
                      <a:gd name="T5" fmla="*/ 3 h 69"/>
                      <a:gd name="T6" fmla="*/ 109 w 126"/>
                      <a:gd name="T7" fmla="*/ 9 h 69"/>
                      <a:gd name="T8" fmla="*/ 123 w 126"/>
                      <a:gd name="T9" fmla="*/ 21 h 69"/>
                      <a:gd name="T10" fmla="*/ 126 w 126"/>
                      <a:gd name="T11" fmla="*/ 27 h 69"/>
                      <a:gd name="T12" fmla="*/ 126 w 126"/>
                      <a:gd name="T13" fmla="*/ 36 h 69"/>
                      <a:gd name="T14" fmla="*/ 126 w 126"/>
                      <a:gd name="T15" fmla="*/ 36 h 69"/>
                      <a:gd name="T16" fmla="*/ 126 w 126"/>
                      <a:gd name="T17" fmla="*/ 42 h 69"/>
                      <a:gd name="T18" fmla="*/ 123 w 126"/>
                      <a:gd name="T19" fmla="*/ 48 h 69"/>
                      <a:gd name="T20" fmla="*/ 109 w 126"/>
                      <a:gd name="T21" fmla="*/ 60 h 69"/>
                      <a:gd name="T22" fmla="*/ 88 w 126"/>
                      <a:gd name="T23" fmla="*/ 66 h 69"/>
                      <a:gd name="T24" fmla="*/ 63 w 126"/>
                      <a:gd name="T25" fmla="*/ 69 h 69"/>
                      <a:gd name="T26" fmla="*/ 63 w 126"/>
                      <a:gd name="T27" fmla="*/ 69 h 69"/>
                      <a:gd name="T28" fmla="*/ 39 w 126"/>
                      <a:gd name="T29" fmla="*/ 66 h 69"/>
                      <a:gd name="T30" fmla="*/ 18 w 126"/>
                      <a:gd name="T31" fmla="*/ 57 h 69"/>
                      <a:gd name="T32" fmla="*/ 4 w 126"/>
                      <a:gd name="T33" fmla="*/ 45 h 69"/>
                      <a:gd name="T34" fmla="*/ 0 w 126"/>
                      <a:gd name="T35" fmla="*/ 39 h 69"/>
                      <a:gd name="T36" fmla="*/ 0 w 126"/>
                      <a:gd name="T37" fmla="*/ 33 h 69"/>
                      <a:gd name="T38" fmla="*/ 0 w 126"/>
                      <a:gd name="T39" fmla="*/ 33 h 69"/>
                      <a:gd name="T40" fmla="*/ 0 w 126"/>
                      <a:gd name="T41" fmla="*/ 24 h 69"/>
                      <a:gd name="T42" fmla="*/ 4 w 126"/>
                      <a:gd name="T43" fmla="*/ 18 h 69"/>
                      <a:gd name="T44" fmla="*/ 18 w 126"/>
                      <a:gd name="T45" fmla="*/ 9 h 69"/>
                      <a:gd name="T46" fmla="*/ 39 w 126"/>
                      <a:gd name="T47" fmla="*/ 0 h 69"/>
                      <a:gd name="T48" fmla="*/ 63 w 126"/>
                      <a:gd name="T49" fmla="*/ 0 h 69"/>
                      <a:gd name="T50" fmla="*/ 63 w 126"/>
                      <a:gd name="T51" fmla="*/ 0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26" h="69">
                        <a:moveTo>
                          <a:pt x="63" y="0"/>
                        </a:moveTo>
                        <a:lnTo>
                          <a:pt x="63" y="0"/>
                        </a:lnTo>
                        <a:lnTo>
                          <a:pt x="88" y="3"/>
                        </a:lnTo>
                        <a:lnTo>
                          <a:pt x="109" y="9"/>
                        </a:lnTo>
                        <a:lnTo>
                          <a:pt x="123" y="21"/>
                        </a:lnTo>
                        <a:lnTo>
                          <a:pt x="126" y="27"/>
                        </a:lnTo>
                        <a:lnTo>
                          <a:pt x="126" y="36"/>
                        </a:lnTo>
                        <a:lnTo>
                          <a:pt x="126" y="36"/>
                        </a:lnTo>
                        <a:lnTo>
                          <a:pt x="126" y="42"/>
                        </a:lnTo>
                        <a:lnTo>
                          <a:pt x="123" y="48"/>
                        </a:lnTo>
                        <a:lnTo>
                          <a:pt x="109" y="60"/>
                        </a:lnTo>
                        <a:lnTo>
                          <a:pt x="88" y="66"/>
                        </a:lnTo>
                        <a:lnTo>
                          <a:pt x="63" y="69"/>
                        </a:lnTo>
                        <a:lnTo>
                          <a:pt x="63" y="69"/>
                        </a:lnTo>
                        <a:lnTo>
                          <a:pt x="39" y="66"/>
                        </a:lnTo>
                        <a:lnTo>
                          <a:pt x="18" y="57"/>
                        </a:lnTo>
                        <a:lnTo>
                          <a:pt x="4" y="45"/>
                        </a:lnTo>
                        <a:lnTo>
                          <a:pt x="0" y="39"/>
                        </a:lnTo>
                        <a:lnTo>
                          <a:pt x="0" y="33"/>
                        </a:lnTo>
                        <a:lnTo>
                          <a:pt x="0" y="33"/>
                        </a:lnTo>
                        <a:lnTo>
                          <a:pt x="0" y="24"/>
                        </a:lnTo>
                        <a:lnTo>
                          <a:pt x="4" y="18"/>
                        </a:lnTo>
                        <a:lnTo>
                          <a:pt x="18" y="9"/>
                        </a:lnTo>
                        <a:lnTo>
                          <a:pt x="39" y="0"/>
                        </a:lnTo>
                        <a:lnTo>
                          <a:pt x="63" y="0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F0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93" name="Freeform 99"/>
                  <p:cNvSpPr>
                    <a:spLocks/>
                  </p:cNvSpPr>
                  <p:nvPr/>
                </p:nvSpPr>
                <p:spPr bwMode="auto">
                  <a:xfrm>
                    <a:off x="2750558" y="2233773"/>
                    <a:ext cx="200025" cy="104775"/>
                  </a:xfrm>
                  <a:custGeom>
                    <a:avLst/>
                    <a:gdLst>
                      <a:gd name="T0" fmla="*/ 63 w 126"/>
                      <a:gd name="T1" fmla="*/ 0 h 66"/>
                      <a:gd name="T2" fmla="*/ 63 w 126"/>
                      <a:gd name="T3" fmla="*/ 0 h 66"/>
                      <a:gd name="T4" fmla="*/ 88 w 126"/>
                      <a:gd name="T5" fmla="*/ 3 h 66"/>
                      <a:gd name="T6" fmla="*/ 109 w 126"/>
                      <a:gd name="T7" fmla="*/ 12 h 66"/>
                      <a:gd name="T8" fmla="*/ 119 w 126"/>
                      <a:gd name="T9" fmla="*/ 21 h 66"/>
                      <a:gd name="T10" fmla="*/ 123 w 126"/>
                      <a:gd name="T11" fmla="*/ 27 h 66"/>
                      <a:gd name="T12" fmla="*/ 126 w 126"/>
                      <a:gd name="T13" fmla="*/ 36 h 66"/>
                      <a:gd name="T14" fmla="*/ 126 w 126"/>
                      <a:gd name="T15" fmla="*/ 36 h 66"/>
                      <a:gd name="T16" fmla="*/ 123 w 126"/>
                      <a:gd name="T17" fmla="*/ 42 h 66"/>
                      <a:gd name="T18" fmla="*/ 119 w 126"/>
                      <a:gd name="T19" fmla="*/ 48 h 66"/>
                      <a:gd name="T20" fmla="*/ 105 w 126"/>
                      <a:gd name="T21" fmla="*/ 57 h 66"/>
                      <a:gd name="T22" fmla="*/ 88 w 126"/>
                      <a:gd name="T23" fmla="*/ 66 h 66"/>
                      <a:gd name="T24" fmla="*/ 63 w 126"/>
                      <a:gd name="T25" fmla="*/ 66 h 66"/>
                      <a:gd name="T26" fmla="*/ 63 w 126"/>
                      <a:gd name="T27" fmla="*/ 66 h 66"/>
                      <a:gd name="T28" fmla="*/ 39 w 126"/>
                      <a:gd name="T29" fmla="*/ 63 h 66"/>
                      <a:gd name="T30" fmla="*/ 18 w 126"/>
                      <a:gd name="T31" fmla="*/ 57 h 66"/>
                      <a:gd name="T32" fmla="*/ 7 w 126"/>
                      <a:gd name="T33" fmla="*/ 45 h 66"/>
                      <a:gd name="T34" fmla="*/ 4 w 126"/>
                      <a:gd name="T35" fmla="*/ 39 h 66"/>
                      <a:gd name="T36" fmla="*/ 0 w 126"/>
                      <a:gd name="T37" fmla="*/ 33 h 66"/>
                      <a:gd name="T38" fmla="*/ 0 w 126"/>
                      <a:gd name="T39" fmla="*/ 33 h 66"/>
                      <a:gd name="T40" fmla="*/ 4 w 126"/>
                      <a:gd name="T41" fmla="*/ 27 h 66"/>
                      <a:gd name="T42" fmla="*/ 7 w 126"/>
                      <a:gd name="T43" fmla="*/ 18 h 66"/>
                      <a:gd name="T44" fmla="*/ 21 w 126"/>
                      <a:gd name="T45" fmla="*/ 9 h 66"/>
                      <a:gd name="T46" fmla="*/ 39 w 126"/>
                      <a:gd name="T47" fmla="*/ 3 h 66"/>
                      <a:gd name="T48" fmla="*/ 63 w 126"/>
                      <a:gd name="T49" fmla="*/ 0 h 66"/>
                      <a:gd name="T50" fmla="*/ 63 w 126"/>
                      <a:gd name="T51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26" h="66">
                        <a:moveTo>
                          <a:pt x="63" y="0"/>
                        </a:moveTo>
                        <a:lnTo>
                          <a:pt x="63" y="0"/>
                        </a:lnTo>
                        <a:lnTo>
                          <a:pt x="88" y="3"/>
                        </a:lnTo>
                        <a:lnTo>
                          <a:pt x="109" y="12"/>
                        </a:lnTo>
                        <a:lnTo>
                          <a:pt x="119" y="21"/>
                        </a:lnTo>
                        <a:lnTo>
                          <a:pt x="123" y="27"/>
                        </a:lnTo>
                        <a:lnTo>
                          <a:pt x="126" y="36"/>
                        </a:lnTo>
                        <a:lnTo>
                          <a:pt x="126" y="36"/>
                        </a:lnTo>
                        <a:lnTo>
                          <a:pt x="123" y="42"/>
                        </a:lnTo>
                        <a:lnTo>
                          <a:pt x="119" y="48"/>
                        </a:lnTo>
                        <a:lnTo>
                          <a:pt x="105" y="57"/>
                        </a:lnTo>
                        <a:lnTo>
                          <a:pt x="88" y="66"/>
                        </a:lnTo>
                        <a:lnTo>
                          <a:pt x="63" y="66"/>
                        </a:lnTo>
                        <a:lnTo>
                          <a:pt x="63" y="66"/>
                        </a:lnTo>
                        <a:lnTo>
                          <a:pt x="39" y="63"/>
                        </a:lnTo>
                        <a:lnTo>
                          <a:pt x="18" y="57"/>
                        </a:lnTo>
                        <a:lnTo>
                          <a:pt x="7" y="45"/>
                        </a:lnTo>
                        <a:lnTo>
                          <a:pt x="4" y="39"/>
                        </a:lnTo>
                        <a:lnTo>
                          <a:pt x="0" y="33"/>
                        </a:lnTo>
                        <a:lnTo>
                          <a:pt x="0" y="33"/>
                        </a:lnTo>
                        <a:lnTo>
                          <a:pt x="4" y="27"/>
                        </a:lnTo>
                        <a:lnTo>
                          <a:pt x="7" y="18"/>
                        </a:lnTo>
                        <a:lnTo>
                          <a:pt x="21" y="9"/>
                        </a:lnTo>
                        <a:lnTo>
                          <a:pt x="39" y="3"/>
                        </a:lnTo>
                        <a:lnTo>
                          <a:pt x="63" y="0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F0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94" name="Freeform 100"/>
                  <p:cNvSpPr>
                    <a:spLocks/>
                  </p:cNvSpPr>
                  <p:nvPr/>
                </p:nvSpPr>
                <p:spPr bwMode="auto">
                  <a:xfrm>
                    <a:off x="2756908" y="2233773"/>
                    <a:ext cx="188913" cy="104775"/>
                  </a:xfrm>
                  <a:custGeom>
                    <a:avLst/>
                    <a:gdLst>
                      <a:gd name="T0" fmla="*/ 59 w 119"/>
                      <a:gd name="T1" fmla="*/ 0 h 66"/>
                      <a:gd name="T2" fmla="*/ 59 w 119"/>
                      <a:gd name="T3" fmla="*/ 0 h 66"/>
                      <a:gd name="T4" fmla="*/ 84 w 119"/>
                      <a:gd name="T5" fmla="*/ 3 h 66"/>
                      <a:gd name="T6" fmla="*/ 101 w 119"/>
                      <a:gd name="T7" fmla="*/ 12 h 66"/>
                      <a:gd name="T8" fmla="*/ 115 w 119"/>
                      <a:gd name="T9" fmla="*/ 21 h 66"/>
                      <a:gd name="T10" fmla="*/ 119 w 119"/>
                      <a:gd name="T11" fmla="*/ 27 h 66"/>
                      <a:gd name="T12" fmla="*/ 119 w 119"/>
                      <a:gd name="T13" fmla="*/ 36 h 66"/>
                      <a:gd name="T14" fmla="*/ 119 w 119"/>
                      <a:gd name="T15" fmla="*/ 36 h 66"/>
                      <a:gd name="T16" fmla="*/ 119 w 119"/>
                      <a:gd name="T17" fmla="*/ 42 h 66"/>
                      <a:gd name="T18" fmla="*/ 115 w 119"/>
                      <a:gd name="T19" fmla="*/ 48 h 66"/>
                      <a:gd name="T20" fmla="*/ 101 w 119"/>
                      <a:gd name="T21" fmla="*/ 57 h 66"/>
                      <a:gd name="T22" fmla="*/ 80 w 119"/>
                      <a:gd name="T23" fmla="*/ 63 h 66"/>
                      <a:gd name="T24" fmla="*/ 59 w 119"/>
                      <a:gd name="T25" fmla="*/ 66 h 66"/>
                      <a:gd name="T26" fmla="*/ 59 w 119"/>
                      <a:gd name="T27" fmla="*/ 66 h 66"/>
                      <a:gd name="T28" fmla="*/ 35 w 119"/>
                      <a:gd name="T29" fmla="*/ 63 h 66"/>
                      <a:gd name="T30" fmla="*/ 17 w 119"/>
                      <a:gd name="T31" fmla="*/ 54 h 66"/>
                      <a:gd name="T32" fmla="*/ 3 w 119"/>
                      <a:gd name="T33" fmla="*/ 45 h 66"/>
                      <a:gd name="T34" fmla="*/ 0 w 119"/>
                      <a:gd name="T35" fmla="*/ 39 h 66"/>
                      <a:gd name="T36" fmla="*/ 0 w 119"/>
                      <a:gd name="T37" fmla="*/ 33 h 66"/>
                      <a:gd name="T38" fmla="*/ 0 w 119"/>
                      <a:gd name="T39" fmla="*/ 33 h 66"/>
                      <a:gd name="T40" fmla="*/ 0 w 119"/>
                      <a:gd name="T41" fmla="*/ 27 h 66"/>
                      <a:gd name="T42" fmla="*/ 3 w 119"/>
                      <a:gd name="T43" fmla="*/ 21 h 66"/>
                      <a:gd name="T44" fmla="*/ 17 w 119"/>
                      <a:gd name="T45" fmla="*/ 9 h 66"/>
                      <a:gd name="T46" fmla="*/ 35 w 119"/>
                      <a:gd name="T47" fmla="*/ 3 h 66"/>
                      <a:gd name="T48" fmla="*/ 59 w 119"/>
                      <a:gd name="T49" fmla="*/ 0 h 66"/>
                      <a:gd name="T50" fmla="*/ 59 w 119"/>
                      <a:gd name="T51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19" h="66">
                        <a:moveTo>
                          <a:pt x="59" y="0"/>
                        </a:moveTo>
                        <a:lnTo>
                          <a:pt x="59" y="0"/>
                        </a:lnTo>
                        <a:lnTo>
                          <a:pt x="84" y="3"/>
                        </a:lnTo>
                        <a:lnTo>
                          <a:pt x="101" y="12"/>
                        </a:lnTo>
                        <a:lnTo>
                          <a:pt x="115" y="21"/>
                        </a:lnTo>
                        <a:lnTo>
                          <a:pt x="119" y="27"/>
                        </a:lnTo>
                        <a:lnTo>
                          <a:pt x="119" y="36"/>
                        </a:lnTo>
                        <a:lnTo>
                          <a:pt x="119" y="36"/>
                        </a:lnTo>
                        <a:lnTo>
                          <a:pt x="119" y="42"/>
                        </a:lnTo>
                        <a:lnTo>
                          <a:pt x="115" y="48"/>
                        </a:lnTo>
                        <a:lnTo>
                          <a:pt x="101" y="57"/>
                        </a:lnTo>
                        <a:lnTo>
                          <a:pt x="80" y="63"/>
                        </a:lnTo>
                        <a:lnTo>
                          <a:pt x="59" y="66"/>
                        </a:lnTo>
                        <a:lnTo>
                          <a:pt x="59" y="66"/>
                        </a:lnTo>
                        <a:lnTo>
                          <a:pt x="35" y="63"/>
                        </a:lnTo>
                        <a:lnTo>
                          <a:pt x="17" y="54"/>
                        </a:lnTo>
                        <a:lnTo>
                          <a:pt x="3" y="45"/>
                        </a:lnTo>
                        <a:lnTo>
                          <a:pt x="0" y="39"/>
                        </a:lnTo>
                        <a:lnTo>
                          <a:pt x="0" y="33"/>
                        </a:lnTo>
                        <a:lnTo>
                          <a:pt x="0" y="33"/>
                        </a:lnTo>
                        <a:lnTo>
                          <a:pt x="0" y="27"/>
                        </a:lnTo>
                        <a:lnTo>
                          <a:pt x="3" y="21"/>
                        </a:lnTo>
                        <a:lnTo>
                          <a:pt x="17" y="9"/>
                        </a:lnTo>
                        <a:lnTo>
                          <a:pt x="35" y="3"/>
                        </a:lnTo>
                        <a:lnTo>
                          <a:pt x="59" y="0"/>
                        </a:lnTo>
                        <a:lnTo>
                          <a:pt x="59" y="0"/>
                        </a:lnTo>
                        <a:close/>
                      </a:path>
                    </a:pathLst>
                  </a:custGeom>
                  <a:solidFill>
                    <a:srgbClr val="FF11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95" name="Freeform 101"/>
                  <p:cNvSpPr>
                    <a:spLocks/>
                  </p:cNvSpPr>
                  <p:nvPr/>
                </p:nvSpPr>
                <p:spPr bwMode="auto">
                  <a:xfrm>
                    <a:off x="2756908" y="2238535"/>
                    <a:ext cx="182563" cy="100013"/>
                  </a:xfrm>
                  <a:custGeom>
                    <a:avLst/>
                    <a:gdLst>
                      <a:gd name="T0" fmla="*/ 59 w 115"/>
                      <a:gd name="T1" fmla="*/ 0 h 63"/>
                      <a:gd name="T2" fmla="*/ 59 w 115"/>
                      <a:gd name="T3" fmla="*/ 0 h 63"/>
                      <a:gd name="T4" fmla="*/ 84 w 115"/>
                      <a:gd name="T5" fmla="*/ 3 h 63"/>
                      <a:gd name="T6" fmla="*/ 101 w 115"/>
                      <a:gd name="T7" fmla="*/ 9 h 63"/>
                      <a:gd name="T8" fmla="*/ 112 w 115"/>
                      <a:gd name="T9" fmla="*/ 21 h 63"/>
                      <a:gd name="T10" fmla="*/ 115 w 115"/>
                      <a:gd name="T11" fmla="*/ 27 h 63"/>
                      <a:gd name="T12" fmla="*/ 115 w 115"/>
                      <a:gd name="T13" fmla="*/ 33 h 63"/>
                      <a:gd name="T14" fmla="*/ 115 w 115"/>
                      <a:gd name="T15" fmla="*/ 33 h 63"/>
                      <a:gd name="T16" fmla="*/ 115 w 115"/>
                      <a:gd name="T17" fmla="*/ 39 h 63"/>
                      <a:gd name="T18" fmla="*/ 112 w 115"/>
                      <a:gd name="T19" fmla="*/ 45 h 63"/>
                      <a:gd name="T20" fmla="*/ 98 w 115"/>
                      <a:gd name="T21" fmla="*/ 54 h 63"/>
                      <a:gd name="T22" fmla="*/ 80 w 115"/>
                      <a:gd name="T23" fmla="*/ 60 h 63"/>
                      <a:gd name="T24" fmla="*/ 59 w 115"/>
                      <a:gd name="T25" fmla="*/ 63 h 63"/>
                      <a:gd name="T26" fmla="*/ 59 w 115"/>
                      <a:gd name="T27" fmla="*/ 63 h 63"/>
                      <a:gd name="T28" fmla="*/ 35 w 115"/>
                      <a:gd name="T29" fmla="*/ 60 h 63"/>
                      <a:gd name="T30" fmla="*/ 17 w 115"/>
                      <a:gd name="T31" fmla="*/ 51 h 63"/>
                      <a:gd name="T32" fmla="*/ 7 w 115"/>
                      <a:gd name="T33" fmla="*/ 42 h 63"/>
                      <a:gd name="T34" fmla="*/ 3 w 115"/>
                      <a:gd name="T35" fmla="*/ 36 h 63"/>
                      <a:gd name="T36" fmla="*/ 0 w 115"/>
                      <a:gd name="T37" fmla="*/ 30 h 63"/>
                      <a:gd name="T38" fmla="*/ 0 w 115"/>
                      <a:gd name="T39" fmla="*/ 30 h 63"/>
                      <a:gd name="T40" fmla="*/ 3 w 115"/>
                      <a:gd name="T41" fmla="*/ 24 h 63"/>
                      <a:gd name="T42" fmla="*/ 7 w 115"/>
                      <a:gd name="T43" fmla="*/ 18 h 63"/>
                      <a:gd name="T44" fmla="*/ 17 w 115"/>
                      <a:gd name="T45" fmla="*/ 9 h 63"/>
                      <a:gd name="T46" fmla="*/ 38 w 115"/>
                      <a:gd name="T47" fmla="*/ 0 h 63"/>
                      <a:gd name="T48" fmla="*/ 59 w 115"/>
                      <a:gd name="T49" fmla="*/ 0 h 63"/>
                      <a:gd name="T50" fmla="*/ 59 w 115"/>
                      <a:gd name="T51" fmla="*/ 0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15" h="63">
                        <a:moveTo>
                          <a:pt x="59" y="0"/>
                        </a:moveTo>
                        <a:lnTo>
                          <a:pt x="59" y="0"/>
                        </a:lnTo>
                        <a:lnTo>
                          <a:pt x="84" y="3"/>
                        </a:lnTo>
                        <a:lnTo>
                          <a:pt x="101" y="9"/>
                        </a:lnTo>
                        <a:lnTo>
                          <a:pt x="112" y="21"/>
                        </a:lnTo>
                        <a:lnTo>
                          <a:pt x="115" y="27"/>
                        </a:lnTo>
                        <a:lnTo>
                          <a:pt x="115" y="33"/>
                        </a:lnTo>
                        <a:lnTo>
                          <a:pt x="115" y="33"/>
                        </a:lnTo>
                        <a:lnTo>
                          <a:pt x="115" y="39"/>
                        </a:lnTo>
                        <a:lnTo>
                          <a:pt x="112" y="45"/>
                        </a:lnTo>
                        <a:lnTo>
                          <a:pt x="98" y="54"/>
                        </a:lnTo>
                        <a:lnTo>
                          <a:pt x="80" y="60"/>
                        </a:lnTo>
                        <a:lnTo>
                          <a:pt x="59" y="63"/>
                        </a:lnTo>
                        <a:lnTo>
                          <a:pt x="59" y="63"/>
                        </a:lnTo>
                        <a:lnTo>
                          <a:pt x="35" y="60"/>
                        </a:lnTo>
                        <a:lnTo>
                          <a:pt x="17" y="51"/>
                        </a:lnTo>
                        <a:lnTo>
                          <a:pt x="7" y="42"/>
                        </a:lnTo>
                        <a:lnTo>
                          <a:pt x="3" y="36"/>
                        </a:lnTo>
                        <a:lnTo>
                          <a:pt x="0" y="30"/>
                        </a:lnTo>
                        <a:lnTo>
                          <a:pt x="0" y="30"/>
                        </a:lnTo>
                        <a:lnTo>
                          <a:pt x="3" y="24"/>
                        </a:lnTo>
                        <a:lnTo>
                          <a:pt x="7" y="18"/>
                        </a:lnTo>
                        <a:lnTo>
                          <a:pt x="17" y="9"/>
                        </a:lnTo>
                        <a:lnTo>
                          <a:pt x="38" y="0"/>
                        </a:lnTo>
                        <a:lnTo>
                          <a:pt x="59" y="0"/>
                        </a:lnTo>
                        <a:lnTo>
                          <a:pt x="59" y="0"/>
                        </a:lnTo>
                        <a:close/>
                      </a:path>
                    </a:pathLst>
                  </a:custGeom>
                  <a:solidFill>
                    <a:srgbClr val="FF13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96" name="Freeform 102"/>
                  <p:cNvSpPr>
                    <a:spLocks/>
                  </p:cNvSpPr>
                  <p:nvPr/>
                </p:nvSpPr>
                <p:spPr bwMode="auto">
                  <a:xfrm>
                    <a:off x="2761670" y="2238535"/>
                    <a:ext cx="177800" cy="95250"/>
                  </a:xfrm>
                  <a:custGeom>
                    <a:avLst/>
                    <a:gdLst>
                      <a:gd name="T0" fmla="*/ 56 w 112"/>
                      <a:gd name="T1" fmla="*/ 0 h 60"/>
                      <a:gd name="T2" fmla="*/ 56 w 112"/>
                      <a:gd name="T3" fmla="*/ 0 h 60"/>
                      <a:gd name="T4" fmla="*/ 77 w 112"/>
                      <a:gd name="T5" fmla="*/ 3 h 60"/>
                      <a:gd name="T6" fmla="*/ 95 w 112"/>
                      <a:gd name="T7" fmla="*/ 9 h 60"/>
                      <a:gd name="T8" fmla="*/ 109 w 112"/>
                      <a:gd name="T9" fmla="*/ 21 h 60"/>
                      <a:gd name="T10" fmla="*/ 112 w 112"/>
                      <a:gd name="T11" fmla="*/ 27 h 60"/>
                      <a:gd name="T12" fmla="*/ 112 w 112"/>
                      <a:gd name="T13" fmla="*/ 33 h 60"/>
                      <a:gd name="T14" fmla="*/ 112 w 112"/>
                      <a:gd name="T15" fmla="*/ 33 h 60"/>
                      <a:gd name="T16" fmla="*/ 112 w 112"/>
                      <a:gd name="T17" fmla="*/ 39 h 60"/>
                      <a:gd name="T18" fmla="*/ 109 w 112"/>
                      <a:gd name="T19" fmla="*/ 42 h 60"/>
                      <a:gd name="T20" fmla="*/ 95 w 112"/>
                      <a:gd name="T21" fmla="*/ 54 h 60"/>
                      <a:gd name="T22" fmla="*/ 77 w 112"/>
                      <a:gd name="T23" fmla="*/ 60 h 60"/>
                      <a:gd name="T24" fmla="*/ 56 w 112"/>
                      <a:gd name="T25" fmla="*/ 60 h 60"/>
                      <a:gd name="T26" fmla="*/ 56 w 112"/>
                      <a:gd name="T27" fmla="*/ 60 h 60"/>
                      <a:gd name="T28" fmla="*/ 32 w 112"/>
                      <a:gd name="T29" fmla="*/ 57 h 60"/>
                      <a:gd name="T30" fmla="*/ 14 w 112"/>
                      <a:gd name="T31" fmla="*/ 51 h 60"/>
                      <a:gd name="T32" fmla="*/ 4 w 112"/>
                      <a:gd name="T33" fmla="*/ 42 h 60"/>
                      <a:gd name="T34" fmla="*/ 0 w 112"/>
                      <a:gd name="T35" fmla="*/ 36 h 60"/>
                      <a:gd name="T36" fmla="*/ 0 w 112"/>
                      <a:gd name="T37" fmla="*/ 30 h 60"/>
                      <a:gd name="T38" fmla="*/ 0 w 112"/>
                      <a:gd name="T39" fmla="*/ 30 h 60"/>
                      <a:gd name="T40" fmla="*/ 0 w 112"/>
                      <a:gd name="T41" fmla="*/ 24 h 60"/>
                      <a:gd name="T42" fmla="*/ 4 w 112"/>
                      <a:gd name="T43" fmla="*/ 18 h 60"/>
                      <a:gd name="T44" fmla="*/ 18 w 112"/>
                      <a:gd name="T45" fmla="*/ 9 h 60"/>
                      <a:gd name="T46" fmla="*/ 35 w 112"/>
                      <a:gd name="T47" fmla="*/ 3 h 60"/>
                      <a:gd name="T48" fmla="*/ 56 w 112"/>
                      <a:gd name="T49" fmla="*/ 0 h 60"/>
                      <a:gd name="T50" fmla="*/ 56 w 112"/>
                      <a:gd name="T51" fmla="*/ 0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12" h="60">
                        <a:moveTo>
                          <a:pt x="56" y="0"/>
                        </a:moveTo>
                        <a:lnTo>
                          <a:pt x="56" y="0"/>
                        </a:lnTo>
                        <a:lnTo>
                          <a:pt x="77" y="3"/>
                        </a:lnTo>
                        <a:lnTo>
                          <a:pt x="95" y="9"/>
                        </a:lnTo>
                        <a:lnTo>
                          <a:pt x="109" y="21"/>
                        </a:lnTo>
                        <a:lnTo>
                          <a:pt x="112" y="27"/>
                        </a:lnTo>
                        <a:lnTo>
                          <a:pt x="112" y="33"/>
                        </a:lnTo>
                        <a:lnTo>
                          <a:pt x="112" y="33"/>
                        </a:lnTo>
                        <a:lnTo>
                          <a:pt x="112" y="39"/>
                        </a:lnTo>
                        <a:lnTo>
                          <a:pt x="109" y="42"/>
                        </a:lnTo>
                        <a:lnTo>
                          <a:pt x="95" y="54"/>
                        </a:lnTo>
                        <a:lnTo>
                          <a:pt x="77" y="60"/>
                        </a:lnTo>
                        <a:lnTo>
                          <a:pt x="56" y="60"/>
                        </a:lnTo>
                        <a:lnTo>
                          <a:pt x="56" y="60"/>
                        </a:lnTo>
                        <a:lnTo>
                          <a:pt x="32" y="57"/>
                        </a:lnTo>
                        <a:lnTo>
                          <a:pt x="14" y="51"/>
                        </a:lnTo>
                        <a:lnTo>
                          <a:pt x="4" y="42"/>
                        </a:lnTo>
                        <a:lnTo>
                          <a:pt x="0" y="36"/>
                        </a:lnTo>
                        <a:lnTo>
                          <a:pt x="0" y="30"/>
                        </a:lnTo>
                        <a:lnTo>
                          <a:pt x="0" y="30"/>
                        </a:lnTo>
                        <a:lnTo>
                          <a:pt x="0" y="24"/>
                        </a:lnTo>
                        <a:lnTo>
                          <a:pt x="4" y="18"/>
                        </a:lnTo>
                        <a:lnTo>
                          <a:pt x="18" y="9"/>
                        </a:lnTo>
                        <a:lnTo>
                          <a:pt x="35" y="3"/>
                        </a:lnTo>
                        <a:lnTo>
                          <a:pt x="56" y="0"/>
                        </a:lnTo>
                        <a:lnTo>
                          <a:pt x="56" y="0"/>
                        </a:lnTo>
                        <a:close/>
                      </a:path>
                    </a:pathLst>
                  </a:custGeom>
                  <a:solidFill>
                    <a:srgbClr val="FF15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97" name="Freeform 103"/>
                  <p:cNvSpPr>
                    <a:spLocks/>
                  </p:cNvSpPr>
                  <p:nvPr/>
                </p:nvSpPr>
                <p:spPr bwMode="auto">
                  <a:xfrm>
                    <a:off x="2761670" y="2238535"/>
                    <a:ext cx="173038" cy="95250"/>
                  </a:xfrm>
                  <a:custGeom>
                    <a:avLst/>
                    <a:gdLst>
                      <a:gd name="T0" fmla="*/ 56 w 109"/>
                      <a:gd name="T1" fmla="*/ 0 h 60"/>
                      <a:gd name="T2" fmla="*/ 56 w 109"/>
                      <a:gd name="T3" fmla="*/ 0 h 60"/>
                      <a:gd name="T4" fmla="*/ 77 w 109"/>
                      <a:gd name="T5" fmla="*/ 3 h 60"/>
                      <a:gd name="T6" fmla="*/ 95 w 109"/>
                      <a:gd name="T7" fmla="*/ 12 h 60"/>
                      <a:gd name="T8" fmla="*/ 105 w 109"/>
                      <a:gd name="T9" fmla="*/ 21 h 60"/>
                      <a:gd name="T10" fmla="*/ 109 w 109"/>
                      <a:gd name="T11" fmla="*/ 27 h 60"/>
                      <a:gd name="T12" fmla="*/ 109 w 109"/>
                      <a:gd name="T13" fmla="*/ 33 h 60"/>
                      <a:gd name="T14" fmla="*/ 109 w 109"/>
                      <a:gd name="T15" fmla="*/ 33 h 60"/>
                      <a:gd name="T16" fmla="*/ 109 w 109"/>
                      <a:gd name="T17" fmla="*/ 39 h 60"/>
                      <a:gd name="T18" fmla="*/ 105 w 109"/>
                      <a:gd name="T19" fmla="*/ 42 h 60"/>
                      <a:gd name="T20" fmla="*/ 95 w 109"/>
                      <a:gd name="T21" fmla="*/ 51 h 60"/>
                      <a:gd name="T22" fmla="*/ 77 w 109"/>
                      <a:gd name="T23" fmla="*/ 57 h 60"/>
                      <a:gd name="T24" fmla="*/ 56 w 109"/>
                      <a:gd name="T25" fmla="*/ 60 h 60"/>
                      <a:gd name="T26" fmla="*/ 56 w 109"/>
                      <a:gd name="T27" fmla="*/ 60 h 60"/>
                      <a:gd name="T28" fmla="*/ 35 w 109"/>
                      <a:gd name="T29" fmla="*/ 57 h 60"/>
                      <a:gd name="T30" fmla="*/ 18 w 109"/>
                      <a:gd name="T31" fmla="*/ 51 h 60"/>
                      <a:gd name="T32" fmla="*/ 7 w 109"/>
                      <a:gd name="T33" fmla="*/ 42 h 60"/>
                      <a:gd name="T34" fmla="*/ 4 w 109"/>
                      <a:gd name="T35" fmla="*/ 36 h 60"/>
                      <a:gd name="T36" fmla="*/ 0 w 109"/>
                      <a:gd name="T37" fmla="*/ 30 h 60"/>
                      <a:gd name="T38" fmla="*/ 0 w 109"/>
                      <a:gd name="T39" fmla="*/ 30 h 60"/>
                      <a:gd name="T40" fmla="*/ 4 w 109"/>
                      <a:gd name="T41" fmla="*/ 24 h 60"/>
                      <a:gd name="T42" fmla="*/ 7 w 109"/>
                      <a:gd name="T43" fmla="*/ 18 h 60"/>
                      <a:gd name="T44" fmla="*/ 18 w 109"/>
                      <a:gd name="T45" fmla="*/ 9 h 60"/>
                      <a:gd name="T46" fmla="*/ 35 w 109"/>
                      <a:gd name="T47" fmla="*/ 3 h 60"/>
                      <a:gd name="T48" fmla="*/ 56 w 109"/>
                      <a:gd name="T49" fmla="*/ 0 h 60"/>
                      <a:gd name="T50" fmla="*/ 56 w 109"/>
                      <a:gd name="T51" fmla="*/ 0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9" h="60">
                        <a:moveTo>
                          <a:pt x="56" y="0"/>
                        </a:moveTo>
                        <a:lnTo>
                          <a:pt x="56" y="0"/>
                        </a:lnTo>
                        <a:lnTo>
                          <a:pt x="77" y="3"/>
                        </a:lnTo>
                        <a:lnTo>
                          <a:pt x="95" y="12"/>
                        </a:lnTo>
                        <a:lnTo>
                          <a:pt x="105" y="21"/>
                        </a:lnTo>
                        <a:lnTo>
                          <a:pt x="109" y="27"/>
                        </a:lnTo>
                        <a:lnTo>
                          <a:pt x="109" y="33"/>
                        </a:lnTo>
                        <a:lnTo>
                          <a:pt x="109" y="33"/>
                        </a:lnTo>
                        <a:lnTo>
                          <a:pt x="109" y="39"/>
                        </a:lnTo>
                        <a:lnTo>
                          <a:pt x="105" y="42"/>
                        </a:lnTo>
                        <a:lnTo>
                          <a:pt x="95" y="51"/>
                        </a:lnTo>
                        <a:lnTo>
                          <a:pt x="77" y="57"/>
                        </a:lnTo>
                        <a:lnTo>
                          <a:pt x="56" y="60"/>
                        </a:lnTo>
                        <a:lnTo>
                          <a:pt x="56" y="60"/>
                        </a:lnTo>
                        <a:lnTo>
                          <a:pt x="35" y="57"/>
                        </a:lnTo>
                        <a:lnTo>
                          <a:pt x="18" y="51"/>
                        </a:lnTo>
                        <a:lnTo>
                          <a:pt x="7" y="42"/>
                        </a:lnTo>
                        <a:lnTo>
                          <a:pt x="4" y="36"/>
                        </a:lnTo>
                        <a:lnTo>
                          <a:pt x="0" y="30"/>
                        </a:lnTo>
                        <a:lnTo>
                          <a:pt x="0" y="30"/>
                        </a:lnTo>
                        <a:lnTo>
                          <a:pt x="4" y="24"/>
                        </a:lnTo>
                        <a:lnTo>
                          <a:pt x="7" y="18"/>
                        </a:lnTo>
                        <a:lnTo>
                          <a:pt x="18" y="9"/>
                        </a:lnTo>
                        <a:lnTo>
                          <a:pt x="35" y="3"/>
                        </a:lnTo>
                        <a:lnTo>
                          <a:pt x="56" y="0"/>
                        </a:lnTo>
                        <a:lnTo>
                          <a:pt x="56" y="0"/>
                        </a:lnTo>
                        <a:close/>
                      </a:path>
                    </a:pathLst>
                  </a:custGeom>
                  <a:solidFill>
                    <a:srgbClr val="FF16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98" name="Freeform 104"/>
                  <p:cNvSpPr>
                    <a:spLocks/>
                  </p:cNvSpPr>
                  <p:nvPr/>
                </p:nvSpPr>
                <p:spPr bwMode="auto">
                  <a:xfrm>
                    <a:off x="2768020" y="2243298"/>
                    <a:ext cx="166688" cy="90488"/>
                  </a:xfrm>
                  <a:custGeom>
                    <a:avLst/>
                    <a:gdLst>
                      <a:gd name="T0" fmla="*/ 52 w 105"/>
                      <a:gd name="T1" fmla="*/ 0 h 57"/>
                      <a:gd name="T2" fmla="*/ 52 w 105"/>
                      <a:gd name="T3" fmla="*/ 0 h 57"/>
                      <a:gd name="T4" fmla="*/ 73 w 105"/>
                      <a:gd name="T5" fmla="*/ 3 h 57"/>
                      <a:gd name="T6" fmla="*/ 91 w 105"/>
                      <a:gd name="T7" fmla="*/ 9 h 57"/>
                      <a:gd name="T8" fmla="*/ 101 w 105"/>
                      <a:gd name="T9" fmla="*/ 18 h 57"/>
                      <a:gd name="T10" fmla="*/ 105 w 105"/>
                      <a:gd name="T11" fmla="*/ 30 h 57"/>
                      <a:gd name="T12" fmla="*/ 105 w 105"/>
                      <a:gd name="T13" fmla="*/ 30 h 57"/>
                      <a:gd name="T14" fmla="*/ 101 w 105"/>
                      <a:gd name="T15" fmla="*/ 39 h 57"/>
                      <a:gd name="T16" fmla="*/ 87 w 105"/>
                      <a:gd name="T17" fmla="*/ 48 h 57"/>
                      <a:gd name="T18" fmla="*/ 73 w 105"/>
                      <a:gd name="T19" fmla="*/ 54 h 57"/>
                      <a:gd name="T20" fmla="*/ 52 w 105"/>
                      <a:gd name="T21" fmla="*/ 57 h 57"/>
                      <a:gd name="T22" fmla="*/ 52 w 105"/>
                      <a:gd name="T23" fmla="*/ 57 h 57"/>
                      <a:gd name="T24" fmla="*/ 31 w 105"/>
                      <a:gd name="T25" fmla="*/ 54 h 57"/>
                      <a:gd name="T26" fmla="*/ 14 w 105"/>
                      <a:gd name="T27" fmla="*/ 48 h 57"/>
                      <a:gd name="T28" fmla="*/ 3 w 105"/>
                      <a:gd name="T29" fmla="*/ 36 h 57"/>
                      <a:gd name="T30" fmla="*/ 0 w 105"/>
                      <a:gd name="T31" fmla="*/ 27 h 57"/>
                      <a:gd name="T32" fmla="*/ 0 w 105"/>
                      <a:gd name="T33" fmla="*/ 27 h 57"/>
                      <a:gd name="T34" fmla="*/ 3 w 105"/>
                      <a:gd name="T35" fmla="*/ 15 h 57"/>
                      <a:gd name="T36" fmla="*/ 17 w 105"/>
                      <a:gd name="T37" fmla="*/ 6 h 57"/>
                      <a:gd name="T38" fmla="*/ 31 w 105"/>
                      <a:gd name="T39" fmla="*/ 0 h 57"/>
                      <a:gd name="T40" fmla="*/ 52 w 105"/>
                      <a:gd name="T41" fmla="*/ 0 h 57"/>
                      <a:gd name="T42" fmla="*/ 52 w 105"/>
                      <a:gd name="T43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05" h="57">
                        <a:moveTo>
                          <a:pt x="52" y="0"/>
                        </a:moveTo>
                        <a:lnTo>
                          <a:pt x="52" y="0"/>
                        </a:lnTo>
                        <a:lnTo>
                          <a:pt x="73" y="3"/>
                        </a:lnTo>
                        <a:lnTo>
                          <a:pt x="91" y="9"/>
                        </a:lnTo>
                        <a:lnTo>
                          <a:pt x="101" y="18"/>
                        </a:lnTo>
                        <a:lnTo>
                          <a:pt x="105" y="30"/>
                        </a:lnTo>
                        <a:lnTo>
                          <a:pt x="105" y="30"/>
                        </a:lnTo>
                        <a:lnTo>
                          <a:pt x="101" y="39"/>
                        </a:lnTo>
                        <a:lnTo>
                          <a:pt x="87" y="48"/>
                        </a:lnTo>
                        <a:lnTo>
                          <a:pt x="73" y="54"/>
                        </a:lnTo>
                        <a:lnTo>
                          <a:pt x="52" y="57"/>
                        </a:lnTo>
                        <a:lnTo>
                          <a:pt x="52" y="57"/>
                        </a:lnTo>
                        <a:lnTo>
                          <a:pt x="31" y="54"/>
                        </a:lnTo>
                        <a:lnTo>
                          <a:pt x="14" y="48"/>
                        </a:lnTo>
                        <a:lnTo>
                          <a:pt x="3" y="36"/>
                        </a:lnTo>
                        <a:lnTo>
                          <a:pt x="0" y="27"/>
                        </a:lnTo>
                        <a:lnTo>
                          <a:pt x="0" y="27"/>
                        </a:lnTo>
                        <a:lnTo>
                          <a:pt x="3" y="15"/>
                        </a:lnTo>
                        <a:lnTo>
                          <a:pt x="17" y="6"/>
                        </a:lnTo>
                        <a:lnTo>
                          <a:pt x="31" y="0"/>
                        </a:lnTo>
                        <a:lnTo>
                          <a:pt x="52" y="0"/>
                        </a:lnTo>
                        <a:lnTo>
                          <a:pt x="52" y="0"/>
                        </a:lnTo>
                        <a:close/>
                      </a:path>
                    </a:pathLst>
                  </a:custGeom>
                  <a:solidFill>
                    <a:srgbClr val="FF18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99" name="Freeform 105"/>
                  <p:cNvSpPr>
                    <a:spLocks/>
                  </p:cNvSpPr>
                  <p:nvPr/>
                </p:nvSpPr>
                <p:spPr bwMode="auto">
                  <a:xfrm>
                    <a:off x="2772783" y="2243298"/>
                    <a:ext cx="155575" cy="85725"/>
                  </a:xfrm>
                  <a:custGeom>
                    <a:avLst/>
                    <a:gdLst>
                      <a:gd name="T0" fmla="*/ 49 w 98"/>
                      <a:gd name="T1" fmla="*/ 0 h 54"/>
                      <a:gd name="T2" fmla="*/ 49 w 98"/>
                      <a:gd name="T3" fmla="*/ 0 h 54"/>
                      <a:gd name="T4" fmla="*/ 70 w 98"/>
                      <a:gd name="T5" fmla="*/ 3 h 54"/>
                      <a:gd name="T6" fmla="*/ 84 w 98"/>
                      <a:gd name="T7" fmla="*/ 9 h 54"/>
                      <a:gd name="T8" fmla="*/ 95 w 98"/>
                      <a:gd name="T9" fmla="*/ 18 h 54"/>
                      <a:gd name="T10" fmla="*/ 98 w 98"/>
                      <a:gd name="T11" fmla="*/ 30 h 54"/>
                      <a:gd name="T12" fmla="*/ 98 w 98"/>
                      <a:gd name="T13" fmla="*/ 30 h 54"/>
                      <a:gd name="T14" fmla="*/ 95 w 98"/>
                      <a:gd name="T15" fmla="*/ 39 h 54"/>
                      <a:gd name="T16" fmla="*/ 84 w 98"/>
                      <a:gd name="T17" fmla="*/ 48 h 54"/>
                      <a:gd name="T18" fmla="*/ 67 w 98"/>
                      <a:gd name="T19" fmla="*/ 54 h 54"/>
                      <a:gd name="T20" fmla="*/ 49 w 98"/>
                      <a:gd name="T21" fmla="*/ 54 h 54"/>
                      <a:gd name="T22" fmla="*/ 49 w 98"/>
                      <a:gd name="T23" fmla="*/ 54 h 54"/>
                      <a:gd name="T24" fmla="*/ 28 w 98"/>
                      <a:gd name="T25" fmla="*/ 51 h 54"/>
                      <a:gd name="T26" fmla="*/ 14 w 98"/>
                      <a:gd name="T27" fmla="*/ 45 h 54"/>
                      <a:gd name="T28" fmla="*/ 4 w 98"/>
                      <a:gd name="T29" fmla="*/ 36 h 54"/>
                      <a:gd name="T30" fmla="*/ 0 w 98"/>
                      <a:gd name="T31" fmla="*/ 27 h 54"/>
                      <a:gd name="T32" fmla="*/ 0 w 98"/>
                      <a:gd name="T33" fmla="*/ 27 h 54"/>
                      <a:gd name="T34" fmla="*/ 4 w 98"/>
                      <a:gd name="T35" fmla="*/ 15 h 54"/>
                      <a:gd name="T36" fmla="*/ 14 w 98"/>
                      <a:gd name="T37" fmla="*/ 9 h 54"/>
                      <a:gd name="T38" fmla="*/ 32 w 98"/>
                      <a:gd name="T39" fmla="*/ 3 h 54"/>
                      <a:gd name="T40" fmla="*/ 49 w 98"/>
                      <a:gd name="T41" fmla="*/ 0 h 54"/>
                      <a:gd name="T42" fmla="*/ 49 w 98"/>
                      <a:gd name="T43" fmla="*/ 0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8" h="54">
                        <a:moveTo>
                          <a:pt x="49" y="0"/>
                        </a:moveTo>
                        <a:lnTo>
                          <a:pt x="49" y="0"/>
                        </a:lnTo>
                        <a:lnTo>
                          <a:pt x="70" y="3"/>
                        </a:lnTo>
                        <a:lnTo>
                          <a:pt x="84" y="9"/>
                        </a:lnTo>
                        <a:lnTo>
                          <a:pt x="95" y="18"/>
                        </a:lnTo>
                        <a:lnTo>
                          <a:pt x="98" y="30"/>
                        </a:lnTo>
                        <a:lnTo>
                          <a:pt x="98" y="30"/>
                        </a:lnTo>
                        <a:lnTo>
                          <a:pt x="95" y="39"/>
                        </a:lnTo>
                        <a:lnTo>
                          <a:pt x="84" y="48"/>
                        </a:lnTo>
                        <a:lnTo>
                          <a:pt x="67" y="54"/>
                        </a:lnTo>
                        <a:lnTo>
                          <a:pt x="49" y="54"/>
                        </a:lnTo>
                        <a:lnTo>
                          <a:pt x="49" y="54"/>
                        </a:lnTo>
                        <a:lnTo>
                          <a:pt x="28" y="51"/>
                        </a:lnTo>
                        <a:lnTo>
                          <a:pt x="14" y="45"/>
                        </a:lnTo>
                        <a:lnTo>
                          <a:pt x="4" y="36"/>
                        </a:lnTo>
                        <a:lnTo>
                          <a:pt x="0" y="27"/>
                        </a:lnTo>
                        <a:lnTo>
                          <a:pt x="0" y="27"/>
                        </a:lnTo>
                        <a:lnTo>
                          <a:pt x="4" y="15"/>
                        </a:lnTo>
                        <a:lnTo>
                          <a:pt x="14" y="9"/>
                        </a:lnTo>
                        <a:lnTo>
                          <a:pt x="32" y="3"/>
                        </a:lnTo>
                        <a:lnTo>
                          <a:pt x="49" y="0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FF1A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0" name="Freeform 106"/>
                  <p:cNvSpPr>
                    <a:spLocks/>
                  </p:cNvSpPr>
                  <p:nvPr/>
                </p:nvSpPr>
                <p:spPr bwMode="auto">
                  <a:xfrm>
                    <a:off x="2772783" y="2248060"/>
                    <a:ext cx="155575" cy="80963"/>
                  </a:xfrm>
                  <a:custGeom>
                    <a:avLst/>
                    <a:gdLst>
                      <a:gd name="T0" fmla="*/ 49 w 98"/>
                      <a:gd name="T1" fmla="*/ 0 h 51"/>
                      <a:gd name="T2" fmla="*/ 49 w 98"/>
                      <a:gd name="T3" fmla="*/ 0 h 51"/>
                      <a:gd name="T4" fmla="*/ 67 w 98"/>
                      <a:gd name="T5" fmla="*/ 0 h 51"/>
                      <a:gd name="T6" fmla="*/ 84 w 98"/>
                      <a:gd name="T7" fmla="*/ 6 h 51"/>
                      <a:gd name="T8" fmla="*/ 95 w 98"/>
                      <a:gd name="T9" fmla="*/ 15 h 51"/>
                      <a:gd name="T10" fmla="*/ 98 w 98"/>
                      <a:gd name="T11" fmla="*/ 27 h 51"/>
                      <a:gd name="T12" fmla="*/ 98 w 98"/>
                      <a:gd name="T13" fmla="*/ 27 h 51"/>
                      <a:gd name="T14" fmla="*/ 95 w 98"/>
                      <a:gd name="T15" fmla="*/ 36 h 51"/>
                      <a:gd name="T16" fmla="*/ 84 w 98"/>
                      <a:gd name="T17" fmla="*/ 45 h 51"/>
                      <a:gd name="T18" fmla="*/ 67 w 98"/>
                      <a:gd name="T19" fmla="*/ 48 h 51"/>
                      <a:gd name="T20" fmla="*/ 49 w 98"/>
                      <a:gd name="T21" fmla="*/ 51 h 51"/>
                      <a:gd name="T22" fmla="*/ 49 w 98"/>
                      <a:gd name="T23" fmla="*/ 51 h 51"/>
                      <a:gd name="T24" fmla="*/ 28 w 98"/>
                      <a:gd name="T25" fmla="*/ 48 h 51"/>
                      <a:gd name="T26" fmla="*/ 14 w 98"/>
                      <a:gd name="T27" fmla="*/ 42 h 51"/>
                      <a:gd name="T28" fmla="*/ 4 w 98"/>
                      <a:gd name="T29" fmla="*/ 33 h 51"/>
                      <a:gd name="T30" fmla="*/ 0 w 98"/>
                      <a:gd name="T31" fmla="*/ 24 h 51"/>
                      <a:gd name="T32" fmla="*/ 0 w 98"/>
                      <a:gd name="T33" fmla="*/ 24 h 51"/>
                      <a:gd name="T34" fmla="*/ 4 w 98"/>
                      <a:gd name="T35" fmla="*/ 12 h 51"/>
                      <a:gd name="T36" fmla="*/ 14 w 98"/>
                      <a:gd name="T37" fmla="*/ 6 h 51"/>
                      <a:gd name="T38" fmla="*/ 32 w 98"/>
                      <a:gd name="T39" fmla="*/ 0 h 51"/>
                      <a:gd name="T40" fmla="*/ 49 w 98"/>
                      <a:gd name="T41" fmla="*/ 0 h 51"/>
                      <a:gd name="T42" fmla="*/ 49 w 98"/>
                      <a:gd name="T43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8" h="51">
                        <a:moveTo>
                          <a:pt x="49" y="0"/>
                        </a:moveTo>
                        <a:lnTo>
                          <a:pt x="49" y="0"/>
                        </a:lnTo>
                        <a:lnTo>
                          <a:pt x="67" y="0"/>
                        </a:lnTo>
                        <a:lnTo>
                          <a:pt x="84" y="6"/>
                        </a:lnTo>
                        <a:lnTo>
                          <a:pt x="95" y="15"/>
                        </a:lnTo>
                        <a:lnTo>
                          <a:pt x="98" y="27"/>
                        </a:lnTo>
                        <a:lnTo>
                          <a:pt x="98" y="27"/>
                        </a:lnTo>
                        <a:lnTo>
                          <a:pt x="95" y="36"/>
                        </a:lnTo>
                        <a:lnTo>
                          <a:pt x="84" y="45"/>
                        </a:lnTo>
                        <a:lnTo>
                          <a:pt x="67" y="48"/>
                        </a:lnTo>
                        <a:lnTo>
                          <a:pt x="49" y="51"/>
                        </a:lnTo>
                        <a:lnTo>
                          <a:pt x="49" y="51"/>
                        </a:lnTo>
                        <a:lnTo>
                          <a:pt x="28" y="48"/>
                        </a:lnTo>
                        <a:lnTo>
                          <a:pt x="14" y="42"/>
                        </a:lnTo>
                        <a:lnTo>
                          <a:pt x="4" y="33"/>
                        </a:lnTo>
                        <a:lnTo>
                          <a:pt x="0" y="24"/>
                        </a:lnTo>
                        <a:lnTo>
                          <a:pt x="0" y="24"/>
                        </a:lnTo>
                        <a:lnTo>
                          <a:pt x="4" y="12"/>
                        </a:lnTo>
                        <a:lnTo>
                          <a:pt x="14" y="6"/>
                        </a:lnTo>
                        <a:lnTo>
                          <a:pt x="32" y="0"/>
                        </a:lnTo>
                        <a:lnTo>
                          <a:pt x="49" y="0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FF1D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1" name="Freeform 107"/>
                  <p:cNvSpPr>
                    <a:spLocks/>
                  </p:cNvSpPr>
                  <p:nvPr/>
                </p:nvSpPr>
                <p:spPr bwMode="auto">
                  <a:xfrm>
                    <a:off x="2779133" y="2248060"/>
                    <a:ext cx="144463" cy="80963"/>
                  </a:xfrm>
                  <a:custGeom>
                    <a:avLst/>
                    <a:gdLst>
                      <a:gd name="T0" fmla="*/ 45 w 91"/>
                      <a:gd name="T1" fmla="*/ 0 h 51"/>
                      <a:gd name="T2" fmla="*/ 45 w 91"/>
                      <a:gd name="T3" fmla="*/ 0 h 51"/>
                      <a:gd name="T4" fmla="*/ 63 w 91"/>
                      <a:gd name="T5" fmla="*/ 3 h 51"/>
                      <a:gd name="T6" fmla="*/ 77 w 91"/>
                      <a:gd name="T7" fmla="*/ 9 h 51"/>
                      <a:gd name="T8" fmla="*/ 87 w 91"/>
                      <a:gd name="T9" fmla="*/ 15 h 51"/>
                      <a:gd name="T10" fmla="*/ 91 w 91"/>
                      <a:gd name="T11" fmla="*/ 27 h 51"/>
                      <a:gd name="T12" fmla="*/ 91 w 91"/>
                      <a:gd name="T13" fmla="*/ 27 h 51"/>
                      <a:gd name="T14" fmla="*/ 87 w 91"/>
                      <a:gd name="T15" fmla="*/ 36 h 51"/>
                      <a:gd name="T16" fmla="*/ 77 w 91"/>
                      <a:gd name="T17" fmla="*/ 42 h 51"/>
                      <a:gd name="T18" fmla="*/ 63 w 91"/>
                      <a:gd name="T19" fmla="*/ 48 h 51"/>
                      <a:gd name="T20" fmla="*/ 45 w 91"/>
                      <a:gd name="T21" fmla="*/ 51 h 51"/>
                      <a:gd name="T22" fmla="*/ 45 w 91"/>
                      <a:gd name="T23" fmla="*/ 51 h 51"/>
                      <a:gd name="T24" fmla="*/ 28 w 91"/>
                      <a:gd name="T25" fmla="*/ 48 h 51"/>
                      <a:gd name="T26" fmla="*/ 10 w 91"/>
                      <a:gd name="T27" fmla="*/ 42 h 51"/>
                      <a:gd name="T28" fmla="*/ 3 w 91"/>
                      <a:gd name="T29" fmla="*/ 33 h 51"/>
                      <a:gd name="T30" fmla="*/ 0 w 91"/>
                      <a:gd name="T31" fmla="*/ 24 h 51"/>
                      <a:gd name="T32" fmla="*/ 0 w 91"/>
                      <a:gd name="T33" fmla="*/ 24 h 51"/>
                      <a:gd name="T34" fmla="*/ 3 w 91"/>
                      <a:gd name="T35" fmla="*/ 15 h 51"/>
                      <a:gd name="T36" fmla="*/ 14 w 91"/>
                      <a:gd name="T37" fmla="*/ 6 h 51"/>
                      <a:gd name="T38" fmla="*/ 28 w 91"/>
                      <a:gd name="T39" fmla="*/ 0 h 51"/>
                      <a:gd name="T40" fmla="*/ 45 w 91"/>
                      <a:gd name="T41" fmla="*/ 0 h 51"/>
                      <a:gd name="T42" fmla="*/ 45 w 91"/>
                      <a:gd name="T43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1" h="51">
                        <a:moveTo>
                          <a:pt x="45" y="0"/>
                        </a:moveTo>
                        <a:lnTo>
                          <a:pt x="45" y="0"/>
                        </a:lnTo>
                        <a:lnTo>
                          <a:pt x="63" y="3"/>
                        </a:lnTo>
                        <a:lnTo>
                          <a:pt x="77" y="9"/>
                        </a:lnTo>
                        <a:lnTo>
                          <a:pt x="87" y="15"/>
                        </a:lnTo>
                        <a:lnTo>
                          <a:pt x="91" y="27"/>
                        </a:lnTo>
                        <a:lnTo>
                          <a:pt x="91" y="27"/>
                        </a:lnTo>
                        <a:lnTo>
                          <a:pt x="87" y="36"/>
                        </a:lnTo>
                        <a:lnTo>
                          <a:pt x="77" y="42"/>
                        </a:lnTo>
                        <a:lnTo>
                          <a:pt x="63" y="48"/>
                        </a:lnTo>
                        <a:lnTo>
                          <a:pt x="45" y="51"/>
                        </a:lnTo>
                        <a:lnTo>
                          <a:pt x="45" y="51"/>
                        </a:lnTo>
                        <a:lnTo>
                          <a:pt x="28" y="48"/>
                        </a:lnTo>
                        <a:lnTo>
                          <a:pt x="10" y="42"/>
                        </a:lnTo>
                        <a:lnTo>
                          <a:pt x="3" y="33"/>
                        </a:lnTo>
                        <a:lnTo>
                          <a:pt x="0" y="24"/>
                        </a:lnTo>
                        <a:lnTo>
                          <a:pt x="0" y="24"/>
                        </a:lnTo>
                        <a:lnTo>
                          <a:pt x="3" y="15"/>
                        </a:lnTo>
                        <a:lnTo>
                          <a:pt x="14" y="6"/>
                        </a:lnTo>
                        <a:lnTo>
                          <a:pt x="28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close/>
                      </a:path>
                    </a:pathLst>
                  </a:custGeom>
                  <a:solidFill>
                    <a:srgbClr val="FF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2" name="Freeform 108"/>
                  <p:cNvSpPr>
                    <a:spLocks/>
                  </p:cNvSpPr>
                  <p:nvPr/>
                </p:nvSpPr>
                <p:spPr bwMode="auto">
                  <a:xfrm>
                    <a:off x="2779133" y="2248060"/>
                    <a:ext cx="144463" cy="76200"/>
                  </a:xfrm>
                  <a:custGeom>
                    <a:avLst/>
                    <a:gdLst>
                      <a:gd name="T0" fmla="*/ 45 w 91"/>
                      <a:gd name="T1" fmla="*/ 0 h 48"/>
                      <a:gd name="T2" fmla="*/ 45 w 91"/>
                      <a:gd name="T3" fmla="*/ 0 h 48"/>
                      <a:gd name="T4" fmla="*/ 63 w 91"/>
                      <a:gd name="T5" fmla="*/ 3 h 48"/>
                      <a:gd name="T6" fmla="*/ 77 w 91"/>
                      <a:gd name="T7" fmla="*/ 9 h 48"/>
                      <a:gd name="T8" fmla="*/ 87 w 91"/>
                      <a:gd name="T9" fmla="*/ 15 h 48"/>
                      <a:gd name="T10" fmla="*/ 91 w 91"/>
                      <a:gd name="T11" fmla="*/ 27 h 48"/>
                      <a:gd name="T12" fmla="*/ 91 w 91"/>
                      <a:gd name="T13" fmla="*/ 27 h 48"/>
                      <a:gd name="T14" fmla="*/ 87 w 91"/>
                      <a:gd name="T15" fmla="*/ 36 h 48"/>
                      <a:gd name="T16" fmla="*/ 77 w 91"/>
                      <a:gd name="T17" fmla="*/ 42 h 48"/>
                      <a:gd name="T18" fmla="*/ 63 w 91"/>
                      <a:gd name="T19" fmla="*/ 48 h 48"/>
                      <a:gd name="T20" fmla="*/ 45 w 91"/>
                      <a:gd name="T21" fmla="*/ 48 h 48"/>
                      <a:gd name="T22" fmla="*/ 45 w 91"/>
                      <a:gd name="T23" fmla="*/ 48 h 48"/>
                      <a:gd name="T24" fmla="*/ 28 w 91"/>
                      <a:gd name="T25" fmla="*/ 45 h 48"/>
                      <a:gd name="T26" fmla="*/ 14 w 91"/>
                      <a:gd name="T27" fmla="*/ 42 h 48"/>
                      <a:gd name="T28" fmla="*/ 3 w 91"/>
                      <a:gd name="T29" fmla="*/ 33 h 48"/>
                      <a:gd name="T30" fmla="*/ 0 w 91"/>
                      <a:gd name="T31" fmla="*/ 24 h 48"/>
                      <a:gd name="T32" fmla="*/ 0 w 91"/>
                      <a:gd name="T33" fmla="*/ 24 h 48"/>
                      <a:gd name="T34" fmla="*/ 3 w 91"/>
                      <a:gd name="T35" fmla="*/ 15 h 48"/>
                      <a:gd name="T36" fmla="*/ 14 w 91"/>
                      <a:gd name="T37" fmla="*/ 6 h 48"/>
                      <a:gd name="T38" fmla="*/ 28 w 91"/>
                      <a:gd name="T39" fmla="*/ 3 h 48"/>
                      <a:gd name="T40" fmla="*/ 45 w 91"/>
                      <a:gd name="T41" fmla="*/ 0 h 48"/>
                      <a:gd name="T42" fmla="*/ 45 w 91"/>
                      <a:gd name="T43" fmla="*/ 0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1" h="48">
                        <a:moveTo>
                          <a:pt x="45" y="0"/>
                        </a:moveTo>
                        <a:lnTo>
                          <a:pt x="45" y="0"/>
                        </a:lnTo>
                        <a:lnTo>
                          <a:pt x="63" y="3"/>
                        </a:lnTo>
                        <a:lnTo>
                          <a:pt x="77" y="9"/>
                        </a:lnTo>
                        <a:lnTo>
                          <a:pt x="87" y="15"/>
                        </a:lnTo>
                        <a:lnTo>
                          <a:pt x="91" y="27"/>
                        </a:lnTo>
                        <a:lnTo>
                          <a:pt x="91" y="27"/>
                        </a:lnTo>
                        <a:lnTo>
                          <a:pt x="87" y="36"/>
                        </a:lnTo>
                        <a:lnTo>
                          <a:pt x="77" y="42"/>
                        </a:lnTo>
                        <a:lnTo>
                          <a:pt x="63" y="48"/>
                        </a:lnTo>
                        <a:lnTo>
                          <a:pt x="45" y="48"/>
                        </a:lnTo>
                        <a:lnTo>
                          <a:pt x="45" y="48"/>
                        </a:lnTo>
                        <a:lnTo>
                          <a:pt x="28" y="45"/>
                        </a:lnTo>
                        <a:lnTo>
                          <a:pt x="14" y="42"/>
                        </a:lnTo>
                        <a:lnTo>
                          <a:pt x="3" y="33"/>
                        </a:lnTo>
                        <a:lnTo>
                          <a:pt x="0" y="24"/>
                        </a:lnTo>
                        <a:lnTo>
                          <a:pt x="0" y="24"/>
                        </a:lnTo>
                        <a:lnTo>
                          <a:pt x="3" y="15"/>
                        </a:lnTo>
                        <a:lnTo>
                          <a:pt x="14" y="6"/>
                        </a:lnTo>
                        <a:lnTo>
                          <a:pt x="28" y="3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close/>
                      </a:path>
                    </a:pathLst>
                  </a:custGeom>
                  <a:solidFill>
                    <a:srgbClr val="FF22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3" name="Freeform 109"/>
                  <p:cNvSpPr>
                    <a:spLocks/>
                  </p:cNvSpPr>
                  <p:nvPr/>
                </p:nvSpPr>
                <p:spPr bwMode="auto">
                  <a:xfrm>
                    <a:off x="2783895" y="2252823"/>
                    <a:ext cx="133350" cy="71438"/>
                  </a:xfrm>
                  <a:custGeom>
                    <a:avLst/>
                    <a:gdLst>
                      <a:gd name="T0" fmla="*/ 42 w 84"/>
                      <a:gd name="T1" fmla="*/ 0 h 45"/>
                      <a:gd name="T2" fmla="*/ 42 w 84"/>
                      <a:gd name="T3" fmla="*/ 0 h 45"/>
                      <a:gd name="T4" fmla="*/ 60 w 84"/>
                      <a:gd name="T5" fmla="*/ 0 h 45"/>
                      <a:gd name="T6" fmla="*/ 74 w 84"/>
                      <a:gd name="T7" fmla="*/ 6 h 45"/>
                      <a:gd name="T8" fmla="*/ 81 w 84"/>
                      <a:gd name="T9" fmla="*/ 15 h 45"/>
                      <a:gd name="T10" fmla="*/ 84 w 84"/>
                      <a:gd name="T11" fmla="*/ 24 h 45"/>
                      <a:gd name="T12" fmla="*/ 84 w 84"/>
                      <a:gd name="T13" fmla="*/ 24 h 45"/>
                      <a:gd name="T14" fmla="*/ 81 w 84"/>
                      <a:gd name="T15" fmla="*/ 30 h 45"/>
                      <a:gd name="T16" fmla="*/ 70 w 84"/>
                      <a:gd name="T17" fmla="*/ 39 h 45"/>
                      <a:gd name="T18" fmla="*/ 56 w 84"/>
                      <a:gd name="T19" fmla="*/ 42 h 45"/>
                      <a:gd name="T20" fmla="*/ 42 w 84"/>
                      <a:gd name="T21" fmla="*/ 45 h 45"/>
                      <a:gd name="T22" fmla="*/ 42 w 84"/>
                      <a:gd name="T23" fmla="*/ 45 h 45"/>
                      <a:gd name="T24" fmla="*/ 25 w 84"/>
                      <a:gd name="T25" fmla="*/ 42 h 45"/>
                      <a:gd name="T26" fmla="*/ 11 w 84"/>
                      <a:gd name="T27" fmla="*/ 36 h 45"/>
                      <a:gd name="T28" fmla="*/ 4 w 84"/>
                      <a:gd name="T29" fmla="*/ 30 h 45"/>
                      <a:gd name="T30" fmla="*/ 0 w 84"/>
                      <a:gd name="T31" fmla="*/ 21 h 45"/>
                      <a:gd name="T32" fmla="*/ 0 w 84"/>
                      <a:gd name="T33" fmla="*/ 21 h 45"/>
                      <a:gd name="T34" fmla="*/ 4 w 84"/>
                      <a:gd name="T35" fmla="*/ 12 h 45"/>
                      <a:gd name="T36" fmla="*/ 11 w 84"/>
                      <a:gd name="T37" fmla="*/ 6 h 45"/>
                      <a:gd name="T38" fmla="*/ 25 w 84"/>
                      <a:gd name="T39" fmla="*/ 0 h 45"/>
                      <a:gd name="T40" fmla="*/ 42 w 84"/>
                      <a:gd name="T41" fmla="*/ 0 h 45"/>
                      <a:gd name="T42" fmla="*/ 42 w 84"/>
                      <a:gd name="T43" fmla="*/ 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4" h="45">
                        <a:moveTo>
                          <a:pt x="42" y="0"/>
                        </a:moveTo>
                        <a:lnTo>
                          <a:pt x="42" y="0"/>
                        </a:lnTo>
                        <a:lnTo>
                          <a:pt x="60" y="0"/>
                        </a:lnTo>
                        <a:lnTo>
                          <a:pt x="74" y="6"/>
                        </a:lnTo>
                        <a:lnTo>
                          <a:pt x="81" y="15"/>
                        </a:lnTo>
                        <a:lnTo>
                          <a:pt x="84" y="24"/>
                        </a:lnTo>
                        <a:lnTo>
                          <a:pt x="84" y="24"/>
                        </a:lnTo>
                        <a:lnTo>
                          <a:pt x="81" y="30"/>
                        </a:lnTo>
                        <a:lnTo>
                          <a:pt x="70" y="39"/>
                        </a:lnTo>
                        <a:lnTo>
                          <a:pt x="56" y="42"/>
                        </a:lnTo>
                        <a:lnTo>
                          <a:pt x="42" y="45"/>
                        </a:lnTo>
                        <a:lnTo>
                          <a:pt x="42" y="45"/>
                        </a:lnTo>
                        <a:lnTo>
                          <a:pt x="25" y="42"/>
                        </a:lnTo>
                        <a:lnTo>
                          <a:pt x="11" y="36"/>
                        </a:lnTo>
                        <a:lnTo>
                          <a:pt x="4" y="30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4" y="12"/>
                        </a:lnTo>
                        <a:lnTo>
                          <a:pt x="11" y="6"/>
                        </a:lnTo>
                        <a:lnTo>
                          <a:pt x="25" y="0"/>
                        </a:lnTo>
                        <a:lnTo>
                          <a:pt x="42" y="0"/>
                        </a:lnTo>
                        <a:lnTo>
                          <a:pt x="42" y="0"/>
                        </a:lnTo>
                        <a:close/>
                      </a:path>
                    </a:pathLst>
                  </a:custGeom>
                  <a:solidFill>
                    <a:srgbClr val="FF25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4" name="Freeform 110"/>
                  <p:cNvSpPr>
                    <a:spLocks/>
                  </p:cNvSpPr>
                  <p:nvPr/>
                </p:nvSpPr>
                <p:spPr bwMode="auto">
                  <a:xfrm>
                    <a:off x="2783895" y="2252823"/>
                    <a:ext cx="133350" cy="66675"/>
                  </a:xfrm>
                  <a:custGeom>
                    <a:avLst/>
                    <a:gdLst>
                      <a:gd name="T0" fmla="*/ 42 w 84"/>
                      <a:gd name="T1" fmla="*/ 0 h 42"/>
                      <a:gd name="T2" fmla="*/ 42 w 84"/>
                      <a:gd name="T3" fmla="*/ 0 h 42"/>
                      <a:gd name="T4" fmla="*/ 60 w 84"/>
                      <a:gd name="T5" fmla="*/ 3 h 42"/>
                      <a:gd name="T6" fmla="*/ 70 w 84"/>
                      <a:gd name="T7" fmla="*/ 6 h 42"/>
                      <a:gd name="T8" fmla="*/ 81 w 84"/>
                      <a:gd name="T9" fmla="*/ 15 h 42"/>
                      <a:gd name="T10" fmla="*/ 84 w 84"/>
                      <a:gd name="T11" fmla="*/ 21 h 42"/>
                      <a:gd name="T12" fmla="*/ 84 w 84"/>
                      <a:gd name="T13" fmla="*/ 21 h 42"/>
                      <a:gd name="T14" fmla="*/ 81 w 84"/>
                      <a:gd name="T15" fmla="*/ 30 h 42"/>
                      <a:gd name="T16" fmla="*/ 70 w 84"/>
                      <a:gd name="T17" fmla="*/ 39 h 42"/>
                      <a:gd name="T18" fmla="*/ 56 w 84"/>
                      <a:gd name="T19" fmla="*/ 42 h 42"/>
                      <a:gd name="T20" fmla="*/ 42 w 84"/>
                      <a:gd name="T21" fmla="*/ 42 h 42"/>
                      <a:gd name="T22" fmla="*/ 42 w 84"/>
                      <a:gd name="T23" fmla="*/ 42 h 42"/>
                      <a:gd name="T24" fmla="*/ 25 w 84"/>
                      <a:gd name="T25" fmla="*/ 42 h 42"/>
                      <a:gd name="T26" fmla="*/ 14 w 84"/>
                      <a:gd name="T27" fmla="*/ 36 h 42"/>
                      <a:gd name="T28" fmla="*/ 4 w 84"/>
                      <a:gd name="T29" fmla="*/ 30 h 42"/>
                      <a:gd name="T30" fmla="*/ 0 w 84"/>
                      <a:gd name="T31" fmla="*/ 21 h 42"/>
                      <a:gd name="T32" fmla="*/ 0 w 84"/>
                      <a:gd name="T33" fmla="*/ 21 h 42"/>
                      <a:gd name="T34" fmla="*/ 4 w 84"/>
                      <a:gd name="T35" fmla="*/ 12 h 42"/>
                      <a:gd name="T36" fmla="*/ 14 w 84"/>
                      <a:gd name="T37" fmla="*/ 6 h 42"/>
                      <a:gd name="T38" fmla="*/ 28 w 84"/>
                      <a:gd name="T39" fmla="*/ 0 h 42"/>
                      <a:gd name="T40" fmla="*/ 42 w 84"/>
                      <a:gd name="T41" fmla="*/ 0 h 42"/>
                      <a:gd name="T42" fmla="*/ 42 w 84"/>
                      <a:gd name="T43" fmla="*/ 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4" h="42">
                        <a:moveTo>
                          <a:pt x="42" y="0"/>
                        </a:moveTo>
                        <a:lnTo>
                          <a:pt x="42" y="0"/>
                        </a:lnTo>
                        <a:lnTo>
                          <a:pt x="60" y="3"/>
                        </a:lnTo>
                        <a:lnTo>
                          <a:pt x="70" y="6"/>
                        </a:lnTo>
                        <a:lnTo>
                          <a:pt x="81" y="15"/>
                        </a:lnTo>
                        <a:lnTo>
                          <a:pt x="84" y="21"/>
                        </a:lnTo>
                        <a:lnTo>
                          <a:pt x="84" y="21"/>
                        </a:lnTo>
                        <a:lnTo>
                          <a:pt x="81" y="30"/>
                        </a:lnTo>
                        <a:lnTo>
                          <a:pt x="70" y="39"/>
                        </a:lnTo>
                        <a:lnTo>
                          <a:pt x="56" y="42"/>
                        </a:lnTo>
                        <a:lnTo>
                          <a:pt x="42" y="42"/>
                        </a:lnTo>
                        <a:lnTo>
                          <a:pt x="42" y="42"/>
                        </a:lnTo>
                        <a:lnTo>
                          <a:pt x="25" y="42"/>
                        </a:lnTo>
                        <a:lnTo>
                          <a:pt x="14" y="36"/>
                        </a:lnTo>
                        <a:lnTo>
                          <a:pt x="4" y="30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4" y="12"/>
                        </a:lnTo>
                        <a:lnTo>
                          <a:pt x="14" y="6"/>
                        </a:lnTo>
                        <a:lnTo>
                          <a:pt x="28" y="0"/>
                        </a:lnTo>
                        <a:lnTo>
                          <a:pt x="42" y="0"/>
                        </a:lnTo>
                        <a:lnTo>
                          <a:pt x="42" y="0"/>
                        </a:lnTo>
                        <a:close/>
                      </a:path>
                    </a:pathLst>
                  </a:custGeom>
                  <a:solidFill>
                    <a:srgbClr val="FF27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5" name="Freeform 111"/>
                  <p:cNvSpPr>
                    <a:spLocks/>
                  </p:cNvSpPr>
                  <p:nvPr/>
                </p:nvSpPr>
                <p:spPr bwMode="auto">
                  <a:xfrm>
                    <a:off x="2612445" y="2209960"/>
                    <a:ext cx="204788" cy="61913"/>
                  </a:xfrm>
                  <a:custGeom>
                    <a:avLst/>
                    <a:gdLst>
                      <a:gd name="T0" fmla="*/ 87 w 129"/>
                      <a:gd name="T1" fmla="*/ 12 h 39"/>
                      <a:gd name="T2" fmla="*/ 87 w 129"/>
                      <a:gd name="T3" fmla="*/ 12 h 39"/>
                      <a:gd name="T4" fmla="*/ 119 w 129"/>
                      <a:gd name="T5" fmla="*/ 12 h 39"/>
                      <a:gd name="T6" fmla="*/ 126 w 129"/>
                      <a:gd name="T7" fmla="*/ 12 h 39"/>
                      <a:gd name="T8" fmla="*/ 126 w 129"/>
                      <a:gd name="T9" fmla="*/ 12 h 39"/>
                      <a:gd name="T10" fmla="*/ 122 w 129"/>
                      <a:gd name="T11" fmla="*/ 9 h 39"/>
                      <a:gd name="T12" fmla="*/ 129 w 129"/>
                      <a:gd name="T13" fmla="*/ 6 h 39"/>
                      <a:gd name="T14" fmla="*/ 129 w 129"/>
                      <a:gd name="T15" fmla="*/ 6 h 39"/>
                      <a:gd name="T16" fmla="*/ 122 w 129"/>
                      <a:gd name="T17" fmla="*/ 9 h 39"/>
                      <a:gd name="T18" fmla="*/ 122 w 129"/>
                      <a:gd name="T19" fmla="*/ 9 h 39"/>
                      <a:gd name="T20" fmla="*/ 115 w 129"/>
                      <a:gd name="T21" fmla="*/ 6 h 39"/>
                      <a:gd name="T22" fmla="*/ 73 w 129"/>
                      <a:gd name="T23" fmla="*/ 0 h 39"/>
                      <a:gd name="T24" fmla="*/ 73 w 129"/>
                      <a:gd name="T25" fmla="*/ 0 h 39"/>
                      <a:gd name="T26" fmla="*/ 59 w 129"/>
                      <a:gd name="T27" fmla="*/ 0 h 39"/>
                      <a:gd name="T28" fmla="*/ 45 w 129"/>
                      <a:gd name="T29" fmla="*/ 3 h 39"/>
                      <a:gd name="T30" fmla="*/ 24 w 129"/>
                      <a:gd name="T31" fmla="*/ 12 h 39"/>
                      <a:gd name="T32" fmla="*/ 10 w 129"/>
                      <a:gd name="T33" fmla="*/ 21 h 39"/>
                      <a:gd name="T34" fmla="*/ 7 w 129"/>
                      <a:gd name="T35" fmla="*/ 24 h 39"/>
                      <a:gd name="T36" fmla="*/ 7 w 129"/>
                      <a:gd name="T37" fmla="*/ 24 h 39"/>
                      <a:gd name="T38" fmla="*/ 3 w 129"/>
                      <a:gd name="T39" fmla="*/ 33 h 39"/>
                      <a:gd name="T40" fmla="*/ 0 w 129"/>
                      <a:gd name="T41" fmla="*/ 36 h 39"/>
                      <a:gd name="T42" fmla="*/ 0 w 129"/>
                      <a:gd name="T43" fmla="*/ 39 h 39"/>
                      <a:gd name="T44" fmla="*/ 0 w 129"/>
                      <a:gd name="T45" fmla="*/ 39 h 39"/>
                      <a:gd name="T46" fmla="*/ 21 w 129"/>
                      <a:gd name="T47" fmla="*/ 33 h 39"/>
                      <a:gd name="T48" fmla="*/ 42 w 129"/>
                      <a:gd name="T49" fmla="*/ 21 h 39"/>
                      <a:gd name="T50" fmla="*/ 66 w 129"/>
                      <a:gd name="T51" fmla="*/ 12 h 39"/>
                      <a:gd name="T52" fmla="*/ 77 w 129"/>
                      <a:gd name="T53" fmla="*/ 9 h 39"/>
                      <a:gd name="T54" fmla="*/ 87 w 129"/>
                      <a:gd name="T55" fmla="*/ 12 h 39"/>
                      <a:gd name="T56" fmla="*/ 87 w 129"/>
                      <a:gd name="T57" fmla="*/ 12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29" h="39">
                        <a:moveTo>
                          <a:pt x="87" y="12"/>
                        </a:moveTo>
                        <a:lnTo>
                          <a:pt x="87" y="12"/>
                        </a:lnTo>
                        <a:lnTo>
                          <a:pt x="119" y="12"/>
                        </a:lnTo>
                        <a:lnTo>
                          <a:pt x="126" y="12"/>
                        </a:lnTo>
                        <a:lnTo>
                          <a:pt x="126" y="12"/>
                        </a:lnTo>
                        <a:lnTo>
                          <a:pt x="122" y="9"/>
                        </a:lnTo>
                        <a:lnTo>
                          <a:pt x="129" y="6"/>
                        </a:lnTo>
                        <a:lnTo>
                          <a:pt x="129" y="6"/>
                        </a:lnTo>
                        <a:lnTo>
                          <a:pt x="122" y="9"/>
                        </a:lnTo>
                        <a:lnTo>
                          <a:pt x="122" y="9"/>
                        </a:lnTo>
                        <a:lnTo>
                          <a:pt x="115" y="6"/>
                        </a:lnTo>
                        <a:lnTo>
                          <a:pt x="73" y="0"/>
                        </a:lnTo>
                        <a:lnTo>
                          <a:pt x="73" y="0"/>
                        </a:lnTo>
                        <a:lnTo>
                          <a:pt x="59" y="0"/>
                        </a:lnTo>
                        <a:lnTo>
                          <a:pt x="45" y="3"/>
                        </a:lnTo>
                        <a:lnTo>
                          <a:pt x="24" y="12"/>
                        </a:lnTo>
                        <a:lnTo>
                          <a:pt x="10" y="21"/>
                        </a:lnTo>
                        <a:lnTo>
                          <a:pt x="7" y="24"/>
                        </a:lnTo>
                        <a:lnTo>
                          <a:pt x="7" y="24"/>
                        </a:lnTo>
                        <a:lnTo>
                          <a:pt x="3" y="33"/>
                        </a:lnTo>
                        <a:lnTo>
                          <a:pt x="0" y="36"/>
                        </a:lnTo>
                        <a:lnTo>
                          <a:pt x="0" y="39"/>
                        </a:lnTo>
                        <a:lnTo>
                          <a:pt x="0" y="39"/>
                        </a:lnTo>
                        <a:lnTo>
                          <a:pt x="21" y="33"/>
                        </a:lnTo>
                        <a:lnTo>
                          <a:pt x="42" y="21"/>
                        </a:lnTo>
                        <a:lnTo>
                          <a:pt x="66" y="12"/>
                        </a:lnTo>
                        <a:lnTo>
                          <a:pt x="77" y="9"/>
                        </a:lnTo>
                        <a:lnTo>
                          <a:pt x="87" y="12"/>
                        </a:lnTo>
                        <a:lnTo>
                          <a:pt x="87" y="12"/>
                        </a:lnTo>
                        <a:close/>
                      </a:path>
                    </a:pathLst>
                  </a:custGeom>
                  <a:solidFill>
                    <a:srgbClr val="DB000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6" name="Freeform 112"/>
                  <p:cNvSpPr>
                    <a:spLocks/>
                  </p:cNvSpPr>
                  <p:nvPr/>
                </p:nvSpPr>
                <p:spPr bwMode="auto">
                  <a:xfrm>
                    <a:off x="2795008" y="2219485"/>
                    <a:ext cx="77788" cy="128588"/>
                  </a:xfrm>
                  <a:custGeom>
                    <a:avLst/>
                    <a:gdLst>
                      <a:gd name="T0" fmla="*/ 11 w 49"/>
                      <a:gd name="T1" fmla="*/ 0 h 81"/>
                      <a:gd name="T2" fmla="*/ 11 w 49"/>
                      <a:gd name="T3" fmla="*/ 0 h 81"/>
                      <a:gd name="T4" fmla="*/ 21 w 49"/>
                      <a:gd name="T5" fmla="*/ 9 h 81"/>
                      <a:gd name="T6" fmla="*/ 32 w 49"/>
                      <a:gd name="T7" fmla="*/ 18 h 81"/>
                      <a:gd name="T8" fmla="*/ 42 w 49"/>
                      <a:gd name="T9" fmla="*/ 36 h 81"/>
                      <a:gd name="T10" fmla="*/ 49 w 49"/>
                      <a:gd name="T11" fmla="*/ 66 h 81"/>
                      <a:gd name="T12" fmla="*/ 49 w 49"/>
                      <a:gd name="T13" fmla="*/ 66 h 81"/>
                      <a:gd name="T14" fmla="*/ 49 w 49"/>
                      <a:gd name="T15" fmla="*/ 81 h 81"/>
                      <a:gd name="T16" fmla="*/ 46 w 49"/>
                      <a:gd name="T17" fmla="*/ 69 h 81"/>
                      <a:gd name="T18" fmla="*/ 32 w 49"/>
                      <a:gd name="T19" fmla="*/ 42 h 81"/>
                      <a:gd name="T20" fmla="*/ 25 w 49"/>
                      <a:gd name="T21" fmla="*/ 27 h 81"/>
                      <a:gd name="T22" fmla="*/ 18 w 49"/>
                      <a:gd name="T23" fmla="*/ 18 h 81"/>
                      <a:gd name="T24" fmla="*/ 18 w 49"/>
                      <a:gd name="T25" fmla="*/ 18 h 81"/>
                      <a:gd name="T26" fmla="*/ 4 w 49"/>
                      <a:gd name="T27" fmla="*/ 0 h 81"/>
                      <a:gd name="T28" fmla="*/ 0 w 49"/>
                      <a:gd name="T29" fmla="*/ 0 h 81"/>
                      <a:gd name="T30" fmla="*/ 0 w 49"/>
                      <a:gd name="T31" fmla="*/ 0 h 81"/>
                      <a:gd name="T32" fmla="*/ 7 w 49"/>
                      <a:gd name="T33" fmla="*/ 3 h 81"/>
                      <a:gd name="T34" fmla="*/ 7 w 49"/>
                      <a:gd name="T35" fmla="*/ 3 h 81"/>
                      <a:gd name="T36" fmla="*/ 11 w 49"/>
                      <a:gd name="T37" fmla="*/ 0 h 81"/>
                      <a:gd name="T38" fmla="*/ 11 w 49"/>
                      <a:gd name="T39" fmla="*/ 0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49" h="81">
                        <a:moveTo>
                          <a:pt x="11" y="0"/>
                        </a:moveTo>
                        <a:lnTo>
                          <a:pt x="11" y="0"/>
                        </a:lnTo>
                        <a:lnTo>
                          <a:pt x="21" y="9"/>
                        </a:lnTo>
                        <a:lnTo>
                          <a:pt x="32" y="18"/>
                        </a:lnTo>
                        <a:lnTo>
                          <a:pt x="42" y="36"/>
                        </a:lnTo>
                        <a:lnTo>
                          <a:pt x="49" y="66"/>
                        </a:lnTo>
                        <a:lnTo>
                          <a:pt x="49" y="66"/>
                        </a:lnTo>
                        <a:lnTo>
                          <a:pt x="49" y="81"/>
                        </a:lnTo>
                        <a:lnTo>
                          <a:pt x="46" y="69"/>
                        </a:lnTo>
                        <a:lnTo>
                          <a:pt x="32" y="42"/>
                        </a:lnTo>
                        <a:lnTo>
                          <a:pt x="25" y="27"/>
                        </a:lnTo>
                        <a:lnTo>
                          <a:pt x="18" y="18"/>
                        </a:lnTo>
                        <a:lnTo>
                          <a:pt x="18" y="18"/>
                        </a:lnTo>
                        <a:lnTo>
                          <a:pt x="4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7" y="3"/>
                        </a:lnTo>
                        <a:lnTo>
                          <a:pt x="7" y="3"/>
                        </a:lnTo>
                        <a:lnTo>
                          <a:pt x="11" y="0"/>
                        </a:lnTo>
                        <a:lnTo>
                          <a:pt x="11" y="0"/>
                        </a:lnTo>
                        <a:close/>
                      </a:path>
                    </a:pathLst>
                  </a:custGeom>
                  <a:solidFill>
                    <a:srgbClr val="DB000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7" name="Freeform 113"/>
                  <p:cNvSpPr>
                    <a:spLocks/>
                  </p:cNvSpPr>
                  <p:nvPr/>
                </p:nvSpPr>
                <p:spPr bwMode="auto">
                  <a:xfrm>
                    <a:off x="2661658" y="2276635"/>
                    <a:ext cx="206375" cy="131763"/>
                  </a:xfrm>
                  <a:custGeom>
                    <a:avLst/>
                    <a:gdLst>
                      <a:gd name="T0" fmla="*/ 0 w 130"/>
                      <a:gd name="T1" fmla="*/ 0 h 83"/>
                      <a:gd name="T2" fmla="*/ 0 w 130"/>
                      <a:gd name="T3" fmla="*/ 0 h 83"/>
                      <a:gd name="T4" fmla="*/ 7 w 130"/>
                      <a:gd name="T5" fmla="*/ 6 h 83"/>
                      <a:gd name="T6" fmla="*/ 14 w 130"/>
                      <a:gd name="T7" fmla="*/ 12 h 83"/>
                      <a:gd name="T8" fmla="*/ 18 w 130"/>
                      <a:gd name="T9" fmla="*/ 18 h 83"/>
                      <a:gd name="T10" fmla="*/ 18 w 130"/>
                      <a:gd name="T11" fmla="*/ 18 h 83"/>
                      <a:gd name="T12" fmla="*/ 21 w 130"/>
                      <a:gd name="T13" fmla="*/ 27 h 83"/>
                      <a:gd name="T14" fmla="*/ 25 w 130"/>
                      <a:gd name="T15" fmla="*/ 36 h 83"/>
                      <a:gd name="T16" fmla="*/ 32 w 130"/>
                      <a:gd name="T17" fmla="*/ 42 h 83"/>
                      <a:gd name="T18" fmla="*/ 39 w 130"/>
                      <a:gd name="T19" fmla="*/ 51 h 83"/>
                      <a:gd name="T20" fmla="*/ 39 w 130"/>
                      <a:gd name="T21" fmla="*/ 51 h 83"/>
                      <a:gd name="T22" fmla="*/ 70 w 130"/>
                      <a:gd name="T23" fmla="*/ 68 h 83"/>
                      <a:gd name="T24" fmla="*/ 88 w 130"/>
                      <a:gd name="T25" fmla="*/ 77 h 83"/>
                      <a:gd name="T26" fmla="*/ 102 w 130"/>
                      <a:gd name="T27" fmla="*/ 83 h 83"/>
                      <a:gd name="T28" fmla="*/ 102 w 130"/>
                      <a:gd name="T29" fmla="*/ 83 h 83"/>
                      <a:gd name="T30" fmla="*/ 123 w 130"/>
                      <a:gd name="T31" fmla="*/ 80 h 83"/>
                      <a:gd name="T32" fmla="*/ 130 w 130"/>
                      <a:gd name="T33" fmla="*/ 80 h 83"/>
                      <a:gd name="T34" fmla="*/ 130 w 130"/>
                      <a:gd name="T35" fmla="*/ 80 h 83"/>
                      <a:gd name="T36" fmla="*/ 105 w 130"/>
                      <a:gd name="T37" fmla="*/ 77 h 83"/>
                      <a:gd name="T38" fmla="*/ 81 w 130"/>
                      <a:gd name="T39" fmla="*/ 66 h 83"/>
                      <a:gd name="T40" fmla="*/ 56 w 130"/>
                      <a:gd name="T41" fmla="*/ 54 h 83"/>
                      <a:gd name="T42" fmla="*/ 35 w 130"/>
                      <a:gd name="T43" fmla="*/ 39 h 83"/>
                      <a:gd name="T44" fmla="*/ 35 w 130"/>
                      <a:gd name="T45" fmla="*/ 39 h 83"/>
                      <a:gd name="T46" fmla="*/ 32 w 130"/>
                      <a:gd name="T47" fmla="*/ 30 h 83"/>
                      <a:gd name="T48" fmla="*/ 32 w 130"/>
                      <a:gd name="T49" fmla="*/ 24 h 83"/>
                      <a:gd name="T50" fmla="*/ 28 w 130"/>
                      <a:gd name="T51" fmla="*/ 15 h 83"/>
                      <a:gd name="T52" fmla="*/ 25 w 130"/>
                      <a:gd name="T53" fmla="*/ 9 h 83"/>
                      <a:gd name="T54" fmla="*/ 25 w 130"/>
                      <a:gd name="T55" fmla="*/ 9 h 83"/>
                      <a:gd name="T56" fmla="*/ 14 w 130"/>
                      <a:gd name="T57" fmla="*/ 0 h 83"/>
                      <a:gd name="T58" fmla="*/ 7 w 130"/>
                      <a:gd name="T59" fmla="*/ 0 h 83"/>
                      <a:gd name="T60" fmla="*/ 0 w 130"/>
                      <a:gd name="T61" fmla="*/ 0 h 83"/>
                      <a:gd name="T62" fmla="*/ 0 w 130"/>
                      <a:gd name="T63" fmla="*/ 0 h 83"/>
                      <a:gd name="T64" fmla="*/ 0 w 130"/>
                      <a:gd name="T65" fmla="*/ 0 h 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0" h="83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7" y="6"/>
                        </a:lnTo>
                        <a:lnTo>
                          <a:pt x="14" y="12"/>
                        </a:lnTo>
                        <a:lnTo>
                          <a:pt x="18" y="18"/>
                        </a:lnTo>
                        <a:lnTo>
                          <a:pt x="18" y="18"/>
                        </a:lnTo>
                        <a:lnTo>
                          <a:pt x="21" y="27"/>
                        </a:lnTo>
                        <a:lnTo>
                          <a:pt x="25" y="36"/>
                        </a:lnTo>
                        <a:lnTo>
                          <a:pt x="32" y="42"/>
                        </a:lnTo>
                        <a:lnTo>
                          <a:pt x="39" y="51"/>
                        </a:lnTo>
                        <a:lnTo>
                          <a:pt x="39" y="51"/>
                        </a:lnTo>
                        <a:lnTo>
                          <a:pt x="70" y="68"/>
                        </a:lnTo>
                        <a:lnTo>
                          <a:pt x="88" y="77"/>
                        </a:lnTo>
                        <a:lnTo>
                          <a:pt x="102" y="83"/>
                        </a:lnTo>
                        <a:lnTo>
                          <a:pt x="102" y="83"/>
                        </a:lnTo>
                        <a:lnTo>
                          <a:pt x="123" y="80"/>
                        </a:lnTo>
                        <a:lnTo>
                          <a:pt x="130" y="80"/>
                        </a:lnTo>
                        <a:lnTo>
                          <a:pt x="130" y="80"/>
                        </a:lnTo>
                        <a:lnTo>
                          <a:pt x="105" y="77"/>
                        </a:lnTo>
                        <a:lnTo>
                          <a:pt x="81" y="66"/>
                        </a:lnTo>
                        <a:lnTo>
                          <a:pt x="56" y="54"/>
                        </a:lnTo>
                        <a:lnTo>
                          <a:pt x="35" y="39"/>
                        </a:lnTo>
                        <a:lnTo>
                          <a:pt x="35" y="39"/>
                        </a:lnTo>
                        <a:lnTo>
                          <a:pt x="32" y="30"/>
                        </a:lnTo>
                        <a:lnTo>
                          <a:pt x="32" y="24"/>
                        </a:lnTo>
                        <a:lnTo>
                          <a:pt x="28" y="15"/>
                        </a:lnTo>
                        <a:lnTo>
                          <a:pt x="25" y="9"/>
                        </a:lnTo>
                        <a:lnTo>
                          <a:pt x="25" y="9"/>
                        </a:lnTo>
                        <a:lnTo>
                          <a:pt x="14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B000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8" name="Freeform 5"/>
                  <p:cNvSpPr>
                    <a:spLocks/>
                  </p:cNvSpPr>
                  <p:nvPr/>
                </p:nvSpPr>
                <p:spPr bwMode="auto">
                  <a:xfrm>
                    <a:off x="3821327" y="2185703"/>
                    <a:ext cx="355600" cy="739775"/>
                  </a:xfrm>
                  <a:custGeom>
                    <a:avLst/>
                    <a:gdLst>
                      <a:gd name="T0" fmla="*/ 84 w 224"/>
                      <a:gd name="T1" fmla="*/ 0 h 466"/>
                      <a:gd name="T2" fmla="*/ 84 w 224"/>
                      <a:gd name="T3" fmla="*/ 0 h 466"/>
                      <a:gd name="T4" fmla="*/ 112 w 224"/>
                      <a:gd name="T5" fmla="*/ 60 h 466"/>
                      <a:gd name="T6" fmla="*/ 144 w 224"/>
                      <a:gd name="T7" fmla="*/ 123 h 466"/>
                      <a:gd name="T8" fmla="*/ 175 w 224"/>
                      <a:gd name="T9" fmla="*/ 194 h 466"/>
                      <a:gd name="T10" fmla="*/ 203 w 224"/>
                      <a:gd name="T11" fmla="*/ 272 h 466"/>
                      <a:gd name="T12" fmla="*/ 214 w 224"/>
                      <a:gd name="T13" fmla="*/ 311 h 466"/>
                      <a:gd name="T14" fmla="*/ 221 w 224"/>
                      <a:gd name="T15" fmla="*/ 347 h 466"/>
                      <a:gd name="T16" fmla="*/ 224 w 224"/>
                      <a:gd name="T17" fmla="*/ 380 h 466"/>
                      <a:gd name="T18" fmla="*/ 224 w 224"/>
                      <a:gd name="T19" fmla="*/ 410 h 466"/>
                      <a:gd name="T20" fmla="*/ 221 w 224"/>
                      <a:gd name="T21" fmla="*/ 433 h 466"/>
                      <a:gd name="T22" fmla="*/ 214 w 224"/>
                      <a:gd name="T23" fmla="*/ 442 h 466"/>
                      <a:gd name="T24" fmla="*/ 210 w 224"/>
                      <a:gd name="T25" fmla="*/ 451 h 466"/>
                      <a:gd name="T26" fmla="*/ 210 w 224"/>
                      <a:gd name="T27" fmla="*/ 451 h 466"/>
                      <a:gd name="T28" fmla="*/ 193 w 224"/>
                      <a:gd name="T29" fmla="*/ 463 h 466"/>
                      <a:gd name="T30" fmla="*/ 186 w 224"/>
                      <a:gd name="T31" fmla="*/ 466 h 466"/>
                      <a:gd name="T32" fmla="*/ 179 w 224"/>
                      <a:gd name="T33" fmla="*/ 466 h 466"/>
                      <a:gd name="T34" fmla="*/ 161 w 224"/>
                      <a:gd name="T35" fmla="*/ 463 h 466"/>
                      <a:gd name="T36" fmla="*/ 144 w 224"/>
                      <a:gd name="T37" fmla="*/ 454 h 466"/>
                      <a:gd name="T38" fmla="*/ 126 w 224"/>
                      <a:gd name="T39" fmla="*/ 436 h 466"/>
                      <a:gd name="T40" fmla="*/ 109 w 224"/>
                      <a:gd name="T41" fmla="*/ 418 h 466"/>
                      <a:gd name="T42" fmla="*/ 91 w 224"/>
                      <a:gd name="T43" fmla="*/ 395 h 466"/>
                      <a:gd name="T44" fmla="*/ 77 w 224"/>
                      <a:gd name="T45" fmla="*/ 368 h 466"/>
                      <a:gd name="T46" fmla="*/ 46 w 224"/>
                      <a:gd name="T47" fmla="*/ 305 h 466"/>
                      <a:gd name="T48" fmla="*/ 21 w 224"/>
                      <a:gd name="T49" fmla="*/ 239 h 466"/>
                      <a:gd name="T50" fmla="*/ 7 w 224"/>
                      <a:gd name="T51" fmla="*/ 177 h 466"/>
                      <a:gd name="T52" fmla="*/ 4 w 224"/>
                      <a:gd name="T53" fmla="*/ 147 h 466"/>
                      <a:gd name="T54" fmla="*/ 0 w 224"/>
                      <a:gd name="T55" fmla="*/ 120 h 466"/>
                      <a:gd name="T56" fmla="*/ 0 w 224"/>
                      <a:gd name="T57" fmla="*/ 120 h 466"/>
                      <a:gd name="T58" fmla="*/ 4 w 224"/>
                      <a:gd name="T59" fmla="*/ 75 h 466"/>
                      <a:gd name="T60" fmla="*/ 14 w 224"/>
                      <a:gd name="T61" fmla="*/ 42 h 466"/>
                      <a:gd name="T62" fmla="*/ 28 w 224"/>
                      <a:gd name="T63" fmla="*/ 21 h 466"/>
                      <a:gd name="T64" fmla="*/ 42 w 224"/>
                      <a:gd name="T65" fmla="*/ 9 h 466"/>
                      <a:gd name="T66" fmla="*/ 56 w 224"/>
                      <a:gd name="T67" fmla="*/ 3 h 466"/>
                      <a:gd name="T68" fmla="*/ 70 w 224"/>
                      <a:gd name="T69" fmla="*/ 0 h 466"/>
                      <a:gd name="T70" fmla="*/ 84 w 224"/>
                      <a:gd name="T71" fmla="*/ 0 h 466"/>
                      <a:gd name="T72" fmla="*/ 84 w 224"/>
                      <a:gd name="T73" fmla="*/ 0 h 4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224" h="466">
                        <a:moveTo>
                          <a:pt x="84" y="0"/>
                        </a:moveTo>
                        <a:lnTo>
                          <a:pt x="84" y="0"/>
                        </a:lnTo>
                        <a:lnTo>
                          <a:pt x="112" y="60"/>
                        </a:lnTo>
                        <a:lnTo>
                          <a:pt x="144" y="123"/>
                        </a:lnTo>
                        <a:lnTo>
                          <a:pt x="175" y="194"/>
                        </a:lnTo>
                        <a:lnTo>
                          <a:pt x="203" y="272"/>
                        </a:lnTo>
                        <a:lnTo>
                          <a:pt x="214" y="311"/>
                        </a:lnTo>
                        <a:lnTo>
                          <a:pt x="221" y="347"/>
                        </a:lnTo>
                        <a:lnTo>
                          <a:pt x="224" y="380"/>
                        </a:lnTo>
                        <a:lnTo>
                          <a:pt x="224" y="410"/>
                        </a:lnTo>
                        <a:lnTo>
                          <a:pt x="221" y="433"/>
                        </a:lnTo>
                        <a:lnTo>
                          <a:pt x="214" y="442"/>
                        </a:lnTo>
                        <a:lnTo>
                          <a:pt x="210" y="451"/>
                        </a:lnTo>
                        <a:lnTo>
                          <a:pt x="210" y="451"/>
                        </a:lnTo>
                        <a:lnTo>
                          <a:pt x="193" y="463"/>
                        </a:lnTo>
                        <a:lnTo>
                          <a:pt x="186" y="466"/>
                        </a:lnTo>
                        <a:lnTo>
                          <a:pt x="179" y="466"/>
                        </a:lnTo>
                        <a:lnTo>
                          <a:pt x="161" y="463"/>
                        </a:lnTo>
                        <a:lnTo>
                          <a:pt x="144" y="454"/>
                        </a:lnTo>
                        <a:lnTo>
                          <a:pt x="126" y="436"/>
                        </a:lnTo>
                        <a:lnTo>
                          <a:pt x="109" y="418"/>
                        </a:lnTo>
                        <a:lnTo>
                          <a:pt x="91" y="395"/>
                        </a:lnTo>
                        <a:lnTo>
                          <a:pt x="77" y="368"/>
                        </a:lnTo>
                        <a:lnTo>
                          <a:pt x="46" y="305"/>
                        </a:lnTo>
                        <a:lnTo>
                          <a:pt x="21" y="239"/>
                        </a:lnTo>
                        <a:lnTo>
                          <a:pt x="7" y="177"/>
                        </a:lnTo>
                        <a:lnTo>
                          <a:pt x="4" y="147"/>
                        </a:lnTo>
                        <a:lnTo>
                          <a:pt x="0" y="120"/>
                        </a:lnTo>
                        <a:lnTo>
                          <a:pt x="0" y="120"/>
                        </a:lnTo>
                        <a:lnTo>
                          <a:pt x="4" y="75"/>
                        </a:lnTo>
                        <a:lnTo>
                          <a:pt x="14" y="42"/>
                        </a:lnTo>
                        <a:lnTo>
                          <a:pt x="28" y="21"/>
                        </a:lnTo>
                        <a:lnTo>
                          <a:pt x="42" y="9"/>
                        </a:lnTo>
                        <a:lnTo>
                          <a:pt x="56" y="3"/>
                        </a:lnTo>
                        <a:lnTo>
                          <a:pt x="70" y="0"/>
                        </a:lnTo>
                        <a:lnTo>
                          <a:pt x="84" y="0"/>
                        </a:lnTo>
                        <a:lnTo>
                          <a:pt x="84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9" name="Freeform 40"/>
                  <p:cNvSpPr>
                    <a:spLocks/>
                  </p:cNvSpPr>
                  <p:nvPr/>
                </p:nvSpPr>
                <p:spPr bwMode="auto">
                  <a:xfrm>
                    <a:off x="3067265" y="1681890"/>
                    <a:ext cx="365125" cy="180975"/>
                  </a:xfrm>
                  <a:custGeom>
                    <a:avLst/>
                    <a:gdLst>
                      <a:gd name="T0" fmla="*/ 126 w 230"/>
                      <a:gd name="T1" fmla="*/ 0 h 114"/>
                      <a:gd name="T2" fmla="*/ 126 w 230"/>
                      <a:gd name="T3" fmla="*/ 0 h 114"/>
                      <a:gd name="T4" fmla="*/ 147 w 230"/>
                      <a:gd name="T5" fmla="*/ 3 h 114"/>
                      <a:gd name="T6" fmla="*/ 167 w 230"/>
                      <a:gd name="T7" fmla="*/ 9 h 114"/>
                      <a:gd name="T8" fmla="*/ 188 w 230"/>
                      <a:gd name="T9" fmla="*/ 18 h 114"/>
                      <a:gd name="T10" fmla="*/ 202 w 230"/>
                      <a:gd name="T11" fmla="*/ 27 h 114"/>
                      <a:gd name="T12" fmla="*/ 216 w 230"/>
                      <a:gd name="T13" fmla="*/ 36 h 114"/>
                      <a:gd name="T14" fmla="*/ 227 w 230"/>
                      <a:gd name="T15" fmla="*/ 45 h 114"/>
                      <a:gd name="T16" fmla="*/ 230 w 230"/>
                      <a:gd name="T17" fmla="*/ 57 h 114"/>
                      <a:gd name="T18" fmla="*/ 230 w 230"/>
                      <a:gd name="T19" fmla="*/ 69 h 114"/>
                      <a:gd name="T20" fmla="*/ 230 w 230"/>
                      <a:gd name="T21" fmla="*/ 69 h 114"/>
                      <a:gd name="T22" fmla="*/ 227 w 230"/>
                      <a:gd name="T23" fmla="*/ 81 h 114"/>
                      <a:gd name="T24" fmla="*/ 220 w 230"/>
                      <a:gd name="T25" fmla="*/ 90 h 114"/>
                      <a:gd name="T26" fmla="*/ 206 w 230"/>
                      <a:gd name="T27" fmla="*/ 99 h 114"/>
                      <a:gd name="T28" fmla="*/ 192 w 230"/>
                      <a:gd name="T29" fmla="*/ 105 h 114"/>
                      <a:gd name="T30" fmla="*/ 174 w 230"/>
                      <a:gd name="T31" fmla="*/ 111 h 114"/>
                      <a:gd name="T32" fmla="*/ 154 w 230"/>
                      <a:gd name="T33" fmla="*/ 114 h 114"/>
                      <a:gd name="T34" fmla="*/ 133 w 230"/>
                      <a:gd name="T35" fmla="*/ 114 h 114"/>
                      <a:gd name="T36" fmla="*/ 108 w 230"/>
                      <a:gd name="T37" fmla="*/ 111 h 114"/>
                      <a:gd name="T38" fmla="*/ 108 w 230"/>
                      <a:gd name="T39" fmla="*/ 111 h 114"/>
                      <a:gd name="T40" fmla="*/ 84 w 230"/>
                      <a:gd name="T41" fmla="*/ 108 h 114"/>
                      <a:gd name="T42" fmla="*/ 63 w 230"/>
                      <a:gd name="T43" fmla="*/ 102 h 114"/>
                      <a:gd name="T44" fmla="*/ 45 w 230"/>
                      <a:gd name="T45" fmla="*/ 96 h 114"/>
                      <a:gd name="T46" fmla="*/ 28 w 230"/>
                      <a:gd name="T47" fmla="*/ 87 h 114"/>
                      <a:gd name="T48" fmla="*/ 17 w 230"/>
                      <a:gd name="T49" fmla="*/ 78 h 114"/>
                      <a:gd name="T50" fmla="*/ 7 w 230"/>
                      <a:gd name="T51" fmla="*/ 66 h 114"/>
                      <a:gd name="T52" fmla="*/ 0 w 230"/>
                      <a:gd name="T53" fmla="*/ 57 h 114"/>
                      <a:gd name="T54" fmla="*/ 0 w 230"/>
                      <a:gd name="T55" fmla="*/ 45 h 114"/>
                      <a:gd name="T56" fmla="*/ 0 w 230"/>
                      <a:gd name="T57" fmla="*/ 45 h 114"/>
                      <a:gd name="T58" fmla="*/ 3 w 230"/>
                      <a:gd name="T59" fmla="*/ 33 h 114"/>
                      <a:gd name="T60" fmla="*/ 14 w 230"/>
                      <a:gd name="T61" fmla="*/ 24 h 114"/>
                      <a:gd name="T62" fmla="*/ 24 w 230"/>
                      <a:gd name="T63" fmla="*/ 15 h 114"/>
                      <a:gd name="T64" fmla="*/ 42 w 230"/>
                      <a:gd name="T65" fmla="*/ 9 h 114"/>
                      <a:gd name="T66" fmla="*/ 59 w 230"/>
                      <a:gd name="T67" fmla="*/ 3 h 114"/>
                      <a:gd name="T68" fmla="*/ 80 w 230"/>
                      <a:gd name="T69" fmla="*/ 0 h 114"/>
                      <a:gd name="T70" fmla="*/ 101 w 230"/>
                      <a:gd name="T71" fmla="*/ 0 h 114"/>
                      <a:gd name="T72" fmla="*/ 126 w 230"/>
                      <a:gd name="T73" fmla="*/ 0 h 114"/>
                      <a:gd name="T74" fmla="*/ 126 w 230"/>
                      <a:gd name="T75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30" h="114">
                        <a:moveTo>
                          <a:pt x="126" y="0"/>
                        </a:moveTo>
                        <a:lnTo>
                          <a:pt x="126" y="0"/>
                        </a:lnTo>
                        <a:lnTo>
                          <a:pt x="147" y="3"/>
                        </a:lnTo>
                        <a:lnTo>
                          <a:pt x="167" y="9"/>
                        </a:lnTo>
                        <a:lnTo>
                          <a:pt x="188" y="18"/>
                        </a:lnTo>
                        <a:lnTo>
                          <a:pt x="202" y="27"/>
                        </a:lnTo>
                        <a:lnTo>
                          <a:pt x="216" y="36"/>
                        </a:lnTo>
                        <a:lnTo>
                          <a:pt x="227" y="45"/>
                        </a:lnTo>
                        <a:lnTo>
                          <a:pt x="230" y="57"/>
                        </a:lnTo>
                        <a:lnTo>
                          <a:pt x="230" y="69"/>
                        </a:lnTo>
                        <a:lnTo>
                          <a:pt x="230" y="69"/>
                        </a:lnTo>
                        <a:lnTo>
                          <a:pt x="227" y="81"/>
                        </a:lnTo>
                        <a:lnTo>
                          <a:pt x="220" y="90"/>
                        </a:lnTo>
                        <a:lnTo>
                          <a:pt x="206" y="99"/>
                        </a:lnTo>
                        <a:lnTo>
                          <a:pt x="192" y="105"/>
                        </a:lnTo>
                        <a:lnTo>
                          <a:pt x="174" y="111"/>
                        </a:lnTo>
                        <a:lnTo>
                          <a:pt x="154" y="114"/>
                        </a:lnTo>
                        <a:lnTo>
                          <a:pt x="133" y="114"/>
                        </a:lnTo>
                        <a:lnTo>
                          <a:pt x="108" y="111"/>
                        </a:lnTo>
                        <a:lnTo>
                          <a:pt x="108" y="111"/>
                        </a:lnTo>
                        <a:lnTo>
                          <a:pt x="84" y="108"/>
                        </a:lnTo>
                        <a:lnTo>
                          <a:pt x="63" y="102"/>
                        </a:lnTo>
                        <a:lnTo>
                          <a:pt x="45" y="96"/>
                        </a:lnTo>
                        <a:lnTo>
                          <a:pt x="28" y="87"/>
                        </a:lnTo>
                        <a:lnTo>
                          <a:pt x="17" y="78"/>
                        </a:lnTo>
                        <a:lnTo>
                          <a:pt x="7" y="66"/>
                        </a:lnTo>
                        <a:lnTo>
                          <a:pt x="0" y="57"/>
                        </a:lnTo>
                        <a:lnTo>
                          <a:pt x="0" y="45"/>
                        </a:lnTo>
                        <a:lnTo>
                          <a:pt x="0" y="45"/>
                        </a:lnTo>
                        <a:lnTo>
                          <a:pt x="3" y="33"/>
                        </a:lnTo>
                        <a:lnTo>
                          <a:pt x="14" y="24"/>
                        </a:lnTo>
                        <a:lnTo>
                          <a:pt x="24" y="15"/>
                        </a:lnTo>
                        <a:lnTo>
                          <a:pt x="42" y="9"/>
                        </a:lnTo>
                        <a:lnTo>
                          <a:pt x="59" y="3"/>
                        </a:lnTo>
                        <a:lnTo>
                          <a:pt x="80" y="0"/>
                        </a:lnTo>
                        <a:lnTo>
                          <a:pt x="101" y="0"/>
                        </a:lnTo>
                        <a:lnTo>
                          <a:pt x="126" y="0"/>
                        </a:lnTo>
                        <a:lnTo>
                          <a:pt x="126" y="0"/>
                        </a:lnTo>
                        <a:close/>
                      </a:path>
                    </a:pathLst>
                  </a:custGeom>
                  <a:solidFill>
                    <a:srgbClr val="F7F71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0" name="Freeform 41"/>
                  <p:cNvSpPr>
                    <a:spLocks/>
                  </p:cNvSpPr>
                  <p:nvPr/>
                </p:nvSpPr>
                <p:spPr bwMode="auto">
                  <a:xfrm>
                    <a:off x="3083140" y="1681890"/>
                    <a:ext cx="338138" cy="171450"/>
                  </a:xfrm>
                  <a:custGeom>
                    <a:avLst/>
                    <a:gdLst>
                      <a:gd name="T0" fmla="*/ 116 w 213"/>
                      <a:gd name="T1" fmla="*/ 3 h 108"/>
                      <a:gd name="T2" fmla="*/ 116 w 213"/>
                      <a:gd name="T3" fmla="*/ 3 h 108"/>
                      <a:gd name="T4" fmla="*/ 137 w 213"/>
                      <a:gd name="T5" fmla="*/ 6 h 108"/>
                      <a:gd name="T6" fmla="*/ 157 w 213"/>
                      <a:gd name="T7" fmla="*/ 12 h 108"/>
                      <a:gd name="T8" fmla="*/ 175 w 213"/>
                      <a:gd name="T9" fmla="*/ 18 h 108"/>
                      <a:gd name="T10" fmla="*/ 189 w 213"/>
                      <a:gd name="T11" fmla="*/ 27 h 108"/>
                      <a:gd name="T12" fmla="*/ 199 w 213"/>
                      <a:gd name="T13" fmla="*/ 36 h 108"/>
                      <a:gd name="T14" fmla="*/ 210 w 213"/>
                      <a:gd name="T15" fmla="*/ 45 h 108"/>
                      <a:gd name="T16" fmla="*/ 213 w 213"/>
                      <a:gd name="T17" fmla="*/ 54 h 108"/>
                      <a:gd name="T18" fmla="*/ 213 w 213"/>
                      <a:gd name="T19" fmla="*/ 66 h 108"/>
                      <a:gd name="T20" fmla="*/ 213 w 213"/>
                      <a:gd name="T21" fmla="*/ 66 h 108"/>
                      <a:gd name="T22" fmla="*/ 210 w 213"/>
                      <a:gd name="T23" fmla="*/ 75 h 108"/>
                      <a:gd name="T24" fmla="*/ 203 w 213"/>
                      <a:gd name="T25" fmla="*/ 84 h 108"/>
                      <a:gd name="T26" fmla="*/ 192 w 213"/>
                      <a:gd name="T27" fmla="*/ 93 h 108"/>
                      <a:gd name="T28" fmla="*/ 178 w 213"/>
                      <a:gd name="T29" fmla="*/ 99 h 108"/>
                      <a:gd name="T30" fmla="*/ 161 w 213"/>
                      <a:gd name="T31" fmla="*/ 105 h 108"/>
                      <a:gd name="T32" fmla="*/ 144 w 213"/>
                      <a:gd name="T33" fmla="*/ 108 h 108"/>
                      <a:gd name="T34" fmla="*/ 123 w 213"/>
                      <a:gd name="T35" fmla="*/ 108 h 108"/>
                      <a:gd name="T36" fmla="*/ 102 w 213"/>
                      <a:gd name="T37" fmla="*/ 105 h 108"/>
                      <a:gd name="T38" fmla="*/ 102 w 213"/>
                      <a:gd name="T39" fmla="*/ 105 h 108"/>
                      <a:gd name="T40" fmla="*/ 77 w 213"/>
                      <a:gd name="T41" fmla="*/ 102 h 108"/>
                      <a:gd name="T42" fmla="*/ 60 w 213"/>
                      <a:gd name="T43" fmla="*/ 99 h 108"/>
                      <a:gd name="T44" fmla="*/ 42 w 213"/>
                      <a:gd name="T45" fmla="*/ 90 h 108"/>
                      <a:gd name="T46" fmla="*/ 25 w 213"/>
                      <a:gd name="T47" fmla="*/ 84 h 108"/>
                      <a:gd name="T48" fmla="*/ 14 w 213"/>
                      <a:gd name="T49" fmla="*/ 75 h 108"/>
                      <a:gd name="T50" fmla="*/ 7 w 213"/>
                      <a:gd name="T51" fmla="*/ 63 h 108"/>
                      <a:gd name="T52" fmla="*/ 0 w 213"/>
                      <a:gd name="T53" fmla="*/ 54 h 108"/>
                      <a:gd name="T54" fmla="*/ 0 w 213"/>
                      <a:gd name="T55" fmla="*/ 42 h 108"/>
                      <a:gd name="T56" fmla="*/ 0 w 213"/>
                      <a:gd name="T57" fmla="*/ 42 h 108"/>
                      <a:gd name="T58" fmla="*/ 4 w 213"/>
                      <a:gd name="T59" fmla="*/ 33 h 108"/>
                      <a:gd name="T60" fmla="*/ 11 w 213"/>
                      <a:gd name="T61" fmla="*/ 24 h 108"/>
                      <a:gd name="T62" fmla="*/ 25 w 213"/>
                      <a:gd name="T63" fmla="*/ 15 h 108"/>
                      <a:gd name="T64" fmla="*/ 39 w 213"/>
                      <a:gd name="T65" fmla="*/ 9 h 108"/>
                      <a:gd name="T66" fmla="*/ 53 w 213"/>
                      <a:gd name="T67" fmla="*/ 6 h 108"/>
                      <a:gd name="T68" fmla="*/ 74 w 213"/>
                      <a:gd name="T69" fmla="*/ 3 h 108"/>
                      <a:gd name="T70" fmla="*/ 95 w 213"/>
                      <a:gd name="T71" fmla="*/ 0 h 108"/>
                      <a:gd name="T72" fmla="*/ 116 w 213"/>
                      <a:gd name="T73" fmla="*/ 3 h 108"/>
                      <a:gd name="T74" fmla="*/ 116 w 213"/>
                      <a:gd name="T75" fmla="*/ 3 h 1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13" h="108">
                        <a:moveTo>
                          <a:pt x="116" y="3"/>
                        </a:moveTo>
                        <a:lnTo>
                          <a:pt x="116" y="3"/>
                        </a:lnTo>
                        <a:lnTo>
                          <a:pt x="137" y="6"/>
                        </a:lnTo>
                        <a:lnTo>
                          <a:pt x="157" y="12"/>
                        </a:lnTo>
                        <a:lnTo>
                          <a:pt x="175" y="18"/>
                        </a:lnTo>
                        <a:lnTo>
                          <a:pt x="189" y="27"/>
                        </a:lnTo>
                        <a:lnTo>
                          <a:pt x="199" y="36"/>
                        </a:lnTo>
                        <a:lnTo>
                          <a:pt x="210" y="45"/>
                        </a:lnTo>
                        <a:lnTo>
                          <a:pt x="213" y="54"/>
                        </a:lnTo>
                        <a:lnTo>
                          <a:pt x="213" y="66"/>
                        </a:lnTo>
                        <a:lnTo>
                          <a:pt x="213" y="66"/>
                        </a:lnTo>
                        <a:lnTo>
                          <a:pt x="210" y="75"/>
                        </a:lnTo>
                        <a:lnTo>
                          <a:pt x="203" y="84"/>
                        </a:lnTo>
                        <a:lnTo>
                          <a:pt x="192" y="93"/>
                        </a:lnTo>
                        <a:lnTo>
                          <a:pt x="178" y="99"/>
                        </a:lnTo>
                        <a:lnTo>
                          <a:pt x="161" y="105"/>
                        </a:lnTo>
                        <a:lnTo>
                          <a:pt x="144" y="108"/>
                        </a:lnTo>
                        <a:lnTo>
                          <a:pt x="123" y="108"/>
                        </a:lnTo>
                        <a:lnTo>
                          <a:pt x="102" y="105"/>
                        </a:lnTo>
                        <a:lnTo>
                          <a:pt x="102" y="105"/>
                        </a:lnTo>
                        <a:lnTo>
                          <a:pt x="77" y="102"/>
                        </a:lnTo>
                        <a:lnTo>
                          <a:pt x="60" y="99"/>
                        </a:lnTo>
                        <a:lnTo>
                          <a:pt x="42" y="90"/>
                        </a:lnTo>
                        <a:lnTo>
                          <a:pt x="25" y="84"/>
                        </a:lnTo>
                        <a:lnTo>
                          <a:pt x="14" y="75"/>
                        </a:lnTo>
                        <a:lnTo>
                          <a:pt x="7" y="63"/>
                        </a:lnTo>
                        <a:lnTo>
                          <a:pt x="0" y="54"/>
                        </a:lnTo>
                        <a:lnTo>
                          <a:pt x="0" y="42"/>
                        </a:lnTo>
                        <a:lnTo>
                          <a:pt x="0" y="42"/>
                        </a:lnTo>
                        <a:lnTo>
                          <a:pt x="4" y="33"/>
                        </a:lnTo>
                        <a:lnTo>
                          <a:pt x="11" y="24"/>
                        </a:lnTo>
                        <a:lnTo>
                          <a:pt x="25" y="15"/>
                        </a:lnTo>
                        <a:lnTo>
                          <a:pt x="39" y="9"/>
                        </a:lnTo>
                        <a:lnTo>
                          <a:pt x="53" y="6"/>
                        </a:lnTo>
                        <a:lnTo>
                          <a:pt x="74" y="3"/>
                        </a:lnTo>
                        <a:lnTo>
                          <a:pt x="95" y="0"/>
                        </a:lnTo>
                        <a:lnTo>
                          <a:pt x="116" y="3"/>
                        </a:lnTo>
                        <a:lnTo>
                          <a:pt x="116" y="3"/>
                        </a:lnTo>
                        <a:close/>
                      </a:path>
                    </a:pathLst>
                  </a:custGeom>
                  <a:solidFill>
                    <a:srgbClr val="F7F72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1" name="Freeform 42"/>
                  <p:cNvSpPr>
                    <a:spLocks/>
                  </p:cNvSpPr>
                  <p:nvPr/>
                </p:nvSpPr>
                <p:spPr bwMode="auto">
                  <a:xfrm>
                    <a:off x="3100602" y="1686653"/>
                    <a:ext cx="315913" cy="157163"/>
                  </a:xfrm>
                  <a:custGeom>
                    <a:avLst/>
                    <a:gdLst>
                      <a:gd name="T0" fmla="*/ 105 w 199"/>
                      <a:gd name="T1" fmla="*/ 0 h 99"/>
                      <a:gd name="T2" fmla="*/ 105 w 199"/>
                      <a:gd name="T3" fmla="*/ 0 h 99"/>
                      <a:gd name="T4" fmla="*/ 126 w 199"/>
                      <a:gd name="T5" fmla="*/ 3 h 99"/>
                      <a:gd name="T6" fmla="*/ 143 w 199"/>
                      <a:gd name="T7" fmla="*/ 9 h 99"/>
                      <a:gd name="T8" fmla="*/ 160 w 199"/>
                      <a:gd name="T9" fmla="*/ 15 h 99"/>
                      <a:gd name="T10" fmla="*/ 174 w 199"/>
                      <a:gd name="T11" fmla="*/ 21 h 99"/>
                      <a:gd name="T12" fmla="*/ 185 w 199"/>
                      <a:gd name="T13" fmla="*/ 30 h 99"/>
                      <a:gd name="T14" fmla="*/ 192 w 199"/>
                      <a:gd name="T15" fmla="*/ 39 h 99"/>
                      <a:gd name="T16" fmla="*/ 195 w 199"/>
                      <a:gd name="T17" fmla="*/ 51 h 99"/>
                      <a:gd name="T18" fmla="*/ 199 w 199"/>
                      <a:gd name="T19" fmla="*/ 60 h 99"/>
                      <a:gd name="T20" fmla="*/ 199 w 199"/>
                      <a:gd name="T21" fmla="*/ 60 h 99"/>
                      <a:gd name="T22" fmla="*/ 195 w 199"/>
                      <a:gd name="T23" fmla="*/ 69 h 99"/>
                      <a:gd name="T24" fmla="*/ 188 w 199"/>
                      <a:gd name="T25" fmla="*/ 78 h 99"/>
                      <a:gd name="T26" fmla="*/ 178 w 199"/>
                      <a:gd name="T27" fmla="*/ 84 h 99"/>
                      <a:gd name="T28" fmla="*/ 164 w 199"/>
                      <a:gd name="T29" fmla="*/ 90 h 99"/>
                      <a:gd name="T30" fmla="*/ 146 w 199"/>
                      <a:gd name="T31" fmla="*/ 96 h 99"/>
                      <a:gd name="T32" fmla="*/ 129 w 199"/>
                      <a:gd name="T33" fmla="*/ 96 h 99"/>
                      <a:gd name="T34" fmla="*/ 112 w 199"/>
                      <a:gd name="T35" fmla="*/ 99 h 99"/>
                      <a:gd name="T36" fmla="*/ 91 w 199"/>
                      <a:gd name="T37" fmla="*/ 96 h 99"/>
                      <a:gd name="T38" fmla="*/ 91 w 199"/>
                      <a:gd name="T39" fmla="*/ 96 h 99"/>
                      <a:gd name="T40" fmla="*/ 70 w 199"/>
                      <a:gd name="T41" fmla="*/ 93 h 99"/>
                      <a:gd name="T42" fmla="*/ 52 w 199"/>
                      <a:gd name="T43" fmla="*/ 90 h 99"/>
                      <a:gd name="T44" fmla="*/ 38 w 199"/>
                      <a:gd name="T45" fmla="*/ 84 h 99"/>
                      <a:gd name="T46" fmla="*/ 24 w 199"/>
                      <a:gd name="T47" fmla="*/ 75 h 99"/>
                      <a:gd name="T48" fmla="*/ 14 w 199"/>
                      <a:gd name="T49" fmla="*/ 66 h 99"/>
                      <a:gd name="T50" fmla="*/ 3 w 199"/>
                      <a:gd name="T51" fmla="*/ 57 h 99"/>
                      <a:gd name="T52" fmla="*/ 0 w 199"/>
                      <a:gd name="T53" fmla="*/ 48 h 99"/>
                      <a:gd name="T54" fmla="*/ 0 w 199"/>
                      <a:gd name="T55" fmla="*/ 39 h 99"/>
                      <a:gd name="T56" fmla="*/ 0 w 199"/>
                      <a:gd name="T57" fmla="*/ 39 h 99"/>
                      <a:gd name="T58" fmla="*/ 3 w 199"/>
                      <a:gd name="T59" fmla="*/ 30 h 99"/>
                      <a:gd name="T60" fmla="*/ 10 w 199"/>
                      <a:gd name="T61" fmla="*/ 21 h 99"/>
                      <a:gd name="T62" fmla="*/ 21 w 199"/>
                      <a:gd name="T63" fmla="*/ 12 h 99"/>
                      <a:gd name="T64" fmla="*/ 35 w 199"/>
                      <a:gd name="T65" fmla="*/ 6 h 99"/>
                      <a:gd name="T66" fmla="*/ 49 w 199"/>
                      <a:gd name="T67" fmla="*/ 3 h 99"/>
                      <a:gd name="T68" fmla="*/ 66 w 199"/>
                      <a:gd name="T69" fmla="*/ 0 h 99"/>
                      <a:gd name="T70" fmla="*/ 87 w 199"/>
                      <a:gd name="T71" fmla="*/ 0 h 99"/>
                      <a:gd name="T72" fmla="*/ 105 w 199"/>
                      <a:gd name="T73" fmla="*/ 0 h 99"/>
                      <a:gd name="T74" fmla="*/ 105 w 199"/>
                      <a:gd name="T75" fmla="*/ 0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99" h="99">
                        <a:moveTo>
                          <a:pt x="105" y="0"/>
                        </a:moveTo>
                        <a:lnTo>
                          <a:pt x="105" y="0"/>
                        </a:lnTo>
                        <a:lnTo>
                          <a:pt x="126" y="3"/>
                        </a:lnTo>
                        <a:lnTo>
                          <a:pt x="143" y="9"/>
                        </a:lnTo>
                        <a:lnTo>
                          <a:pt x="160" y="15"/>
                        </a:lnTo>
                        <a:lnTo>
                          <a:pt x="174" y="21"/>
                        </a:lnTo>
                        <a:lnTo>
                          <a:pt x="185" y="30"/>
                        </a:lnTo>
                        <a:lnTo>
                          <a:pt x="192" y="39"/>
                        </a:lnTo>
                        <a:lnTo>
                          <a:pt x="195" y="51"/>
                        </a:lnTo>
                        <a:lnTo>
                          <a:pt x="199" y="60"/>
                        </a:lnTo>
                        <a:lnTo>
                          <a:pt x="199" y="60"/>
                        </a:lnTo>
                        <a:lnTo>
                          <a:pt x="195" y="69"/>
                        </a:lnTo>
                        <a:lnTo>
                          <a:pt x="188" y="78"/>
                        </a:lnTo>
                        <a:lnTo>
                          <a:pt x="178" y="84"/>
                        </a:lnTo>
                        <a:lnTo>
                          <a:pt x="164" y="90"/>
                        </a:lnTo>
                        <a:lnTo>
                          <a:pt x="146" y="96"/>
                        </a:lnTo>
                        <a:lnTo>
                          <a:pt x="129" y="96"/>
                        </a:lnTo>
                        <a:lnTo>
                          <a:pt x="112" y="99"/>
                        </a:lnTo>
                        <a:lnTo>
                          <a:pt x="91" y="96"/>
                        </a:lnTo>
                        <a:lnTo>
                          <a:pt x="91" y="96"/>
                        </a:lnTo>
                        <a:lnTo>
                          <a:pt x="70" y="93"/>
                        </a:lnTo>
                        <a:lnTo>
                          <a:pt x="52" y="90"/>
                        </a:lnTo>
                        <a:lnTo>
                          <a:pt x="38" y="84"/>
                        </a:lnTo>
                        <a:lnTo>
                          <a:pt x="24" y="75"/>
                        </a:lnTo>
                        <a:lnTo>
                          <a:pt x="14" y="66"/>
                        </a:lnTo>
                        <a:lnTo>
                          <a:pt x="3" y="57"/>
                        </a:lnTo>
                        <a:lnTo>
                          <a:pt x="0" y="48"/>
                        </a:lnTo>
                        <a:lnTo>
                          <a:pt x="0" y="39"/>
                        </a:lnTo>
                        <a:lnTo>
                          <a:pt x="0" y="39"/>
                        </a:lnTo>
                        <a:lnTo>
                          <a:pt x="3" y="30"/>
                        </a:lnTo>
                        <a:lnTo>
                          <a:pt x="10" y="21"/>
                        </a:lnTo>
                        <a:lnTo>
                          <a:pt x="21" y="12"/>
                        </a:lnTo>
                        <a:lnTo>
                          <a:pt x="35" y="6"/>
                        </a:lnTo>
                        <a:lnTo>
                          <a:pt x="49" y="3"/>
                        </a:lnTo>
                        <a:lnTo>
                          <a:pt x="66" y="0"/>
                        </a:lnTo>
                        <a:lnTo>
                          <a:pt x="87" y="0"/>
                        </a:lnTo>
                        <a:lnTo>
                          <a:pt x="105" y="0"/>
                        </a:lnTo>
                        <a:lnTo>
                          <a:pt x="105" y="0"/>
                        </a:lnTo>
                        <a:close/>
                      </a:path>
                    </a:pathLst>
                  </a:custGeom>
                  <a:solidFill>
                    <a:srgbClr val="F7F7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2" name="Freeform 43"/>
                  <p:cNvSpPr>
                    <a:spLocks/>
                  </p:cNvSpPr>
                  <p:nvPr/>
                </p:nvSpPr>
                <p:spPr bwMode="auto">
                  <a:xfrm>
                    <a:off x="3116477" y="1686653"/>
                    <a:ext cx="288925" cy="147638"/>
                  </a:xfrm>
                  <a:custGeom>
                    <a:avLst/>
                    <a:gdLst>
                      <a:gd name="T0" fmla="*/ 98 w 182"/>
                      <a:gd name="T1" fmla="*/ 3 h 93"/>
                      <a:gd name="T2" fmla="*/ 98 w 182"/>
                      <a:gd name="T3" fmla="*/ 3 h 93"/>
                      <a:gd name="T4" fmla="*/ 116 w 182"/>
                      <a:gd name="T5" fmla="*/ 6 h 93"/>
                      <a:gd name="T6" fmla="*/ 133 w 182"/>
                      <a:gd name="T7" fmla="*/ 9 h 93"/>
                      <a:gd name="T8" fmla="*/ 147 w 182"/>
                      <a:gd name="T9" fmla="*/ 15 h 93"/>
                      <a:gd name="T10" fmla="*/ 157 w 182"/>
                      <a:gd name="T11" fmla="*/ 21 h 93"/>
                      <a:gd name="T12" fmla="*/ 168 w 182"/>
                      <a:gd name="T13" fmla="*/ 30 h 93"/>
                      <a:gd name="T14" fmla="*/ 175 w 182"/>
                      <a:gd name="T15" fmla="*/ 39 h 93"/>
                      <a:gd name="T16" fmla="*/ 182 w 182"/>
                      <a:gd name="T17" fmla="*/ 48 h 93"/>
                      <a:gd name="T18" fmla="*/ 182 w 182"/>
                      <a:gd name="T19" fmla="*/ 57 h 93"/>
                      <a:gd name="T20" fmla="*/ 182 w 182"/>
                      <a:gd name="T21" fmla="*/ 57 h 93"/>
                      <a:gd name="T22" fmla="*/ 178 w 182"/>
                      <a:gd name="T23" fmla="*/ 66 h 93"/>
                      <a:gd name="T24" fmla="*/ 171 w 182"/>
                      <a:gd name="T25" fmla="*/ 72 h 93"/>
                      <a:gd name="T26" fmla="*/ 161 w 182"/>
                      <a:gd name="T27" fmla="*/ 78 h 93"/>
                      <a:gd name="T28" fmla="*/ 150 w 182"/>
                      <a:gd name="T29" fmla="*/ 84 h 93"/>
                      <a:gd name="T30" fmla="*/ 136 w 182"/>
                      <a:gd name="T31" fmla="*/ 87 h 93"/>
                      <a:gd name="T32" fmla="*/ 119 w 182"/>
                      <a:gd name="T33" fmla="*/ 90 h 93"/>
                      <a:gd name="T34" fmla="*/ 102 w 182"/>
                      <a:gd name="T35" fmla="*/ 93 h 93"/>
                      <a:gd name="T36" fmla="*/ 84 w 182"/>
                      <a:gd name="T37" fmla="*/ 90 h 93"/>
                      <a:gd name="T38" fmla="*/ 84 w 182"/>
                      <a:gd name="T39" fmla="*/ 90 h 93"/>
                      <a:gd name="T40" fmla="*/ 67 w 182"/>
                      <a:gd name="T41" fmla="*/ 87 h 93"/>
                      <a:gd name="T42" fmla="*/ 49 w 182"/>
                      <a:gd name="T43" fmla="*/ 84 h 93"/>
                      <a:gd name="T44" fmla="*/ 35 w 182"/>
                      <a:gd name="T45" fmla="*/ 78 h 93"/>
                      <a:gd name="T46" fmla="*/ 21 w 182"/>
                      <a:gd name="T47" fmla="*/ 72 h 93"/>
                      <a:gd name="T48" fmla="*/ 11 w 182"/>
                      <a:gd name="T49" fmla="*/ 63 h 93"/>
                      <a:gd name="T50" fmla="*/ 4 w 182"/>
                      <a:gd name="T51" fmla="*/ 54 h 93"/>
                      <a:gd name="T52" fmla="*/ 0 w 182"/>
                      <a:gd name="T53" fmla="*/ 45 h 93"/>
                      <a:gd name="T54" fmla="*/ 0 w 182"/>
                      <a:gd name="T55" fmla="*/ 36 h 93"/>
                      <a:gd name="T56" fmla="*/ 0 w 182"/>
                      <a:gd name="T57" fmla="*/ 36 h 93"/>
                      <a:gd name="T58" fmla="*/ 4 w 182"/>
                      <a:gd name="T59" fmla="*/ 27 h 93"/>
                      <a:gd name="T60" fmla="*/ 7 w 182"/>
                      <a:gd name="T61" fmla="*/ 21 h 93"/>
                      <a:gd name="T62" fmla="*/ 18 w 182"/>
                      <a:gd name="T63" fmla="*/ 15 h 93"/>
                      <a:gd name="T64" fmla="*/ 32 w 182"/>
                      <a:gd name="T65" fmla="*/ 9 h 93"/>
                      <a:gd name="T66" fmla="*/ 46 w 182"/>
                      <a:gd name="T67" fmla="*/ 3 h 93"/>
                      <a:gd name="T68" fmla="*/ 60 w 182"/>
                      <a:gd name="T69" fmla="*/ 3 h 93"/>
                      <a:gd name="T70" fmla="*/ 77 w 182"/>
                      <a:gd name="T71" fmla="*/ 0 h 93"/>
                      <a:gd name="T72" fmla="*/ 98 w 182"/>
                      <a:gd name="T73" fmla="*/ 3 h 93"/>
                      <a:gd name="T74" fmla="*/ 98 w 182"/>
                      <a:gd name="T75" fmla="*/ 3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82" h="93">
                        <a:moveTo>
                          <a:pt x="98" y="3"/>
                        </a:moveTo>
                        <a:lnTo>
                          <a:pt x="98" y="3"/>
                        </a:lnTo>
                        <a:lnTo>
                          <a:pt x="116" y="6"/>
                        </a:lnTo>
                        <a:lnTo>
                          <a:pt x="133" y="9"/>
                        </a:lnTo>
                        <a:lnTo>
                          <a:pt x="147" y="15"/>
                        </a:lnTo>
                        <a:lnTo>
                          <a:pt x="157" y="21"/>
                        </a:lnTo>
                        <a:lnTo>
                          <a:pt x="168" y="30"/>
                        </a:lnTo>
                        <a:lnTo>
                          <a:pt x="175" y="39"/>
                        </a:lnTo>
                        <a:lnTo>
                          <a:pt x="182" y="48"/>
                        </a:lnTo>
                        <a:lnTo>
                          <a:pt x="182" y="57"/>
                        </a:lnTo>
                        <a:lnTo>
                          <a:pt x="182" y="57"/>
                        </a:lnTo>
                        <a:lnTo>
                          <a:pt x="178" y="66"/>
                        </a:lnTo>
                        <a:lnTo>
                          <a:pt x="171" y="72"/>
                        </a:lnTo>
                        <a:lnTo>
                          <a:pt x="161" y="78"/>
                        </a:lnTo>
                        <a:lnTo>
                          <a:pt x="150" y="84"/>
                        </a:lnTo>
                        <a:lnTo>
                          <a:pt x="136" y="87"/>
                        </a:lnTo>
                        <a:lnTo>
                          <a:pt x="119" y="90"/>
                        </a:lnTo>
                        <a:lnTo>
                          <a:pt x="102" y="93"/>
                        </a:lnTo>
                        <a:lnTo>
                          <a:pt x="84" y="90"/>
                        </a:lnTo>
                        <a:lnTo>
                          <a:pt x="84" y="90"/>
                        </a:lnTo>
                        <a:lnTo>
                          <a:pt x="67" y="87"/>
                        </a:lnTo>
                        <a:lnTo>
                          <a:pt x="49" y="84"/>
                        </a:lnTo>
                        <a:lnTo>
                          <a:pt x="35" y="78"/>
                        </a:lnTo>
                        <a:lnTo>
                          <a:pt x="21" y="72"/>
                        </a:lnTo>
                        <a:lnTo>
                          <a:pt x="11" y="63"/>
                        </a:lnTo>
                        <a:lnTo>
                          <a:pt x="4" y="54"/>
                        </a:lnTo>
                        <a:lnTo>
                          <a:pt x="0" y="45"/>
                        </a:lnTo>
                        <a:lnTo>
                          <a:pt x="0" y="36"/>
                        </a:lnTo>
                        <a:lnTo>
                          <a:pt x="0" y="36"/>
                        </a:lnTo>
                        <a:lnTo>
                          <a:pt x="4" y="27"/>
                        </a:lnTo>
                        <a:lnTo>
                          <a:pt x="7" y="21"/>
                        </a:lnTo>
                        <a:lnTo>
                          <a:pt x="18" y="15"/>
                        </a:lnTo>
                        <a:lnTo>
                          <a:pt x="32" y="9"/>
                        </a:lnTo>
                        <a:lnTo>
                          <a:pt x="46" y="3"/>
                        </a:lnTo>
                        <a:lnTo>
                          <a:pt x="60" y="3"/>
                        </a:lnTo>
                        <a:lnTo>
                          <a:pt x="77" y="0"/>
                        </a:lnTo>
                        <a:lnTo>
                          <a:pt x="98" y="3"/>
                        </a:lnTo>
                        <a:lnTo>
                          <a:pt x="98" y="3"/>
                        </a:lnTo>
                        <a:close/>
                      </a:path>
                    </a:pathLst>
                  </a:custGeom>
                  <a:solidFill>
                    <a:srgbClr val="FAFA5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3" name="Freeform 44"/>
                  <p:cNvSpPr>
                    <a:spLocks/>
                  </p:cNvSpPr>
                  <p:nvPr/>
                </p:nvSpPr>
                <p:spPr bwMode="auto">
                  <a:xfrm>
                    <a:off x="3127590" y="1691415"/>
                    <a:ext cx="266700" cy="128588"/>
                  </a:xfrm>
                  <a:custGeom>
                    <a:avLst/>
                    <a:gdLst>
                      <a:gd name="T0" fmla="*/ 91 w 168"/>
                      <a:gd name="T1" fmla="*/ 0 h 81"/>
                      <a:gd name="T2" fmla="*/ 91 w 168"/>
                      <a:gd name="T3" fmla="*/ 0 h 81"/>
                      <a:gd name="T4" fmla="*/ 122 w 168"/>
                      <a:gd name="T5" fmla="*/ 9 h 81"/>
                      <a:gd name="T6" fmla="*/ 147 w 168"/>
                      <a:gd name="T7" fmla="*/ 18 h 81"/>
                      <a:gd name="T8" fmla="*/ 157 w 168"/>
                      <a:gd name="T9" fmla="*/ 27 h 81"/>
                      <a:gd name="T10" fmla="*/ 164 w 168"/>
                      <a:gd name="T11" fmla="*/ 33 h 81"/>
                      <a:gd name="T12" fmla="*/ 168 w 168"/>
                      <a:gd name="T13" fmla="*/ 42 h 81"/>
                      <a:gd name="T14" fmla="*/ 168 w 168"/>
                      <a:gd name="T15" fmla="*/ 51 h 81"/>
                      <a:gd name="T16" fmla="*/ 168 w 168"/>
                      <a:gd name="T17" fmla="*/ 51 h 81"/>
                      <a:gd name="T18" fmla="*/ 164 w 168"/>
                      <a:gd name="T19" fmla="*/ 57 h 81"/>
                      <a:gd name="T20" fmla="*/ 157 w 168"/>
                      <a:gd name="T21" fmla="*/ 66 h 81"/>
                      <a:gd name="T22" fmla="*/ 150 w 168"/>
                      <a:gd name="T23" fmla="*/ 72 h 81"/>
                      <a:gd name="T24" fmla="*/ 140 w 168"/>
                      <a:gd name="T25" fmla="*/ 75 h 81"/>
                      <a:gd name="T26" fmla="*/ 112 w 168"/>
                      <a:gd name="T27" fmla="*/ 81 h 81"/>
                      <a:gd name="T28" fmla="*/ 77 w 168"/>
                      <a:gd name="T29" fmla="*/ 81 h 81"/>
                      <a:gd name="T30" fmla="*/ 77 w 168"/>
                      <a:gd name="T31" fmla="*/ 81 h 81"/>
                      <a:gd name="T32" fmla="*/ 46 w 168"/>
                      <a:gd name="T33" fmla="*/ 75 h 81"/>
                      <a:gd name="T34" fmla="*/ 21 w 168"/>
                      <a:gd name="T35" fmla="*/ 63 h 81"/>
                      <a:gd name="T36" fmla="*/ 14 w 168"/>
                      <a:gd name="T37" fmla="*/ 57 h 81"/>
                      <a:gd name="T38" fmla="*/ 7 w 168"/>
                      <a:gd name="T39" fmla="*/ 48 h 81"/>
                      <a:gd name="T40" fmla="*/ 4 w 168"/>
                      <a:gd name="T41" fmla="*/ 39 h 81"/>
                      <a:gd name="T42" fmla="*/ 0 w 168"/>
                      <a:gd name="T43" fmla="*/ 33 h 81"/>
                      <a:gd name="T44" fmla="*/ 0 w 168"/>
                      <a:gd name="T45" fmla="*/ 33 h 81"/>
                      <a:gd name="T46" fmla="*/ 4 w 168"/>
                      <a:gd name="T47" fmla="*/ 24 h 81"/>
                      <a:gd name="T48" fmla="*/ 11 w 168"/>
                      <a:gd name="T49" fmla="*/ 18 h 81"/>
                      <a:gd name="T50" fmla="*/ 18 w 168"/>
                      <a:gd name="T51" fmla="*/ 12 h 81"/>
                      <a:gd name="T52" fmla="*/ 32 w 168"/>
                      <a:gd name="T53" fmla="*/ 6 h 81"/>
                      <a:gd name="T54" fmla="*/ 60 w 168"/>
                      <a:gd name="T55" fmla="*/ 0 h 81"/>
                      <a:gd name="T56" fmla="*/ 91 w 168"/>
                      <a:gd name="T57" fmla="*/ 0 h 81"/>
                      <a:gd name="T58" fmla="*/ 91 w 168"/>
                      <a:gd name="T59" fmla="*/ 0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68" h="81">
                        <a:moveTo>
                          <a:pt x="91" y="0"/>
                        </a:moveTo>
                        <a:lnTo>
                          <a:pt x="91" y="0"/>
                        </a:lnTo>
                        <a:lnTo>
                          <a:pt x="122" y="9"/>
                        </a:lnTo>
                        <a:lnTo>
                          <a:pt x="147" y="18"/>
                        </a:lnTo>
                        <a:lnTo>
                          <a:pt x="157" y="27"/>
                        </a:lnTo>
                        <a:lnTo>
                          <a:pt x="164" y="33"/>
                        </a:lnTo>
                        <a:lnTo>
                          <a:pt x="168" y="42"/>
                        </a:lnTo>
                        <a:lnTo>
                          <a:pt x="168" y="51"/>
                        </a:lnTo>
                        <a:lnTo>
                          <a:pt x="168" y="51"/>
                        </a:lnTo>
                        <a:lnTo>
                          <a:pt x="164" y="57"/>
                        </a:lnTo>
                        <a:lnTo>
                          <a:pt x="157" y="66"/>
                        </a:lnTo>
                        <a:lnTo>
                          <a:pt x="150" y="72"/>
                        </a:lnTo>
                        <a:lnTo>
                          <a:pt x="140" y="75"/>
                        </a:lnTo>
                        <a:lnTo>
                          <a:pt x="112" y="81"/>
                        </a:lnTo>
                        <a:lnTo>
                          <a:pt x="77" y="81"/>
                        </a:lnTo>
                        <a:lnTo>
                          <a:pt x="77" y="81"/>
                        </a:lnTo>
                        <a:lnTo>
                          <a:pt x="46" y="75"/>
                        </a:lnTo>
                        <a:lnTo>
                          <a:pt x="21" y="63"/>
                        </a:lnTo>
                        <a:lnTo>
                          <a:pt x="14" y="57"/>
                        </a:lnTo>
                        <a:lnTo>
                          <a:pt x="7" y="48"/>
                        </a:lnTo>
                        <a:lnTo>
                          <a:pt x="4" y="39"/>
                        </a:lnTo>
                        <a:lnTo>
                          <a:pt x="0" y="33"/>
                        </a:lnTo>
                        <a:lnTo>
                          <a:pt x="0" y="33"/>
                        </a:lnTo>
                        <a:lnTo>
                          <a:pt x="4" y="24"/>
                        </a:lnTo>
                        <a:lnTo>
                          <a:pt x="11" y="18"/>
                        </a:lnTo>
                        <a:lnTo>
                          <a:pt x="18" y="12"/>
                        </a:lnTo>
                        <a:lnTo>
                          <a:pt x="32" y="6"/>
                        </a:lnTo>
                        <a:lnTo>
                          <a:pt x="60" y="0"/>
                        </a:lnTo>
                        <a:lnTo>
                          <a:pt x="91" y="0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rgbClr val="FAFA6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4" name="Freeform 45"/>
                  <p:cNvSpPr>
                    <a:spLocks/>
                  </p:cNvSpPr>
                  <p:nvPr/>
                </p:nvSpPr>
                <p:spPr bwMode="auto">
                  <a:xfrm>
                    <a:off x="3145052" y="1696178"/>
                    <a:ext cx="238125" cy="114300"/>
                  </a:xfrm>
                  <a:custGeom>
                    <a:avLst/>
                    <a:gdLst>
                      <a:gd name="T0" fmla="*/ 80 w 150"/>
                      <a:gd name="T1" fmla="*/ 0 h 72"/>
                      <a:gd name="T2" fmla="*/ 80 w 150"/>
                      <a:gd name="T3" fmla="*/ 0 h 72"/>
                      <a:gd name="T4" fmla="*/ 108 w 150"/>
                      <a:gd name="T5" fmla="*/ 6 h 72"/>
                      <a:gd name="T6" fmla="*/ 132 w 150"/>
                      <a:gd name="T7" fmla="*/ 15 h 72"/>
                      <a:gd name="T8" fmla="*/ 139 w 150"/>
                      <a:gd name="T9" fmla="*/ 21 h 72"/>
                      <a:gd name="T10" fmla="*/ 146 w 150"/>
                      <a:gd name="T11" fmla="*/ 30 h 72"/>
                      <a:gd name="T12" fmla="*/ 150 w 150"/>
                      <a:gd name="T13" fmla="*/ 36 h 72"/>
                      <a:gd name="T14" fmla="*/ 150 w 150"/>
                      <a:gd name="T15" fmla="*/ 45 h 72"/>
                      <a:gd name="T16" fmla="*/ 150 w 150"/>
                      <a:gd name="T17" fmla="*/ 45 h 72"/>
                      <a:gd name="T18" fmla="*/ 146 w 150"/>
                      <a:gd name="T19" fmla="*/ 51 h 72"/>
                      <a:gd name="T20" fmla="*/ 143 w 150"/>
                      <a:gd name="T21" fmla="*/ 57 h 72"/>
                      <a:gd name="T22" fmla="*/ 136 w 150"/>
                      <a:gd name="T23" fmla="*/ 63 h 72"/>
                      <a:gd name="T24" fmla="*/ 125 w 150"/>
                      <a:gd name="T25" fmla="*/ 66 h 72"/>
                      <a:gd name="T26" fmla="*/ 101 w 150"/>
                      <a:gd name="T27" fmla="*/ 72 h 72"/>
                      <a:gd name="T28" fmla="*/ 70 w 150"/>
                      <a:gd name="T29" fmla="*/ 72 h 72"/>
                      <a:gd name="T30" fmla="*/ 70 w 150"/>
                      <a:gd name="T31" fmla="*/ 72 h 72"/>
                      <a:gd name="T32" fmla="*/ 42 w 150"/>
                      <a:gd name="T33" fmla="*/ 66 h 72"/>
                      <a:gd name="T34" fmla="*/ 17 w 150"/>
                      <a:gd name="T35" fmla="*/ 57 h 72"/>
                      <a:gd name="T36" fmla="*/ 10 w 150"/>
                      <a:gd name="T37" fmla="*/ 48 h 72"/>
                      <a:gd name="T38" fmla="*/ 3 w 150"/>
                      <a:gd name="T39" fmla="*/ 42 h 72"/>
                      <a:gd name="T40" fmla="*/ 0 w 150"/>
                      <a:gd name="T41" fmla="*/ 36 h 72"/>
                      <a:gd name="T42" fmla="*/ 0 w 150"/>
                      <a:gd name="T43" fmla="*/ 27 h 72"/>
                      <a:gd name="T44" fmla="*/ 0 w 150"/>
                      <a:gd name="T45" fmla="*/ 27 h 72"/>
                      <a:gd name="T46" fmla="*/ 3 w 150"/>
                      <a:gd name="T47" fmla="*/ 21 h 72"/>
                      <a:gd name="T48" fmla="*/ 10 w 150"/>
                      <a:gd name="T49" fmla="*/ 15 h 72"/>
                      <a:gd name="T50" fmla="*/ 17 w 150"/>
                      <a:gd name="T51" fmla="*/ 9 h 72"/>
                      <a:gd name="T52" fmla="*/ 28 w 150"/>
                      <a:gd name="T53" fmla="*/ 6 h 72"/>
                      <a:gd name="T54" fmla="*/ 52 w 150"/>
                      <a:gd name="T55" fmla="*/ 0 h 72"/>
                      <a:gd name="T56" fmla="*/ 80 w 150"/>
                      <a:gd name="T57" fmla="*/ 0 h 72"/>
                      <a:gd name="T58" fmla="*/ 80 w 150"/>
                      <a:gd name="T59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50" h="72">
                        <a:moveTo>
                          <a:pt x="80" y="0"/>
                        </a:moveTo>
                        <a:lnTo>
                          <a:pt x="80" y="0"/>
                        </a:lnTo>
                        <a:lnTo>
                          <a:pt x="108" y="6"/>
                        </a:lnTo>
                        <a:lnTo>
                          <a:pt x="132" y="15"/>
                        </a:lnTo>
                        <a:lnTo>
                          <a:pt x="139" y="21"/>
                        </a:lnTo>
                        <a:lnTo>
                          <a:pt x="146" y="30"/>
                        </a:lnTo>
                        <a:lnTo>
                          <a:pt x="150" y="36"/>
                        </a:lnTo>
                        <a:lnTo>
                          <a:pt x="150" y="45"/>
                        </a:lnTo>
                        <a:lnTo>
                          <a:pt x="150" y="45"/>
                        </a:lnTo>
                        <a:lnTo>
                          <a:pt x="146" y="51"/>
                        </a:lnTo>
                        <a:lnTo>
                          <a:pt x="143" y="57"/>
                        </a:lnTo>
                        <a:lnTo>
                          <a:pt x="136" y="63"/>
                        </a:lnTo>
                        <a:lnTo>
                          <a:pt x="125" y="66"/>
                        </a:lnTo>
                        <a:lnTo>
                          <a:pt x="101" y="72"/>
                        </a:lnTo>
                        <a:lnTo>
                          <a:pt x="70" y="72"/>
                        </a:lnTo>
                        <a:lnTo>
                          <a:pt x="70" y="72"/>
                        </a:lnTo>
                        <a:lnTo>
                          <a:pt x="42" y="66"/>
                        </a:lnTo>
                        <a:lnTo>
                          <a:pt x="17" y="57"/>
                        </a:lnTo>
                        <a:lnTo>
                          <a:pt x="10" y="48"/>
                        </a:lnTo>
                        <a:lnTo>
                          <a:pt x="3" y="42"/>
                        </a:lnTo>
                        <a:lnTo>
                          <a:pt x="0" y="36"/>
                        </a:lnTo>
                        <a:lnTo>
                          <a:pt x="0" y="27"/>
                        </a:lnTo>
                        <a:lnTo>
                          <a:pt x="0" y="27"/>
                        </a:lnTo>
                        <a:lnTo>
                          <a:pt x="3" y="21"/>
                        </a:lnTo>
                        <a:lnTo>
                          <a:pt x="10" y="15"/>
                        </a:lnTo>
                        <a:lnTo>
                          <a:pt x="17" y="9"/>
                        </a:lnTo>
                        <a:lnTo>
                          <a:pt x="28" y="6"/>
                        </a:lnTo>
                        <a:lnTo>
                          <a:pt x="52" y="0"/>
                        </a:lnTo>
                        <a:lnTo>
                          <a:pt x="80" y="0"/>
                        </a:lnTo>
                        <a:lnTo>
                          <a:pt x="80" y="0"/>
                        </a:lnTo>
                        <a:close/>
                      </a:path>
                    </a:pathLst>
                  </a:custGeom>
                  <a:solidFill>
                    <a:srgbClr val="FAFA7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5" name="Freeform 46"/>
                  <p:cNvSpPr>
                    <a:spLocks/>
                  </p:cNvSpPr>
                  <p:nvPr/>
                </p:nvSpPr>
                <p:spPr bwMode="auto">
                  <a:xfrm>
                    <a:off x="3160927" y="1696178"/>
                    <a:ext cx="211138" cy="104775"/>
                  </a:xfrm>
                  <a:custGeom>
                    <a:avLst/>
                    <a:gdLst>
                      <a:gd name="T0" fmla="*/ 74 w 133"/>
                      <a:gd name="T1" fmla="*/ 0 h 66"/>
                      <a:gd name="T2" fmla="*/ 74 w 133"/>
                      <a:gd name="T3" fmla="*/ 0 h 66"/>
                      <a:gd name="T4" fmla="*/ 98 w 133"/>
                      <a:gd name="T5" fmla="*/ 6 h 66"/>
                      <a:gd name="T6" fmla="*/ 119 w 133"/>
                      <a:gd name="T7" fmla="*/ 15 h 66"/>
                      <a:gd name="T8" fmla="*/ 129 w 133"/>
                      <a:gd name="T9" fmla="*/ 27 h 66"/>
                      <a:gd name="T10" fmla="*/ 133 w 133"/>
                      <a:gd name="T11" fmla="*/ 33 h 66"/>
                      <a:gd name="T12" fmla="*/ 133 w 133"/>
                      <a:gd name="T13" fmla="*/ 42 h 66"/>
                      <a:gd name="T14" fmla="*/ 133 w 133"/>
                      <a:gd name="T15" fmla="*/ 42 h 66"/>
                      <a:gd name="T16" fmla="*/ 133 w 133"/>
                      <a:gd name="T17" fmla="*/ 48 h 66"/>
                      <a:gd name="T18" fmla="*/ 126 w 133"/>
                      <a:gd name="T19" fmla="*/ 54 h 66"/>
                      <a:gd name="T20" fmla="*/ 112 w 133"/>
                      <a:gd name="T21" fmla="*/ 60 h 66"/>
                      <a:gd name="T22" fmla="*/ 88 w 133"/>
                      <a:gd name="T23" fmla="*/ 66 h 66"/>
                      <a:gd name="T24" fmla="*/ 63 w 133"/>
                      <a:gd name="T25" fmla="*/ 66 h 66"/>
                      <a:gd name="T26" fmla="*/ 63 w 133"/>
                      <a:gd name="T27" fmla="*/ 66 h 66"/>
                      <a:gd name="T28" fmla="*/ 35 w 133"/>
                      <a:gd name="T29" fmla="*/ 60 h 66"/>
                      <a:gd name="T30" fmla="*/ 18 w 133"/>
                      <a:gd name="T31" fmla="*/ 51 h 66"/>
                      <a:gd name="T32" fmla="*/ 4 w 133"/>
                      <a:gd name="T33" fmla="*/ 39 h 66"/>
                      <a:gd name="T34" fmla="*/ 0 w 133"/>
                      <a:gd name="T35" fmla="*/ 33 h 66"/>
                      <a:gd name="T36" fmla="*/ 0 w 133"/>
                      <a:gd name="T37" fmla="*/ 27 h 66"/>
                      <a:gd name="T38" fmla="*/ 0 w 133"/>
                      <a:gd name="T39" fmla="*/ 27 h 66"/>
                      <a:gd name="T40" fmla="*/ 4 w 133"/>
                      <a:gd name="T41" fmla="*/ 21 h 66"/>
                      <a:gd name="T42" fmla="*/ 7 w 133"/>
                      <a:gd name="T43" fmla="*/ 15 h 66"/>
                      <a:gd name="T44" fmla="*/ 25 w 133"/>
                      <a:gd name="T45" fmla="*/ 6 h 66"/>
                      <a:gd name="T46" fmla="*/ 46 w 133"/>
                      <a:gd name="T47" fmla="*/ 0 h 66"/>
                      <a:gd name="T48" fmla="*/ 74 w 133"/>
                      <a:gd name="T49" fmla="*/ 0 h 66"/>
                      <a:gd name="T50" fmla="*/ 74 w 133"/>
                      <a:gd name="T51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33" h="66">
                        <a:moveTo>
                          <a:pt x="74" y="0"/>
                        </a:moveTo>
                        <a:lnTo>
                          <a:pt x="74" y="0"/>
                        </a:lnTo>
                        <a:lnTo>
                          <a:pt x="98" y="6"/>
                        </a:lnTo>
                        <a:lnTo>
                          <a:pt x="119" y="15"/>
                        </a:lnTo>
                        <a:lnTo>
                          <a:pt x="129" y="27"/>
                        </a:lnTo>
                        <a:lnTo>
                          <a:pt x="133" y="33"/>
                        </a:lnTo>
                        <a:lnTo>
                          <a:pt x="133" y="42"/>
                        </a:lnTo>
                        <a:lnTo>
                          <a:pt x="133" y="42"/>
                        </a:lnTo>
                        <a:lnTo>
                          <a:pt x="133" y="48"/>
                        </a:lnTo>
                        <a:lnTo>
                          <a:pt x="126" y="54"/>
                        </a:lnTo>
                        <a:lnTo>
                          <a:pt x="112" y="60"/>
                        </a:lnTo>
                        <a:lnTo>
                          <a:pt x="88" y="66"/>
                        </a:lnTo>
                        <a:lnTo>
                          <a:pt x="63" y="66"/>
                        </a:lnTo>
                        <a:lnTo>
                          <a:pt x="63" y="66"/>
                        </a:lnTo>
                        <a:lnTo>
                          <a:pt x="35" y="60"/>
                        </a:lnTo>
                        <a:lnTo>
                          <a:pt x="18" y="51"/>
                        </a:lnTo>
                        <a:lnTo>
                          <a:pt x="4" y="39"/>
                        </a:lnTo>
                        <a:lnTo>
                          <a:pt x="0" y="33"/>
                        </a:lnTo>
                        <a:lnTo>
                          <a:pt x="0" y="27"/>
                        </a:lnTo>
                        <a:lnTo>
                          <a:pt x="0" y="27"/>
                        </a:lnTo>
                        <a:lnTo>
                          <a:pt x="4" y="21"/>
                        </a:lnTo>
                        <a:lnTo>
                          <a:pt x="7" y="15"/>
                        </a:lnTo>
                        <a:lnTo>
                          <a:pt x="25" y="6"/>
                        </a:lnTo>
                        <a:lnTo>
                          <a:pt x="46" y="0"/>
                        </a:lnTo>
                        <a:lnTo>
                          <a:pt x="74" y="0"/>
                        </a:lnTo>
                        <a:lnTo>
                          <a:pt x="74" y="0"/>
                        </a:lnTo>
                        <a:close/>
                      </a:path>
                    </a:pathLst>
                  </a:custGeom>
                  <a:solidFill>
                    <a:srgbClr val="FCFC8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6" name="Freeform 47"/>
                  <p:cNvSpPr>
                    <a:spLocks/>
                  </p:cNvSpPr>
                  <p:nvPr/>
                </p:nvSpPr>
                <p:spPr bwMode="auto">
                  <a:xfrm>
                    <a:off x="3178390" y="1700940"/>
                    <a:ext cx="182563" cy="90488"/>
                  </a:xfrm>
                  <a:custGeom>
                    <a:avLst/>
                    <a:gdLst>
                      <a:gd name="T0" fmla="*/ 63 w 115"/>
                      <a:gd name="T1" fmla="*/ 0 h 57"/>
                      <a:gd name="T2" fmla="*/ 63 w 115"/>
                      <a:gd name="T3" fmla="*/ 0 h 57"/>
                      <a:gd name="T4" fmla="*/ 84 w 115"/>
                      <a:gd name="T5" fmla="*/ 3 h 57"/>
                      <a:gd name="T6" fmla="*/ 101 w 115"/>
                      <a:gd name="T7" fmla="*/ 12 h 57"/>
                      <a:gd name="T8" fmla="*/ 115 w 115"/>
                      <a:gd name="T9" fmla="*/ 24 h 57"/>
                      <a:gd name="T10" fmla="*/ 115 w 115"/>
                      <a:gd name="T11" fmla="*/ 30 h 57"/>
                      <a:gd name="T12" fmla="*/ 115 w 115"/>
                      <a:gd name="T13" fmla="*/ 33 h 57"/>
                      <a:gd name="T14" fmla="*/ 115 w 115"/>
                      <a:gd name="T15" fmla="*/ 33 h 57"/>
                      <a:gd name="T16" fmla="*/ 115 w 115"/>
                      <a:gd name="T17" fmla="*/ 39 h 57"/>
                      <a:gd name="T18" fmla="*/ 111 w 115"/>
                      <a:gd name="T19" fmla="*/ 45 h 57"/>
                      <a:gd name="T20" fmla="*/ 97 w 115"/>
                      <a:gd name="T21" fmla="*/ 54 h 57"/>
                      <a:gd name="T22" fmla="*/ 77 w 115"/>
                      <a:gd name="T23" fmla="*/ 57 h 57"/>
                      <a:gd name="T24" fmla="*/ 52 w 115"/>
                      <a:gd name="T25" fmla="*/ 57 h 57"/>
                      <a:gd name="T26" fmla="*/ 52 w 115"/>
                      <a:gd name="T27" fmla="*/ 57 h 57"/>
                      <a:gd name="T28" fmla="*/ 31 w 115"/>
                      <a:gd name="T29" fmla="*/ 51 h 57"/>
                      <a:gd name="T30" fmla="*/ 14 w 115"/>
                      <a:gd name="T31" fmla="*/ 45 h 57"/>
                      <a:gd name="T32" fmla="*/ 3 w 115"/>
                      <a:gd name="T33" fmla="*/ 33 h 57"/>
                      <a:gd name="T34" fmla="*/ 0 w 115"/>
                      <a:gd name="T35" fmla="*/ 27 h 57"/>
                      <a:gd name="T36" fmla="*/ 0 w 115"/>
                      <a:gd name="T37" fmla="*/ 21 h 57"/>
                      <a:gd name="T38" fmla="*/ 0 w 115"/>
                      <a:gd name="T39" fmla="*/ 21 h 57"/>
                      <a:gd name="T40" fmla="*/ 3 w 115"/>
                      <a:gd name="T41" fmla="*/ 15 h 57"/>
                      <a:gd name="T42" fmla="*/ 7 w 115"/>
                      <a:gd name="T43" fmla="*/ 12 h 57"/>
                      <a:gd name="T44" fmla="*/ 21 w 115"/>
                      <a:gd name="T45" fmla="*/ 3 h 57"/>
                      <a:gd name="T46" fmla="*/ 38 w 115"/>
                      <a:gd name="T47" fmla="*/ 0 h 57"/>
                      <a:gd name="T48" fmla="*/ 63 w 115"/>
                      <a:gd name="T49" fmla="*/ 0 h 57"/>
                      <a:gd name="T50" fmla="*/ 63 w 115"/>
                      <a:gd name="T51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15" h="57">
                        <a:moveTo>
                          <a:pt x="63" y="0"/>
                        </a:moveTo>
                        <a:lnTo>
                          <a:pt x="63" y="0"/>
                        </a:lnTo>
                        <a:lnTo>
                          <a:pt x="84" y="3"/>
                        </a:lnTo>
                        <a:lnTo>
                          <a:pt x="101" y="12"/>
                        </a:lnTo>
                        <a:lnTo>
                          <a:pt x="115" y="24"/>
                        </a:lnTo>
                        <a:lnTo>
                          <a:pt x="115" y="30"/>
                        </a:lnTo>
                        <a:lnTo>
                          <a:pt x="115" y="33"/>
                        </a:lnTo>
                        <a:lnTo>
                          <a:pt x="115" y="33"/>
                        </a:lnTo>
                        <a:lnTo>
                          <a:pt x="115" y="39"/>
                        </a:lnTo>
                        <a:lnTo>
                          <a:pt x="111" y="45"/>
                        </a:lnTo>
                        <a:lnTo>
                          <a:pt x="97" y="54"/>
                        </a:lnTo>
                        <a:lnTo>
                          <a:pt x="77" y="57"/>
                        </a:lnTo>
                        <a:lnTo>
                          <a:pt x="52" y="57"/>
                        </a:lnTo>
                        <a:lnTo>
                          <a:pt x="52" y="57"/>
                        </a:lnTo>
                        <a:lnTo>
                          <a:pt x="31" y="51"/>
                        </a:lnTo>
                        <a:lnTo>
                          <a:pt x="14" y="45"/>
                        </a:lnTo>
                        <a:lnTo>
                          <a:pt x="3" y="33"/>
                        </a:lnTo>
                        <a:lnTo>
                          <a:pt x="0" y="27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3" y="15"/>
                        </a:lnTo>
                        <a:lnTo>
                          <a:pt x="7" y="12"/>
                        </a:lnTo>
                        <a:lnTo>
                          <a:pt x="21" y="3"/>
                        </a:lnTo>
                        <a:lnTo>
                          <a:pt x="38" y="0"/>
                        </a:lnTo>
                        <a:lnTo>
                          <a:pt x="63" y="0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CFC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7" name="Freeform 48"/>
                  <p:cNvSpPr>
                    <a:spLocks/>
                  </p:cNvSpPr>
                  <p:nvPr/>
                </p:nvSpPr>
                <p:spPr bwMode="auto">
                  <a:xfrm>
                    <a:off x="3194265" y="1700940"/>
                    <a:ext cx="160338" cy="80963"/>
                  </a:xfrm>
                  <a:custGeom>
                    <a:avLst/>
                    <a:gdLst>
                      <a:gd name="T0" fmla="*/ 53 w 101"/>
                      <a:gd name="T1" fmla="*/ 0 h 51"/>
                      <a:gd name="T2" fmla="*/ 53 w 101"/>
                      <a:gd name="T3" fmla="*/ 0 h 51"/>
                      <a:gd name="T4" fmla="*/ 74 w 101"/>
                      <a:gd name="T5" fmla="*/ 6 h 51"/>
                      <a:gd name="T6" fmla="*/ 87 w 101"/>
                      <a:gd name="T7" fmla="*/ 12 h 51"/>
                      <a:gd name="T8" fmla="*/ 98 w 101"/>
                      <a:gd name="T9" fmla="*/ 21 h 51"/>
                      <a:gd name="T10" fmla="*/ 101 w 101"/>
                      <a:gd name="T11" fmla="*/ 30 h 51"/>
                      <a:gd name="T12" fmla="*/ 101 w 101"/>
                      <a:gd name="T13" fmla="*/ 30 h 51"/>
                      <a:gd name="T14" fmla="*/ 94 w 101"/>
                      <a:gd name="T15" fmla="*/ 39 h 51"/>
                      <a:gd name="T16" fmla="*/ 84 w 101"/>
                      <a:gd name="T17" fmla="*/ 48 h 51"/>
                      <a:gd name="T18" fmla="*/ 67 w 101"/>
                      <a:gd name="T19" fmla="*/ 51 h 51"/>
                      <a:gd name="T20" fmla="*/ 46 w 101"/>
                      <a:gd name="T21" fmla="*/ 51 h 51"/>
                      <a:gd name="T22" fmla="*/ 46 w 101"/>
                      <a:gd name="T23" fmla="*/ 51 h 51"/>
                      <a:gd name="T24" fmla="*/ 28 w 101"/>
                      <a:gd name="T25" fmla="*/ 45 h 51"/>
                      <a:gd name="T26" fmla="*/ 11 w 101"/>
                      <a:gd name="T27" fmla="*/ 39 h 51"/>
                      <a:gd name="T28" fmla="*/ 0 w 101"/>
                      <a:gd name="T29" fmla="*/ 30 h 51"/>
                      <a:gd name="T30" fmla="*/ 0 w 101"/>
                      <a:gd name="T31" fmla="*/ 21 h 51"/>
                      <a:gd name="T32" fmla="*/ 0 w 101"/>
                      <a:gd name="T33" fmla="*/ 21 h 51"/>
                      <a:gd name="T34" fmla="*/ 4 w 101"/>
                      <a:gd name="T35" fmla="*/ 12 h 51"/>
                      <a:gd name="T36" fmla="*/ 18 w 101"/>
                      <a:gd name="T37" fmla="*/ 6 h 51"/>
                      <a:gd name="T38" fmla="*/ 35 w 101"/>
                      <a:gd name="T39" fmla="*/ 0 h 51"/>
                      <a:gd name="T40" fmla="*/ 53 w 101"/>
                      <a:gd name="T41" fmla="*/ 0 h 51"/>
                      <a:gd name="T42" fmla="*/ 53 w 101"/>
                      <a:gd name="T43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01" h="51">
                        <a:moveTo>
                          <a:pt x="53" y="0"/>
                        </a:moveTo>
                        <a:lnTo>
                          <a:pt x="53" y="0"/>
                        </a:lnTo>
                        <a:lnTo>
                          <a:pt x="74" y="6"/>
                        </a:lnTo>
                        <a:lnTo>
                          <a:pt x="87" y="12"/>
                        </a:lnTo>
                        <a:lnTo>
                          <a:pt x="98" y="21"/>
                        </a:lnTo>
                        <a:lnTo>
                          <a:pt x="101" y="30"/>
                        </a:lnTo>
                        <a:lnTo>
                          <a:pt x="101" y="30"/>
                        </a:lnTo>
                        <a:lnTo>
                          <a:pt x="94" y="39"/>
                        </a:lnTo>
                        <a:lnTo>
                          <a:pt x="84" y="48"/>
                        </a:lnTo>
                        <a:lnTo>
                          <a:pt x="67" y="51"/>
                        </a:lnTo>
                        <a:lnTo>
                          <a:pt x="46" y="51"/>
                        </a:lnTo>
                        <a:lnTo>
                          <a:pt x="46" y="51"/>
                        </a:lnTo>
                        <a:lnTo>
                          <a:pt x="28" y="45"/>
                        </a:lnTo>
                        <a:lnTo>
                          <a:pt x="11" y="39"/>
                        </a:lnTo>
                        <a:lnTo>
                          <a:pt x="0" y="30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4" y="12"/>
                        </a:lnTo>
                        <a:lnTo>
                          <a:pt x="18" y="6"/>
                        </a:lnTo>
                        <a:lnTo>
                          <a:pt x="35" y="0"/>
                        </a:lnTo>
                        <a:lnTo>
                          <a:pt x="53" y="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FFFFB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8" name="Freeform 49"/>
                  <p:cNvSpPr>
                    <a:spLocks/>
                  </p:cNvSpPr>
                  <p:nvPr/>
                </p:nvSpPr>
                <p:spPr bwMode="auto">
                  <a:xfrm>
                    <a:off x="3211727" y="1705703"/>
                    <a:ext cx="131763" cy="66675"/>
                  </a:xfrm>
                  <a:custGeom>
                    <a:avLst/>
                    <a:gdLst>
                      <a:gd name="T0" fmla="*/ 45 w 83"/>
                      <a:gd name="T1" fmla="*/ 0 h 42"/>
                      <a:gd name="T2" fmla="*/ 45 w 83"/>
                      <a:gd name="T3" fmla="*/ 0 h 42"/>
                      <a:gd name="T4" fmla="*/ 59 w 83"/>
                      <a:gd name="T5" fmla="*/ 3 h 42"/>
                      <a:gd name="T6" fmla="*/ 73 w 83"/>
                      <a:gd name="T7" fmla="*/ 9 h 42"/>
                      <a:gd name="T8" fmla="*/ 80 w 83"/>
                      <a:gd name="T9" fmla="*/ 18 h 42"/>
                      <a:gd name="T10" fmla="*/ 83 w 83"/>
                      <a:gd name="T11" fmla="*/ 24 h 42"/>
                      <a:gd name="T12" fmla="*/ 83 w 83"/>
                      <a:gd name="T13" fmla="*/ 24 h 42"/>
                      <a:gd name="T14" fmla="*/ 76 w 83"/>
                      <a:gd name="T15" fmla="*/ 33 h 42"/>
                      <a:gd name="T16" fmla="*/ 69 w 83"/>
                      <a:gd name="T17" fmla="*/ 39 h 42"/>
                      <a:gd name="T18" fmla="*/ 56 w 83"/>
                      <a:gd name="T19" fmla="*/ 42 h 42"/>
                      <a:gd name="T20" fmla="*/ 38 w 83"/>
                      <a:gd name="T21" fmla="*/ 42 h 42"/>
                      <a:gd name="T22" fmla="*/ 38 w 83"/>
                      <a:gd name="T23" fmla="*/ 42 h 42"/>
                      <a:gd name="T24" fmla="*/ 21 w 83"/>
                      <a:gd name="T25" fmla="*/ 36 h 42"/>
                      <a:gd name="T26" fmla="*/ 7 w 83"/>
                      <a:gd name="T27" fmla="*/ 33 h 42"/>
                      <a:gd name="T28" fmla="*/ 0 w 83"/>
                      <a:gd name="T29" fmla="*/ 24 h 42"/>
                      <a:gd name="T30" fmla="*/ 0 w 83"/>
                      <a:gd name="T31" fmla="*/ 15 h 42"/>
                      <a:gd name="T32" fmla="*/ 0 w 83"/>
                      <a:gd name="T33" fmla="*/ 15 h 42"/>
                      <a:gd name="T34" fmla="*/ 3 w 83"/>
                      <a:gd name="T35" fmla="*/ 9 h 42"/>
                      <a:gd name="T36" fmla="*/ 14 w 83"/>
                      <a:gd name="T37" fmla="*/ 3 h 42"/>
                      <a:gd name="T38" fmla="*/ 28 w 83"/>
                      <a:gd name="T39" fmla="*/ 0 h 42"/>
                      <a:gd name="T40" fmla="*/ 45 w 83"/>
                      <a:gd name="T41" fmla="*/ 0 h 42"/>
                      <a:gd name="T42" fmla="*/ 45 w 83"/>
                      <a:gd name="T43" fmla="*/ 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3" h="42">
                        <a:moveTo>
                          <a:pt x="45" y="0"/>
                        </a:moveTo>
                        <a:lnTo>
                          <a:pt x="45" y="0"/>
                        </a:lnTo>
                        <a:lnTo>
                          <a:pt x="59" y="3"/>
                        </a:lnTo>
                        <a:lnTo>
                          <a:pt x="73" y="9"/>
                        </a:lnTo>
                        <a:lnTo>
                          <a:pt x="80" y="18"/>
                        </a:lnTo>
                        <a:lnTo>
                          <a:pt x="83" y="24"/>
                        </a:lnTo>
                        <a:lnTo>
                          <a:pt x="83" y="24"/>
                        </a:lnTo>
                        <a:lnTo>
                          <a:pt x="76" y="33"/>
                        </a:lnTo>
                        <a:lnTo>
                          <a:pt x="69" y="39"/>
                        </a:lnTo>
                        <a:lnTo>
                          <a:pt x="56" y="42"/>
                        </a:lnTo>
                        <a:lnTo>
                          <a:pt x="38" y="42"/>
                        </a:lnTo>
                        <a:lnTo>
                          <a:pt x="38" y="42"/>
                        </a:lnTo>
                        <a:lnTo>
                          <a:pt x="21" y="36"/>
                        </a:lnTo>
                        <a:lnTo>
                          <a:pt x="7" y="33"/>
                        </a:lnTo>
                        <a:lnTo>
                          <a:pt x="0" y="24"/>
                        </a:lnTo>
                        <a:lnTo>
                          <a:pt x="0" y="15"/>
                        </a:lnTo>
                        <a:lnTo>
                          <a:pt x="0" y="15"/>
                        </a:lnTo>
                        <a:lnTo>
                          <a:pt x="3" y="9"/>
                        </a:lnTo>
                        <a:lnTo>
                          <a:pt x="14" y="3"/>
                        </a:lnTo>
                        <a:lnTo>
                          <a:pt x="28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close/>
                      </a:path>
                    </a:pathLst>
                  </a:custGeom>
                  <a:solidFill>
                    <a:srgbClr val="FFFF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9" name="Freeform 60"/>
                  <p:cNvSpPr>
                    <a:spLocks/>
                  </p:cNvSpPr>
                  <p:nvPr/>
                </p:nvSpPr>
                <p:spPr bwMode="auto">
                  <a:xfrm>
                    <a:off x="3327615" y="2342865"/>
                    <a:ext cx="849313" cy="606425"/>
                  </a:xfrm>
                  <a:custGeom>
                    <a:avLst/>
                    <a:gdLst>
                      <a:gd name="T0" fmla="*/ 154 w 535"/>
                      <a:gd name="T1" fmla="*/ 248 h 382"/>
                      <a:gd name="T2" fmla="*/ 189 w 535"/>
                      <a:gd name="T3" fmla="*/ 278 h 382"/>
                      <a:gd name="T4" fmla="*/ 231 w 535"/>
                      <a:gd name="T5" fmla="*/ 299 h 382"/>
                      <a:gd name="T6" fmla="*/ 357 w 535"/>
                      <a:gd name="T7" fmla="*/ 334 h 382"/>
                      <a:gd name="T8" fmla="*/ 385 w 535"/>
                      <a:gd name="T9" fmla="*/ 343 h 382"/>
                      <a:gd name="T10" fmla="*/ 465 w 535"/>
                      <a:gd name="T11" fmla="*/ 376 h 382"/>
                      <a:gd name="T12" fmla="*/ 497 w 535"/>
                      <a:gd name="T13" fmla="*/ 382 h 382"/>
                      <a:gd name="T14" fmla="*/ 514 w 535"/>
                      <a:gd name="T15" fmla="*/ 379 h 382"/>
                      <a:gd name="T16" fmla="*/ 528 w 535"/>
                      <a:gd name="T17" fmla="*/ 364 h 382"/>
                      <a:gd name="T18" fmla="*/ 532 w 535"/>
                      <a:gd name="T19" fmla="*/ 355 h 382"/>
                      <a:gd name="T20" fmla="*/ 535 w 535"/>
                      <a:gd name="T21" fmla="*/ 314 h 382"/>
                      <a:gd name="T22" fmla="*/ 521 w 535"/>
                      <a:gd name="T23" fmla="*/ 275 h 382"/>
                      <a:gd name="T24" fmla="*/ 497 w 535"/>
                      <a:gd name="T25" fmla="*/ 239 h 382"/>
                      <a:gd name="T26" fmla="*/ 462 w 535"/>
                      <a:gd name="T27" fmla="*/ 209 h 382"/>
                      <a:gd name="T28" fmla="*/ 374 w 535"/>
                      <a:gd name="T29" fmla="*/ 158 h 382"/>
                      <a:gd name="T30" fmla="*/ 294 w 535"/>
                      <a:gd name="T31" fmla="*/ 116 h 382"/>
                      <a:gd name="T32" fmla="*/ 252 w 535"/>
                      <a:gd name="T33" fmla="*/ 87 h 382"/>
                      <a:gd name="T34" fmla="*/ 245 w 535"/>
                      <a:gd name="T35" fmla="*/ 69 h 382"/>
                      <a:gd name="T36" fmla="*/ 245 w 535"/>
                      <a:gd name="T37" fmla="*/ 45 h 382"/>
                      <a:gd name="T38" fmla="*/ 241 w 535"/>
                      <a:gd name="T39" fmla="*/ 24 h 382"/>
                      <a:gd name="T40" fmla="*/ 227 w 535"/>
                      <a:gd name="T41" fmla="*/ 12 h 382"/>
                      <a:gd name="T42" fmla="*/ 192 w 535"/>
                      <a:gd name="T43" fmla="*/ 0 h 382"/>
                      <a:gd name="T44" fmla="*/ 143 w 535"/>
                      <a:gd name="T45" fmla="*/ 0 h 382"/>
                      <a:gd name="T46" fmla="*/ 105 w 535"/>
                      <a:gd name="T47" fmla="*/ 6 h 382"/>
                      <a:gd name="T48" fmla="*/ 14 w 535"/>
                      <a:gd name="T49" fmla="*/ 30 h 382"/>
                      <a:gd name="T50" fmla="*/ 0 w 535"/>
                      <a:gd name="T51" fmla="*/ 42 h 382"/>
                      <a:gd name="T52" fmla="*/ 3 w 535"/>
                      <a:gd name="T53" fmla="*/ 51 h 382"/>
                      <a:gd name="T54" fmla="*/ 24 w 535"/>
                      <a:gd name="T55" fmla="*/ 75 h 382"/>
                      <a:gd name="T56" fmla="*/ 49 w 535"/>
                      <a:gd name="T57" fmla="*/ 95 h 382"/>
                      <a:gd name="T58" fmla="*/ 66 w 535"/>
                      <a:gd name="T59" fmla="*/ 134 h 382"/>
                      <a:gd name="T60" fmla="*/ 119 w 535"/>
                      <a:gd name="T61" fmla="*/ 209 h 382"/>
                      <a:gd name="T62" fmla="*/ 154 w 535"/>
                      <a:gd name="T63" fmla="*/ 248 h 3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535" h="382">
                        <a:moveTo>
                          <a:pt x="154" y="248"/>
                        </a:moveTo>
                        <a:lnTo>
                          <a:pt x="154" y="248"/>
                        </a:lnTo>
                        <a:lnTo>
                          <a:pt x="171" y="263"/>
                        </a:lnTo>
                        <a:lnTo>
                          <a:pt x="189" y="278"/>
                        </a:lnTo>
                        <a:lnTo>
                          <a:pt x="210" y="290"/>
                        </a:lnTo>
                        <a:lnTo>
                          <a:pt x="231" y="299"/>
                        </a:lnTo>
                        <a:lnTo>
                          <a:pt x="287" y="319"/>
                        </a:lnTo>
                        <a:lnTo>
                          <a:pt x="357" y="334"/>
                        </a:lnTo>
                        <a:lnTo>
                          <a:pt x="357" y="334"/>
                        </a:lnTo>
                        <a:lnTo>
                          <a:pt x="385" y="343"/>
                        </a:lnTo>
                        <a:lnTo>
                          <a:pt x="413" y="355"/>
                        </a:lnTo>
                        <a:lnTo>
                          <a:pt x="465" y="376"/>
                        </a:lnTo>
                        <a:lnTo>
                          <a:pt x="486" y="382"/>
                        </a:lnTo>
                        <a:lnTo>
                          <a:pt x="497" y="382"/>
                        </a:lnTo>
                        <a:lnTo>
                          <a:pt x="504" y="382"/>
                        </a:lnTo>
                        <a:lnTo>
                          <a:pt x="514" y="379"/>
                        </a:lnTo>
                        <a:lnTo>
                          <a:pt x="521" y="373"/>
                        </a:lnTo>
                        <a:lnTo>
                          <a:pt x="528" y="364"/>
                        </a:lnTo>
                        <a:lnTo>
                          <a:pt x="532" y="355"/>
                        </a:lnTo>
                        <a:lnTo>
                          <a:pt x="532" y="355"/>
                        </a:lnTo>
                        <a:lnTo>
                          <a:pt x="535" y="331"/>
                        </a:lnTo>
                        <a:lnTo>
                          <a:pt x="535" y="314"/>
                        </a:lnTo>
                        <a:lnTo>
                          <a:pt x="532" y="293"/>
                        </a:lnTo>
                        <a:lnTo>
                          <a:pt x="521" y="275"/>
                        </a:lnTo>
                        <a:lnTo>
                          <a:pt x="511" y="257"/>
                        </a:lnTo>
                        <a:lnTo>
                          <a:pt x="497" y="239"/>
                        </a:lnTo>
                        <a:lnTo>
                          <a:pt x="479" y="224"/>
                        </a:lnTo>
                        <a:lnTo>
                          <a:pt x="462" y="209"/>
                        </a:lnTo>
                        <a:lnTo>
                          <a:pt x="420" y="182"/>
                        </a:lnTo>
                        <a:lnTo>
                          <a:pt x="374" y="158"/>
                        </a:lnTo>
                        <a:lnTo>
                          <a:pt x="294" y="116"/>
                        </a:lnTo>
                        <a:lnTo>
                          <a:pt x="294" y="116"/>
                        </a:lnTo>
                        <a:lnTo>
                          <a:pt x="269" y="101"/>
                        </a:lnTo>
                        <a:lnTo>
                          <a:pt x="252" y="87"/>
                        </a:lnTo>
                        <a:lnTo>
                          <a:pt x="248" y="81"/>
                        </a:lnTo>
                        <a:lnTo>
                          <a:pt x="245" y="69"/>
                        </a:lnTo>
                        <a:lnTo>
                          <a:pt x="245" y="45"/>
                        </a:lnTo>
                        <a:lnTo>
                          <a:pt x="245" y="45"/>
                        </a:lnTo>
                        <a:lnTo>
                          <a:pt x="241" y="33"/>
                        </a:lnTo>
                        <a:lnTo>
                          <a:pt x="241" y="24"/>
                        </a:lnTo>
                        <a:lnTo>
                          <a:pt x="234" y="18"/>
                        </a:lnTo>
                        <a:lnTo>
                          <a:pt x="227" y="12"/>
                        </a:lnTo>
                        <a:lnTo>
                          <a:pt x="213" y="3"/>
                        </a:lnTo>
                        <a:lnTo>
                          <a:pt x="192" y="0"/>
                        </a:lnTo>
                        <a:lnTo>
                          <a:pt x="168" y="0"/>
                        </a:lnTo>
                        <a:lnTo>
                          <a:pt x="143" y="0"/>
                        </a:lnTo>
                        <a:lnTo>
                          <a:pt x="105" y="6"/>
                        </a:lnTo>
                        <a:lnTo>
                          <a:pt x="105" y="6"/>
                        </a:lnTo>
                        <a:lnTo>
                          <a:pt x="49" y="18"/>
                        </a:lnTo>
                        <a:lnTo>
                          <a:pt x="14" y="30"/>
                        </a:lnTo>
                        <a:lnTo>
                          <a:pt x="7" y="36"/>
                        </a:lnTo>
                        <a:lnTo>
                          <a:pt x="0" y="42"/>
                        </a:lnTo>
                        <a:lnTo>
                          <a:pt x="0" y="48"/>
                        </a:lnTo>
                        <a:lnTo>
                          <a:pt x="3" y="51"/>
                        </a:lnTo>
                        <a:lnTo>
                          <a:pt x="10" y="63"/>
                        </a:lnTo>
                        <a:lnTo>
                          <a:pt x="24" y="75"/>
                        </a:lnTo>
                        <a:lnTo>
                          <a:pt x="38" y="87"/>
                        </a:lnTo>
                        <a:lnTo>
                          <a:pt x="49" y="95"/>
                        </a:lnTo>
                        <a:lnTo>
                          <a:pt x="49" y="95"/>
                        </a:lnTo>
                        <a:lnTo>
                          <a:pt x="66" y="134"/>
                        </a:lnTo>
                        <a:lnTo>
                          <a:pt x="91" y="170"/>
                        </a:lnTo>
                        <a:lnTo>
                          <a:pt x="119" y="209"/>
                        </a:lnTo>
                        <a:lnTo>
                          <a:pt x="154" y="248"/>
                        </a:lnTo>
                        <a:lnTo>
                          <a:pt x="154" y="2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0" name="Freeform 61"/>
                  <p:cNvSpPr>
                    <a:spLocks/>
                  </p:cNvSpPr>
                  <p:nvPr/>
                </p:nvSpPr>
                <p:spPr bwMode="auto">
                  <a:xfrm>
                    <a:off x="3156165" y="2357153"/>
                    <a:ext cx="1016000" cy="658813"/>
                  </a:xfrm>
                  <a:custGeom>
                    <a:avLst/>
                    <a:gdLst>
                      <a:gd name="T0" fmla="*/ 0 w 640"/>
                      <a:gd name="T1" fmla="*/ 45 h 415"/>
                      <a:gd name="T2" fmla="*/ 0 w 640"/>
                      <a:gd name="T3" fmla="*/ 45 h 415"/>
                      <a:gd name="T4" fmla="*/ 10 w 640"/>
                      <a:gd name="T5" fmla="*/ 75 h 415"/>
                      <a:gd name="T6" fmla="*/ 21 w 640"/>
                      <a:gd name="T7" fmla="*/ 101 h 415"/>
                      <a:gd name="T8" fmla="*/ 35 w 640"/>
                      <a:gd name="T9" fmla="*/ 128 h 415"/>
                      <a:gd name="T10" fmla="*/ 59 w 640"/>
                      <a:gd name="T11" fmla="*/ 161 h 415"/>
                      <a:gd name="T12" fmla="*/ 91 w 640"/>
                      <a:gd name="T13" fmla="*/ 197 h 415"/>
                      <a:gd name="T14" fmla="*/ 132 w 640"/>
                      <a:gd name="T15" fmla="*/ 236 h 415"/>
                      <a:gd name="T16" fmla="*/ 188 w 640"/>
                      <a:gd name="T17" fmla="*/ 272 h 415"/>
                      <a:gd name="T18" fmla="*/ 188 w 640"/>
                      <a:gd name="T19" fmla="*/ 272 h 415"/>
                      <a:gd name="T20" fmla="*/ 248 w 640"/>
                      <a:gd name="T21" fmla="*/ 310 h 415"/>
                      <a:gd name="T22" fmla="*/ 311 w 640"/>
                      <a:gd name="T23" fmla="*/ 343 h 415"/>
                      <a:gd name="T24" fmla="*/ 370 w 640"/>
                      <a:gd name="T25" fmla="*/ 373 h 415"/>
                      <a:gd name="T26" fmla="*/ 430 w 640"/>
                      <a:gd name="T27" fmla="*/ 394 h 415"/>
                      <a:gd name="T28" fmla="*/ 454 w 640"/>
                      <a:gd name="T29" fmla="*/ 403 h 415"/>
                      <a:gd name="T30" fmla="*/ 482 w 640"/>
                      <a:gd name="T31" fmla="*/ 409 h 415"/>
                      <a:gd name="T32" fmla="*/ 507 w 640"/>
                      <a:gd name="T33" fmla="*/ 412 h 415"/>
                      <a:gd name="T34" fmla="*/ 531 w 640"/>
                      <a:gd name="T35" fmla="*/ 415 h 415"/>
                      <a:gd name="T36" fmla="*/ 552 w 640"/>
                      <a:gd name="T37" fmla="*/ 412 h 415"/>
                      <a:gd name="T38" fmla="*/ 573 w 640"/>
                      <a:gd name="T39" fmla="*/ 409 h 415"/>
                      <a:gd name="T40" fmla="*/ 594 w 640"/>
                      <a:gd name="T41" fmla="*/ 400 h 415"/>
                      <a:gd name="T42" fmla="*/ 608 w 640"/>
                      <a:gd name="T43" fmla="*/ 388 h 415"/>
                      <a:gd name="T44" fmla="*/ 608 w 640"/>
                      <a:gd name="T45" fmla="*/ 388 h 415"/>
                      <a:gd name="T46" fmla="*/ 622 w 640"/>
                      <a:gd name="T47" fmla="*/ 376 h 415"/>
                      <a:gd name="T48" fmla="*/ 633 w 640"/>
                      <a:gd name="T49" fmla="*/ 361 h 415"/>
                      <a:gd name="T50" fmla="*/ 636 w 640"/>
                      <a:gd name="T51" fmla="*/ 346 h 415"/>
                      <a:gd name="T52" fmla="*/ 640 w 640"/>
                      <a:gd name="T53" fmla="*/ 331 h 415"/>
                      <a:gd name="T54" fmla="*/ 636 w 640"/>
                      <a:gd name="T55" fmla="*/ 313 h 415"/>
                      <a:gd name="T56" fmla="*/ 629 w 640"/>
                      <a:gd name="T57" fmla="*/ 296 h 415"/>
                      <a:gd name="T58" fmla="*/ 622 w 640"/>
                      <a:gd name="T59" fmla="*/ 281 h 415"/>
                      <a:gd name="T60" fmla="*/ 612 w 640"/>
                      <a:gd name="T61" fmla="*/ 263 h 415"/>
                      <a:gd name="T62" fmla="*/ 580 w 640"/>
                      <a:gd name="T63" fmla="*/ 230 h 415"/>
                      <a:gd name="T64" fmla="*/ 542 w 640"/>
                      <a:gd name="T65" fmla="*/ 197 h 415"/>
                      <a:gd name="T66" fmla="*/ 500 w 640"/>
                      <a:gd name="T67" fmla="*/ 170 h 415"/>
                      <a:gd name="T68" fmla="*/ 454 w 640"/>
                      <a:gd name="T69" fmla="*/ 143 h 415"/>
                      <a:gd name="T70" fmla="*/ 454 w 640"/>
                      <a:gd name="T71" fmla="*/ 143 h 415"/>
                      <a:gd name="T72" fmla="*/ 381 w 640"/>
                      <a:gd name="T73" fmla="*/ 107 h 415"/>
                      <a:gd name="T74" fmla="*/ 360 w 640"/>
                      <a:gd name="T75" fmla="*/ 95 h 415"/>
                      <a:gd name="T76" fmla="*/ 349 w 640"/>
                      <a:gd name="T77" fmla="*/ 84 h 415"/>
                      <a:gd name="T78" fmla="*/ 342 w 640"/>
                      <a:gd name="T79" fmla="*/ 72 h 415"/>
                      <a:gd name="T80" fmla="*/ 339 w 640"/>
                      <a:gd name="T81" fmla="*/ 60 h 415"/>
                      <a:gd name="T82" fmla="*/ 339 w 640"/>
                      <a:gd name="T83" fmla="*/ 30 h 415"/>
                      <a:gd name="T84" fmla="*/ 339 w 640"/>
                      <a:gd name="T85" fmla="*/ 30 h 415"/>
                      <a:gd name="T86" fmla="*/ 339 w 640"/>
                      <a:gd name="T87" fmla="*/ 21 h 415"/>
                      <a:gd name="T88" fmla="*/ 335 w 640"/>
                      <a:gd name="T89" fmla="*/ 15 h 415"/>
                      <a:gd name="T90" fmla="*/ 328 w 640"/>
                      <a:gd name="T91" fmla="*/ 9 h 415"/>
                      <a:gd name="T92" fmla="*/ 318 w 640"/>
                      <a:gd name="T93" fmla="*/ 6 h 415"/>
                      <a:gd name="T94" fmla="*/ 293 w 640"/>
                      <a:gd name="T95" fmla="*/ 0 h 415"/>
                      <a:gd name="T96" fmla="*/ 262 w 640"/>
                      <a:gd name="T97" fmla="*/ 3 h 415"/>
                      <a:gd name="T98" fmla="*/ 230 w 640"/>
                      <a:gd name="T99" fmla="*/ 6 h 415"/>
                      <a:gd name="T100" fmla="*/ 199 w 640"/>
                      <a:gd name="T101" fmla="*/ 12 h 415"/>
                      <a:gd name="T102" fmla="*/ 150 w 640"/>
                      <a:gd name="T103" fmla="*/ 21 h 415"/>
                      <a:gd name="T104" fmla="*/ 150 w 640"/>
                      <a:gd name="T105" fmla="*/ 21 h 415"/>
                      <a:gd name="T106" fmla="*/ 0 w 640"/>
                      <a:gd name="T107" fmla="*/ 45 h 415"/>
                      <a:gd name="T108" fmla="*/ 0 w 640"/>
                      <a:gd name="T109" fmla="*/ 45 h 4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640" h="415">
                        <a:moveTo>
                          <a:pt x="0" y="45"/>
                        </a:moveTo>
                        <a:lnTo>
                          <a:pt x="0" y="45"/>
                        </a:lnTo>
                        <a:lnTo>
                          <a:pt x="10" y="75"/>
                        </a:lnTo>
                        <a:lnTo>
                          <a:pt x="21" y="101"/>
                        </a:lnTo>
                        <a:lnTo>
                          <a:pt x="35" y="128"/>
                        </a:lnTo>
                        <a:lnTo>
                          <a:pt x="59" y="161"/>
                        </a:lnTo>
                        <a:lnTo>
                          <a:pt x="91" y="197"/>
                        </a:lnTo>
                        <a:lnTo>
                          <a:pt x="132" y="236"/>
                        </a:lnTo>
                        <a:lnTo>
                          <a:pt x="188" y="272"/>
                        </a:lnTo>
                        <a:lnTo>
                          <a:pt x="188" y="272"/>
                        </a:lnTo>
                        <a:lnTo>
                          <a:pt x="248" y="310"/>
                        </a:lnTo>
                        <a:lnTo>
                          <a:pt x="311" y="343"/>
                        </a:lnTo>
                        <a:lnTo>
                          <a:pt x="370" y="373"/>
                        </a:lnTo>
                        <a:lnTo>
                          <a:pt x="430" y="394"/>
                        </a:lnTo>
                        <a:lnTo>
                          <a:pt x="454" y="403"/>
                        </a:lnTo>
                        <a:lnTo>
                          <a:pt x="482" y="409"/>
                        </a:lnTo>
                        <a:lnTo>
                          <a:pt x="507" y="412"/>
                        </a:lnTo>
                        <a:lnTo>
                          <a:pt x="531" y="415"/>
                        </a:lnTo>
                        <a:lnTo>
                          <a:pt x="552" y="412"/>
                        </a:lnTo>
                        <a:lnTo>
                          <a:pt x="573" y="409"/>
                        </a:lnTo>
                        <a:lnTo>
                          <a:pt x="594" y="400"/>
                        </a:lnTo>
                        <a:lnTo>
                          <a:pt x="608" y="388"/>
                        </a:lnTo>
                        <a:lnTo>
                          <a:pt x="608" y="388"/>
                        </a:lnTo>
                        <a:lnTo>
                          <a:pt x="622" y="376"/>
                        </a:lnTo>
                        <a:lnTo>
                          <a:pt x="633" y="361"/>
                        </a:lnTo>
                        <a:lnTo>
                          <a:pt x="636" y="346"/>
                        </a:lnTo>
                        <a:lnTo>
                          <a:pt x="640" y="331"/>
                        </a:lnTo>
                        <a:lnTo>
                          <a:pt x="636" y="313"/>
                        </a:lnTo>
                        <a:lnTo>
                          <a:pt x="629" y="296"/>
                        </a:lnTo>
                        <a:lnTo>
                          <a:pt x="622" y="281"/>
                        </a:lnTo>
                        <a:lnTo>
                          <a:pt x="612" y="263"/>
                        </a:lnTo>
                        <a:lnTo>
                          <a:pt x="580" y="230"/>
                        </a:lnTo>
                        <a:lnTo>
                          <a:pt x="542" y="197"/>
                        </a:lnTo>
                        <a:lnTo>
                          <a:pt x="500" y="170"/>
                        </a:lnTo>
                        <a:lnTo>
                          <a:pt x="454" y="143"/>
                        </a:lnTo>
                        <a:lnTo>
                          <a:pt x="454" y="143"/>
                        </a:lnTo>
                        <a:lnTo>
                          <a:pt x="381" y="107"/>
                        </a:lnTo>
                        <a:lnTo>
                          <a:pt x="360" y="95"/>
                        </a:lnTo>
                        <a:lnTo>
                          <a:pt x="349" y="84"/>
                        </a:lnTo>
                        <a:lnTo>
                          <a:pt x="342" y="72"/>
                        </a:lnTo>
                        <a:lnTo>
                          <a:pt x="339" y="60"/>
                        </a:lnTo>
                        <a:lnTo>
                          <a:pt x="339" y="30"/>
                        </a:lnTo>
                        <a:lnTo>
                          <a:pt x="339" y="30"/>
                        </a:lnTo>
                        <a:lnTo>
                          <a:pt x="339" y="21"/>
                        </a:lnTo>
                        <a:lnTo>
                          <a:pt x="335" y="15"/>
                        </a:lnTo>
                        <a:lnTo>
                          <a:pt x="328" y="9"/>
                        </a:lnTo>
                        <a:lnTo>
                          <a:pt x="318" y="6"/>
                        </a:lnTo>
                        <a:lnTo>
                          <a:pt x="293" y="0"/>
                        </a:lnTo>
                        <a:lnTo>
                          <a:pt x="262" y="3"/>
                        </a:lnTo>
                        <a:lnTo>
                          <a:pt x="230" y="6"/>
                        </a:lnTo>
                        <a:lnTo>
                          <a:pt x="199" y="12"/>
                        </a:lnTo>
                        <a:lnTo>
                          <a:pt x="150" y="21"/>
                        </a:lnTo>
                        <a:lnTo>
                          <a:pt x="150" y="21"/>
                        </a:lnTo>
                        <a:lnTo>
                          <a:pt x="0" y="45"/>
                        </a:lnTo>
                        <a:lnTo>
                          <a:pt x="0" y="4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1" name="Freeform 62"/>
                  <p:cNvSpPr>
                    <a:spLocks noEditPoints="1"/>
                  </p:cNvSpPr>
                  <p:nvPr/>
                </p:nvSpPr>
                <p:spPr bwMode="auto">
                  <a:xfrm>
                    <a:off x="3149815" y="2357153"/>
                    <a:ext cx="1022350" cy="658813"/>
                  </a:xfrm>
                  <a:custGeom>
                    <a:avLst/>
                    <a:gdLst>
                      <a:gd name="T0" fmla="*/ 154 w 644"/>
                      <a:gd name="T1" fmla="*/ 18 h 415"/>
                      <a:gd name="T2" fmla="*/ 4 w 644"/>
                      <a:gd name="T3" fmla="*/ 54 h 415"/>
                      <a:gd name="T4" fmla="*/ 18 w 644"/>
                      <a:gd name="T5" fmla="*/ 89 h 415"/>
                      <a:gd name="T6" fmla="*/ 46 w 644"/>
                      <a:gd name="T7" fmla="*/ 143 h 415"/>
                      <a:gd name="T8" fmla="*/ 102 w 644"/>
                      <a:gd name="T9" fmla="*/ 206 h 415"/>
                      <a:gd name="T10" fmla="*/ 189 w 644"/>
                      <a:gd name="T11" fmla="*/ 275 h 415"/>
                      <a:gd name="T12" fmla="*/ 245 w 644"/>
                      <a:gd name="T13" fmla="*/ 305 h 415"/>
                      <a:gd name="T14" fmla="*/ 360 w 644"/>
                      <a:gd name="T15" fmla="*/ 367 h 415"/>
                      <a:gd name="T16" fmla="*/ 448 w 644"/>
                      <a:gd name="T17" fmla="*/ 400 h 415"/>
                      <a:gd name="T18" fmla="*/ 504 w 644"/>
                      <a:gd name="T19" fmla="*/ 412 h 415"/>
                      <a:gd name="T20" fmla="*/ 553 w 644"/>
                      <a:gd name="T21" fmla="*/ 415 h 415"/>
                      <a:gd name="T22" fmla="*/ 598 w 644"/>
                      <a:gd name="T23" fmla="*/ 403 h 415"/>
                      <a:gd name="T24" fmla="*/ 616 w 644"/>
                      <a:gd name="T25" fmla="*/ 391 h 415"/>
                      <a:gd name="T26" fmla="*/ 640 w 644"/>
                      <a:gd name="T27" fmla="*/ 358 h 415"/>
                      <a:gd name="T28" fmla="*/ 644 w 644"/>
                      <a:gd name="T29" fmla="*/ 319 h 415"/>
                      <a:gd name="T30" fmla="*/ 637 w 644"/>
                      <a:gd name="T31" fmla="*/ 296 h 415"/>
                      <a:gd name="T32" fmla="*/ 602 w 644"/>
                      <a:gd name="T33" fmla="*/ 245 h 415"/>
                      <a:gd name="T34" fmla="*/ 553 w 644"/>
                      <a:gd name="T35" fmla="*/ 200 h 415"/>
                      <a:gd name="T36" fmla="*/ 490 w 644"/>
                      <a:gd name="T37" fmla="*/ 161 h 415"/>
                      <a:gd name="T38" fmla="*/ 458 w 644"/>
                      <a:gd name="T39" fmla="*/ 143 h 415"/>
                      <a:gd name="T40" fmla="*/ 371 w 644"/>
                      <a:gd name="T41" fmla="*/ 98 h 415"/>
                      <a:gd name="T42" fmla="*/ 350 w 644"/>
                      <a:gd name="T43" fmla="*/ 78 h 415"/>
                      <a:gd name="T44" fmla="*/ 343 w 644"/>
                      <a:gd name="T45" fmla="*/ 39 h 415"/>
                      <a:gd name="T46" fmla="*/ 346 w 644"/>
                      <a:gd name="T47" fmla="*/ 30 h 415"/>
                      <a:gd name="T48" fmla="*/ 336 w 644"/>
                      <a:gd name="T49" fmla="*/ 9 h 415"/>
                      <a:gd name="T50" fmla="*/ 322 w 644"/>
                      <a:gd name="T51" fmla="*/ 3 h 415"/>
                      <a:gd name="T52" fmla="*/ 283 w 644"/>
                      <a:gd name="T53" fmla="*/ 0 h 415"/>
                      <a:gd name="T54" fmla="*/ 217 w 644"/>
                      <a:gd name="T55" fmla="*/ 6 h 415"/>
                      <a:gd name="T56" fmla="*/ 175 w 644"/>
                      <a:gd name="T57" fmla="*/ 15 h 415"/>
                      <a:gd name="T58" fmla="*/ 175 w 644"/>
                      <a:gd name="T59" fmla="*/ 18 h 415"/>
                      <a:gd name="T60" fmla="*/ 213 w 644"/>
                      <a:gd name="T61" fmla="*/ 9 h 415"/>
                      <a:gd name="T62" fmla="*/ 283 w 644"/>
                      <a:gd name="T63" fmla="*/ 3 h 415"/>
                      <a:gd name="T64" fmla="*/ 322 w 644"/>
                      <a:gd name="T65" fmla="*/ 6 h 415"/>
                      <a:gd name="T66" fmla="*/ 332 w 644"/>
                      <a:gd name="T67" fmla="*/ 12 h 415"/>
                      <a:gd name="T68" fmla="*/ 343 w 644"/>
                      <a:gd name="T69" fmla="*/ 30 h 415"/>
                      <a:gd name="T70" fmla="*/ 343 w 644"/>
                      <a:gd name="T71" fmla="*/ 39 h 415"/>
                      <a:gd name="T72" fmla="*/ 346 w 644"/>
                      <a:gd name="T73" fmla="*/ 78 h 415"/>
                      <a:gd name="T74" fmla="*/ 367 w 644"/>
                      <a:gd name="T75" fmla="*/ 98 h 415"/>
                      <a:gd name="T76" fmla="*/ 458 w 644"/>
                      <a:gd name="T77" fmla="*/ 146 h 415"/>
                      <a:gd name="T78" fmla="*/ 486 w 644"/>
                      <a:gd name="T79" fmla="*/ 161 h 415"/>
                      <a:gd name="T80" fmla="*/ 549 w 644"/>
                      <a:gd name="T81" fmla="*/ 200 h 415"/>
                      <a:gd name="T82" fmla="*/ 598 w 644"/>
                      <a:gd name="T83" fmla="*/ 248 h 415"/>
                      <a:gd name="T84" fmla="*/ 633 w 644"/>
                      <a:gd name="T85" fmla="*/ 296 h 415"/>
                      <a:gd name="T86" fmla="*/ 640 w 644"/>
                      <a:gd name="T87" fmla="*/ 322 h 415"/>
                      <a:gd name="T88" fmla="*/ 637 w 644"/>
                      <a:gd name="T89" fmla="*/ 358 h 415"/>
                      <a:gd name="T90" fmla="*/ 612 w 644"/>
                      <a:gd name="T91" fmla="*/ 388 h 415"/>
                      <a:gd name="T92" fmla="*/ 595 w 644"/>
                      <a:gd name="T93" fmla="*/ 400 h 415"/>
                      <a:gd name="T94" fmla="*/ 553 w 644"/>
                      <a:gd name="T95" fmla="*/ 412 h 415"/>
                      <a:gd name="T96" fmla="*/ 504 w 644"/>
                      <a:gd name="T97" fmla="*/ 412 h 415"/>
                      <a:gd name="T98" fmla="*/ 448 w 644"/>
                      <a:gd name="T99" fmla="*/ 400 h 415"/>
                      <a:gd name="T100" fmla="*/ 364 w 644"/>
                      <a:gd name="T101" fmla="*/ 364 h 415"/>
                      <a:gd name="T102" fmla="*/ 245 w 644"/>
                      <a:gd name="T103" fmla="*/ 305 h 415"/>
                      <a:gd name="T104" fmla="*/ 192 w 644"/>
                      <a:gd name="T105" fmla="*/ 272 h 415"/>
                      <a:gd name="T106" fmla="*/ 102 w 644"/>
                      <a:gd name="T107" fmla="*/ 203 h 415"/>
                      <a:gd name="T108" fmla="*/ 49 w 644"/>
                      <a:gd name="T109" fmla="*/ 140 h 415"/>
                      <a:gd name="T110" fmla="*/ 21 w 644"/>
                      <a:gd name="T111" fmla="*/ 89 h 415"/>
                      <a:gd name="T112" fmla="*/ 7 w 644"/>
                      <a:gd name="T113" fmla="*/ 54 h 415"/>
                      <a:gd name="T114" fmla="*/ 4 w 644"/>
                      <a:gd name="T115" fmla="*/ 48 h 415"/>
                      <a:gd name="T116" fmla="*/ 154 w 644"/>
                      <a:gd name="T117" fmla="*/ 21 h 4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644" h="415">
                        <a:moveTo>
                          <a:pt x="175" y="15"/>
                        </a:moveTo>
                        <a:lnTo>
                          <a:pt x="154" y="18"/>
                        </a:lnTo>
                        <a:lnTo>
                          <a:pt x="0" y="45"/>
                        </a:lnTo>
                        <a:lnTo>
                          <a:pt x="4" y="54"/>
                        </a:lnTo>
                        <a:lnTo>
                          <a:pt x="4" y="54"/>
                        </a:lnTo>
                        <a:lnTo>
                          <a:pt x="18" y="89"/>
                        </a:lnTo>
                        <a:lnTo>
                          <a:pt x="28" y="113"/>
                        </a:lnTo>
                        <a:lnTo>
                          <a:pt x="46" y="143"/>
                        </a:lnTo>
                        <a:lnTo>
                          <a:pt x="70" y="173"/>
                        </a:lnTo>
                        <a:lnTo>
                          <a:pt x="102" y="206"/>
                        </a:lnTo>
                        <a:lnTo>
                          <a:pt x="140" y="239"/>
                        </a:lnTo>
                        <a:lnTo>
                          <a:pt x="189" y="275"/>
                        </a:lnTo>
                        <a:lnTo>
                          <a:pt x="189" y="275"/>
                        </a:lnTo>
                        <a:lnTo>
                          <a:pt x="245" y="305"/>
                        </a:lnTo>
                        <a:lnTo>
                          <a:pt x="301" y="337"/>
                        </a:lnTo>
                        <a:lnTo>
                          <a:pt x="360" y="367"/>
                        </a:lnTo>
                        <a:lnTo>
                          <a:pt x="420" y="391"/>
                        </a:lnTo>
                        <a:lnTo>
                          <a:pt x="448" y="400"/>
                        </a:lnTo>
                        <a:lnTo>
                          <a:pt x="476" y="409"/>
                        </a:lnTo>
                        <a:lnTo>
                          <a:pt x="504" y="412"/>
                        </a:lnTo>
                        <a:lnTo>
                          <a:pt x="528" y="415"/>
                        </a:lnTo>
                        <a:lnTo>
                          <a:pt x="553" y="415"/>
                        </a:lnTo>
                        <a:lnTo>
                          <a:pt x="577" y="409"/>
                        </a:lnTo>
                        <a:lnTo>
                          <a:pt x="598" y="403"/>
                        </a:lnTo>
                        <a:lnTo>
                          <a:pt x="616" y="391"/>
                        </a:lnTo>
                        <a:lnTo>
                          <a:pt x="616" y="391"/>
                        </a:lnTo>
                        <a:lnTo>
                          <a:pt x="630" y="376"/>
                        </a:lnTo>
                        <a:lnTo>
                          <a:pt x="640" y="358"/>
                        </a:lnTo>
                        <a:lnTo>
                          <a:pt x="644" y="340"/>
                        </a:lnTo>
                        <a:lnTo>
                          <a:pt x="644" y="319"/>
                        </a:lnTo>
                        <a:lnTo>
                          <a:pt x="644" y="319"/>
                        </a:lnTo>
                        <a:lnTo>
                          <a:pt x="637" y="296"/>
                        </a:lnTo>
                        <a:lnTo>
                          <a:pt x="623" y="272"/>
                        </a:lnTo>
                        <a:lnTo>
                          <a:pt x="602" y="245"/>
                        </a:lnTo>
                        <a:lnTo>
                          <a:pt x="577" y="221"/>
                        </a:lnTo>
                        <a:lnTo>
                          <a:pt x="553" y="200"/>
                        </a:lnTo>
                        <a:lnTo>
                          <a:pt x="521" y="179"/>
                        </a:lnTo>
                        <a:lnTo>
                          <a:pt x="490" y="161"/>
                        </a:lnTo>
                        <a:lnTo>
                          <a:pt x="458" y="143"/>
                        </a:lnTo>
                        <a:lnTo>
                          <a:pt x="458" y="143"/>
                        </a:lnTo>
                        <a:lnTo>
                          <a:pt x="392" y="110"/>
                        </a:lnTo>
                        <a:lnTo>
                          <a:pt x="371" y="98"/>
                        </a:lnTo>
                        <a:lnTo>
                          <a:pt x="357" y="86"/>
                        </a:lnTo>
                        <a:lnTo>
                          <a:pt x="350" y="78"/>
                        </a:lnTo>
                        <a:lnTo>
                          <a:pt x="343" y="66"/>
                        </a:lnTo>
                        <a:lnTo>
                          <a:pt x="343" y="39"/>
                        </a:lnTo>
                        <a:lnTo>
                          <a:pt x="346" y="30"/>
                        </a:lnTo>
                        <a:lnTo>
                          <a:pt x="346" y="30"/>
                        </a:lnTo>
                        <a:lnTo>
                          <a:pt x="343" y="18"/>
                        </a:lnTo>
                        <a:lnTo>
                          <a:pt x="336" y="9"/>
                        </a:lnTo>
                        <a:lnTo>
                          <a:pt x="336" y="9"/>
                        </a:lnTo>
                        <a:lnTo>
                          <a:pt x="322" y="3"/>
                        </a:lnTo>
                        <a:lnTo>
                          <a:pt x="304" y="0"/>
                        </a:lnTo>
                        <a:lnTo>
                          <a:pt x="283" y="0"/>
                        </a:lnTo>
                        <a:lnTo>
                          <a:pt x="262" y="0"/>
                        </a:lnTo>
                        <a:lnTo>
                          <a:pt x="217" y="6"/>
                        </a:lnTo>
                        <a:lnTo>
                          <a:pt x="175" y="15"/>
                        </a:lnTo>
                        <a:lnTo>
                          <a:pt x="175" y="15"/>
                        </a:lnTo>
                        <a:close/>
                        <a:moveTo>
                          <a:pt x="154" y="21"/>
                        </a:moveTo>
                        <a:lnTo>
                          <a:pt x="175" y="18"/>
                        </a:lnTo>
                        <a:lnTo>
                          <a:pt x="175" y="18"/>
                        </a:lnTo>
                        <a:lnTo>
                          <a:pt x="213" y="9"/>
                        </a:lnTo>
                        <a:lnTo>
                          <a:pt x="262" y="3"/>
                        </a:lnTo>
                        <a:lnTo>
                          <a:pt x="283" y="3"/>
                        </a:lnTo>
                        <a:lnTo>
                          <a:pt x="304" y="3"/>
                        </a:lnTo>
                        <a:lnTo>
                          <a:pt x="322" y="6"/>
                        </a:lnTo>
                        <a:lnTo>
                          <a:pt x="332" y="12"/>
                        </a:lnTo>
                        <a:lnTo>
                          <a:pt x="332" y="12"/>
                        </a:lnTo>
                        <a:lnTo>
                          <a:pt x="339" y="18"/>
                        </a:lnTo>
                        <a:lnTo>
                          <a:pt x="343" y="30"/>
                        </a:lnTo>
                        <a:lnTo>
                          <a:pt x="343" y="39"/>
                        </a:lnTo>
                        <a:lnTo>
                          <a:pt x="343" y="39"/>
                        </a:lnTo>
                        <a:lnTo>
                          <a:pt x="343" y="66"/>
                        </a:lnTo>
                        <a:lnTo>
                          <a:pt x="346" y="78"/>
                        </a:lnTo>
                        <a:lnTo>
                          <a:pt x="353" y="86"/>
                        </a:lnTo>
                        <a:lnTo>
                          <a:pt x="367" y="98"/>
                        </a:lnTo>
                        <a:lnTo>
                          <a:pt x="388" y="110"/>
                        </a:lnTo>
                        <a:lnTo>
                          <a:pt x="458" y="146"/>
                        </a:lnTo>
                        <a:lnTo>
                          <a:pt x="458" y="146"/>
                        </a:lnTo>
                        <a:lnTo>
                          <a:pt x="486" y="161"/>
                        </a:lnTo>
                        <a:lnTo>
                          <a:pt x="518" y="179"/>
                        </a:lnTo>
                        <a:lnTo>
                          <a:pt x="549" y="200"/>
                        </a:lnTo>
                        <a:lnTo>
                          <a:pt x="577" y="224"/>
                        </a:lnTo>
                        <a:lnTo>
                          <a:pt x="598" y="248"/>
                        </a:lnTo>
                        <a:lnTo>
                          <a:pt x="619" y="272"/>
                        </a:lnTo>
                        <a:lnTo>
                          <a:pt x="633" y="296"/>
                        </a:lnTo>
                        <a:lnTo>
                          <a:pt x="640" y="322"/>
                        </a:lnTo>
                        <a:lnTo>
                          <a:pt x="640" y="322"/>
                        </a:lnTo>
                        <a:lnTo>
                          <a:pt x="640" y="340"/>
                        </a:lnTo>
                        <a:lnTo>
                          <a:pt x="637" y="358"/>
                        </a:lnTo>
                        <a:lnTo>
                          <a:pt x="626" y="373"/>
                        </a:lnTo>
                        <a:lnTo>
                          <a:pt x="612" y="388"/>
                        </a:lnTo>
                        <a:lnTo>
                          <a:pt x="612" y="388"/>
                        </a:lnTo>
                        <a:lnTo>
                          <a:pt x="595" y="400"/>
                        </a:lnTo>
                        <a:lnTo>
                          <a:pt x="574" y="409"/>
                        </a:lnTo>
                        <a:lnTo>
                          <a:pt x="553" y="412"/>
                        </a:lnTo>
                        <a:lnTo>
                          <a:pt x="528" y="412"/>
                        </a:lnTo>
                        <a:lnTo>
                          <a:pt x="504" y="412"/>
                        </a:lnTo>
                        <a:lnTo>
                          <a:pt x="476" y="406"/>
                        </a:lnTo>
                        <a:lnTo>
                          <a:pt x="448" y="400"/>
                        </a:lnTo>
                        <a:lnTo>
                          <a:pt x="420" y="391"/>
                        </a:lnTo>
                        <a:lnTo>
                          <a:pt x="364" y="364"/>
                        </a:lnTo>
                        <a:lnTo>
                          <a:pt x="304" y="337"/>
                        </a:lnTo>
                        <a:lnTo>
                          <a:pt x="245" y="305"/>
                        </a:lnTo>
                        <a:lnTo>
                          <a:pt x="192" y="272"/>
                        </a:lnTo>
                        <a:lnTo>
                          <a:pt x="192" y="272"/>
                        </a:lnTo>
                        <a:lnTo>
                          <a:pt x="143" y="239"/>
                        </a:lnTo>
                        <a:lnTo>
                          <a:pt x="102" y="203"/>
                        </a:lnTo>
                        <a:lnTo>
                          <a:pt x="70" y="170"/>
                        </a:lnTo>
                        <a:lnTo>
                          <a:pt x="49" y="140"/>
                        </a:lnTo>
                        <a:lnTo>
                          <a:pt x="32" y="113"/>
                        </a:lnTo>
                        <a:lnTo>
                          <a:pt x="21" y="89"/>
                        </a:lnTo>
                        <a:lnTo>
                          <a:pt x="7" y="54"/>
                        </a:lnTo>
                        <a:lnTo>
                          <a:pt x="7" y="54"/>
                        </a:lnTo>
                        <a:lnTo>
                          <a:pt x="4" y="48"/>
                        </a:lnTo>
                        <a:lnTo>
                          <a:pt x="4" y="48"/>
                        </a:lnTo>
                        <a:lnTo>
                          <a:pt x="154" y="21"/>
                        </a:lnTo>
                        <a:lnTo>
                          <a:pt x="154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2" name="Freeform 63"/>
                  <p:cNvSpPr>
                    <a:spLocks/>
                  </p:cNvSpPr>
                  <p:nvPr/>
                </p:nvSpPr>
                <p:spPr bwMode="auto">
                  <a:xfrm>
                    <a:off x="3156165" y="2338103"/>
                    <a:ext cx="642938" cy="388938"/>
                  </a:xfrm>
                  <a:custGeom>
                    <a:avLst/>
                    <a:gdLst>
                      <a:gd name="T0" fmla="*/ 181 w 405"/>
                      <a:gd name="T1" fmla="*/ 15 h 245"/>
                      <a:gd name="T2" fmla="*/ 213 w 405"/>
                      <a:gd name="T3" fmla="*/ 9 h 245"/>
                      <a:gd name="T4" fmla="*/ 241 w 405"/>
                      <a:gd name="T5" fmla="*/ 3 h 245"/>
                      <a:gd name="T6" fmla="*/ 269 w 405"/>
                      <a:gd name="T7" fmla="*/ 0 h 245"/>
                      <a:gd name="T8" fmla="*/ 293 w 405"/>
                      <a:gd name="T9" fmla="*/ 3 h 245"/>
                      <a:gd name="T10" fmla="*/ 318 w 405"/>
                      <a:gd name="T11" fmla="*/ 6 h 245"/>
                      <a:gd name="T12" fmla="*/ 342 w 405"/>
                      <a:gd name="T13" fmla="*/ 9 h 245"/>
                      <a:gd name="T14" fmla="*/ 360 w 405"/>
                      <a:gd name="T15" fmla="*/ 18 h 245"/>
                      <a:gd name="T16" fmla="*/ 377 w 405"/>
                      <a:gd name="T17" fmla="*/ 27 h 245"/>
                      <a:gd name="T18" fmla="*/ 391 w 405"/>
                      <a:gd name="T19" fmla="*/ 42 h 245"/>
                      <a:gd name="T20" fmla="*/ 402 w 405"/>
                      <a:gd name="T21" fmla="*/ 57 h 245"/>
                      <a:gd name="T22" fmla="*/ 405 w 405"/>
                      <a:gd name="T23" fmla="*/ 75 h 245"/>
                      <a:gd name="T24" fmla="*/ 402 w 405"/>
                      <a:gd name="T25" fmla="*/ 93 h 245"/>
                      <a:gd name="T26" fmla="*/ 395 w 405"/>
                      <a:gd name="T27" fmla="*/ 110 h 245"/>
                      <a:gd name="T28" fmla="*/ 388 w 405"/>
                      <a:gd name="T29" fmla="*/ 128 h 245"/>
                      <a:gd name="T30" fmla="*/ 374 w 405"/>
                      <a:gd name="T31" fmla="*/ 146 h 245"/>
                      <a:gd name="T32" fmla="*/ 356 w 405"/>
                      <a:gd name="T33" fmla="*/ 161 h 245"/>
                      <a:gd name="T34" fmla="*/ 335 w 405"/>
                      <a:gd name="T35" fmla="*/ 176 h 245"/>
                      <a:gd name="T36" fmla="*/ 311 w 405"/>
                      <a:gd name="T37" fmla="*/ 191 h 245"/>
                      <a:gd name="T38" fmla="*/ 286 w 405"/>
                      <a:gd name="T39" fmla="*/ 206 h 245"/>
                      <a:gd name="T40" fmla="*/ 258 w 405"/>
                      <a:gd name="T41" fmla="*/ 218 h 245"/>
                      <a:gd name="T42" fmla="*/ 230 w 405"/>
                      <a:gd name="T43" fmla="*/ 227 h 245"/>
                      <a:gd name="T44" fmla="*/ 199 w 405"/>
                      <a:gd name="T45" fmla="*/ 236 h 245"/>
                      <a:gd name="T46" fmla="*/ 171 w 405"/>
                      <a:gd name="T47" fmla="*/ 242 h 245"/>
                      <a:gd name="T48" fmla="*/ 143 w 405"/>
                      <a:gd name="T49" fmla="*/ 245 h 245"/>
                      <a:gd name="T50" fmla="*/ 115 w 405"/>
                      <a:gd name="T51" fmla="*/ 245 h 245"/>
                      <a:gd name="T52" fmla="*/ 91 w 405"/>
                      <a:gd name="T53" fmla="*/ 242 h 245"/>
                      <a:gd name="T54" fmla="*/ 70 w 405"/>
                      <a:gd name="T55" fmla="*/ 239 h 245"/>
                      <a:gd name="T56" fmla="*/ 49 w 405"/>
                      <a:gd name="T57" fmla="*/ 233 h 245"/>
                      <a:gd name="T58" fmla="*/ 31 w 405"/>
                      <a:gd name="T59" fmla="*/ 221 h 245"/>
                      <a:gd name="T60" fmla="*/ 14 w 405"/>
                      <a:gd name="T61" fmla="*/ 209 h 245"/>
                      <a:gd name="T62" fmla="*/ 3 w 405"/>
                      <a:gd name="T63" fmla="*/ 194 h 245"/>
                      <a:gd name="T64" fmla="*/ 0 w 405"/>
                      <a:gd name="T65" fmla="*/ 179 h 245"/>
                      <a:gd name="T66" fmla="*/ 0 w 405"/>
                      <a:gd name="T67" fmla="*/ 161 h 245"/>
                      <a:gd name="T68" fmla="*/ 3 w 405"/>
                      <a:gd name="T69" fmla="*/ 143 h 245"/>
                      <a:gd name="T70" fmla="*/ 14 w 405"/>
                      <a:gd name="T71" fmla="*/ 125 h 245"/>
                      <a:gd name="T72" fmla="*/ 24 w 405"/>
                      <a:gd name="T73" fmla="*/ 107 h 245"/>
                      <a:gd name="T74" fmla="*/ 42 w 405"/>
                      <a:gd name="T75" fmla="*/ 90 h 245"/>
                      <a:gd name="T76" fmla="*/ 59 w 405"/>
                      <a:gd name="T77" fmla="*/ 75 h 245"/>
                      <a:gd name="T78" fmla="*/ 84 w 405"/>
                      <a:gd name="T79" fmla="*/ 60 h 245"/>
                      <a:gd name="T80" fmla="*/ 108 w 405"/>
                      <a:gd name="T81" fmla="*/ 45 h 245"/>
                      <a:gd name="T82" fmla="*/ 132 w 405"/>
                      <a:gd name="T83" fmla="*/ 33 h 245"/>
                      <a:gd name="T84" fmla="*/ 164 w 405"/>
                      <a:gd name="T85" fmla="*/ 21 h 2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05" h="245">
                        <a:moveTo>
                          <a:pt x="164" y="21"/>
                        </a:moveTo>
                        <a:lnTo>
                          <a:pt x="171" y="18"/>
                        </a:lnTo>
                        <a:lnTo>
                          <a:pt x="181" y="15"/>
                        </a:lnTo>
                        <a:lnTo>
                          <a:pt x="192" y="12"/>
                        </a:lnTo>
                        <a:lnTo>
                          <a:pt x="202" y="9"/>
                        </a:lnTo>
                        <a:lnTo>
                          <a:pt x="213" y="9"/>
                        </a:lnTo>
                        <a:lnTo>
                          <a:pt x="220" y="6"/>
                        </a:lnTo>
                        <a:lnTo>
                          <a:pt x="230" y="6"/>
                        </a:lnTo>
                        <a:lnTo>
                          <a:pt x="241" y="3"/>
                        </a:lnTo>
                        <a:lnTo>
                          <a:pt x="251" y="3"/>
                        </a:lnTo>
                        <a:lnTo>
                          <a:pt x="258" y="3"/>
                        </a:lnTo>
                        <a:lnTo>
                          <a:pt x="269" y="0"/>
                        </a:lnTo>
                        <a:lnTo>
                          <a:pt x="276" y="0"/>
                        </a:lnTo>
                        <a:lnTo>
                          <a:pt x="286" y="0"/>
                        </a:lnTo>
                        <a:lnTo>
                          <a:pt x="293" y="3"/>
                        </a:lnTo>
                        <a:lnTo>
                          <a:pt x="304" y="3"/>
                        </a:lnTo>
                        <a:lnTo>
                          <a:pt x="311" y="3"/>
                        </a:lnTo>
                        <a:lnTo>
                          <a:pt x="318" y="6"/>
                        </a:lnTo>
                        <a:lnTo>
                          <a:pt x="328" y="6"/>
                        </a:lnTo>
                        <a:lnTo>
                          <a:pt x="335" y="9"/>
                        </a:lnTo>
                        <a:lnTo>
                          <a:pt x="342" y="9"/>
                        </a:lnTo>
                        <a:lnTo>
                          <a:pt x="349" y="12"/>
                        </a:lnTo>
                        <a:lnTo>
                          <a:pt x="356" y="15"/>
                        </a:lnTo>
                        <a:lnTo>
                          <a:pt x="360" y="18"/>
                        </a:lnTo>
                        <a:lnTo>
                          <a:pt x="367" y="21"/>
                        </a:lnTo>
                        <a:lnTo>
                          <a:pt x="374" y="24"/>
                        </a:lnTo>
                        <a:lnTo>
                          <a:pt x="377" y="27"/>
                        </a:lnTo>
                        <a:lnTo>
                          <a:pt x="384" y="33"/>
                        </a:lnTo>
                        <a:lnTo>
                          <a:pt x="388" y="36"/>
                        </a:lnTo>
                        <a:lnTo>
                          <a:pt x="391" y="42"/>
                        </a:lnTo>
                        <a:lnTo>
                          <a:pt x="395" y="45"/>
                        </a:lnTo>
                        <a:lnTo>
                          <a:pt x="398" y="51"/>
                        </a:lnTo>
                        <a:lnTo>
                          <a:pt x="402" y="57"/>
                        </a:lnTo>
                        <a:lnTo>
                          <a:pt x="402" y="63"/>
                        </a:lnTo>
                        <a:lnTo>
                          <a:pt x="402" y="69"/>
                        </a:lnTo>
                        <a:lnTo>
                          <a:pt x="405" y="75"/>
                        </a:lnTo>
                        <a:lnTo>
                          <a:pt x="405" y="81"/>
                        </a:lnTo>
                        <a:lnTo>
                          <a:pt x="402" y="87"/>
                        </a:lnTo>
                        <a:lnTo>
                          <a:pt x="402" y="93"/>
                        </a:lnTo>
                        <a:lnTo>
                          <a:pt x="402" y="98"/>
                        </a:lnTo>
                        <a:lnTo>
                          <a:pt x="398" y="104"/>
                        </a:lnTo>
                        <a:lnTo>
                          <a:pt x="395" y="110"/>
                        </a:lnTo>
                        <a:lnTo>
                          <a:pt x="395" y="116"/>
                        </a:lnTo>
                        <a:lnTo>
                          <a:pt x="391" y="122"/>
                        </a:lnTo>
                        <a:lnTo>
                          <a:pt x="388" y="128"/>
                        </a:lnTo>
                        <a:lnTo>
                          <a:pt x="381" y="134"/>
                        </a:lnTo>
                        <a:lnTo>
                          <a:pt x="377" y="140"/>
                        </a:lnTo>
                        <a:lnTo>
                          <a:pt x="374" y="146"/>
                        </a:lnTo>
                        <a:lnTo>
                          <a:pt x="367" y="149"/>
                        </a:lnTo>
                        <a:lnTo>
                          <a:pt x="360" y="155"/>
                        </a:lnTo>
                        <a:lnTo>
                          <a:pt x="356" y="161"/>
                        </a:lnTo>
                        <a:lnTo>
                          <a:pt x="349" y="167"/>
                        </a:lnTo>
                        <a:lnTo>
                          <a:pt x="342" y="173"/>
                        </a:lnTo>
                        <a:lnTo>
                          <a:pt x="335" y="176"/>
                        </a:lnTo>
                        <a:lnTo>
                          <a:pt x="328" y="182"/>
                        </a:lnTo>
                        <a:lnTo>
                          <a:pt x="321" y="188"/>
                        </a:lnTo>
                        <a:lnTo>
                          <a:pt x="311" y="191"/>
                        </a:lnTo>
                        <a:lnTo>
                          <a:pt x="304" y="197"/>
                        </a:lnTo>
                        <a:lnTo>
                          <a:pt x="297" y="203"/>
                        </a:lnTo>
                        <a:lnTo>
                          <a:pt x="286" y="206"/>
                        </a:lnTo>
                        <a:lnTo>
                          <a:pt x="279" y="209"/>
                        </a:lnTo>
                        <a:lnTo>
                          <a:pt x="269" y="215"/>
                        </a:lnTo>
                        <a:lnTo>
                          <a:pt x="258" y="218"/>
                        </a:lnTo>
                        <a:lnTo>
                          <a:pt x="251" y="221"/>
                        </a:lnTo>
                        <a:lnTo>
                          <a:pt x="241" y="224"/>
                        </a:lnTo>
                        <a:lnTo>
                          <a:pt x="230" y="227"/>
                        </a:lnTo>
                        <a:lnTo>
                          <a:pt x="220" y="230"/>
                        </a:lnTo>
                        <a:lnTo>
                          <a:pt x="209" y="233"/>
                        </a:lnTo>
                        <a:lnTo>
                          <a:pt x="199" y="236"/>
                        </a:lnTo>
                        <a:lnTo>
                          <a:pt x="192" y="239"/>
                        </a:lnTo>
                        <a:lnTo>
                          <a:pt x="181" y="239"/>
                        </a:lnTo>
                        <a:lnTo>
                          <a:pt x="171" y="242"/>
                        </a:lnTo>
                        <a:lnTo>
                          <a:pt x="160" y="242"/>
                        </a:lnTo>
                        <a:lnTo>
                          <a:pt x="153" y="245"/>
                        </a:lnTo>
                        <a:lnTo>
                          <a:pt x="143" y="245"/>
                        </a:lnTo>
                        <a:lnTo>
                          <a:pt x="132" y="245"/>
                        </a:lnTo>
                        <a:lnTo>
                          <a:pt x="125" y="245"/>
                        </a:lnTo>
                        <a:lnTo>
                          <a:pt x="115" y="245"/>
                        </a:lnTo>
                        <a:lnTo>
                          <a:pt x="108" y="245"/>
                        </a:lnTo>
                        <a:lnTo>
                          <a:pt x="101" y="245"/>
                        </a:lnTo>
                        <a:lnTo>
                          <a:pt x="91" y="242"/>
                        </a:lnTo>
                        <a:lnTo>
                          <a:pt x="84" y="242"/>
                        </a:lnTo>
                        <a:lnTo>
                          <a:pt x="77" y="239"/>
                        </a:lnTo>
                        <a:lnTo>
                          <a:pt x="70" y="239"/>
                        </a:lnTo>
                        <a:lnTo>
                          <a:pt x="63" y="236"/>
                        </a:lnTo>
                        <a:lnTo>
                          <a:pt x="56" y="233"/>
                        </a:lnTo>
                        <a:lnTo>
                          <a:pt x="49" y="233"/>
                        </a:lnTo>
                        <a:lnTo>
                          <a:pt x="42" y="230"/>
                        </a:lnTo>
                        <a:lnTo>
                          <a:pt x="35" y="227"/>
                        </a:lnTo>
                        <a:lnTo>
                          <a:pt x="31" y="221"/>
                        </a:lnTo>
                        <a:lnTo>
                          <a:pt x="24" y="218"/>
                        </a:lnTo>
                        <a:lnTo>
                          <a:pt x="21" y="215"/>
                        </a:lnTo>
                        <a:lnTo>
                          <a:pt x="14" y="209"/>
                        </a:lnTo>
                        <a:lnTo>
                          <a:pt x="10" y="206"/>
                        </a:lnTo>
                        <a:lnTo>
                          <a:pt x="7" y="200"/>
                        </a:lnTo>
                        <a:lnTo>
                          <a:pt x="3" y="194"/>
                        </a:lnTo>
                        <a:lnTo>
                          <a:pt x="3" y="191"/>
                        </a:lnTo>
                        <a:lnTo>
                          <a:pt x="0" y="185"/>
                        </a:lnTo>
                        <a:lnTo>
                          <a:pt x="0" y="179"/>
                        </a:lnTo>
                        <a:lnTo>
                          <a:pt x="0" y="173"/>
                        </a:lnTo>
                        <a:lnTo>
                          <a:pt x="0" y="167"/>
                        </a:lnTo>
                        <a:lnTo>
                          <a:pt x="0" y="161"/>
                        </a:lnTo>
                        <a:lnTo>
                          <a:pt x="0" y="155"/>
                        </a:lnTo>
                        <a:lnTo>
                          <a:pt x="3" y="149"/>
                        </a:lnTo>
                        <a:lnTo>
                          <a:pt x="3" y="143"/>
                        </a:lnTo>
                        <a:lnTo>
                          <a:pt x="7" y="137"/>
                        </a:lnTo>
                        <a:lnTo>
                          <a:pt x="10" y="131"/>
                        </a:lnTo>
                        <a:lnTo>
                          <a:pt x="14" y="125"/>
                        </a:lnTo>
                        <a:lnTo>
                          <a:pt x="17" y="119"/>
                        </a:lnTo>
                        <a:lnTo>
                          <a:pt x="21" y="113"/>
                        </a:lnTo>
                        <a:lnTo>
                          <a:pt x="24" y="107"/>
                        </a:lnTo>
                        <a:lnTo>
                          <a:pt x="31" y="101"/>
                        </a:lnTo>
                        <a:lnTo>
                          <a:pt x="35" y="96"/>
                        </a:lnTo>
                        <a:lnTo>
                          <a:pt x="42" y="90"/>
                        </a:lnTo>
                        <a:lnTo>
                          <a:pt x="49" y="84"/>
                        </a:lnTo>
                        <a:lnTo>
                          <a:pt x="52" y="81"/>
                        </a:lnTo>
                        <a:lnTo>
                          <a:pt x="59" y="75"/>
                        </a:lnTo>
                        <a:lnTo>
                          <a:pt x="66" y="69"/>
                        </a:lnTo>
                        <a:lnTo>
                          <a:pt x="73" y="63"/>
                        </a:lnTo>
                        <a:lnTo>
                          <a:pt x="84" y="60"/>
                        </a:lnTo>
                        <a:lnTo>
                          <a:pt x="91" y="54"/>
                        </a:lnTo>
                        <a:lnTo>
                          <a:pt x="98" y="51"/>
                        </a:lnTo>
                        <a:lnTo>
                          <a:pt x="108" y="45"/>
                        </a:lnTo>
                        <a:lnTo>
                          <a:pt x="115" y="42"/>
                        </a:lnTo>
                        <a:lnTo>
                          <a:pt x="125" y="36"/>
                        </a:lnTo>
                        <a:lnTo>
                          <a:pt x="132" y="33"/>
                        </a:lnTo>
                        <a:lnTo>
                          <a:pt x="143" y="27"/>
                        </a:lnTo>
                        <a:lnTo>
                          <a:pt x="153" y="24"/>
                        </a:lnTo>
                        <a:lnTo>
                          <a:pt x="164" y="21"/>
                        </a:lnTo>
                        <a:lnTo>
                          <a:pt x="164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3" name="Freeform 64"/>
                  <p:cNvSpPr>
                    <a:spLocks/>
                  </p:cNvSpPr>
                  <p:nvPr/>
                </p:nvSpPr>
                <p:spPr bwMode="auto">
                  <a:xfrm>
                    <a:off x="3183152" y="2361915"/>
                    <a:ext cx="582613" cy="341313"/>
                  </a:xfrm>
                  <a:custGeom>
                    <a:avLst/>
                    <a:gdLst>
                      <a:gd name="T0" fmla="*/ 150 w 367"/>
                      <a:gd name="T1" fmla="*/ 21 h 215"/>
                      <a:gd name="T2" fmla="*/ 150 w 367"/>
                      <a:gd name="T3" fmla="*/ 21 h 215"/>
                      <a:gd name="T4" fmla="*/ 189 w 367"/>
                      <a:gd name="T5" fmla="*/ 9 h 215"/>
                      <a:gd name="T6" fmla="*/ 224 w 367"/>
                      <a:gd name="T7" fmla="*/ 3 h 215"/>
                      <a:gd name="T8" fmla="*/ 255 w 367"/>
                      <a:gd name="T9" fmla="*/ 0 h 215"/>
                      <a:gd name="T10" fmla="*/ 287 w 367"/>
                      <a:gd name="T11" fmla="*/ 3 h 215"/>
                      <a:gd name="T12" fmla="*/ 315 w 367"/>
                      <a:gd name="T13" fmla="*/ 9 h 215"/>
                      <a:gd name="T14" fmla="*/ 336 w 367"/>
                      <a:gd name="T15" fmla="*/ 18 h 215"/>
                      <a:gd name="T16" fmla="*/ 353 w 367"/>
                      <a:gd name="T17" fmla="*/ 33 h 215"/>
                      <a:gd name="T18" fmla="*/ 364 w 367"/>
                      <a:gd name="T19" fmla="*/ 48 h 215"/>
                      <a:gd name="T20" fmla="*/ 364 w 367"/>
                      <a:gd name="T21" fmla="*/ 48 h 215"/>
                      <a:gd name="T22" fmla="*/ 367 w 367"/>
                      <a:gd name="T23" fmla="*/ 66 h 215"/>
                      <a:gd name="T24" fmla="*/ 364 w 367"/>
                      <a:gd name="T25" fmla="*/ 86 h 215"/>
                      <a:gd name="T26" fmla="*/ 353 w 367"/>
                      <a:gd name="T27" fmla="*/ 107 h 215"/>
                      <a:gd name="T28" fmla="*/ 336 w 367"/>
                      <a:gd name="T29" fmla="*/ 128 h 215"/>
                      <a:gd name="T30" fmla="*/ 311 w 367"/>
                      <a:gd name="T31" fmla="*/ 149 h 215"/>
                      <a:gd name="T32" fmla="*/ 287 w 367"/>
                      <a:gd name="T33" fmla="*/ 167 h 215"/>
                      <a:gd name="T34" fmla="*/ 252 w 367"/>
                      <a:gd name="T35" fmla="*/ 182 h 215"/>
                      <a:gd name="T36" fmla="*/ 217 w 367"/>
                      <a:gd name="T37" fmla="*/ 197 h 215"/>
                      <a:gd name="T38" fmla="*/ 217 w 367"/>
                      <a:gd name="T39" fmla="*/ 197 h 215"/>
                      <a:gd name="T40" fmla="*/ 182 w 367"/>
                      <a:gd name="T41" fmla="*/ 206 h 215"/>
                      <a:gd name="T42" fmla="*/ 147 w 367"/>
                      <a:gd name="T43" fmla="*/ 212 h 215"/>
                      <a:gd name="T44" fmla="*/ 112 w 367"/>
                      <a:gd name="T45" fmla="*/ 215 h 215"/>
                      <a:gd name="T46" fmla="*/ 81 w 367"/>
                      <a:gd name="T47" fmla="*/ 215 h 215"/>
                      <a:gd name="T48" fmla="*/ 53 w 367"/>
                      <a:gd name="T49" fmla="*/ 209 h 215"/>
                      <a:gd name="T50" fmla="*/ 32 w 367"/>
                      <a:gd name="T51" fmla="*/ 197 h 215"/>
                      <a:gd name="T52" fmla="*/ 14 w 367"/>
                      <a:gd name="T53" fmla="*/ 185 h 215"/>
                      <a:gd name="T54" fmla="*/ 4 w 367"/>
                      <a:gd name="T55" fmla="*/ 167 h 215"/>
                      <a:gd name="T56" fmla="*/ 4 w 367"/>
                      <a:gd name="T57" fmla="*/ 167 h 215"/>
                      <a:gd name="T58" fmla="*/ 0 w 367"/>
                      <a:gd name="T59" fmla="*/ 149 h 215"/>
                      <a:gd name="T60" fmla="*/ 4 w 367"/>
                      <a:gd name="T61" fmla="*/ 128 h 215"/>
                      <a:gd name="T62" fmla="*/ 18 w 367"/>
                      <a:gd name="T63" fmla="*/ 107 h 215"/>
                      <a:gd name="T64" fmla="*/ 32 w 367"/>
                      <a:gd name="T65" fmla="*/ 89 h 215"/>
                      <a:gd name="T66" fmla="*/ 56 w 367"/>
                      <a:gd name="T67" fmla="*/ 69 h 215"/>
                      <a:gd name="T68" fmla="*/ 84 w 367"/>
                      <a:gd name="T69" fmla="*/ 51 h 215"/>
                      <a:gd name="T70" fmla="*/ 115 w 367"/>
                      <a:gd name="T71" fmla="*/ 33 h 215"/>
                      <a:gd name="T72" fmla="*/ 150 w 367"/>
                      <a:gd name="T73" fmla="*/ 21 h 215"/>
                      <a:gd name="T74" fmla="*/ 150 w 367"/>
                      <a:gd name="T75" fmla="*/ 21 h 2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367" h="215">
                        <a:moveTo>
                          <a:pt x="150" y="21"/>
                        </a:moveTo>
                        <a:lnTo>
                          <a:pt x="150" y="21"/>
                        </a:lnTo>
                        <a:lnTo>
                          <a:pt x="189" y="9"/>
                        </a:lnTo>
                        <a:lnTo>
                          <a:pt x="224" y="3"/>
                        </a:lnTo>
                        <a:lnTo>
                          <a:pt x="255" y="0"/>
                        </a:lnTo>
                        <a:lnTo>
                          <a:pt x="287" y="3"/>
                        </a:lnTo>
                        <a:lnTo>
                          <a:pt x="315" y="9"/>
                        </a:lnTo>
                        <a:lnTo>
                          <a:pt x="336" y="18"/>
                        </a:lnTo>
                        <a:lnTo>
                          <a:pt x="353" y="33"/>
                        </a:lnTo>
                        <a:lnTo>
                          <a:pt x="364" y="48"/>
                        </a:lnTo>
                        <a:lnTo>
                          <a:pt x="364" y="48"/>
                        </a:lnTo>
                        <a:lnTo>
                          <a:pt x="367" y="66"/>
                        </a:lnTo>
                        <a:lnTo>
                          <a:pt x="364" y="86"/>
                        </a:lnTo>
                        <a:lnTo>
                          <a:pt x="353" y="107"/>
                        </a:lnTo>
                        <a:lnTo>
                          <a:pt x="336" y="128"/>
                        </a:lnTo>
                        <a:lnTo>
                          <a:pt x="311" y="149"/>
                        </a:lnTo>
                        <a:lnTo>
                          <a:pt x="287" y="167"/>
                        </a:lnTo>
                        <a:lnTo>
                          <a:pt x="252" y="182"/>
                        </a:lnTo>
                        <a:lnTo>
                          <a:pt x="217" y="197"/>
                        </a:lnTo>
                        <a:lnTo>
                          <a:pt x="217" y="197"/>
                        </a:lnTo>
                        <a:lnTo>
                          <a:pt x="182" y="206"/>
                        </a:lnTo>
                        <a:lnTo>
                          <a:pt x="147" y="212"/>
                        </a:lnTo>
                        <a:lnTo>
                          <a:pt x="112" y="215"/>
                        </a:lnTo>
                        <a:lnTo>
                          <a:pt x="81" y="215"/>
                        </a:lnTo>
                        <a:lnTo>
                          <a:pt x="53" y="209"/>
                        </a:lnTo>
                        <a:lnTo>
                          <a:pt x="32" y="197"/>
                        </a:lnTo>
                        <a:lnTo>
                          <a:pt x="14" y="185"/>
                        </a:lnTo>
                        <a:lnTo>
                          <a:pt x="4" y="167"/>
                        </a:lnTo>
                        <a:lnTo>
                          <a:pt x="4" y="167"/>
                        </a:lnTo>
                        <a:lnTo>
                          <a:pt x="0" y="149"/>
                        </a:lnTo>
                        <a:lnTo>
                          <a:pt x="4" y="128"/>
                        </a:lnTo>
                        <a:lnTo>
                          <a:pt x="18" y="107"/>
                        </a:lnTo>
                        <a:lnTo>
                          <a:pt x="32" y="89"/>
                        </a:lnTo>
                        <a:lnTo>
                          <a:pt x="56" y="69"/>
                        </a:lnTo>
                        <a:lnTo>
                          <a:pt x="84" y="51"/>
                        </a:lnTo>
                        <a:lnTo>
                          <a:pt x="115" y="33"/>
                        </a:lnTo>
                        <a:lnTo>
                          <a:pt x="150" y="21"/>
                        </a:lnTo>
                        <a:lnTo>
                          <a:pt x="150" y="2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4" name="Freeform 65"/>
                  <p:cNvSpPr>
                    <a:spLocks/>
                  </p:cNvSpPr>
                  <p:nvPr/>
                </p:nvSpPr>
                <p:spPr bwMode="auto">
                  <a:xfrm>
                    <a:off x="3094252" y="1588803"/>
                    <a:ext cx="993775" cy="985838"/>
                  </a:xfrm>
                  <a:custGeom>
                    <a:avLst/>
                    <a:gdLst>
                      <a:gd name="T0" fmla="*/ 67 w 626"/>
                      <a:gd name="T1" fmla="*/ 600 h 621"/>
                      <a:gd name="T2" fmla="*/ 35 w 626"/>
                      <a:gd name="T3" fmla="*/ 559 h 621"/>
                      <a:gd name="T4" fmla="*/ 4 w 626"/>
                      <a:gd name="T5" fmla="*/ 502 h 621"/>
                      <a:gd name="T6" fmla="*/ 0 w 626"/>
                      <a:gd name="T7" fmla="*/ 472 h 621"/>
                      <a:gd name="T8" fmla="*/ 7 w 626"/>
                      <a:gd name="T9" fmla="*/ 442 h 621"/>
                      <a:gd name="T10" fmla="*/ 28 w 626"/>
                      <a:gd name="T11" fmla="*/ 418 h 621"/>
                      <a:gd name="T12" fmla="*/ 60 w 626"/>
                      <a:gd name="T13" fmla="*/ 400 h 621"/>
                      <a:gd name="T14" fmla="*/ 130 w 626"/>
                      <a:gd name="T15" fmla="*/ 367 h 621"/>
                      <a:gd name="T16" fmla="*/ 168 w 626"/>
                      <a:gd name="T17" fmla="*/ 343 h 621"/>
                      <a:gd name="T18" fmla="*/ 203 w 626"/>
                      <a:gd name="T19" fmla="*/ 299 h 621"/>
                      <a:gd name="T20" fmla="*/ 210 w 626"/>
                      <a:gd name="T21" fmla="*/ 284 h 621"/>
                      <a:gd name="T22" fmla="*/ 224 w 626"/>
                      <a:gd name="T23" fmla="*/ 230 h 621"/>
                      <a:gd name="T24" fmla="*/ 231 w 626"/>
                      <a:gd name="T25" fmla="*/ 152 h 621"/>
                      <a:gd name="T26" fmla="*/ 238 w 626"/>
                      <a:gd name="T27" fmla="*/ 87 h 621"/>
                      <a:gd name="T28" fmla="*/ 248 w 626"/>
                      <a:gd name="T29" fmla="*/ 60 h 621"/>
                      <a:gd name="T30" fmla="*/ 266 w 626"/>
                      <a:gd name="T31" fmla="*/ 48 h 621"/>
                      <a:gd name="T32" fmla="*/ 276 w 626"/>
                      <a:gd name="T33" fmla="*/ 42 h 621"/>
                      <a:gd name="T34" fmla="*/ 294 w 626"/>
                      <a:gd name="T35" fmla="*/ 42 h 621"/>
                      <a:gd name="T36" fmla="*/ 315 w 626"/>
                      <a:gd name="T37" fmla="*/ 54 h 621"/>
                      <a:gd name="T38" fmla="*/ 339 w 626"/>
                      <a:gd name="T39" fmla="*/ 93 h 621"/>
                      <a:gd name="T40" fmla="*/ 350 w 626"/>
                      <a:gd name="T41" fmla="*/ 111 h 621"/>
                      <a:gd name="T42" fmla="*/ 343 w 626"/>
                      <a:gd name="T43" fmla="*/ 93 h 621"/>
                      <a:gd name="T44" fmla="*/ 343 w 626"/>
                      <a:gd name="T45" fmla="*/ 51 h 621"/>
                      <a:gd name="T46" fmla="*/ 357 w 626"/>
                      <a:gd name="T47" fmla="*/ 12 h 621"/>
                      <a:gd name="T48" fmla="*/ 371 w 626"/>
                      <a:gd name="T49" fmla="*/ 3 h 621"/>
                      <a:gd name="T50" fmla="*/ 388 w 626"/>
                      <a:gd name="T51" fmla="*/ 0 h 621"/>
                      <a:gd name="T52" fmla="*/ 409 w 626"/>
                      <a:gd name="T53" fmla="*/ 9 h 621"/>
                      <a:gd name="T54" fmla="*/ 437 w 626"/>
                      <a:gd name="T55" fmla="*/ 33 h 621"/>
                      <a:gd name="T56" fmla="*/ 455 w 626"/>
                      <a:gd name="T57" fmla="*/ 72 h 621"/>
                      <a:gd name="T58" fmla="*/ 455 w 626"/>
                      <a:gd name="T59" fmla="*/ 81 h 621"/>
                      <a:gd name="T60" fmla="*/ 458 w 626"/>
                      <a:gd name="T61" fmla="*/ 36 h 621"/>
                      <a:gd name="T62" fmla="*/ 465 w 626"/>
                      <a:gd name="T63" fmla="*/ 24 h 621"/>
                      <a:gd name="T64" fmla="*/ 479 w 626"/>
                      <a:gd name="T65" fmla="*/ 24 h 621"/>
                      <a:gd name="T66" fmla="*/ 507 w 626"/>
                      <a:gd name="T67" fmla="*/ 39 h 621"/>
                      <a:gd name="T68" fmla="*/ 528 w 626"/>
                      <a:gd name="T69" fmla="*/ 78 h 621"/>
                      <a:gd name="T70" fmla="*/ 532 w 626"/>
                      <a:gd name="T71" fmla="*/ 75 h 621"/>
                      <a:gd name="T72" fmla="*/ 546 w 626"/>
                      <a:gd name="T73" fmla="*/ 66 h 621"/>
                      <a:gd name="T74" fmla="*/ 560 w 626"/>
                      <a:gd name="T75" fmla="*/ 66 h 621"/>
                      <a:gd name="T76" fmla="*/ 567 w 626"/>
                      <a:gd name="T77" fmla="*/ 72 h 621"/>
                      <a:gd name="T78" fmla="*/ 609 w 626"/>
                      <a:gd name="T79" fmla="*/ 137 h 621"/>
                      <a:gd name="T80" fmla="*/ 626 w 626"/>
                      <a:gd name="T81" fmla="*/ 203 h 621"/>
                      <a:gd name="T82" fmla="*/ 626 w 626"/>
                      <a:gd name="T83" fmla="*/ 269 h 621"/>
                      <a:gd name="T84" fmla="*/ 605 w 626"/>
                      <a:gd name="T85" fmla="*/ 332 h 621"/>
                      <a:gd name="T86" fmla="*/ 570 w 626"/>
                      <a:gd name="T87" fmla="*/ 391 h 621"/>
                      <a:gd name="T88" fmla="*/ 521 w 626"/>
                      <a:gd name="T89" fmla="*/ 448 h 621"/>
                      <a:gd name="T90" fmla="*/ 462 w 626"/>
                      <a:gd name="T91" fmla="*/ 496 h 621"/>
                      <a:gd name="T92" fmla="*/ 395 w 626"/>
                      <a:gd name="T93" fmla="*/ 535 h 621"/>
                      <a:gd name="T94" fmla="*/ 322 w 626"/>
                      <a:gd name="T95" fmla="*/ 570 h 621"/>
                      <a:gd name="T96" fmla="*/ 241 w 626"/>
                      <a:gd name="T97" fmla="*/ 606 h 621"/>
                      <a:gd name="T98" fmla="*/ 192 w 626"/>
                      <a:gd name="T99" fmla="*/ 618 h 621"/>
                      <a:gd name="T100" fmla="*/ 140 w 626"/>
                      <a:gd name="T101" fmla="*/ 621 h 621"/>
                      <a:gd name="T102" fmla="*/ 102 w 626"/>
                      <a:gd name="T103" fmla="*/ 615 h 621"/>
                      <a:gd name="T104" fmla="*/ 67 w 626"/>
                      <a:gd name="T105" fmla="*/ 600 h 6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626" h="621">
                        <a:moveTo>
                          <a:pt x="67" y="600"/>
                        </a:moveTo>
                        <a:lnTo>
                          <a:pt x="67" y="600"/>
                        </a:lnTo>
                        <a:lnTo>
                          <a:pt x="49" y="579"/>
                        </a:lnTo>
                        <a:lnTo>
                          <a:pt x="35" y="559"/>
                        </a:lnTo>
                        <a:lnTo>
                          <a:pt x="18" y="532"/>
                        </a:lnTo>
                        <a:lnTo>
                          <a:pt x="4" y="502"/>
                        </a:lnTo>
                        <a:lnTo>
                          <a:pt x="0" y="487"/>
                        </a:lnTo>
                        <a:lnTo>
                          <a:pt x="0" y="472"/>
                        </a:lnTo>
                        <a:lnTo>
                          <a:pt x="4" y="457"/>
                        </a:lnTo>
                        <a:lnTo>
                          <a:pt x="7" y="442"/>
                        </a:lnTo>
                        <a:lnTo>
                          <a:pt x="18" y="430"/>
                        </a:lnTo>
                        <a:lnTo>
                          <a:pt x="28" y="418"/>
                        </a:lnTo>
                        <a:lnTo>
                          <a:pt x="28" y="418"/>
                        </a:lnTo>
                        <a:lnTo>
                          <a:pt x="60" y="400"/>
                        </a:lnTo>
                        <a:lnTo>
                          <a:pt x="84" y="385"/>
                        </a:lnTo>
                        <a:lnTo>
                          <a:pt x="130" y="367"/>
                        </a:lnTo>
                        <a:lnTo>
                          <a:pt x="150" y="355"/>
                        </a:lnTo>
                        <a:lnTo>
                          <a:pt x="168" y="343"/>
                        </a:lnTo>
                        <a:lnTo>
                          <a:pt x="185" y="326"/>
                        </a:lnTo>
                        <a:lnTo>
                          <a:pt x="203" y="299"/>
                        </a:lnTo>
                        <a:lnTo>
                          <a:pt x="203" y="299"/>
                        </a:lnTo>
                        <a:lnTo>
                          <a:pt x="210" y="284"/>
                        </a:lnTo>
                        <a:lnTo>
                          <a:pt x="217" y="269"/>
                        </a:lnTo>
                        <a:lnTo>
                          <a:pt x="224" y="230"/>
                        </a:lnTo>
                        <a:lnTo>
                          <a:pt x="227" y="191"/>
                        </a:lnTo>
                        <a:lnTo>
                          <a:pt x="231" y="152"/>
                        </a:lnTo>
                        <a:lnTo>
                          <a:pt x="234" y="117"/>
                        </a:lnTo>
                        <a:lnTo>
                          <a:pt x="238" y="87"/>
                        </a:lnTo>
                        <a:lnTo>
                          <a:pt x="245" y="72"/>
                        </a:lnTo>
                        <a:lnTo>
                          <a:pt x="248" y="60"/>
                        </a:lnTo>
                        <a:lnTo>
                          <a:pt x="255" y="54"/>
                        </a:lnTo>
                        <a:lnTo>
                          <a:pt x="266" y="48"/>
                        </a:lnTo>
                        <a:lnTo>
                          <a:pt x="266" y="48"/>
                        </a:lnTo>
                        <a:lnTo>
                          <a:pt x="276" y="42"/>
                        </a:lnTo>
                        <a:lnTo>
                          <a:pt x="287" y="42"/>
                        </a:lnTo>
                        <a:lnTo>
                          <a:pt x="294" y="42"/>
                        </a:lnTo>
                        <a:lnTo>
                          <a:pt x="301" y="45"/>
                        </a:lnTo>
                        <a:lnTo>
                          <a:pt x="315" y="54"/>
                        </a:lnTo>
                        <a:lnTo>
                          <a:pt x="325" y="66"/>
                        </a:lnTo>
                        <a:lnTo>
                          <a:pt x="339" y="93"/>
                        </a:lnTo>
                        <a:lnTo>
                          <a:pt x="350" y="111"/>
                        </a:lnTo>
                        <a:lnTo>
                          <a:pt x="350" y="111"/>
                        </a:lnTo>
                        <a:lnTo>
                          <a:pt x="343" y="105"/>
                        </a:lnTo>
                        <a:lnTo>
                          <a:pt x="343" y="93"/>
                        </a:lnTo>
                        <a:lnTo>
                          <a:pt x="339" y="72"/>
                        </a:lnTo>
                        <a:lnTo>
                          <a:pt x="343" y="51"/>
                        </a:lnTo>
                        <a:lnTo>
                          <a:pt x="346" y="30"/>
                        </a:lnTo>
                        <a:lnTo>
                          <a:pt x="357" y="12"/>
                        </a:lnTo>
                        <a:lnTo>
                          <a:pt x="364" y="6"/>
                        </a:lnTo>
                        <a:lnTo>
                          <a:pt x="371" y="3"/>
                        </a:lnTo>
                        <a:lnTo>
                          <a:pt x="378" y="0"/>
                        </a:lnTo>
                        <a:lnTo>
                          <a:pt x="388" y="0"/>
                        </a:lnTo>
                        <a:lnTo>
                          <a:pt x="388" y="0"/>
                        </a:lnTo>
                        <a:lnTo>
                          <a:pt x="409" y="9"/>
                        </a:lnTo>
                        <a:lnTo>
                          <a:pt x="427" y="21"/>
                        </a:lnTo>
                        <a:lnTo>
                          <a:pt x="437" y="33"/>
                        </a:lnTo>
                        <a:lnTo>
                          <a:pt x="444" y="48"/>
                        </a:lnTo>
                        <a:lnTo>
                          <a:pt x="455" y="72"/>
                        </a:lnTo>
                        <a:lnTo>
                          <a:pt x="455" y="81"/>
                        </a:lnTo>
                        <a:lnTo>
                          <a:pt x="455" y="81"/>
                        </a:lnTo>
                        <a:lnTo>
                          <a:pt x="455" y="54"/>
                        </a:lnTo>
                        <a:lnTo>
                          <a:pt x="458" y="36"/>
                        </a:lnTo>
                        <a:lnTo>
                          <a:pt x="462" y="30"/>
                        </a:lnTo>
                        <a:lnTo>
                          <a:pt x="465" y="24"/>
                        </a:lnTo>
                        <a:lnTo>
                          <a:pt x="472" y="24"/>
                        </a:lnTo>
                        <a:lnTo>
                          <a:pt x="479" y="24"/>
                        </a:lnTo>
                        <a:lnTo>
                          <a:pt x="493" y="27"/>
                        </a:lnTo>
                        <a:lnTo>
                          <a:pt x="507" y="39"/>
                        </a:lnTo>
                        <a:lnTo>
                          <a:pt x="518" y="57"/>
                        </a:lnTo>
                        <a:lnTo>
                          <a:pt x="528" y="78"/>
                        </a:lnTo>
                        <a:lnTo>
                          <a:pt x="528" y="78"/>
                        </a:lnTo>
                        <a:lnTo>
                          <a:pt x="532" y="75"/>
                        </a:lnTo>
                        <a:lnTo>
                          <a:pt x="542" y="69"/>
                        </a:lnTo>
                        <a:lnTo>
                          <a:pt x="546" y="66"/>
                        </a:lnTo>
                        <a:lnTo>
                          <a:pt x="553" y="66"/>
                        </a:lnTo>
                        <a:lnTo>
                          <a:pt x="560" y="66"/>
                        </a:lnTo>
                        <a:lnTo>
                          <a:pt x="567" y="72"/>
                        </a:lnTo>
                        <a:lnTo>
                          <a:pt x="567" y="72"/>
                        </a:lnTo>
                        <a:lnTo>
                          <a:pt x="591" y="105"/>
                        </a:lnTo>
                        <a:lnTo>
                          <a:pt x="609" y="137"/>
                        </a:lnTo>
                        <a:lnTo>
                          <a:pt x="619" y="170"/>
                        </a:lnTo>
                        <a:lnTo>
                          <a:pt x="626" y="203"/>
                        </a:lnTo>
                        <a:lnTo>
                          <a:pt x="626" y="236"/>
                        </a:lnTo>
                        <a:lnTo>
                          <a:pt x="626" y="269"/>
                        </a:lnTo>
                        <a:lnTo>
                          <a:pt x="616" y="302"/>
                        </a:lnTo>
                        <a:lnTo>
                          <a:pt x="605" y="332"/>
                        </a:lnTo>
                        <a:lnTo>
                          <a:pt x="588" y="361"/>
                        </a:lnTo>
                        <a:lnTo>
                          <a:pt x="570" y="391"/>
                        </a:lnTo>
                        <a:lnTo>
                          <a:pt x="546" y="421"/>
                        </a:lnTo>
                        <a:lnTo>
                          <a:pt x="521" y="448"/>
                        </a:lnTo>
                        <a:lnTo>
                          <a:pt x="493" y="472"/>
                        </a:lnTo>
                        <a:lnTo>
                          <a:pt x="462" y="496"/>
                        </a:lnTo>
                        <a:lnTo>
                          <a:pt x="430" y="517"/>
                        </a:lnTo>
                        <a:lnTo>
                          <a:pt x="395" y="535"/>
                        </a:lnTo>
                        <a:lnTo>
                          <a:pt x="395" y="535"/>
                        </a:lnTo>
                        <a:lnTo>
                          <a:pt x="322" y="570"/>
                        </a:lnTo>
                        <a:lnTo>
                          <a:pt x="280" y="594"/>
                        </a:lnTo>
                        <a:lnTo>
                          <a:pt x="241" y="606"/>
                        </a:lnTo>
                        <a:lnTo>
                          <a:pt x="192" y="618"/>
                        </a:lnTo>
                        <a:lnTo>
                          <a:pt x="192" y="618"/>
                        </a:lnTo>
                        <a:lnTo>
                          <a:pt x="164" y="621"/>
                        </a:lnTo>
                        <a:lnTo>
                          <a:pt x="140" y="621"/>
                        </a:lnTo>
                        <a:lnTo>
                          <a:pt x="119" y="618"/>
                        </a:lnTo>
                        <a:lnTo>
                          <a:pt x="102" y="615"/>
                        </a:lnTo>
                        <a:lnTo>
                          <a:pt x="77" y="603"/>
                        </a:lnTo>
                        <a:lnTo>
                          <a:pt x="67" y="600"/>
                        </a:lnTo>
                        <a:lnTo>
                          <a:pt x="67" y="60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5" name="Freeform 66"/>
                  <p:cNvSpPr>
                    <a:spLocks noEditPoints="1"/>
                  </p:cNvSpPr>
                  <p:nvPr/>
                </p:nvSpPr>
                <p:spPr bwMode="auto">
                  <a:xfrm>
                    <a:off x="3060915" y="1560228"/>
                    <a:ext cx="1066800" cy="1047750"/>
                  </a:xfrm>
                  <a:custGeom>
                    <a:avLst/>
                    <a:gdLst>
                      <a:gd name="T0" fmla="*/ 343 w 672"/>
                      <a:gd name="T1" fmla="*/ 54 h 660"/>
                      <a:gd name="T2" fmla="*/ 318 w 672"/>
                      <a:gd name="T3" fmla="*/ 42 h 660"/>
                      <a:gd name="T4" fmla="*/ 276 w 672"/>
                      <a:gd name="T5" fmla="*/ 48 h 660"/>
                      <a:gd name="T6" fmla="*/ 238 w 672"/>
                      <a:gd name="T7" fmla="*/ 99 h 660"/>
                      <a:gd name="T8" fmla="*/ 227 w 672"/>
                      <a:gd name="T9" fmla="*/ 215 h 660"/>
                      <a:gd name="T10" fmla="*/ 203 w 672"/>
                      <a:gd name="T11" fmla="*/ 308 h 660"/>
                      <a:gd name="T12" fmla="*/ 123 w 672"/>
                      <a:gd name="T13" fmla="*/ 376 h 660"/>
                      <a:gd name="T14" fmla="*/ 35 w 672"/>
                      <a:gd name="T15" fmla="*/ 421 h 660"/>
                      <a:gd name="T16" fmla="*/ 4 w 672"/>
                      <a:gd name="T17" fmla="*/ 463 h 660"/>
                      <a:gd name="T18" fmla="*/ 7 w 672"/>
                      <a:gd name="T19" fmla="*/ 532 h 660"/>
                      <a:gd name="T20" fmla="*/ 70 w 672"/>
                      <a:gd name="T21" fmla="*/ 630 h 660"/>
                      <a:gd name="T22" fmla="*/ 84 w 672"/>
                      <a:gd name="T23" fmla="*/ 639 h 660"/>
                      <a:gd name="T24" fmla="*/ 158 w 672"/>
                      <a:gd name="T25" fmla="*/ 660 h 660"/>
                      <a:gd name="T26" fmla="*/ 262 w 672"/>
                      <a:gd name="T27" fmla="*/ 642 h 660"/>
                      <a:gd name="T28" fmla="*/ 427 w 672"/>
                      <a:gd name="T29" fmla="*/ 571 h 660"/>
                      <a:gd name="T30" fmla="*/ 549 w 672"/>
                      <a:gd name="T31" fmla="*/ 487 h 660"/>
                      <a:gd name="T32" fmla="*/ 651 w 672"/>
                      <a:gd name="T33" fmla="*/ 344 h 660"/>
                      <a:gd name="T34" fmla="*/ 672 w 672"/>
                      <a:gd name="T35" fmla="*/ 245 h 660"/>
                      <a:gd name="T36" fmla="*/ 640 w 672"/>
                      <a:gd name="T37" fmla="*/ 132 h 660"/>
                      <a:gd name="T38" fmla="*/ 595 w 672"/>
                      <a:gd name="T39" fmla="*/ 72 h 660"/>
                      <a:gd name="T40" fmla="*/ 570 w 672"/>
                      <a:gd name="T41" fmla="*/ 63 h 660"/>
                      <a:gd name="T42" fmla="*/ 525 w 672"/>
                      <a:gd name="T43" fmla="*/ 30 h 660"/>
                      <a:gd name="T44" fmla="*/ 486 w 672"/>
                      <a:gd name="T45" fmla="*/ 24 h 660"/>
                      <a:gd name="T46" fmla="*/ 458 w 672"/>
                      <a:gd name="T47" fmla="*/ 21 h 660"/>
                      <a:gd name="T48" fmla="*/ 416 w 672"/>
                      <a:gd name="T49" fmla="*/ 0 h 660"/>
                      <a:gd name="T50" fmla="*/ 388 w 672"/>
                      <a:gd name="T51" fmla="*/ 0 h 660"/>
                      <a:gd name="T52" fmla="*/ 385 w 672"/>
                      <a:gd name="T53" fmla="*/ 96 h 660"/>
                      <a:gd name="T54" fmla="*/ 399 w 672"/>
                      <a:gd name="T55" fmla="*/ 39 h 660"/>
                      <a:gd name="T56" fmla="*/ 406 w 672"/>
                      <a:gd name="T57" fmla="*/ 36 h 660"/>
                      <a:gd name="T58" fmla="*/ 444 w 672"/>
                      <a:gd name="T59" fmla="*/ 72 h 660"/>
                      <a:gd name="T60" fmla="*/ 455 w 672"/>
                      <a:gd name="T61" fmla="*/ 102 h 660"/>
                      <a:gd name="T62" fmla="*/ 500 w 672"/>
                      <a:gd name="T63" fmla="*/ 93 h 660"/>
                      <a:gd name="T64" fmla="*/ 500 w 672"/>
                      <a:gd name="T65" fmla="*/ 63 h 660"/>
                      <a:gd name="T66" fmla="*/ 528 w 672"/>
                      <a:gd name="T67" fmla="*/ 102 h 660"/>
                      <a:gd name="T68" fmla="*/ 570 w 672"/>
                      <a:gd name="T69" fmla="*/ 105 h 660"/>
                      <a:gd name="T70" fmla="*/ 623 w 672"/>
                      <a:gd name="T71" fmla="*/ 209 h 660"/>
                      <a:gd name="T72" fmla="*/ 619 w 672"/>
                      <a:gd name="T73" fmla="*/ 299 h 660"/>
                      <a:gd name="T74" fmla="*/ 570 w 672"/>
                      <a:gd name="T75" fmla="*/ 397 h 660"/>
                      <a:gd name="T76" fmla="*/ 444 w 672"/>
                      <a:gd name="T77" fmla="*/ 514 h 660"/>
                      <a:gd name="T78" fmla="*/ 315 w 672"/>
                      <a:gd name="T79" fmla="*/ 583 h 660"/>
                      <a:gd name="T80" fmla="*/ 210 w 672"/>
                      <a:gd name="T81" fmla="*/ 618 h 660"/>
                      <a:gd name="T82" fmla="*/ 137 w 672"/>
                      <a:gd name="T83" fmla="*/ 618 h 660"/>
                      <a:gd name="T84" fmla="*/ 88 w 672"/>
                      <a:gd name="T85" fmla="*/ 586 h 660"/>
                      <a:gd name="T86" fmla="*/ 46 w 672"/>
                      <a:gd name="T87" fmla="*/ 490 h 660"/>
                      <a:gd name="T88" fmla="*/ 46 w 672"/>
                      <a:gd name="T89" fmla="*/ 475 h 660"/>
                      <a:gd name="T90" fmla="*/ 67 w 672"/>
                      <a:gd name="T91" fmla="*/ 451 h 660"/>
                      <a:gd name="T92" fmla="*/ 144 w 672"/>
                      <a:gd name="T93" fmla="*/ 409 h 660"/>
                      <a:gd name="T94" fmla="*/ 234 w 672"/>
                      <a:gd name="T95" fmla="*/ 344 h 660"/>
                      <a:gd name="T96" fmla="*/ 259 w 672"/>
                      <a:gd name="T97" fmla="*/ 293 h 660"/>
                      <a:gd name="T98" fmla="*/ 273 w 672"/>
                      <a:gd name="T99" fmla="*/ 185 h 660"/>
                      <a:gd name="T100" fmla="*/ 290 w 672"/>
                      <a:gd name="T101" fmla="*/ 87 h 660"/>
                      <a:gd name="T102" fmla="*/ 311 w 672"/>
                      <a:gd name="T103" fmla="*/ 81 h 660"/>
                      <a:gd name="T104" fmla="*/ 339 w 672"/>
                      <a:gd name="T105" fmla="*/ 120 h 660"/>
                      <a:gd name="T106" fmla="*/ 346 w 672"/>
                      <a:gd name="T107" fmla="*/ 135 h 660"/>
                      <a:gd name="T108" fmla="*/ 367 w 672"/>
                      <a:gd name="T109" fmla="*/ 149 h 660"/>
                      <a:gd name="T110" fmla="*/ 388 w 672"/>
                      <a:gd name="T111" fmla="*/ 120 h 660"/>
                      <a:gd name="T112" fmla="*/ 385 w 672"/>
                      <a:gd name="T113" fmla="*/ 96 h 6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672" h="660">
                        <a:moveTo>
                          <a:pt x="364" y="15"/>
                        </a:moveTo>
                        <a:lnTo>
                          <a:pt x="364" y="15"/>
                        </a:lnTo>
                        <a:lnTo>
                          <a:pt x="353" y="33"/>
                        </a:lnTo>
                        <a:lnTo>
                          <a:pt x="343" y="54"/>
                        </a:lnTo>
                        <a:lnTo>
                          <a:pt x="343" y="54"/>
                        </a:lnTo>
                        <a:lnTo>
                          <a:pt x="329" y="45"/>
                        </a:lnTo>
                        <a:lnTo>
                          <a:pt x="329" y="45"/>
                        </a:lnTo>
                        <a:lnTo>
                          <a:pt x="318" y="42"/>
                        </a:lnTo>
                        <a:lnTo>
                          <a:pt x="304" y="42"/>
                        </a:lnTo>
                        <a:lnTo>
                          <a:pt x="290" y="42"/>
                        </a:lnTo>
                        <a:lnTo>
                          <a:pt x="276" y="48"/>
                        </a:lnTo>
                        <a:lnTo>
                          <a:pt x="276" y="48"/>
                        </a:lnTo>
                        <a:lnTo>
                          <a:pt x="262" y="57"/>
                        </a:lnTo>
                        <a:lnTo>
                          <a:pt x="252" y="66"/>
                        </a:lnTo>
                        <a:lnTo>
                          <a:pt x="245" y="81"/>
                        </a:lnTo>
                        <a:lnTo>
                          <a:pt x="238" y="99"/>
                        </a:lnTo>
                        <a:lnTo>
                          <a:pt x="231" y="137"/>
                        </a:lnTo>
                        <a:lnTo>
                          <a:pt x="227" y="182"/>
                        </a:lnTo>
                        <a:lnTo>
                          <a:pt x="227" y="182"/>
                        </a:lnTo>
                        <a:lnTo>
                          <a:pt x="227" y="215"/>
                        </a:lnTo>
                        <a:lnTo>
                          <a:pt x="224" y="251"/>
                        </a:lnTo>
                        <a:lnTo>
                          <a:pt x="217" y="281"/>
                        </a:lnTo>
                        <a:lnTo>
                          <a:pt x="203" y="308"/>
                        </a:lnTo>
                        <a:lnTo>
                          <a:pt x="203" y="308"/>
                        </a:lnTo>
                        <a:lnTo>
                          <a:pt x="185" y="335"/>
                        </a:lnTo>
                        <a:lnTo>
                          <a:pt x="168" y="353"/>
                        </a:lnTo>
                        <a:lnTo>
                          <a:pt x="147" y="364"/>
                        </a:lnTo>
                        <a:lnTo>
                          <a:pt x="123" y="376"/>
                        </a:lnTo>
                        <a:lnTo>
                          <a:pt x="123" y="376"/>
                        </a:lnTo>
                        <a:lnTo>
                          <a:pt x="84" y="394"/>
                        </a:lnTo>
                        <a:lnTo>
                          <a:pt x="60" y="406"/>
                        </a:lnTo>
                        <a:lnTo>
                          <a:pt x="35" y="421"/>
                        </a:lnTo>
                        <a:lnTo>
                          <a:pt x="35" y="421"/>
                        </a:lnTo>
                        <a:lnTo>
                          <a:pt x="21" y="433"/>
                        </a:lnTo>
                        <a:lnTo>
                          <a:pt x="11" y="448"/>
                        </a:lnTo>
                        <a:lnTo>
                          <a:pt x="4" y="463"/>
                        </a:lnTo>
                        <a:lnTo>
                          <a:pt x="0" y="481"/>
                        </a:lnTo>
                        <a:lnTo>
                          <a:pt x="0" y="481"/>
                        </a:lnTo>
                        <a:lnTo>
                          <a:pt x="0" y="508"/>
                        </a:lnTo>
                        <a:lnTo>
                          <a:pt x="7" y="532"/>
                        </a:lnTo>
                        <a:lnTo>
                          <a:pt x="18" y="559"/>
                        </a:lnTo>
                        <a:lnTo>
                          <a:pt x="32" y="580"/>
                        </a:lnTo>
                        <a:lnTo>
                          <a:pt x="60" y="615"/>
                        </a:lnTo>
                        <a:lnTo>
                          <a:pt x="70" y="630"/>
                        </a:lnTo>
                        <a:lnTo>
                          <a:pt x="74" y="630"/>
                        </a:lnTo>
                        <a:lnTo>
                          <a:pt x="74" y="630"/>
                        </a:lnTo>
                        <a:lnTo>
                          <a:pt x="74" y="630"/>
                        </a:lnTo>
                        <a:lnTo>
                          <a:pt x="84" y="639"/>
                        </a:lnTo>
                        <a:lnTo>
                          <a:pt x="98" y="645"/>
                        </a:lnTo>
                        <a:lnTo>
                          <a:pt x="112" y="651"/>
                        </a:lnTo>
                        <a:lnTo>
                          <a:pt x="133" y="657"/>
                        </a:lnTo>
                        <a:lnTo>
                          <a:pt x="158" y="660"/>
                        </a:lnTo>
                        <a:lnTo>
                          <a:pt x="189" y="660"/>
                        </a:lnTo>
                        <a:lnTo>
                          <a:pt x="220" y="654"/>
                        </a:lnTo>
                        <a:lnTo>
                          <a:pt x="220" y="654"/>
                        </a:lnTo>
                        <a:lnTo>
                          <a:pt x="262" y="642"/>
                        </a:lnTo>
                        <a:lnTo>
                          <a:pt x="297" y="633"/>
                        </a:lnTo>
                        <a:lnTo>
                          <a:pt x="336" y="615"/>
                        </a:lnTo>
                        <a:lnTo>
                          <a:pt x="385" y="591"/>
                        </a:lnTo>
                        <a:lnTo>
                          <a:pt x="427" y="571"/>
                        </a:lnTo>
                        <a:lnTo>
                          <a:pt x="427" y="571"/>
                        </a:lnTo>
                        <a:lnTo>
                          <a:pt x="472" y="544"/>
                        </a:lnTo>
                        <a:lnTo>
                          <a:pt x="514" y="517"/>
                        </a:lnTo>
                        <a:lnTo>
                          <a:pt x="549" y="487"/>
                        </a:lnTo>
                        <a:lnTo>
                          <a:pt x="584" y="454"/>
                        </a:lnTo>
                        <a:lnTo>
                          <a:pt x="612" y="418"/>
                        </a:lnTo>
                        <a:lnTo>
                          <a:pt x="633" y="382"/>
                        </a:lnTo>
                        <a:lnTo>
                          <a:pt x="651" y="344"/>
                        </a:lnTo>
                        <a:lnTo>
                          <a:pt x="665" y="305"/>
                        </a:lnTo>
                        <a:lnTo>
                          <a:pt x="665" y="305"/>
                        </a:lnTo>
                        <a:lnTo>
                          <a:pt x="668" y="275"/>
                        </a:lnTo>
                        <a:lnTo>
                          <a:pt x="672" y="245"/>
                        </a:lnTo>
                        <a:lnTo>
                          <a:pt x="668" y="215"/>
                        </a:lnTo>
                        <a:lnTo>
                          <a:pt x="665" y="188"/>
                        </a:lnTo>
                        <a:lnTo>
                          <a:pt x="654" y="158"/>
                        </a:lnTo>
                        <a:lnTo>
                          <a:pt x="640" y="132"/>
                        </a:lnTo>
                        <a:lnTo>
                          <a:pt x="626" y="105"/>
                        </a:lnTo>
                        <a:lnTo>
                          <a:pt x="605" y="81"/>
                        </a:lnTo>
                        <a:lnTo>
                          <a:pt x="605" y="81"/>
                        </a:lnTo>
                        <a:lnTo>
                          <a:pt x="595" y="72"/>
                        </a:lnTo>
                        <a:lnTo>
                          <a:pt x="584" y="66"/>
                        </a:lnTo>
                        <a:lnTo>
                          <a:pt x="577" y="63"/>
                        </a:lnTo>
                        <a:lnTo>
                          <a:pt x="570" y="63"/>
                        </a:lnTo>
                        <a:lnTo>
                          <a:pt x="570" y="63"/>
                        </a:lnTo>
                        <a:lnTo>
                          <a:pt x="560" y="66"/>
                        </a:lnTo>
                        <a:lnTo>
                          <a:pt x="560" y="66"/>
                        </a:lnTo>
                        <a:lnTo>
                          <a:pt x="546" y="45"/>
                        </a:lnTo>
                        <a:lnTo>
                          <a:pt x="525" y="30"/>
                        </a:lnTo>
                        <a:lnTo>
                          <a:pt x="507" y="24"/>
                        </a:lnTo>
                        <a:lnTo>
                          <a:pt x="497" y="21"/>
                        </a:lnTo>
                        <a:lnTo>
                          <a:pt x="486" y="24"/>
                        </a:lnTo>
                        <a:lnTo>
                          <a:pt x="486" y="24"/>
                        </a:lnTo>
                        <a:lnTo>
                          <a:pt x="479" y="27"/>
                        </a:lnTo>
                        <a:lnTo>
                          <a:pt x="469" y="30"/>
                        </a:lnTo>
                        <a:lnTo>
                          <a:pt x="469" y="30"/>
                        </a:lnTo>
                        <a:lnTo>
                          <a:pt x="458" y="21"/>
                        </a:lnTo>
                        <a:lnTo>
                          <a:pt x="448" y="12"/>
                        </a:lnTo>
                        <a:lnTo>
                          <a:pt x="434" y="6"/>
                        </a:lnTo>
                        <a:lnTo>
                          <a:pt x="416" y="0"/>
                        </a:lnTo>
                        <a:lnTo>
                          <a:pt x="416" y="0"/>
                        </a:lnTo>
                        <a:lnTo>
                          <a:pt x="416" y="0"/>
                        </a:lnTo>
                        <a:lnTo>
                          <a:pt x="416" y="0"/>
                        </a:lnTo>
                        <a:lnTo>
                          <a:pt x="402" y="0"/>
                        </a:lnTo>
                        <a:lnTo>
                          <a:pt x="388" y="0"/>
                        </a:lnTo>
                        <a:lnTo>
                          <a:pt x="374" y="6"/>
                        </a:lnTo>
                        <a:lnTo>
                          <a:pt x="364" y="15"/>
                        </a:lnTo>
                        <a:lnTo>
                          <a:pt x="364" y="15"/>
                        </a:lnTo>
                        <a:close/>
                        <a:moveTo>
                          <a:pt x="385" y="96"/>
                        </a:moveTo>
                        <a:lnTo>
                          <a:pt x="385" y="96"/>
                        </a:lnTo>
                        <a:lnTo>
                          <a:pt x="388" y="63"/>
                        </a:lnTo>
                        <a:lnTo>
                          <a:pt x="392" y="51"/>
                        </a:lnTo>
                        <a:lnTo>
                          <a:pt x="399" y="39"/>
                        </a:lnTo>
                        <a:lnTo>
                          <a:pt x="399" y="39"/>
                        </a:lnTo>
                        <a:lnTo>
                          <a:pt x="402" y="36"/>
                        </a:lnTo>
                        <a:lnTo>
                          <a:pt x="406" y="36"/>
                        </a:lnTo>
                        <a:lnTo>
                          <a:pt x="406" y="36"/>
                        </a:lnTo>
                        <a:lnTo>
                          <a:pt x="420" y="42"/>
                        </a:lnTo>
                        <a:lnTo>
                          <a:pt x="430" y="51"/>
                        </a:lnTo>
                        <a:lnTo>
                          <a:pt x="437" y="60"/>
                        </a:lnTo>
                        <a:lnTo>
                          <a:pt x="444" y="72"/>
                        </a:lnTo>
                        <a:lnTo>
                          <a:pt x="451" y="90"/>
                        </a:lnTo>
                        <a:lnTo>
                          <a:pt x="455" y="102"/>
                        </a:lnTo>
                        <a:lnTo>
                          <a:pt x="455" y="102"/>
                        </a:lnTo>
                        <a:lnTo>
                          <a:pt x="455" y="102"/>
                        </a:lnTo>
                        <a:lnTo>
                          <a:pt x="500" y="99"/>
                        </a:lnTo>
                        <a:lnTo>
                          <a:pt x="500" y="99"/>
                        </a:lnTo>
                        <a:lnTo>
                          <a:pt x="500" y="93"/>
                        </a:lnTo>
                        <a:lnTo>
                          <a:pt x="500" y="93"/>
                        </a:lnTo>
                        <a:lnTo>
                          <a:pt x="497" y="75"/>
                        </a:lnTo>
                        <a:lnTo>
                          <a:pt x="497" y="75"/>
                        </a:lnTo>
                        <a:lnTo>
                          <a:pt x="500" y="63"/>
                        </a:lnTo>
                        <a:lnTo>
                          <a:pt x="500" y="63"/>
                        </a:lnTo>
                        <a:lnTo>
                          <a:pt x="504" y="66"/>
                        </a:lnTo>
                        <a:lnTo>
                          <a:pt x="514" y="75"/>
                        </a:lnTo>
                        <a:lnTo>
                          <a:pt x="521" y="87"/>
                        </a:lnTo>
                        <a:lnTo>
                          <a:pt x="528" y="102"/>
                        </a:lnTo>
                        <a:lnTo>
                          <a:pt x="546" y="143"/>
                        </a:lnTo>
                        <a:lnTo>
                          <a:pt x="570" y="105"/>
                        </a:lnTo>
                        <a:lnTo>
                          <a:pt x="570" y="105"/>
                        </a:lnTo>
                        <a:lnTo>
                          <a:pt x="570" y="105"/>
                        </a:lnTo>
                        <a:lnTo>
                          <a:pt x="570" y="105"/>
                        </a:lnTo>
                        <a:lnTo>
                          <a:pt x="595" y="137"/>
                        </a:lnTo>
                        <a:lnTo>
                          <a:pt x="612" y="173"/>
                        </a:lnTo>
                        <a:lnTo>
                          <a:pt x="623" y="209"/>
                        </a:lnTo>
                        <a:lnTo>
                          <a:pt x="626" y="248"/>
                        </a:lnTo>
                        <a:lnTo>
                          <a:pt x="626" y="248"/>
                        </a:lnTo>
                        <a:lnTo>
                          <a:pt x="626" y="272"/>
                        </a:lnTo>
                        <a:lnTo>
                          <a:pt x="619" y="299"/>
                        </a:lnTo>
                        <a:lnTo>
                          <a:pt x="619" y="299"/>
                        </a:lnTo>
                        <a:lnTo>
                          <a:pt x="609" y="332"/>
                        </a:lnTo>
                        <a:lnTo>
                          <a:pt x="595" y="364"/>
                        </a:lnTo>
                        <a:lnTo>
                          <a:pt x="570" y="397"/>
                        </a:lnTo>
                        <a:lnTo>
                          <a:pt x="546" y="430"/>
                        </a:lnTo>
                        <a:lnTo>
                          <a:pt x="514" y="460"/>
                        </a:lnTo>
                        <a:lnTo>
                          <a:pt x="483" y="490"/>
                        </a:lnTo>
                        <a:lnTo>
                          <a:pt x="444" y="514"/>
                        </a:lnTo>
                        <a:lnTo>
                          <a:pt x="402" y="538"/>
                        </a:lnTo>
                        <a:lnTo>
                          <a:pt x="360" y="559"/>
                        </a:lnTo>
                        <a:lnTo>
                          <a:pt x="360" y="559"/>
                        </a:lnTo>
                        <a:lnTo>
                          <a:pt x="315" y="583"/>
                        </a:lnTo>
                        <a:lnTo>
                          <a:pt x="280" y="597"/>
                        </a:lnTo>
                        <a:lnTo>
                          <a:pt x="248" y="606"/>
                        </a:lnTo>
                        <a:lnTo>
                          <a:pt x="210" y="618"/>
                        </a:lnTo>
                        <a:lnTo>
                          <a:pt x="210" y="618"/>
                        </a:lnTo>
                        <a:lnTo>
                          <a:pt x="185" y="621"/>
                        </a:lnTo>
                        <a:lnTo>
                          <a:pt x="168" y="621"/>
                        </a:lnTo>
                        <a:lnTo>
                          <a:pt x="151" y="621"/>
                        </a:lnTo>
                        <a:lnTo>
                          <a:pt x="137" y="618"/>
                        </a:lnTo>
                        <a:lnTo>
                          <a:pt x="116" y="609"/>
                        </a:lnTo>
                        <a:lnTo>
                          <a:pt x="105" y="603"/>
                        </a:lnTo>
                        <a:lnTo>
                          <a:pt x="105" y="603"/>
                        </a:lnTo>
                        <a:lnTo>
                          <a:pt x="88" y="586"/>
                        </a:lnTo>
                        <a:lnTo>
                          <a:pt x="67" y="556"/>
                        </a:lnTo>
                        <a:lnTo>
                          <a:pt x="53" y="523"/>
                        </a:lnTo>
                        <a:lnTo>
                          <a:pt x="46" y="508"/>
                        </a:lnTo>
                        <a:lnTo>
                          <a:pt x="46" y="490"/>
                        </a:lnTo>
                        <a:lnTo>
                          <a:pt x="46" y="490"/>
                        </a:lnTo>
                        <a:lnTo>
                          <a:pt x="46" y="484"/>
                        </a:lnTo>
                        <a:lnTo>
                          <a:pt x="46" y="484"/>
                        </a:lnTo>
                        <a:lnTo>
                          <a:pt x="46" y="475"/>
                        </a:lnTo>
                        <a:lnTo>
                          <a:pt x="49" y="466"/>
                        </a:lnTo>
                        <a:lnTo>
                          <a:pt x="56" y="457"/>
                        </a:lnTo>
                        <a:lnTo>
                          <a:pt x="67" y="451"/>
                        </a:lnTo>
                        <a:lnTo>
                          <a:pt x="67" y="451"/>
                        </a:lnTo>
                        <a:lnTo>
                          <a:pt x="88" y="436"/>
                        </a:lnTo>
                        <a:lnTo>
                          <a:pt x="105" y="427"/>
                        </a:lnTo>
                        <a:lnTo>
                          <a:pt x="144" y="409"/>
                        </a:lnTo>
                        <a:lnTo>
                          <a:pt x="144" y="409"/>
                        </a:lnTo>
                        <a:lnTo>
                          <a:pt x="171" y="397"/>
                        </a:lnTo>
                        <a:lnTo>
                          <a:pt x="196" y="382"/>
                        </a:lnTo>
                        <a:lnTo>
                          <a:pt x="220" y="359"/>
                        </a:lnTo>
                        <a:lnTo>
                          <a:pt x="234" y="344"/>
                        </a:lnTo>
                        <a:lnTo>
                          <a:pt x="245" y="326"/>
                        </a:lnTo>
                        <a:lnTo>
                          <a:pt x="245" y="326"/>
                        </a:lnTo>
                        <a:lnTo>
                          <a:pt x="252" y="311"/>
                        </a:lnTo>
                        <a:lnTo>
                          <a:pt x="259" y="293"/>
                        </a:lnTo>
                        <a:lnTo>
                          <a:pt x="266" y="260"/>
                        </a:lnTo>
                        <a:lnTo>
                          <a:pt x="269" y="221"/>
                        </a:lnTo>
                        <a:lnTo>
                          <a:pt x="273" y="185"/>
                        </a:lnTo>
                        <a:lnTo>
                          <a:pt x="273" y="185"/>
                        </a:lnTo>
                        <a:lnTo>
                          <a:pt x="276" y="152"/>
                        </a:lnTo>
                        <a:lnTo>
                          <a:pt x="280" y="120"/>
                        </a:lnTo>
                        <a:lnTo>
                          <a:pt x="287" y="96"/>
                        </a:lnTo>
                        <a:lnTo>
                          <a:pt x="290" y="87"/>
                        </a:lnTo>
                        <a:lnTo>
                          <a:pt x="297" y="81"/>
                        </a:lnTo>
                        <a:lnTo>
                          <a:pt x="297" y="81"/>
                        </a:lnTo>
                        <a:lnTo>
                          <a:pt x="308" y="78"/>
                        </a:lnTo>
                        <a:lnTo>
                          <a:pt x="311" y="81"/>
                        </a:lnTo>
                        <a:lnTo>
                          <a:pt x="311" y="81"/>
                        </a:lnTo>
                        <a:lnTo>
                          <a:pt x="322" y="87"/>
                        </a:lnTo>
                        <a:lnTo>
                          <a:pt x="329" y="96"/>
                        </a:lnTo>
                        <a:lnTo>
                          <a:pt x="339" y="120"/>
                        </a:lnTo>
                        <a:lnTo>
                          <a:pt x="339" y="120"/>
                        </a:lnTo>
                        <a:lnTo>
                          <a:pt x="343" y="126"/>
                        </a:lnTo>
                        <a:lnTo>
                          <a:pt x="343" y="126"/>
                        </a:lnTo>
                        <a:lnTo>
                          <a:pt x="346" y="135"/>
                        </a:lnTo>
                        <a:lnTo>
                          <a:pt x="346" y="135"/>
                        </a:lnTo>
                        <a:lnTo>
                          <a:pt x="350" y="140"/>
                        </a:lnTo>
                        <a:lnTo>
                          <a:pt x="357" y="146"/>
                        </a:lnTo>
                        <a:lnTo>
                          <a:pt x="367" y="149"/>
                        </a:lnTo>
                        <a:lnTo>
                          <a:pt x="413" y="149"/>
                        </a:lnTo>
                        <a:lnTo>
                          <a:pt x="413" y="149"/>
                        </a:lnTo>
                        <a:lnTo>
                          <a:pt x="388" y="120"/>
                        </a:lnTo>
                        <a:lnTo>
                          <a:pt x="388" y="120"/>
                        </a:lnTo>
                        <a:lnTo>
                          <a:pt x="385" y="114"/>
                        </a:lnTo>
                        <a:lnTo>
                          <a:pt x="385" y="114"/>
                        </a:lnTo>
                        <a:lnTo>
                          <a:pt x="385" y="96"/>
                        </a:lnTo>
                        <a:lnTo>
                          <a:pt x="385" y="9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6" name="Freeform 67"/>
                  <p:cNvSpPr>
                    <a:spLocks/>
                  </p:cNvSpPr>
                  <p:nvPr/>
                </p:nvSpPr>
                <p:spPr bwMode="auto">
                  <a:xfrm>
                    <a:off x="3094252" y="1588803"/>
                    <a:ext cx="993775" cy="985838"/>
                  </a:xfrm>
                  <a:custGeom>
                    <a:avLst/>
                    <a:gdLst>
                      <a:gd name="T0" fmla="*/ 67 w 626"/>
                      <a:gd name="T1" fmla="*/ 600 h 621"/>
                      <a:gd name="T2" fmla="*/ 35 w 626"/>
                      <a:gd name="T3" fmla="*/ 559 h 621"/>
                      <a:gd name="T4" fmla="*/ 4 w 626"/>
                      <a:gd name="T5" fmla="*/ 502 h 621"/>
                      <a:gd name="T6" fmla="*/ 0 w 626"/>
                      <a:gd name="T7" fmla="*/ 472 h 621"/>
                      <a:gd name="T8" fmla="*/ 7 w 626"/>
                      <a:gd name="T9" fmla="*/ 442 h 621"/>
                      <a:gd name="T10" fmla="*/ 28 w 626"/>
                      <a:gd name="T11" fmla="*/ 418 h 621"/>
                      <a:gd name="T12" fmla="*/ 60 w 626"/>
                      <a:gd name="T13" fmla="*/ 400 h 621"/>
                      <a:gd name="T14" fmla="*/ 130 w 626"/>
                      <a:gd name="T15" fmla="*/ 367 h 621"/>
                      <a:gd name="T16" fmla="*/ 168 w 626"/>
                      <a:gd name="T17" fmla="*/ 343 h 621"/>
                      <a:gd name="T18" fmla="*/ 203 w 626"/>
                      <a:gd name="T19" fmla="*/ 299 h 621"/>
                      <a:gd name="T20" fmla="*/ 210 w 626"/>
                      <a:gd name="T21" fmla="*/ 284 h 621"/>
                      <a:gd name="T22" fmla="*/ 224 w 626"/>
                      <a:gd name="T23" fmla="*/ 230 h 621"/>
                      <a:gd name="T24" fmla="*/ 231 w 626"/>
                      <a:gd name="T25" fmla="*/ 152 h 621"/>
                      <a:gd name="T26" fmla="*/ 238 w 626"/>
                      <a:gd name="T27" fmla="*/ 87 h 621"/>
                      <a:gd name="T28" fmla="*/ 248 w 626"/>
                      <a:gd name="T29" fmla="*/ 60 h 621"/>
                      <a:gd name="T30" fmla="*/ 266 w 626"/>
                      <a:gd name="T31" fmla="*/ 48 h 621"/>
                      <a:gd name="T32" fmla="*/ 276 w 626"/>
                      <a:gd name="T33" fmla="*/ 42 h 621"/>
                      <a:gd name="T34" fmla="*/ 294 w 626"/>
                      <a:gd name="T35" fmla="*/ 42 h 621"/>
                      <a:gd name="T36" fmla="*/ 315 w 626"/>
                      <a:gd name="T37" fmla="*/ 54 h 621"/>
                      <a:gd name="T38" fmla="*/ 339 w 626"/>
                      <a:gd name="T39" fmla="*/ 93 h 621"/>
                      <a:gd name="T40" fmla="*/ 350 w 626"/>
                      <a:gd name="T41" fmla="*/ 111 h 621"/>
                      <a:gd name="T42" fmla="*/ 343 w 626"/>
                      <a:gd name="T43" fmla="*/ 93 h 621"/>
                      <a:gd name="T44" fmla="*/ 343 w 626"/>
                      <a:gd name="T45" fmla="*/ 51 h 621"/>
                      <a:gd name="T46" fmla="*/ 357 w 626"/>
                      <a:gd name="T47" fmla="*/ 12 h 621"/>
                      <a:gd name="T48" fmla="*/ 371 w 626"/>
                      <a:gd name="T49" fmla="*/ 3 h 621"/>
                      <a:gd name="T50" fmla="*/ 388 w 626"/>
                      <a:gd name="T51" fmla="*/ 0 h 621"/>
                      <a:gd name="T52" fmla="*/ 409 w 626"/>
                      <a:gd name="T53" fmla="*/ 9 h 621"/>
                      <a:gd name="T54" fmla="*/ 437 w 626"/>
                      <a:gd name="T55" fmla="*/ 33 h 621"/>
                      <a:gd name="T56" fmla="*/ 455 w 626"/>
                      <a:gd name="T57" fmla="*/ 72 h 621"/>
                      <a:gd name="T58" fmla="*/ 455 w 626"/>
                      <a:gd name="T59" fmla="*/ 81 h 621"/>
                      <a:gd name="T60" fmla="*/ 458 w 626"/>
                      <a:gd name="T61" fmla="*/ 36 h 621"/>
                      <a:gd name="T62" fmla="*/ 465 w 626"/>
                      <a:gd name="T63" fmla="*/ 24 h 621"/>
                      <a:gd name="T64" fmla="*/ 479 w 626"/>
                      <a:gd name="T65" fmla="*/ 24 h 621"/>
                      <a:gd name="T66" fmla="*/ 507 w 626"/>
                      <a:gd name="T67" fmla="*/ 39 h 621"/>
                      <a:gd name="T68" fmla="*/ 528 w 626"/>
                      <a:gd name="T69" fmla="*/ 78 h 621"/>
                      <a:gd name="T70" fmla="*/ 532 w 626"/>
                      <a:gd name="T71" fmla="*/ 75 h 621"/>
                      <a:gd name="T72" fmla="*/ 546 w 626"/>
                      <a:gd name="T73" fmla="*/ 66 h 621"/>
                      <a:gd name="T74" fmla="*/ 560 w 626"/>
                      <a:gd name="T75" fmla="*/ 66 h 621"/>
                      <a:gd name="T76" fmla="*/ 567 w 626"/>
                      <a:gd name="T77" fmla="*/ 72 h 621"/>
                      <a:gd name="T78" fmla="*/ 609 w 626"/>
                      <a:gd name="T79" fmla="*/ 137 h 621"/>
                      <a:gd name="T80" fmla="*/ 626 w 626"/>
                      <a:gd name="T81" fmla="*/ 203 h 621"/>
                      <a:gd name="T82" fmla="*/ 626 w 626"/>
                      <a:gd name="T83" fmla="*/ 269 h 621"/>
                      <a:gd name="T84" fmla="*/ 605 w 626"/>
                      <a:gd name="T85" fmla="*/ 332 h 621"/>
                      <a:gd name="T86" fmla="*/ 570 w 626"/>
                      <a:gd name="T87" fmla="*/ 391 h 621"/>
                      <a:gd name="T88" fmla="*/ 521 w 626"/>
                      <a:gd name="T89" fmla="*/ 448 h 621"/>
                      <a:gd name="T90" fmla="*/ 462 w 626"/>
                      <a:gd name="T91" fmla="*/ 496 h 621"/>
                      <a:gd name="T92" fmla="*/ 395 w 626"/>
                      <a:gd name="T93" fmla="*/ 535 h 621"/>
                      <a:gd name="T94" fmla="*/ 322 w 626"/>
                      <a:gd name="T95" fmla="*/ 570 h 621"/>
                      <a:gd name="T96" fmla="*/ 241 w 626"/>
                      <a:gd name="T97" fmla="*/ 606 h 621"/>
                      <a:gd name="T98" fmla="*/ 192 w 626"/>
                      <a:gd name="T99" fmla="*/ 618 h 621"/>
                      <a:gd name="T100" fmla="*/ 140 w 626"/>
                      <a:gd name="T101" fmla="*/ 621 h 621"/>
                      <a:gd name="T102" fmla="*/ 102 w 626"/>
                      <a:gd name="T103" fmla="*/ 615 h 621"/>
                      <a:gd name="T104" fmla="*/ 67 w 626"/>
                      <a:gd name="T105" fmla="*/ 600 h 6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626" h="621">
                        <a:moveTo>
                          <a:pt x="67" y="600"/>
                        </a:moveTo>
                        <a:lnTo>
                          <a:pt x="67" y="600"/>
                        </a:lnTo>
                        <a:lnTo>
                          <a:pt x="49" y="579"/>
                        </a:lnTo>
                        <a:lnTo>
                          <a:pt x="35" y="559"/>
                        </a:lnTo>
                        <a:lnTo>
                          <a:pt x="18" y="532"/>
                        </a:lnTo>
                        <a:lnTo>
                          <a:pt x="4" y="502"/>
                        </a:lnTo>
                        <a:lnTo>
                          <a:pt x="0" y="487"/>
                        </a:lnTo>
                        <a:lnTo>
                          <a:pt x="0" y="472"/>
                        </a:lnTo>
                        <a:lnTo>
                          <a:pt x="4" y="457"/>
                        </a:lnTo>
                        <a:lnTo>
                          <a:pt x="7" y="442"/>
                        </a:lnTo>
                        <a:lnTo>
                          <a:pt x="18" y="430"/>
                        </a:lnTo>
                        <a:lnTo>
                          <a:pt x="28" y="418"/>
                        </a:lnTo>
                        <a:lnTo>
                          <a:pt x="28" y="418"/>
                        </a:lnTo>
                        <a:lnTo>
                          <a:pt x="60" y="400"/>
                        </a:lnTo>
                        <a:lnTo>
                          <a:pt x="84" y="385"/>
                        </a:lnTo>
                        <a:lnTo>
                          <a:pt x="130" y="367"/>
                        </a:lnTo>
                        <a:lnTo>
                          <a:pt x="150" y="355"/>
                        </a:lnTo>
                        <a:lnTo>
                          <a:pt x="168" y="343"/>
                        </a:lnTo>
                        <a:lnTo>
                          <a:pt x="185" y="326"/>
                        </a:lnTo>
                        <a:lnTo>
                          <a:pt x="203" y="299"/>
                        </a:lnTo>
                        <a:lnTo>
                          <a:pt x="203" y="299"/>
                        </a:lnTo>
                        <a:lnTo>
                          <a:pt x="210" y="284"/>
                        </a:lnTo>
                        <a:lnTo>
                          <a:pt x="217" y="269"/>
                        </a:lnTo>
                        <a:lnTo>
                          <a:pt x="224" y="230"/>
                        </a:lnTo>
                        <a:lnTo>
                          <a:pt x="227" y="191"/>
                        </a:lnTo>
                        <a:lnTo>
                          <a:pt x="231" y="152"/>
                        </a:lnTo>
                        <a:lnTo>
                          <a:pt x="234" y="117"/>
                        </a:lnTo>
                        <a:lnTo>
                          <a:pt x="238" y="87"/>
                        </a:lnTo>
                        <a:lnTo>
                          <a:pt x="245" y="72"/>
                        </a:lnTo>
                        <a:lnTo>
                          <a:pt x="248" y="60"/>
                        </a:lnTo>
                        <a:lnTo>
                          <a:pt x="255" y="54"/>
                        </a:lnTo>
                        <a:lnTo>
                          <a:pt x="266" y="48"/>
                        </a:lnTo>
                        <a:lnTo>
                          <a:pt x="266" y="48"/>
                        </a:lnTo>
                        <a:lnTo>
                          <a:pt x="276" y="42"/>
                        </a:lnTo>
                        <a:lnTo>
                          <a:pt x="287" y="42"/>
                        </a:lnTo>
                        <a:lnTo>
                          <a:pt x="294" y="42"/>
                        </a:lnTo>
                        <a:lnTo>
                          <a:pt x="301" y="45"/>
                        </a:lnTo>
                        <a:lnTo>
                          <a:pt x="315" y="54"/>
                        </a:lnTo>
                        <a:lnTo>
                          <a:pt x="325" y="66"/>
                        </a:lnTo>
                        <a:lnTo>
                          <a:pt x="339" y="93"/>
                        </a:lnTo>
                        <a:lnTo>
                          <a:pt x="350" y="111"/>
                        </a:lnTo>
                        <a:lnTo>
                          <a:pt x="350" y="111"/>
                        </a:lnTo>
                        <a:lnTo>
                          <a:pt x="343" y="105"/>
                        </a:lnTo>
                        <a:lnTo>
                          <a:pt x="343" y="93"/>
                        </a:lnTo>
                        <a:lnTo>
                          <a:pt x="339" y="72"/>
                        </a:lnTo>
                        <a:lnTo>
                          <a:pt x="343" y="51"/>
                        </a:lnTo>
                        <a:lnTo>
                          <a:pt x="346" y="30"/>
                        </a:lnTo>
                        <a:lnTo>
                          <a:pt x="357" y="12"/>
                        </a:lnTo>
                        <a:lnTo>
                          <a:pt x="364" y="6"/>
                        </a:lnTo>
                        <a:lnTo>
                          <a:pt x="371" y="3"/>
                        </a:lnTo>
                        <a:lnTo>
                          <a:pt x="378" y="0"/>
                        </a:lnTo>
                        <a:lnTo>
                          <a:pt x="388" y="0"/>
                        </a:lnTo>
                        <a:lnTo>
                          <a:pt x="388" y="0"/>
                        </a:lnTo>
                        <a:lnTo>
                          <a:pt x="409" y="9"/>
                        </a:lnTo>
                        <a:lnTo>
                          <a:pt x="427" y="21"/>
                        </a:lnTo>
                        <a:lnTo>
                          <a:pt x="437" y="33"/>
                        </a:lnTo>
                        <a:lnTo>
                          <a:pt x="444" y="48"/>
                        </a:lnTo>
                        <a:lnTo>
                          <a:pt x="455" y="72"/>
                        </a:lnTo>
                        <a:lnTo>
                          <a:pt x="455" y="81"/>
                        </a:lnTo>
                        <a:lnTo>
                          <a:pt x="455" y="81"/>
                        </a:lnTo>
                        <a:lnTo>
                          <a:pt x="455" y="54"/>
                        </a:lnTo>
                        <a:lnTo>
                          <a:pt x="458" y="36"/>
                        </a:lnTo>
                        <a:lnTo>
                          <a:pt x="462" y="30"/>
                        </a:lnTo>
                        <a:lnTo>
                          <a:pt x="465" y="24"/>
                        </a:lnTo>
                        <a:lnTo>
                          <a:pt x="472" y="24"/>
                        </a:lnTo>
                        <a:lnTo>
                          <a:pt x="479" y="24"/>
                        </a:lnTo>
                        <a:lnTo>
                          <a:pt x="493" y="27"/>
                        </a:lnTo>
                        <a:lnTo>
                          <a:pt x="507" y="39"/>
                        </a:lnTo>
                        <a:lnTo>
                          <a:pt x="518" y="57"/>
                        </a:lnTo>
                        <a:lnTo>
                          <a:pt x="528" y="78"/>
                        </a:lnTo>
                        <a:lnTo>
                          <a:pt x="528" y="78"/>
                        </a:lnTo>
                        <a:lnTo>
                          <a:pt x="532" y="75"/>
                        </a:lnTo>
                        <a:lnTo>
                          <a:pt x="542" y="69"/>
                        </a:lnTo>
                        <a:lnTo>
                          <a:pt x="546" y="66"/>
                        </a:lnTo>
                        <a:lnTo>
                          <a:pt x="553" y="66"/>
                        </a:lnTo>
                        <a:lnTo>
                          <a:pt x="560" y="66"/>
                        </a:lnTo>
                        <a:lnTo>
                          <a:pt x="567" y="72"/>
                        </a:lnTo>
                        <a:lnTo>
                          <a:pt x="567" y="72"/>
                        </a:lnTo>
                        <a:lnTo>
                          <a:pt x="591" y="105"/>
                        </a:lnTo>
                        <a:lnTo>
                          <a:pt x="609" y="137"/>
                        </a:lnTo>
                        <a:lnTo>
                          <a:pt x="619" y="170"/>
                        </a:lnTo>
                        <a:lnTo>
                          <a:pt x="626" y="203"/>
                        </a:lnTo>
                        <a:lnTo>
                          <a:pt x="626" y="236"/>
                        </a:lnTo>
                        <a:lnTo>
                          <a:pt x="626" y="269"/>
                        </a:lnTo>
                        <a:lnTo>
                          <a:pt x="616" y="302"/>
                        </a:lnTo>
                        <a:lnTo>
                          <a:pt x="605" y="332"/>
                        </a:lnTo>
                        <a:lnTo>
                          <a:pt x="588" y="361"/>
                        </a:lnTo>
                        <a:lnTo>
                          <a:pt x="570" y="391"/>
                        </a:lnTo>
                        <a:lnTo>
                          <a:pt x="546" y="421"/>
                        </a:lnTo>
                        <a:lnTo>
                          <a:pt x="521" y="448"/>
                        </a:lnTo>
                        <a:lnTo>
                          <a:pt x="493" y="472"/>
                        </a:lnTo>
                        <a:lnTo>
                          <a:pt x="462" y="496"/>
                        </a:lnTo>
                        <a:lnTo>
                          <a:pt x="430" y="517"/>
                        </a:lnTo>
                        <a:lnTo>
                          <a:pt x="395" y="535"/>
                        </a:lnTo>
                        <a:lnTo>
                          <a:pt x="395" y="535"/>
                        </a:lnTo>
                        <a:lnTo>
                          <a:pt x="322" y="570"/>
                        </a:lnTo>
                        <a:lnTo>
                          <a:pt x="280" y="594"/>
                        </a:lnTo>
                        <a:lnTo>
                          <a:pt x="241" y="606"/>
                        </a:lnTo>
                        <a:lnTo>
                          <a:pt x="192" y="618"/>
                        </a:lnTo>
                        <a:lnTo>
                          <a:pt x="192" y="618"/>
                        </a:lnTo>
                        <a:lnTo>
                          <a:pt x="164" y="621"/>
                        </a:lnTo>
                        <a:lnTo>
                          <a:pt x="140" y="621"/>
                        </a:lnTo>
                        <a:lnTo>
                          <a:pt x="119" y="618"/>
                        </a:lnTo>
                        <a:lnTo>
                          <a:pt x="102" y="615"/>
                        </a:lnTo>
                        <a:lnTo>
                          <a:pt x="77" y="603"/>
                        </a:lnTo>
                        <a:lnTo>
                          <a:pt x="67" y="600"/>
                        </a:lnTo>
                        <a:lnTo>
                          <a:pt x="67" y="60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7" name="Freeform 68"/>
                  <p:cNvSpPr>
                    <a:spLocks/>
                  </p:cNvSpPr>
                  <p:nvPr/>
                </p:nvSpPr>
                <p:spPr bwMode="auto">
                  <a:xfrm>
                    <a:off x="3305390" y="1930115"/>
                    <a:ext cx="782638" cy="773113"/>
                  </a:xfrm>
                  <a:custGeom>
                    <a:avLst/>
                    <a:gdLst>
                      <a:gd name="T0" fmla="*/ 38 w 493"/>
                      <a:gd name="T1" fmla="*/ 299 h 487"/>
                      <a:gd name="T2" fmla="*/ 21 w 493"/>
                      <a:gd name="T3" fmla="*/ 308 h 487"/>
                      <a:gd name="T4" fmla="*/ 10 w 493"/>
                      <a:gd name="T5" fmla="*/ 323 h 487"/>
                      <a:gd name="T6" fmla="*/ 14 w 493"/>
                      <a:gd name="T7" fmla="*/ 329 h 487"/>
                      <a:gd name="T8" fmla="*/ 45 w 493"/>
                      <a:gd name="T9" fmla="*/ 344 h 487"/>
                      <a:gd name="T10" fmla="*/ 87 w 493"/>
                      <a:gd name="T11" fmla="*/ 353 h 487"/>
                      <a:gd name="T12" fmla="*/ 122 w 493"/>
                      <a:gd name="T13" fmla="*/ 367 h 487"/>
                      <a:gd name="T14" fmla="*/ 129 w 493"/>
                      <a:gd name="T15" fmla="*/ 376 h 487"/>
                      <a:gd name="T16" fmla="*/ 122 w 493"/>
                      <a:gd name="T17" fmla="*/ 391 h 487"/>
                      <a:gd name="T18" fmla="*/ 119 w 493"/>
                      <a:gd name="T19" fmla="*/ 397 h 487"/>
                      <a:gd name="T20" fmla="*/ 87 w 493"/>
                      <a:gd name="T21" fmla="*/ 412 h 487"/>
                      <a:gd name="T22" fmla="*/ 10 w 493"/>
                      <a:gd name="T23" fmla="*/ 442 h 487"/>
                      <a:gd name="T24" fmla="*/ 0 w 493"/>
                      <a:gd name="T25" fmla="*/ 454 h 487"/>
                      <a:gd name="T26" fmla="*/ 4 w 493"/>
                      <a:gd name="T27" fmla="*/ 469 h 487"/>
                      <a:gd name="T28" fmla="*/ 24 w 493"/>
                      <a:gd name="T29" fmla="*/ 487 h 487"/>
                      <a:gd name="T30" fmla="*/ 52 w 493"/>
                      <a:gd name="T31" fmla="*/ 487 h 487"/>
                      <a:gd name="T32" fmla="*/ 108 w 493"/>
                      <a:gd name="T33" fmla="*/ 478 h 487"/>
                      <a:gd name="T34" fmla="*/ 140 w 493"/>
                      <a:gd name="T35" fmla="*/ 469 h 487"/>
                      <a:gd name="T36" fmla="*/ 210 w 493"/>
                      <a:gd name="T37" fmla="*/ 439 h 487"/>
                      <a:gd name="T38" fmla="*/ 259 w 493"/>
                      <a:gd name="T39" fmla="*/ 400 h 487"/>
                      <a:gd name="T40" fmla="*/ 287 w 493"/>
                      <a:gd name="T41" fmla="*/ 358 h 487"/>
                      <a:gd name="T42" fmla="*/ 287 w 493"/>
                      <a:gd name="T43" fmla="*/ 320 h 487"/>
                      <a:gd name="T44" fmla="*/ 283 w 493"/>
                      <a:gd name="T45" fmla="*/ 311 h 487"/>
                      <a:gd name="T46" fmla="*/ 329 w 493"/>
                      <a:gd name="T47" fmla="*/ 281 h 487"/>
                      <a:gd name="T48" fmla="*/ 406 w 493"/>
                      <a:gd name="T49" fmla="*/ 212 h 487"/>
                      <a:gd name="T50" fmla="*/ 465 w 493"/>
                      <a:gd name="T51" fmla="*/ 131 h 487"/>
                      <a:gd name="T52" fmla="*/ 490 w 493"/>
                      <a:gd name="T53" fmla="*/ 66 h 487"/>
                      <a:gd name="T54" fmla="*/ 493 w 493"/>
                      <a:gd name="T55" fmla="*/ 21 h 487"/>
                      <a:gd name="T56" fmla="*/ 493 w 493"/>
                      <a:gd name="T57" fmla="*/ 0 h 487"/>
                      <a:gd name="T58" fmla="*/ 476 w 493"/>
                      <a:gd name="T59" fmla="*/ 27 h 487"/>
                      <a:gd name="T60" fmla="*/ 441 w 493"/>
                      <a:gd name="T61" fmla="*/ 87 h 487"/>
                      <a:gd name="T62" fmla="*/ 388 w 493"/>
                      <a:gd name="T63" fmla="*/ 152 h 487"/>
                      <a:gd name="T64" fmla="*/ 336 w 493"/>
                      <a:gd name="T65" fmla="*/ 197 h 487"/>
                      <a:gd name="T66" fmla="*/ 273 w 493"/>
                      <a:gd name="T67" fmla="*/ 239 h 487"/>
                      <a:gd name="T68" fmla="*/ 192 w 493"/>
                      <a:gd name="T69" fmla="*/ 275 h 487"/>
                      <a:gd name="T70" fmla="*/ 94 w 493"/>
                      <a:gd name="T71" fmla="*/ 296 h 487"/>
                      <a:gd name="T72" fmla="*/ 38 w 493"/>
                      <a:gd name="T73" fmla="*/ 299 h 4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493" h="487">
                        <a:moveTo>
                          <a:pt x="38" y="299"/>
                        </a:moveTo>
                        <a:lnTo>
                          <a:pt x="38" y="299"/>
                        </a:lnTo>
                        <a:lnTo>
                          <a:pt x="31" y="302"/>
                        </a:lnTo>
                        <a:lnTo>
                          <a:pt x="21" y="308"/>
                        </a:lnTo>
                        <a:lnTo>
                          <a:pt x="14" y="314"/>
                        </a:lnTo>
                        <a:lnTo>
                          <a:pt x="10" y="323"/>
                        </a:lnTo>
                        <a:lnTo>
                          <a:pt x="10" y="323"/>
                        </a:lnTo>
                        <a:lnTo>
                          <a:pt x="14" y="329"/>
                        </a:lnTo>
                        <a:lnTo>
                          <a:pt x="21" y="335"/>
                        </a:lnTo>
                        <a:lnTo>
                          <a:pt x="45" y="344"/>
                        </a:lnTo>
                        <a:lnTo>
                          <a:pt x="87" y="353"/>
                        </a:lnTo>
                        <a:lnTo>
                          <a:pt x="87" y="353"/>
                        </a:lnTo>
                        <a:lnTo>
                          <a:pt x="108" y="358"/>
                        </a:lnTo>
                        <a:lnTo>
                          <a:pt x="122" y="367"/>
                        </a:lnTo>
                        <a:lnTo>
                          <a:pt x="126" y="370"/>
                        </a:lnTo>
                        <a:lnTo>
                          <a:pt x="129" y="376"/>
                        </a:lnTo>
                        <a:lnTo>
                          <a:pt x="129" y="382"/>
                        </a:lnTo>
                        <a:lnTo>
                          <a:pt x="122" y="391"/>
                        </a:lnTo>
                        <a:lnTo>
                          <a:pt x="122" y="391"/>
                        </a:lnTo>
                        <a:lnTo>
                          <a:pt x="119" y="397"/>
                        </a:lnTo>
                        <a:lnTo>
                          <a:pt x="108" y="403"/>
                        </a:lnTo>
                        <a:lnTo>
                          <a:pt x="87" y="412"/>
                        </a:lnTo>
                        <a:lnTo>
                          <a:pt x="31" y="433"/>
                        </a:lnTo>
                        <a:lnTo>
                          <a:pt x="10" y="442"/>
                        </a:lnTo>
                        <a:lnTo>
                          <a:pt x="4" y="448"/>
                        </a:lnTo>
                        <a:lnTo>
                          <a:pt x="0" y="454"/>
                        </a:lnTo>
                        <a:lnTo>
                          <a:pt x="0" y="463"/>
                        </a:lnTo>
                        <a:lnTo>
                          <a:pt x="4" y="469"/>
                        </a:lnTo>
                        <a:lnTo>
                          <a:pt x="10" y="478"/>
                        </a:lnTo>
                        <a:lnTo>
                          <a:pt x="24" y="487"/>
                        </a:lnTo>
                        <a:lnTo>
                          <a:pt x="24" y="487"/>
                        </a:lnTo>
                        <a:lnTo>
                          <a:pt x="52" y="487"/>
                        </a:lnTo>
                        <a:lnTo>
                          <a:pt x="80" y="484"/>
                        </a:lnTo>
                        <a:lnTo>
                          <a:pt x="108" y="478"/>
                        </a:lnTo>
                        <a:lnTo>
                          <a:pt x="140" y="469"/>
                        </a:lnTo>
                        <a:lnTo>
                          <a:pt x="140" y="469"/>
                        </a:lnTo>
                        <a:lnTo>
                          <a:pt x="175" y="454"/>
                        </a:lnTo>
                        <a:lnTo>
                          <a:pt x="210" y="439"/>
                        </a:lnTo>
                        <a:lnTo>
                          <a:pt x="234" y="421"/>
                        </a:lnTo>
                        <a:lnTo>
                          <a:pt x="259" y="400"/>
                        </a:lnTo>
                        <a:lnTo>
                          <a:pt x="276" y="379"/>
                        </a:lnTo>
                        <a:lnTo>
                          <a:pt x="287" y="358"/>
                        </a:lnTo>
                        <a:lnTo>
                          <a:pt x="290" y="338"/>
                        </a:lnTo>
                        <a:lnTo>
                          <a:pt x="287" y="320"/>
                        </a:lnTo>
                        <a:lnTo>
                          <a:pt x="287" y="320"/>
                        </a:lnTo>
                        <a:lnTo>
                          <a:pt x="283" y="311"/>
                        </a:lnTo>
                        <a:lnTo>
                          <a:pt x="283" y="311"/>
                        </a:lnTo>
                        <a:lnTo>
                          <a:pt x="329" y="281"/>
                        </a:lnTo>
                        <a:lnTo>
                          <a:pt x="371" y="248"/>
                        </a:lnTo>
                        <a:lnTo>
                          <a:pt x="406" y="212"/>
                        </a:lnTo>
                        <a:lnTo>
                          <a:pt x="437" y="173"/>
                        </a:lnTo>
                        <a:lnTo>
                          <a:pt x="465" y="131"/>
                        </a:lnTo>
                        <a:lnTo>
                          <a:pt x="483" y="90"/>
                        </a:lnTo>
                        <a:lnTo>
                          <a:pt x="490" y="66"/>
                        </a:lnTo>
                        <a:lnTo>
                          <a:pt x="493" y="45"/>
                        </a:lnTo>
                        <a:lnTo>
                          <a:pt x="493" y="21"/>
                        </a:lnTo>
                        <a:lnTo>
                          <a:pt x="493" y="0"/>
                        </a:lnTo>
                        <a:lnTo>
                          <a:pt x="493" y="0"/>
                        </a:lnTo>
                        <a:lnTo>
                          <a:pt x="476" y="27"/>
                        </a:lnTo>
                        <a:lnTo>
                          <a:pt x="476" y="27"/>
                        </a:lnTo>
                        <a:lnTo>
                          <a:pt x="462" y="51"/>
                        </a:lnTo>
                        <a:lnTo>
                          <a:pt x="441" y="87"/>
                        </a:lnTo>
                        <a:lnTo>
                          <a:pt x="409" y="128"/>
                        </a:lnTo>
                        <a:lnTo>
                          <a:pt x="388" y="152"/>
                        </a:lnTo>
                        <a:lnTo>
                          <a:pt x="364" y="176"/>
                        </a:lnTo>
                        <a:lnTo>
                          <a:pt x="336" y="197"/>
                        </a:lnTo>
                        <a:lnTo>
                          <a:pt x="308" y="218"/>
                        </a:lnTo>
                        <a:lnTo>
                          <a:pt x="273" y="239"/>
                        </a:lnTo>
                        <a:lnTo>
                          <a:pt x="234" y="257"/>
                        </a:lnTo>
                        <a:lnTo>
                          <a:pt x="192" y="275"/>
                        </a:lnTo>
                        <a:lnTo>
                          <a:pt x="147" y="287"/>
                        </a:lnTo>
                        <a:lnTo>
                          <a:pt x="94" y="296"/>
                        </a:lnTo>
                        <a:lnTo>
                          <a:pt x="38" y="299"/>
                        </a:lnTo>
                        <a:lnTo>
                          <a:pt x="38" y="299"/>
                        </a:lnTo>
                        <a:close/>
                      </a:path>
                    </a:pathLst>
                  </a:custGeom>
                  <a:solidFill>
                    <a:srgbClr val="DEDED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8" name="Freeform 69"/>
                  <p:cNvSpPr>
                    <a:spLocks/>
                  </p:cNvSpPr>
                  <p:nvPr/>
                </p:nvSpPr>
                <p:spPr bwMode="auto">
                  <a:xfrm>
                    <a:off x="3616540" y="1948590"/>
                    <a:ext cx="15875" cy="42863"/>
                  </a:xfrm>
                  <a:custGeom>
                    <a:avLst/>
                    <a:gdLst>
                      <a:gd name="T0" fmla="*/ 0 w 10"/>
                      <a:gd name="T1" fmla="*/ 0 h 27"/>
                      <a:gd name="T2" fmla="*/ 0 w 10"/>
                      <a:gd name="T3" fmla="*/ 0 h 27"/>
                      <a:gd name="T4" fmla="*/ 10 w 10"/>
                      <a:gd name="T5" fmla="*/ 27 h 27"/>
                      <a:gd name="T6" fmla="*/ 10 w 10"/>
                      <a:gd name="T7" fmla="*/ 27 h 27"/>
                      <a:gd name="T8" fmla="*/ 0 w 10"/>
                      <a:gd name="T9" fmla="*/ 0 h 27"/>
                      <a:gd name="T10" fmla="*/ 0 w 10"/>
                      <a:gd name="T11" fmla="*/ 0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0" h="2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0" y="27"/>
                        </a:lnTo>
                        <a:lnTo>
                          <a:pt x="10" y="27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9" name="Freeform 70"/>
                  <p:cNvSpPr>
                    <a:spLocks/>
                  </p:cNvSpPr>
                  <p:nvPr/>
                </p:nvSpPr>
                <p:spPr bwMode="auto">
                  <a:xfrm>
                    <a:off x="3799102" y="1915253"/>
                    <a:ext cx="6350" cy="14288"/>
                  </a:xfrm>
                  <a:custGeom>
                    <a:avLst/>
                    <a:gdLst>
                      <a:gd name="T0" fmla="*/ 0 w 4"/>
                      <a:gd name="T1" fmla="*/ 0 h 9"/>
                      <a:gd name="T2" fmla="*/ 0 w 4"/>
                      <a:gd name="T3" fmla="*/ 0 h 9"/>
                      <a:gd name="T4" fmla="*/ 4 w 4"/>
                      <a:gd name="T5" fmla="*/ 9 h 9"/>
                      <a:gd name="T6" fmla="*/ 4 w 4"/>
                      <a:gd name="T7" fmla="*/ 9 h 9"/>
                      <a:gd name="T8" fmla="*/ 0 w 4"/>
                      <a:gd name="T9" fmla="*/ 0 h 9"/>
                      <a:gd name="T10" fmla="*/ 0 w 4"/>
                      <a:gd name="T11" fmla="*/ 0 h 9"/>
                      <a:gd name="T12" fmla="*/ 0 w 4"/>
                      <a:gd name="T13" fmla="*/ 0 h 9"/>
                      <a:gd name="T14" fmla="*/ 0 w 4"/>
                      <a:gd name="T1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" h="9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4" y="9"/>
                        </a:lnTo>
                        <a:lnTo>
                          <a:pt x="4" y="9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30" name="Freeform 160"/>
                  <p:cNvSpPr>
                    <a:spLocks/>
                  </p:cNvSpPr>
                  <p:nvPr/>
                </p:nvSpPr>
                <p:spPr bwMode="auto">
                  <a:xfrm>
                    <a:off x="3432390" y="2423828"/>
                    <a:ext cx="350838" cy="69850"/>
                  </a:xfrm>
                  <a:custGeom>
                    <a:avLst/>
                    <a:gdLst>
                      <a:gd name="T0" fmla="*/ 221 w 221"/>
                      <a:gd name="T1" fmla="*/ 21 h 44"/>
                      <a:gd name="T2" fmla="*/ 203 w 221"/>
                      <a:gd name="T3" fmla="*/ 0 h 44"/>
                      <a:gd name="T4" fmla="*/ 203 w 221"/>
                      <a:gd name="T5" fmla="*/ 0 h 44"/>
                      <a:gd name="T6" fmla="*/ 133 w 221"/>
                      <a:gd name="T7" fmla="*/ 18 h 44"/>
                      <a:gd name="T8" fmla="*/ 67 w 221"/>
                      <a:gd name="T9" fmla="*/ 33 h 44"/>
                      <a:gd name="T10" fmla="*/ 35 w 221"/>
                      <a:gd name="T11" fmla="*/ 39 h 44"/>
                      <a:gd name="T12" fmla="*/ 0 w 221"/>
                      <a:gd name="T13" fmla="*/ 44 h 44"/>
                      <a:gd name="T14" fmla="*/ 0 w 221"/>
                      <a:gd name="T15" fmla="*/ 44 h 44"/>
                      <a:gd name="T16" fmla="*/ 21 w 221"/>
                      <a:gd name="T17" fmla="*/ 44 h 44"/>
                      <a:gd name="T18" fmla="*/ 70 w 221"/>
                      <a:gd name="T19" fmla="*/ 42 h 44"/>
                      <a:gd name="T20" fmla="*/ 140 w 221"/>
                      <a:gd name="T21" fmla="*/ 36 h 44"/>
                      <a:gd name="T22" fmla="*/ 182 w 221"/>
                      <a:gd name="T23" fmla="*/ 30 h 44"/>
                      <a:gd name="T24" fmla="*/ 221 w 221"/>
                      <a:gd name="T25" fmla="*/ 21 h 44"/>
                      <a:gd name="T26" fmla="*/ 221 w 221"/>
                      <a:gd name="T27" fmla="*/ 21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21" h="44">
                        <a:moveTo>
                          <a:pt x="221" y="21"/>
                        </a:moveTo>
                        <a:lnTo>
                          <a:pt x="203" y="0"/>
                        </a:lnTo>
                        <a:lnTo>
                          <a:pt x="203" y="0"/>
                        </a:lnTo>
                        <a:lnTo>
                          <a:pt x="133" y="18"/>
                        </a:lnTo>
                        <a:lnTo>
                          <a:pt x="67" y="33"/>
                        </a:lnTo>
                        <a:lnTo>
                          <a:pt x="35" y="39"/>
                        </a:lnTo>
                        <a:lnTo>
                          <a:pt x="0" y="44"/>
                        </a:lnTo>
                        <a:lnTo>
                          <a:pt x="0" y="44"/>
                        </a:lnTo>
                        <a:lnTo>
                          <a:pt x="21" y="44"/>
                        </a:lnTo>
                        <a:lnTo>
                          <a:pt x="70" y="42"/>
                        </a:lnTo>
                        <a:lnTo>
                          <a:pt x="140" y="36"/>
                        </a:lnTo>
                        <a:lnTo>
                          <a:pt x="182" y="30"/>
                        </a:lnTo>
                        <a:lnTo>
                          <a:pt x="221" y="21"/>
                        </a:lnTo>
                        <a:lnTo>
                          <a:pt x="221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31" name="Freeform 161"/>
                  <p:cNvSpPr>
                    <a:spLocks/>
                  </p:cNvSpPr>
                  <p:nvPr/>
                </p:nvSpPr>
                <p:spPr bwMode="auto">
                  <a:xfrm>
                    <a:off x="3605427" y="1900965"/>
                    <a:ext cx="104775" cy="369888"/>
                  </a:xfrm>
                  <a:custGeom>
                    <a:avLst/>
                    <a:gdLst>
                      <a:gd name="T0" fmla="*/ 0 w 66"/>
                      <a:gd name="T1" fmla="*/ 15 h 233"/>
                      <a:gd name="T2" fmla="*/ 0 w 66"/>
                      <a:gd name="T3" fmla="*/ 15 h 233"/>
                      <a:gd name="T4" fmla="*/ 17 w 66"/>
                      <a:gd name="T5" fmla="*/ 60 h 233"/>
                      <a:gd name="T6" fmla="*/ 17 w 66"/>
                      <a:gd name="T7" fmla="*/ 60 h 233"/>
                      <a:gd name="T8" fmla="*/ 28 w 66"/>
                      <a:gd name="T9" fmla="*/ 80 h 233"/>
                      <a:gd name="T10" fmla="*/ 35 w 66"/>
                      <a:gd name="T11" fmla="*/ 101 h 233"/>
                      <a:gd name="T12" fmla="*/ 45 w 66"/>
                      <a:gd name="T13" fmla="*/ 143 h 233"/>
                      <a:gd name="T14" fmla="*/ 49 w 66"/>
                      <a:gd name="T15" fmla="*/ 185 h 233"/>
                      <a:gd name="T16" fmla="*/ 52 w 66"/>
                      <a:gd name="T17" fmla="*/ 233 h 233"/>
                      <a:gd name="T18" fmla="*/ 52 w 66"/>
                      <a:gd name="T19" fmla="*/ 233 h 233"/>
                      <a:gd name="T20" fmla="*/ 59 w 66"/>
                      <a:gd name="T21" fmla="*/ 218 h 233"/>
                      <a:gd name="T22" fmla="*/ 66 w 66"/>
                      <a:gd name="T23" fmla="*/ 203 h 233"/>
                      <a:gd name="T24" fmla="*/ 66 w 66"/>
                      <a:gd name="T25" fmla="*/ 203 h 233"/>
                      <a:gd name="T26" fmla="*/ 66 w 66"/>
                      <a:gd name="T27" fmla="*/ 179 h 233"/>
                      <a:gd name="T28" fmla="*/ 63 w 66"/>
                      <a:gd name="T29" fmla="*/ 158 h 233"/>
                      <a:gd name="T30" fmla="*/ 59 w 66"/>
                      <a:gd name="T31" fmla="*/ 137 h 233"/>
                      <a:gd name="T32" fmla="*/ 52 w 66"/>
                      <a:gd name="T33" fmla="*/ 116 h 233"/>
                      <a:gd name="T34" fmla="*/ 21 w 66"/>
                      <a:gd name="T35" fmla="*/ 48 h 233"/>
                      <a:gd name="T36" fmla="*/ 21 w 66"/>
                      <a:gd name="T37" fmla="*/ 48 h 233"/>
                      <a:gd name="T38" fmla="*/ 10 w 66"/>
                      <a:gd name="T39" fmla="*/ 0 h 233"/>
                      <a:gd name="T40" fmla="*/ 10 w 66"/>
                      <a:gd name="T41" fmla="*/ 0 h 233"/>
                      <a:gd name="T42" fmla="*/ 10 w 66"/>
                      <a:gd name="T43" fmla="*/ 6 h 233"/>
                      <a:gd name="T44" fmla="*/ 7 w 66"/>
                      <a:gd name="T45" fmla="*/ 9 h 233"/>
                      <a:gd name="T46" fmla="*/ 3 w 66"/>
                      <a:gd name="T47" fmla="*/ 12 h 233"/>
                      <a:gd name="T48" fmla="*/ 3 w 66"/>
                      <a:gd name="T49" fmla="*/ 18 h 233"/>
                      <a:gd name="T50" fmla="*/ 0 w 66"/>
                      <a:gd name="T51" fmla="*/ 15 h 2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66" h="233">
                        <a:moveTo>
                          <a:pt x="0" y="15"/>
                        </a:moveTo>
                        <a:lnTo>
                          <a:pt x="0" y="15"/>
                        </a:lnTo>
                        <a:lnTo>
                          <a:pt x="17" y="60"/>
                        </a:lnTo>
                        <a:lnTo>
                          <a:pt x="17" y="60"/>
                        </a:lnTo>
                        <a:lnTo>
                          <a:pt x="28" y="80"/>
                        </a:lnTo>
                        <a:lnTo>
                          <a:pt x="35" y="101"/>
                        </a:lnTo>
                        <a:lnTo>
                          <a:pt x="45" y="143"/>
                        </a:lnTo>
                        <a:lnTo>
                          <a:pt x="49" y="185"/>
                        </a:lnTo>
                        <a:lnTo>
                          <a:pt x="52" y="233"/>
                        </a:lnTo>
                        <a:lnTo>
                          <a:pt x="52" y="233"/>
                        </a:lnTo>
                        <a:lnTo>
                          <a:pt x="59" y="218"/>
                        </a:lnTo>
                        <a:lnTo>
                          <a:pt x="66" y="203"/>
                        </a:lnTo>
                        <a:lnTo>
                          <a:pt x="66" y="203"/>
                        </a:lnTo>
                        <a:lnTo>
                          <a:pt x="66" y="179"/>
                        </a:lnTo>
                        <a:lnTo>
                          <a:pt x="63" y="158"/>
                        </a:lnTo>
                        <a:lnTo>
                          <a:pt x="59" y="137"/>
                        </a:lnTo>
                        <a:lnTo>
                          <a:pt x="52" y="116"/>
                        </a:lnTo>
                        <a:lnTo>
                          <a:pt x="21" y="48"/>
                        </a:lnTo>
                        <a:lnTo>
                          <a:pt x="21" y="48"/>
                        </a:lnTo>
                        <a:lnTo>
                          <a:pt x="10" y="0"/>
                        </a:lnTo>
                        <a:lnTo>
                          <a:pt x="10" y="0"/>
                        </a:lnTo>
                        <a:lnTo>
                          <a:pt x="10" y="6"/>
                        </a:lnTo>
                        <a:lnTo>
                          <a:pt x="7" y="9"/>
                        </a:lnTo>
                        <a:lnTo>
                          <a:pt x="3" y="12"/>
                        </a:lnTo>
                        <a:lnTo>
                          <a:pt x="3" y="18"/>
                        </a:lnTo>
                        <a:lnTo>
                          <a:pt x="0" y="1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32" name="Freeform 162"/>
                  <p:cNvSpPr>
                    <a:spLocks/>
                  </p:cNvSpPr>
                  <p:nvPr/>
                </p:nvSpPr>
                <p:spPr bwMode="auto">
                  <a:xfrm>
                    <a:off x="3799102" y="1896203"/>
                    <a:ext cx="111125" cy="374650"/>
                  </a:xfrm>
                  <a:custGeom>
                    <a:avLst/>
                    <a:gdLst>
                      <a:gd name="T0" fmla="*/ 7 w 70"/>
                      <a:gd name="T1" fmla="*/ 24 h 236"/>
                      <a:gd name="T2" fmla="*/ 7 w 70"/>
                      <a:gd name="T3" fmla="*/ 24 h 236"/>
                      <a:gd name="T4" fmla="*/ 25 w 70"/>
                      <a:gd name="T5" fmla="*/ 63 h 236"/>
                      <a:gd name="T6" fmla="*/ 25 w 70"/>
                      <a:gd name="T7" fmla="*/ 63 h 236"/>
                      <a:gd name="T8" fmla="*/ 35 w 70"/>
                      <a:gd name="T9" fmla="*/ 83 h 236"/>
                      <a:gd name="T10" fmla="*/ 42 w 70"/>
                      <a:gd name="T11" fmla="*/ 104 h 236"/>
                      <a:gd name="T12" fmla="*/ 53 w 70"/>
                      <a:gd name="T13" fmla="*/ 146 h 236"/>
                      <a:gd name="T14" fmla="*/ 56 w 70"/>
                      <a:gd name="T15" fmla="*/ 188 h 236"/>
                      <a:gd name="T16" fmla="*/ 56 w 70"/>
                      <a:gd name="T17" fmla="*/ 236 h 236"/>
                      <a:gd name="T18" fmla="*/ 56 w 70"/>
                      <a:gd name="T19" fmla="*/ 236 h 236"/>
                      <a:gd name="T20" fmla="*/ 67 w 70"/>
                      <a:gd name="T21" fmla="*/ 221 h 236"/>
                      <a:gd name="T22" fmla="*/ 70 w 70"/>
                      <a:gd name="T23" fmla="*/ 206 h 236"/>
                      <a:gd name="T24" fmla="*/ 70 w 70"/>
                      <a:gd name="T25" fmla="*/ 206 h 236"/>
                      <a:gd name="T26" fmla="*/ 70 w 70"/>
                      <a:gd name="T27" fmla="*/ 182 h 236"/>
                      <a:gd name="T28" fmla="*/ 70 w 70"/>
                      <a:gd name="T29" fmla="*/ 161 h 236"/>
                      <a:gd name="T30" fmla="*/ 63 w 70"/>
                      <a:gd name="T31" fmla="*/ 140 h 236"/>
                      <a:gd name="T32" fmla="*/ 56 w 70"/>
                      <a:gd name="T33" fmla="*/ 119 h 236"/>
                      <a:gd name="T34" fmla="*/ 28 w 70"/>
                      <a:gd name="T35" fmla="*/ 51 h 236"/>
                      <a:gd name="T36" fmla="*/ 28 w 70"/>
                      <a:gd name="T37" fmla="*/ 51 h 236"/>
                      <a:gd name="T38" fmla="*/ 18 w 70"/>
                      <a:gd name="T39" fmla="*/ 21 h 236"/>
                      <a:gd name="T40" fmla="*/ 14 w 70"/>
                      <a:gd name="T41" fmla="*/ 6 h 236"/>
                      <a:gd name="T42" fmla="*/ 11 w 70"/>
                      <a:gd name="T43" fmla="*/ 0 h 236"/>
                      <a:gd name="T44" fmla="*/ 11 w 70"/>
                      <a:gd name="T45" fmla="*/ 0 h 236"/>
                      <a:gd name="T46" fmla="*/ 7 w 70"/>
                      <a:gd name="T47" fmla="*/ 3 h 236"/>
                      <a:gd name="T48" fmla="*/ 4 w 70"/>
                      <a:gd name="T49" fmla="*/ 3 h 236"/>
                      <a:gd name="T50" fmla="*/ 4 w 70"/>
                      <a:gd name="T51" fmla="*/ 3 h 236"/>
                      <a:gd name="T52" fmla="*/ 0 w 70"/>
                      <a:gd name="T53" fmla="*/ 6 h 236"/>
                      <a:gd name="T54" fmla="*/ 7 w 70"/>
                      <a:gd name="T55" fmla="*/ 24 h 2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70" h="236">
                        <a:moveTo>
                          <a:pt x="7" y="24"/>
                        </a:moveTo>
                        <a:lnTo>
                          <a:pt x="7" y="24"/>
                        </a:lnTo>
                        <a:lnTo>
                          <a:pt x="25" y="63"/>
                        </a:lnTo>
                        <a:lnTo>
                          <a:pt x="25" y="63"/>
                        </a:lnTo>
                        <a:lnTo>
                          <a:pt x="35" y="83"/>
                        </a:lnTo>
                        <a:lnTo>
                          <a:pt x="42" y="104"/>
                        </a:lnTo>
                        <a:lnTo>
                          <a:pt x="53" y="146"/>
                        </a:lnTo>
                        <a:lnTo>
                          <a:pt x="56" y="188"/>
                        </a:lnTo>
                        <a:lnTo>
                          <a:pt x="56" y="236"/>
                        </a:lnTo>
                        <a:lnTo>
                          <a:pt x="56" y="236"/>
                        </a:lnTo>
                        <a:lnTo>
                          <a:pt x="67" y="221"/>
                        </a:lnTo>
                        <a:lnTo>
                          <a:pt x="70" y="206"/>
                        </a:lnTo>
                        <a:lnTo>
                          <a:pt x="70" y="206"/>
                        </a:lnTo>
                        <a:lnTo>
                          <a:pt x="70" y="182"/>
                        </a:lnTo>
                        <a:lnTo>
                          <a:pt x="70" y="161"/>
                        </a:lnTo>
                        <a:lnTo>
                          <a:pt x="63" y="140"/>
                        </a:lnTo>
                        <a:lnTo>
                          <a:pt x="56" y="119"/>
                        </a:lnTo>
                        <a:lnTo>
                          <a:pt x="28" y="51"/>
                        </a:lnTo>
                        <a:lnTo>
                          <a:pt x="28" y="51"/>
                        </a:lnTo>
                        <a:lnTo>
                          <a:pt x="18" y="21"/>
                        </a:lnTo>
                        <a:lnTo>
                          <a:pt x="14" y="6"/>
                        </a:lnTo>
                        <a:lnTo>
                          <a:pt x="11" y="0"/>
                        </a:lnTo>
                        <a:lnTo>
                          <a:pt x="11" y="0"/>
                        </a:lnTo>
                        <a:lnTo>
                          <a:pt x="7" y="3"/>
                        </a:lnTo>
                        <a:lnTo>
                          <a:pt x="4" y="3"/>
                        </a:lnTo>
                        <a:lnTo>
                          <a:pt x="4" y="3"/>
                        </a:lnTo>
                        <a:lnTo>
                          <a:pt x="0" y="6"/>
                        </a:lnTo>
                        <a:lnTo>
                          <a:pt x="7" y="2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33" name="Freeform 163"/>
                  <p:cNvSpPr>
                    <a:spLocks/>
                  </p:cNvSpPr>
                  <p:nvPr/>
                </p:nvSpPr>
                <p:spPr bwMode="auto">
                  <a:xfrm>
                    <a:off x="3927690" y="1939065"/>
                    <a:ext cx="93663" cy="312738"/>
                  </a:xfrm>
                  <a:custGeom>
                    <a:avLst/>
                    <a:gdLst>
                      <a:gd name="T0" fmla="*/ 0 w 59"/>
                      <a:gd name="T1" fmla="*/ 0 h 197"/>
                      <a:gd name="T2" fmla="*/ 0 w 59"/>
                      <a:gd name="T3" fmla="*/ 0 h 197"/>
                      <a:gd name="T4" fmla="*/ 7 w 59"/>
                      <a:gd name="T5" fmla="*/ 24 h 197"/>
                      <a:gd name="T6" fmla="*/ 7 w 59"/>
                      <a:gd name="T7" fmla="*/ 24 h 197"/>
                      <a:gd name="T8" fmla="*/ 28 w 59"/>
                      <a:gd name="T9" fmla="*/ 68 h 197"/>
                      <a:gd name="T10" fmla="*/ 38 w 59"/>
                      <a:gd name="T11" fmla="*/ 107 h 197"/>
                      <a:gd name="T12" fmla="*/ 42 w 59"/>
                      <a:gd name="T13" fmla="*/ 149 h 197"/>
                      <a:gd name="T14" fmla="*/ 45 w 59"/>
                      <a:gd name="T15" fmla="*/ 197 h 197"/>
                      <a:gd name="T16" fmla="*/ 45 w 59"/>
                      <a:gd name="T17" fmla="*/ 197 h 197"/>
                      <a:gd name="T18" fmla="*/ 52 w 59"/>
                      <a:gd name="T19" fmla="*/ 182 h 197"/>
                      <a:gd name="T20" fmla="*/ 56 w 59"/>
                      <a:gd name="T21" fmla="*/ 167 h 197"/>
                      <a:gd name="T22" fmla="*/ 56 w 59"/>
                      <a:gd name="T23" fmla="*/ 167 h 197"/>
                      <a:gd name="T24" fmla="*/ 59 w 59"/>
                      <a:gd name="T25" fmla="*/ 143 h 197"/>
                      <a:gd name="T26" fmla="*/ 56 w 59"/>
                      <a:gd name="T27" fmla="*/ 122 h 197"/>
                      <a:gd name="T28" fmla="*/ 52 w 59"/>
                      <a:gd name="T29" fmla="*/ 101 h 197"/>
                      <a:gd name="T30" fmla="*/ 45 w 59"/>
                      <a:gd name="T31" fmla="*/ 80 h 197"/>
                      <a:gd name="T32" fmla="*/ 14 w 59"/>
                      <a:gd name="T33" fmla="*/ 12 h 197"/>
                      <a:gd name="T34" fmla="*/ 14 w 59"/>
                      <a:gd name="T35" fmla="*/ 12 h 197"/>
                      <a:gd name="T36" fmla="*/ 10 w 59"/>
                      <a:gd name="T37" fmla="*/ 3 h 197"/>
                      <a:gd name="T38" fmla="*/ 10 w 59"/>
                      <a:gd name="T39" fmla="*/ 3 h 197"/>
                      <a:gd name="T40" fmla="*/ 3 w 59"/>
                      <a:gd name="T41" fmla="*/ 9 h 197"/>
                      <a:gd name="T42" fmla="*/ 0 w 59"/>
                      <a:gd name="T43" fmla="*/ 0 h 1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9" h="19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7" y="24"/>
                        </a:lnTo>
                        <a:lnTo>
                          <a:pt x="7" y="24"/>
                        </a:lnTo>
                        <a:lnTo>
                          <a:pt x="28" y="68"/>
                        </a:lnTo>
                        <a:lnTo>
                          <a:pt x="38" y="107"/>
                        </a:lnTo>
                        <a:lnTo>
                          <a:pt x="42" y="149"/>
                        </a:lnTo>
                        <a:lnTo>
                          <a:pt x="45" y="197"/>
                        </a:lnTo>
                        <a:lnTo>
                          <a:pt x="45" y="197"/>
                        </a:lnTo>
                        <a:lnTo>
                          <a:pt x="52" y="182"/>
                        </a:lnTo>
                        <a:lnTo>
                          <a:pt x="56" y="167"/>
                        </a:lnTo>
                        <a:lnTo>
                          <a:pt x="56" y="167"/>
                        </a:lnTo>
                        <a:lnTo>
                          <a:pt x="59" y="143"/>
                        </a:lnTo>
                        <a:lnTo>
                          <a:pt x="56" y="122"/>
                        </a:lnTo>
                        <a:lnTo>
                          <a:pt x="52" y="101"/>
                        </a:lnTo>
                        <a:lnTo>
                          <a:pt x="45" y="80"/>
                        </a:lnTo>
                        <a:lnTo>
                          <a:pt x="14" y="12"/>
                        </a:lnTo>
                        <a:lnTo>
                          <a:pt x="14" y="12"/>
                        </a:lnTo>
                        <a:lnTo>
                          <a:pt x="10" y="3"/>
                        </a:lnTo>
                        <a:lnTo>
                          <a:pt x="10" y="3"/>
                        </a:lnTo>
                        <a:lnTo>
                          <a:pt x="3" y="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34" name="Oval 830"/>
                  <p:cNvSpPr>
                    <a:spLocks noChangeArrowheads="1"/>
                  </p:cNvSpPr>
                  <p:nvPr/>
                </p:nvSpPr>
                <p:spPr bwMode="auto">
                  <a:xfrm rot="20779205" flipV="1">
                    <a:off x="1772111" y="301485"/>
                    <a:ext cx="1108555" cy="2676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/>
                </p:spPr>
                <p:txBody>
                  <a:bodyPr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2580" name="Oval 830"/>
                <p:cNvSpPr>
                  <a:spLocks noChangeArrowheads="1"/>
                </p:cNvSpPr>
                <p:nvPr/>
              </p:nvSpPr>
              <p:spPr bwMode="auto">
                <a:xfrm rot="1446522">
                  <a:off x="8939701" y="2161838"/>
                  <a:ext cx="945515" cy="27129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/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</p:grpSp>
      <p:sp>
        <p:nvSpPr>
          <p:cNvPr id="992" name="WordArt 3"/>
          <p:cNvSpPr>
            <a:spLocks noChangeArrowheads="1" noChangeShapeType="1" noTextEdit="1"/>
          </p:cNvSpPr>
          <p:nvPr/>
        </p:nvSpPr>
        <p:spPr bwMode="auto">
          <a:xfrm>
            <a:off x="5262403" y="6633689"/>
            <a:ext cx="2160052" cy="12770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i="1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Fun Learning4u</a:t>
            </a:r>
          </a:p>
        </p:txBody>
      </p:sp>
      <p:sp>
        <p:nvSpPr>
          <p:cNvPr id="993" name="TextBox 992"/>
          <p:cNvSpPr txBox="1"/>
          <p:nvPr/>
        </p:nvSpPr>
        <p:spPr>
          <a:xfrm>
            <a:off x="3997899" y="6543833"/>
            <a:ext cx="1646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Copyright 2018</a:t>
            </a:r>
            <a:endParaRPr lang="en-US" sz="1400" b="1" i="1" dirty="0"/>
          </a:p>
        </p:txBody>
      </p:sp>
      <p:sp>
        <p:nvSpPr>
          <p:cNvPr id="566" name="Freeform 145"/>
          <p:cNvSpPr>
            <a:spLocks/>
          </p:cNvSpPr>
          <p:nvPr/>
        </p:nvSpPr>
        <p:spPr bwMode="auto">
          <a:xfrm>
            <a:off x="11039184" y="5539353"/>
            <a:ext cx="23454" cy="44730"/>
          </a:xfrm>
          <a:custGeom>
            <a:avLst/>
            <a:gdLst>
              <a:gd name="T0" fmla="*/ 31 w 37"/>
              <a:gd name="T1" fmla="*/ 109 h 109"/>
              <a:gd name="T2" fmla="*/ 26 w 37"/>
              <a:gd name="T3" fmla="*/ 95 h 109"/>
              <a:gd name="T4" fmla="*/ 22 w 37"/>
              <a:gd name="T5" fmla="*/ 82 h 109"/>
              <a:gd name="T6" fmla="*/ 18 w 37"/>
              <a:gd name="T7" fmla="*/ 68 h 109"/>
              <a:gd name="T8" fmla="*/ 15 w 37"/>
              <a:gd name="T9" fmla="*/ 54 h 109"/>
              <a:gd name="T10" fmla="*/ 10 w 37"/>
              <a:gd name="T11" fmla="*/ 40 h 109"/>
              <a:gd name="T12" fmla="*/ 6 w 37"/>
              <a:gd name="T13" fmla="*/ 27 h 109"/>
              <a:gd name="T14" fmla="*/ 3 w 37"/>
              <a:gd name="T15" fmla="*/ 13 h 109"/>
              <a:gd name="T16" fmla="*/ 0 w 37"/>
              <a:gd name="T17" fmla="*/ 0 h 109"/>
              <a:gd name="T18" fmla="*/ 12 w 37"/>
              <a:gd name="T19" fmla="*/ 5 h 109"/>
              <a:gd name="T20" fmla="*/ 21 w 37"/>
              <a:gd name="T21" fmla="*/ 14 h 109"/>
              <a:gd name="T22" fmla="*/ 26 w 37"/>
              <a:gd name="T23" fmla="*/ 25 h 109"/>
              <a:gd name="T24" fmla="*/ 32 w 37"/>
              <a:gd name="T25" fmla="*/ 41 h 109"/>
              <a:gd name="T26" fmla="*/ 34 w 37"/>
              <a:gd name="T27" fmla="*/ 57 h 109"/>
              <a:gd name="T28" fmla="*/ 35 w 37"/>
              <a:gd name="T29" fmla="*/ 74 h 109"/>
              <a:gd name="T30" fmla="*/ 35 w 37"/>
              <a:gd name="T31" fmla="*/ 90 h 109"/>
              <a:gd name="T32" fmla="*/ 37 w 37"/>
              <a:gd name="T33" fmla="*/ 107 h 109"/>
              <a:gd name="T34" fmla="*/ 32 w 37"/>
              <a:gd name="T35" fmla="*/ 107 h 109"/>
              <a:gd name="T36" fmla="*/ 31 w 37"/>
              <a:gd name="T37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7" h="109">
                <a:moveTo>
                  <a:pt x="31" y="109"/>
                </a:moveTo>
                <a:lnTo>
                  <a:pt x="26" y="95"/>
                </a:lnTo>
                <a:lnTo>
                  <a:pt x="22" y="82"/>
                </a:lnTo>
                <a:lnTo>
                  <a:pt x="18" y="68"/>
                </a:lnTo>
                <a:lnTo>
                  <a:pt x="15" y="54"/>
                </a:lnTo>
                <a:lnTo>
                  <a:pt x="10" y="40"/>
                </a:lnTo>
                <a:lnTo>
                  <a:pt x="6" y="27"/>
                </a:lnTo>
                <a:lnTo>
                  <a:pt x="3" y="13"/>
                </a:lnTo>
                <a:lnTo>
                  <a:pt x="0" y="0"/>
                </a:lnTo>
                <a:lnTo>
                  <a:pt x="12" y="5"/>
                </a:lnTo>
                <a:lnTo>
                  <a:pt x="21" y="14"/>
                </a:lnTo>
                <a:lnTo>
                  <a:pt x="26" y="25"/>
                </a:lnTo>
                <a:lnTo>
                  <a:pt x="32" y="41"/>
                </a:lnTo>
                <a:lnTo>
                  <a:pt x="34" y="57"/>
                </a:lnTo>
                <a:lnTo>
                  <a:pt x="35" y="74"/>
                </a:lnTo>
                <a:lnTo>
                  <a:pt x="35" y="90"/>
                </a:lnTo>
                <a:lnTo>
                  <a:pt x="37" y="107"/>
                </a:lnTo>
                <a:lnTo>
                  <a:pt x="32" y="107"/>
                </a:lnTo>
                <a:lnTo>
                  <a:pt x="31" y="109"/>
                </a:lnTo>
                <a:close/>
              </a:path>
            </a:pathLst>
          </a:cu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8" name="Freeform 178"/>
          <p:cNvSpPr>
            <a:spLocks/>
          </p:cNvSpPr>
          <p:nvPr/>
        </p:nvSpPr>
        <p:spPr bwMode="auto">
          <a:xfrm flipH="1">
            <a:off x="10983554" y="4777867"/>
            <a:ext cx="247905" cy="150656"/>
          </a:xfrm>
          <a:custGeom>
            <a:avLst/>
            <a:gdLst>
              <a:gd name="T0" fmla="*/ 72 w 148"/>
              <a:gd name="T1" fmla="*/ 80 h 80"/>
              <a:gd name="T2" fmla="*/ 72 w 148"/>
              <a:gd name="T3" fmla="*/ 80 h 80"/>
              <a:gd name="T4" fmla="*/ 56 w 148"/>
              <a:gd name="T5" fmla="*/ 78 h 80"/>
              <a:gd name="T6" fmla="*/ 42 w 148"/>
              <a:gd name="T7" fmla="*/ 76 h 80"/>
              <a:gd name="T8" fmla="*/ 30 w 148"/>
              <a:gd name="T9" fmla="*/ 72 h 80"/>
              <a:gd name="T10" fmla="*/ 20 w 148"/>
              <a:gd name="T11" fmla="*/ 66 h 80"/>
              <a:gd name="T12" fmla="*/ 10 w 148"/>
              <a:gd name="T13" fmla="*/ 60 h 80"/>
              <a:gd name="T14" fmla="*/ 4 w 148"/>
              <a:gd name="T15" fmla="*/ 52 h 80"/>
              <a:gd name="T16" fmla="*/ 0 w 148"/>
              <a:gd name="T17" fmla="*/ 44 h 80"/>
              <a:gd name="T18" fmla="*/ 0 w 148"/>
              <a:gd name="T19" fmla="*/ 36 h 80"/>
              <a:gd name="T20" fmla="*/ 0 w 148"/>
              <a:gd name="T21" fmla="*/ 36 h 80"/>
              <a:gd name="T22" fmla="*/ 0 w 148"/>
              <a:gd name="T23" fmla="*/ 28 h 80"/>
              <a:gd name="T24" fmla="*/ 6 w 148"/>
              <a:gd name="T25" fmla="*/ 22 h 80"/>
              <a:gd name="T26" fmla="*/ 14 w 148"/>
              <a:gd name="T27" fmla="*/ 14 h 80"/>
              <a:gd name="T28" fmla="*/ 22 w 148"/>
              <a:gd name="T29" fmla="*/ 10 h 80"/>
              <a:gd name="T30" fmla="*/ 34 w 148"/>
              <a:gd name="T31" fmla="*/ 4 h 80"/>
              <a:gd name="T32" fmla="*/ 46 w 148"/>
              <a:gd name="T33" fmla="*/ 2 h 80"/>
              <a:gd name="T34" fmla="*/ 60 w 148"/>
              <a:gd name="T35" fmla="*/ 0 h 80"/>
              <a:gd name="T36" fmla="*/ 76 w 148"/>
              <a:gd name="T37" fmla="*/ 0 h 80"/>
              <a:gd name="T38" fmla="*/ 76 w 148"/>
              <a:gd name="T39" fmla="*/ 0 h 80"/>
              <a:gd name="T40" fmla="*/ 90 w 148"/>
              <a:gd name="T41" fmla="*/ 2 h 80"/>
              <a:gd name="T42" fmla="*/ 104 w 148"/>
              <a:gd name="T43" fmla="*/ 4 h 80"/>
              <a:gd name="T44" fmla="*/ 118 w 148"/>
              <a:gd name="T45" fmla="*/ 8 h 80"/>
              <a:gd name="T46" fmla="*/ 128 w 148"/>
              <a:gd name="T47" fmla="*/ 14 h 80"/>
              <a:gd name="T48" fmla="*/ 136 w 148"/>
              <a:gd name="T49" fmla="*/ 20 h 80"/>
              <a:gd name="T50" fmla="*/ 144 w 148"/>
              <a:gd name="T51" fmla="*/ 28 h 80"/>
              <a:gd name="T52" fmla="*/ 148 w 148"/>
              <a:gd name="T53" fmla="*/ 36 h 80"/>
              <a:gd name="T54" fmla="*/ 148 w 148"/>
              <a:gd name="T55" fmla="*/ 44 h 80"/>
              <a:gd name="T56" fmla="*/ 148 w 148"/>
              <a:gd name="T57" fmla="*/ 44 h 80"/>
              <a:gd name="T58" fmla="*/ 146 w 148"/>
              <a:gd name="T59" fmla="*/ 52 h 80"/>
              <a:gd name="T60" fmla="*/ 142 w 148"/>
              <a:gd name="T61" fmla="*/ 58 h 80"/>
              <a:gd name="T62" fmla="*/ 134 w 148"/>
              <a:gd name="T63" fmla="*/ 66 h 80"/>
              <a:gd name="T64" fmla="*/ 124 w 148"/>
              <a:gd name="T65" fmla="*/ 70 h 80"/>
              <a:gd name="T66" fmla="*/ 114 w 148"/>
              <a:gd name="T67" fmla="*/ 76 h 80"/>
              <a:gd name="T68" fmla="*/ 100 w 148"/>
              <a:gd name="T69" fmla="*/ 78 h 80"/>
              <a:gd name="T70" fmla="*/ 86 w 148"/>
              <a:gd name="T71" fmla="*/ 80 h 80"/>
              <a:gd name="T72" fmla="*/ 72 w 148"/>
              <a:gd name="T73" fmla="*/ 80 h 80"/>
              <a:gd name="T74" fmla="*/ 72 w 148"/>
              <a:gd name="T75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8" h="80">
                <a:moveTo>
                  <a:pt x="72" y="80"/>
                </a:moveTo>
                <a:lnTo>
                  <a:pt x="72" y="80"/>
                </a:lnTo>
                <a:lnTo>
                  <a:pt x="56" y="78"/>
                </a:lnTo>
                <a:lnTo>
                  <a:pt x="42" y="76"/>
                </a:lnTo>
                <a:lnTo>
                  <a:pt x="30" y="72"/>
                </a:lnTo>
                <a:lnTo>
                  <a:pt x="20" y="66"/>
                </a:lnTo>
                <a:lnTo>
                  <a:pt x="10" y="60"/>
                </a:lnTo>
                <a:lnTo>
                  <a:pt x="4" y="52"/>
                </a:lnTo>
                <a:lnTo>
                  <a:pt x="0" y="44"/>
                </a:lnTo>
                <a:lnTo>
                  <a:pt x="0" y="36"/>
                </a:lnTo>
                <a:lnTo>
                  <a:pt x="0" y="36"/>
                </a:lnTo>
                <a:lnTo>
                  <a:pt x="0" y="28"/>
                </a:lnTo>
                <a:lnTo>
                  <a:pt x="6" y="22"/>
                </a:lnTo>
                <a:lnTo>
                  <a:pt x="14" y="14"/>
                </a:lnTo>
                <a:lnTo>
                  <a:pt x="22" y="10"/>
                </a:lnTo>
                <a:lnTo>
                  <a:pt x="34" y="4"/>
                </a:lnTo>
                <a:lnTo>
                  <a:pt x="46" y="2"/>
                </a:lnTo>
                <a:lnTo>
                  <a:pt x="60" y="0"/>
                </a:lnTo>
                <a:lnTo>
                  <a:pt x="76" y="0"/>
                </a:lnTo>
                <a:lnTo>
                  <a:pt x="76" y="0"/>
                </a:lnTo>
                <a:lnTo>
                  <a:pt x="90" y="2"/>
                </a:lnTo>
                <a:lnTo>
                  <a:pt x="104" y="4"/>
                </a:lnTo>
                <a:lnTo>
                  <a:pt x="118" y="8"/>
                </a:lnTo>
                <a:lnTo>
                  <a:pt x="128" y="14"/>
                </a:lnTo>
                <a:lnTo>
                  <a:pt x="136" y="20"/>
                </a:lnTo>
                <a:lnTo>
                  <a:pt x="144" y="28"/>
                </a:lnTo>
                <a:lnTo>
                  <a:pt x="148" y="36"/>
                </a:lnTo>
                <a:lnTo>
                  <a:pt x="148" y="44"/>
                </a:lnTo>
                <a:lnTo>
                  <a:pt x="148" y="44"/>
                </a:lnTo>
                <a:lnTo>
                  <a:pt x="146" y="52"/>
                </a:lnTo>
                <a:lnTo>
                  <a:pt x="142" y="58"/>
                </a:lnTo>
                <a:lnTo>
                  <a:pt x="134" y="66"/>
                </a:lnTo>
                <a:lnTo>
                  <a:pt x="124" y="70"/>
                </a:lnTo>
                <a:lnTo>
                  <a:pt x="114" y="76"/>
                </a:lnTo>
                <a:lnTo>
                  <a:pt x="100" y="78"/>
                </a:lnTo>
                <a:lnTo>
                  <a:pt x="86" y="80"/>
                </a:lnTo>
                <a:lnTo>
                  <a:pt x="72" y="80"/>
                </a:lnTo>
                <a:lnTo>
                  <a:pt x="72" y="80"/>
                </a:lnTo>
                <a:close/>
              </a:path>
            </a:pathLst>
          </a:custGeom>
          <a:solidFill>
            <a:srgbClr val="FFF5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" name="Freeform 179"/>
          <p:cNvSpPr>
            <a:spLocks/>
          </p:cNvSpPr>
          <p:nvPr/>
        </p:nvSpPr>
        <p:spPr bwMode="auto">
          <a:xfrm flipH="1">
            <a:off x="10987467" y="4782527"/>
            <a:ext cx="240076" cy="145996"/>
          </a:xfrm>
          <a:custGeom>
            <a:avLst/>
            <a:gdLst>
              <a:gd name="T0" fmla="*/ 70 w 144"/>
              <a:gd name="T1" fmla="*/ 78 h 78"/>
              <a:gd name="T2" fmla="*/ 70 w 144"/>
              <a:gd name="T3" fmla="*/ 78 h 78"/>
              <a:gd name="T4" fmla="*/ 56 w 144"/>
              <a:gd name="T5" fmla="*/ 76 h 78"/>
              <a:gd name="T6" fmla="*/ 42 w 144"/>
              <a:gd name="T7" fmla="*/ 72 h 78"/>
              <a:gd name="T8" fmla="*/ 30 w 144"/>
              <a:gd name="T9" fmla="*/ 68 h 78"/>
              <a:gd name="T10" fmla="*/ 20 w 144"/>
              <a:gd name="T11" fmla="*/ 64 h 78"/>
              <a:gd name="T12" fmla="*/ 10 w 144"/>
              <a:gd name="T13" fmla="*/ 58 h 78"/>
              <a:gd name="T14" fmla="*/ 4 w 144"/>
              <a:gd name="T15" fmla="*/ 50 h 78"/>
              <a:gd name="T16" fmla="*/ 0 w 144"/>
              <a:gd name="T17" fmla="*/ 42 h 78"/>
              <a:gd name="T18" fmla="*/ 0 w 144"/>
              <a:gd name="T19" fmla="*/ 36 h 78"/>
              <a:gd name="T20" fmla="*/ 0 w 144"/>
              <a:gd name="T21" fmla="*/ 36 h 78"/>
              <a:gd name="T22" fmla="*/ 2 w 144"/>
              <a:gd name="T23" fmla="*/ 28 h 78"/>
              <a:gd name="T24" fmla="*/ 6 w 144"/>
              <a:gd name="T25" fmla="*/ 20 h 78"/>
              <a:gd name="T26" fmla="*/ 14 w 144"/>
              <a:gd name="T27" fmla="*/ 14 h 78"/>
              <a:gd name="T28" fmla="*/ 22 w 144"/>
              <a:gd name="T29" fmla="*/ 8 h 78"/>
              <a:gd name="T30" fmla="*/ 34 w 144"/>
              <a:gd name="T31" fmla="*/ 4 h 78"/>
              <a:gd name="T32" fmla="*/ 46 w 144"/>
              <a:gd name="T33" fmla="*/ 2 h 78"/>
              <a:gd name="T34" fmla="*/ 60 w 144"/>
              <a:gd name="T35" fmla="*/ 0 h 78"/>
              <a:gd name="T36" fmla="*/ 74 w 144"/>
              <a:gd name="T37" fmla="*/ 0 h 78"/>
              <a:gd name="T38" fmla="*/ 74 w 144"/>
              <a:gd name="T39" fmla="*/ 0 h 78"/>
              <a:gd name="T40" fmla="*/ 88 w 144"/>
              <a:gd name="T41" fmla="*/ 2 h 78"/>
              <a:gd name="T42" fmla="*/ 102 w 144"/>
              <a:gd name="T43" fmla="*/ 4 h 78"/>
              <a:gd name="T44" fmla="*/ 114 w 144"/>
              <a:gd name="T45" fmla="*/ 8 h 78"/>
              <a:gd name="T46" fmla="*/ 124 w 144"/>
              <a:gd name="T47" fmla="*/ 14 h 78"/>
              <a:gd name="T48" fmla="*/ 132 w 144"/>
              <a:gd name="T49" fmla="*/ 20 h 78"/>
              <a:gd name="T50" fmla="*/ 138 w 144"/>
              <a:gd name="T51" fmla="*/ 26 h 78"/>
              <a:gd name="T52" fmla="*/ 142 w 144"/>
              <a:gd name="T53" fmla="*/ 34 h 78"/>
              <a:gd name="T54" fmla="*/ 144 w 144"/>
              <a:gd name="T55" fmla="*/ 42 h 78"/>
              <a:gd name="T56" fmla="*/ 144 w 144"/>
              <a:gd name="T57" fmla="*/ 42 h 78"/>
              <a:gd name="T58" fmla="*/ 142 w 144"/>
              <a:gd name="T59" fmla="*/ 50 h 78"/>
              <a:gd name="T60" fmla="*/ 138 w 144"/>
              <a:gd name="T61" fmla="*/ 56 h 78"/>
              <a:gd name="T62" fmla="*/ 130 w 144"/>
              <a:gd name="T63" fmla="*/ 64 h 78"/>
              <a:gd name="T64" fmla="*/ 122 w 144"/>
              <a:gd name="T65" fmla="*/ 68 h 78"/>
              <a:gd name="T66" fmla="*/ 110 w 144"/>
              <a:gd name="T67" fmla="*/ 72 h 78"/>
              <a:gd name="T68" fmla="*/ 98 w 144"/>
              <a:gd name="T69" fmla="*/ 76 h 78"/>
              <a:gd name="T70" fmla="*/ 84 w 144"/>
              <a:gd name="T71" fmla="*/ 78 h 78"/>
              <a:gd name="T72" fmla="*/ 70 w 144"/>
              <a:gd name="T73" fmla="*/ 78 h 78"/>
              <a:gd name="T74" fmla="*/ 70 w 144"/>
              <a:gd name="T75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4" h="78">
                <a:moveTo>
                  <a:pt x="70" y="78"/>
                </a:moveTo>
                <a:lnTo>
                  <a:pt x="70" y="78"/>
                </a:lnTo>
                <a:lnTo>
                  <a:pt x="56" y="76"/>
                </a:lnTo>
                <a:lnTo>
                  <a:pt x="42" y="72"/>
                </a:lnTo>
                <a:lnTo>
                  <a:pt x="30" y="68"/>
                </a:lnTo>
                <a:lnTo>
                  <a:pt x="20" y="64"/>
                </a:lnTo>
                <a:lnTo>
                  <a:pt x="10" y="58"/>
                </a:lnTo>
                <a:lnTo>
                  <a:pt x="4" y="50"/>
                </a:lnTo>
                <a:lnTo>
                  <a:pt x="0" y="42"/>
                </a:lnTo>
                <a:lnTo>
                  <a:pt x="0" y="36"/>
                </a:lnTo>
                <a:lnTo>
                  <a:pt x="0" y="36"/>
                </a:lnTo>
                <a:lnTo>
                  <a:pt x="2" y="28"/>
                </a:lnTo>
                <a:lnTo>
                  <a:pt x="6" y="20"/>
                </a:lnTo>
                <a:lnTo>
                  <a:pt x="14" y="14"/>
                </a:lnTo>
                <a:lnTo>
                  <a:pt x="22" y="8"/>
                </a:lnTo>
                <a:lnTo>
                  <a:pt x="34" y="4"/>
                </a:lnTo>
                <a:lnTo>
                  <a:pt x="46" y="2"/>
                </a:lnTo>
                <a:lnTo>
                  <a:pt x="60" y="0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4"/>
                </a:lnTo>
                <a:lnTo>
                  <a:pt x="114" y="8"/>
                </a:lnTo>
                <a:lnTo>
                  <a:pt x="124" y="14"/>
                </a:lnTo>
                <a:lnTo>
                  <a:pt x="132" y="20"/>
                </a:lnTo>
                <a:lnTo>
                  <a:pt x="138" y="26"/>
                </a:lnTo>
                <a:lnTo>
                  <a:pt x="142" y="34"/>
                </a:lnTo>
                <a:lnTo>
                  <a:pt x="144" y="42"/>
                </a:lnTo>
                <a:lnTo>
                  <a:pt x="144" y="42"/>
                </a:lnTo>
                <a:lnTo>
                  <a:pt x="142" y="50"/>
                </a:lnTo>
                <a:lnTo>
                  <a:pt x="138" y="56"/>
                </a:lnTo>
                <a:lnTo>
                  <a:pt x="130" y="64"/>
                </a:lnTo>
                <a:lnTo>
                  <a:pt x="122" y="68"/>
                </a:lnTo>
                <a:lnTo>
                  <a:pt x="110" y="72"/>
                </a:lnTo>
                <a:lnTo>
                  <a:pt x="98" y="76"/>
                </a:lnTo>
                <a:lnTo>
                  <a:pt x="84" y="78"/>
                </a:lnTo>
                <a:lnTo>
                  <a:pt x="70" y="78"/>
                </a:lnTo>
                <a:lnTo>
                  <a:pt x="70" y="78"/>
                </a:lnTo>
                <a:close/>
              </a:path>
            </a:pathLst>
          </a:custGeom>
          <a:solidFill>
            <a:srgbClr val="FFF7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" name="Freeform 180"/>
          <p:cNvSpPr>
            <a:spLocks/>
          </p:cNvSpPr>
          <p:nvPr/>
        </p:nvSpPr>
        <p:spPr bwMode="auto">
          <a:xfrm flipH="1">
            <a:off x="10990077" y="4785633"/>
            <a:ext cx="233553" cy="138231"/>
          </a:xfrm>
          <a:custGeom>
            <a:avLst/>
            <a:gdLst>
              <a:gd name="T0" fmla="*/ 68 w 140"/>
              <a:gd name="T1" fmla="*/ 74 h 74"/>
              <a:gd name="T2" fmla="*/ 68 w 140"/>
              <a:gd name="T3" fmla="*/ 74 h 74"/>
              <a:gd name="T4" fmla="*/ 54 w 140"/>
              <a:gd name="T5" fmla="*/ 72 h 74"/>
              <a:gd name="T6" fmla="*/ 40 w 140"/>
              <a:gd name="T7" fmla="*/ 70 h 74"/>
              <a:gd name="T8" fmla="*/ 30 w 140"/>
              <a:gd name="T9" fmla="*/ 66 h 74"/>
              <a:gd name="T10" fmla="*/ 20 w 140"/>
              <a:gd name="T11" fmla="*/ 62 h 74"/>
              <a:gd name="T12" fmla="*/ 12 w 140"/>
              <a:gd name="T13" fmla="*/ 56 h 74"/>
              <a:gd name="T14" fmla="*/ 6 w 140"/>
              <a:gd name="T15" fmla="*/ 48 h 74"/>
              <a:gd name="T16" fmla="*/ 2 w 140"/>
              <a:gd name="T17" fmla="*/ 42 h 74"/>
              <a:gd name="T18" fmla="*/ 0 w 140"/>
              <a:gd name="T19" fmla="*/ 34 h 74"/>
              <a:gd name="T20" fmla="*/ 0 w 140"/>
              <a:gd name="T21" fmla="*/ 34 h 74"/>
              <a:gd name="T22" fmla="*/ 2 w 140"/>
              <a:gd name="T23" fmla="*/ 26 h 74"/>
              <a:gd name="T24" fmla="*/ 6 w 140"/>
              <a:gd name="T25" fmla="*/ 20 h 74"/>
              <a:gd name="T26" fmla="*/ 14 w 140"/>
              <a:gd name="T27" fmla="*/ 14 h 74"/>
              <a:gd name="T28" fmla="*/ 22 w 140"/>
              <a:gd name="T29" fmla="*/ 8 h 74"/>
              <a:gd name="T30" fmla="*/ 32 w 140"/>
              <a:gd name="T31" fmla="*/ 4 h 74"/>
              <a:gd name="T32" fmla="*/ 44 w 140"/>
              <a:gd name="T33" fmla="*/ 2 h 74"/>
              <a:gd name="T34" fmla="*/ 58 w 140"/>
              <a:gd name="T35" fmla="*/ 0 h 74"/>
              <a:gd name="T36" fmla="*/ 72 w 140"/>
              <a:gd name="T37" fmla="*/ 0 h 74"/>
              <a:gd name="T38" fmla="*/ 72 w 140"/>
              <a:gd name="T39" fmla="*/ 0 h 74"/>
              <a:gd name="T40" fmla="*/ 86 w 140"/>
              <a:gd name="T41" fmla="*/ 2 h 74"/>
              <a:gd name="T42" fmla="*/ 98 w 140"/>
              <a:gd name="T43" fmla="*/ 4 h 74"/>
              <a:gd name="T44" fmla="*/ 110 w 140"/>
              <a:gd name="T45" fmla="*/ 8 h 74"/>
              <a:gd name="T46" fmla="*/ 120 w 140"/>
              <a:gd name="T47" fmla="*/ 14 h 74"/>
              <a:gd name="T48" fmla="*/ 128 w 140"/>
              <a:gd name="T49" fmla="*/ 18 h 74"/>
              <a:gd name="T50" fmla="*/ 134 w 140"/>
              <a:gd name="T51" fmla="*/ 26 h 74"/>
              <a:gd name="T52" fmla="*/ 138 w 140"/>
              <a:gd name="T53" fmla="*/ 32 h 74"/>
              <a:gd name="T54" fmla="*/ 140 w 140"/>
              <a:gd name="T55" fmla="*/ 40 h 74"/>
              <a:gd name="T56" fmla="*/ 140 w 140"/>
              <a:gd name="T57" fmla="*/ 40 h 74"/>
              <a:gd name="T58" fmla="*/ 138 w 140"/>
              <a:gd name="T59" fmla="*/ 48 h 74"/>
              <a:gd name="T60" fmla="*/ 134 w 140"/>
              <a:gd name="T61" fmla="*/ 54 h 74"/>
              <a:gd name="T62" fmla="*/ 126 w 140"/>
              <a:gd name="T63" fmla="*/ 60 h 74"/>
              <a:gd name="T64" fmla="*/ 118 w 140"/>
              <a:gd name="T65" fmla="*/ 66 h 74"/>
              <a:gd name="T66" fmla="*/ 106 w 140"/>
              <a:gd name="T67" fmla="*/ 70 h 74"/>
              <a:gd name="T68" fmla="*/ 94 w 140"/>
              <a:gd name="T69" fmla="*/ 72 h 74"/>
              <a:gd name="T70" fmla="*/ 82 w 140"/>
              <a:gd name="T71" fmla="*/ 74 h 74"/>
              <a:gd name="T72" fmla="*/ 68 w 140"/>
              <a:gd name="T73" fmla="*/ 74 h 74"/>
              <a:gd name="T74" fmla="*/ 68 w 140"/>
              <a:gd name="T75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74">
                <a:moveTo>
                  <a:pt x="68" y="74"/>
                </a:moveTo>
                <a:lnTo>
                  <a:pt x="68" y="74"/>
                </a:lnTo>
                <a:lnTo>
                  <a:pt x="54" y="72"/>
                </a:lnTo>
                <a:lnTo>
                  <a:pt x="40" y="70"/>
                </a:lnTo>
                <a:lnTo>
                  <a:pt x="30" y="66"/>
                </a:lnTo>
                <a:lnTo>
                  <a:pt x="20" y="62"/>
                </a:lnTo>
                <a:lnTo>
                  <a:pt x="12" y="56"/>
                </a:lnTo>
                <a:lnTo>
                  <a:pt x="6" y="48"/>
                </a:lnTo>
                <a:lnTo>
                  <a:pt x="2" y="42"/>
                </a:lnTo>
                <a:lnTo>
                  <a:pt x="0" y="34"/>
                </a:lnTo>
                <a:lnTo>
                  <a:pt x="0" y="34"/>
                </a:lnTo>
                <a:lnTo>
                  <a:pt x="2" y="26"/>
                </a:lnTo>
                <a:lnTo>
                  <a:pt x="6" y="20"/>
                </a:lnTo>
                <a:lnTo>
                  <a:pt x="14" y="14"/>
                </a:lnTo>
                <a:lnTo>
                  <a:pt x="22" y="8"/>
                </a:lnTo>
                <a:lnTo>
                  <a:pt x="32" y="4"/>
                </a:lnTo>
                <a:lnTo>
                  <a:pt x="44" y="2"/>
                </a:lnTo>
                <a:lnTo>
                  <a:pt x="58" y="0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98" y="4"/>
                </a:lnTo>
                <a:lnTo>
                  <a:pt x="110" y="8"/>
                </a:lnTo>
                <a:lnTo>
                  <a:pt x="120" y="14"/>
                </a:lnTo>
                <a:lnTo>
                  <a:pt x="128" y="18"/>
                </a:lnTo>
                <a:lnTo>
                  <a:pt x="134" y="26"/>
                </a:lnTo>
                <a:lnTo>
                  <a:pt x="138" y="32"/>
                </a:lnTo>
                <a:lnTo>
                  <a:pt x="140" y="40"/>
                </a:lnTo>
                <a:lnTo>
                  <a:pt x="140" y="40"/>
                </a:lnTo>
                <a:lnTo>
                  <a:pt x="138" y="48"/>
                </a:lnTo>
                <a:lnTo>
                  <a:pt x="134" y="54"/>
                </a:lnTo>
                <a:lnTo>
                  <a:pt x="126" y="60"/>
                </a:lnTo>
                <a:lnTo>
                  <a:pt x="118" y="66"/>
                </a:lnTo>
                <a:lnTo>
                  <a:pt x="106" y="70"/>
                </a:lnTo>
                <a:lnTo>
                  <a:pt x="94" y="72"/>
                </a:lnTo>
                <a:lnTo>
                  <a:pt x="82" y="74"/>
                </a:lnTo>
                <a:lnTo>
                  <a:pt x="68" y="74"/>
                </a:lnTo>
                <a:lnTo>
                  <a:pt x="68" y="74"/>
                </a:lnTo>
                <a:close/>
              </a:path>
            </a:pathLst>
          </a:custGeom>
          <a:solidFill>
            <a:srgbClr val="FFF7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1" name="Freeform 181"/>
          <p:cNvSpPr>
            <a:spLocks/>
          </p:cNvSpPr>
          <p:nvPr/>
        </p:nvSpPr>
        <p:spPr bwMode="auto">
          <a:xfrm flipH="1">
            <a:off x="10993991" y="4788740"/>
            <a:ext cx="223115" cy="135125"/>
          </a:xfrm>
          <a:custGeom>
            <a:avLst/>
            <a:gdLst>
              <a:gd name="T0" fmla="*/ 64 w 134"/>
              <a:gd name="T1" fmla="*/ 72 h 72"/>
              <a:gd name="T2" fmla="*/ 64 w 134"/>
              <a:gd name="T3" fmla="*/ 72 h 72"/>
              <a:gd name="T4" fmla="*/ 50 w 134"/>
              <a:gd name="T5" fmla="*/ 70 h 72"/>
              <a:gd name="T6" fmla="*/ 38 w 134"/>
              <a:gd name="T7" fmla="*/ 68 h 72"/>
              <a:gd name="T8" fmla="*/ 26 w 134"/>
              <a:gd name="T9" fmla="*/ 64 h 72"/>
              <a:gd name="T10" fmla="*/ 18 w 134"/>
              <a:gd name="T11" fmla="*/ 58 h 72"/>
              <a:gd name="T12" fmla="*/ 10 w 134"/>
              <a:gd name="T13" fmla="*/ 52 h 72"/>
              <a:gd name="T14" fmla="*/ 4 w 134"/>
              <a:gd name="T15" fmla="*/ 46 h 72"/>
              <a:gd name="T16" fmla="*/ 0 w 134"/>
              <a:gd name="T17" fmla="*/ 40 h 72"/>
              <a:gd name="T18" fmla="*/ 0 w 134"/>
              <a:gd name="T19" fmla="*/ 32 h 72"/>
              <a:gd name="T20" fmla="*/ 0 w 134"/>
              <a:gd name="T21" fmla="*/ 32 h 72"/>
              <a:gd name="T22" fmla="*/ 0 w 134"/>
              <a:gd name="T23" fmla="*/ 26 h 72"/>
              <a:gd name="T24" fmla="*/ 6 w 134"/>
              <a:gd name="T25" fmla="*/ 18 h 72"/>
              <a:gd name="T26" fmla="*/ 12 w 134"/>
              <a:gd name="T27" fmla="*/ 12 h 72"/>
              <a:gd name="T28" fmla="*/ 20 w 134"/>
              <a:gd name="T29" fmla="*/ 8 h 72"/>
              <a:gd name="T30" fmla="*/ 30 w 134"/>
              <a:gd name="T31" fmla="*/ 4 h 72"/>
              <a:gd name="T32" fmla="*/ 42 w 134"/>
              <a:gd name="T33" fmla="*/ 2 h 72"/>
              <a:gd name="T34" fmla="*/ 54 w 134"/>
              <a:gd name="T35" fmla="*/ 0 h 72"/>
              <a:gd name="T36" fmla="*/ 68 w 134"/>
              <a:gd name="T37" fmla="*/ 0 h 72"/>
              <a:gd name="T38" fmla="*/ 68 w 134"/>
              <a:gd name="T39" fmla="*/ 0 h 72"/>
              <a:gd name="T40" fmla="*/ 82 w 134"/>
              <a:gd name="T41" fmla="*/ 0 h 72"/>
              <a:gd name="T42" fmla="*/ 94 w 134"/>
              <a:gd name="T43" fmla="*/ 4 h 72"/>
              <a:gd name="T44" fmla="*/ 106 w 134"/>
              <a:gd name="T45" fmla="*/ 8 h 72"/>
              <a:gd name="T46" fmla="*/ 114 w 134"/>
              <a:gd name="T47" fmla="*/ 12 h 72"/>
              <a:gd name="T48" fmla="*/ 122 w 134"/>
              <a:gd name="T49" fmla="*/ 18 h 72"/>
              <a:gd name="T50" fmla="*/ 128 w 134"/>
              <a:gd name="T51" fmla="*/ 24 h 72"/>
              <a:gd name="T52" fmla="*/ 132 w 134"/>
              <a:gd name="T53" fmla="*/ 32 h 72"/>
              <a:gd name="T54" fmla="*/ 134 w 134"/>
              <a:gd name="T55" fmla="*/ 38 h 72"/>
              <a:gd name="T56" fmla="*/ 134 w 134"/>
              <a:gd name="T57" fmla="*/ 38 h 72"/>
              <a:gd name="T58" fmla="*/ 132 w 134"/>
              <a:gd name="T59" fmla="*/ 46 h 72"/>
              <a:gd name="T60" fmla="*/ 128 w 134"/>
              <a:gd name="T61" fmla="*/ 52 h 72"/>
              <a:gd name="T62" fmla="*/ 120 w 134"/>
              <a:gd name="T63" fmla="*/ 58 h 72"/>
              <a:gd name="T64" fmla="*/ 112 w 134"/>
              <a:gd name="T65" fmla="*/ 64 h 72"/>
              <a:gd name="T66" fmla="*/ 102 w 134"/>
              <a:gd name="T67" fmla="*/ 68 h 72"/>
              <a:gd name="T68" fmla="*/ 90 w 134"/>
              <a:gd name="T69" fmla="*/ 70 h 72"/>
              <a:gd name="T70" fmla="*/ 78 w 134"/>
              <a:gd name="T71" fmla="*/ 72 h 72"/>
              <a:gd name="T72" fmla="*/ 64 w 134"/>
              <a:gd name="T73" fmla="*/ 72 h 72"/>
              <a:gd name="T74" fmla="*/ 64 w 134"/>
              <a:gd name="T75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4" h="72">
                <a:moveTo>
                  <a:pt x="64" y="72"/>
                </a:moveTo>
                <a:lnTo>
                  <a:pt x="64" y="72"/>
                </a:lnTo>
                <a:lnTo>
                  <a:pt x="50" y="70"/>
                </a:lnTo>
                <a:lnTo>
                  <a:pt x="38" y="68"/>
                </a:lnTo>
                <a:lnTo>
                  <a:pt x="26" y="64"/>
                </a:lnTo>
                <a:lnTo>
                  <a:pt x="18" y="58"/>
                </a:lnTo>
                <a:lnTo>
                  <a:pt x="10" y="52"/>
                </a:lnTo>
                <a:lnTo>
                  <a:pt x="4" y="46"/>
                </a:lnTo>
                <a:lnTo>
                  <a:pt x="0" y="40"/>
                </a:lnTo>
                <a:lnTo>
                  <a:pt x="0" y="32"/>
                </a:lnTo>
                <a:lnTo>
                  <a:pt x="0" y="32"/>
                </a:lnTo>
                <a:lnTo>
                  <a:pt x="0" y="26"/>
                </a:lnTo>
                <a:lnTo>
                  <a:pt x="6" y="18"/>
                </a:lnTo>
                <a:lnTo>
                  <a:pt x="12" y="12"/>
                </a:lnTo>
                <a:lnTo>
                  <a:pt x="20" y="8"/>
                </a:lnTo>
                <a:lnTo>
                  <a:pt x="30" y="4"/>
                </a:lnTo>
                <a:lnTo>
                  <a:pt x="42" y="2"/>
                </a:lnTo>
                <a:lnTo>
                  <a:pt x="54" y="0"/>
                </a:lnTo>
                <a:lnTo>
                  <a:pt x="68" y="0"/>
                </a:lnTo>
                <a:lnTo>
                  <a:pt x="68" y="0"/>
                </a:lnTo>
                <a:lnTo>
                  <a:pt x="82" y="0"/>
                </a:lnTo>
                <a:lnTo>
                  <a:pt x="94" y="4"/>
                </a:lnTo>
                <a:lnTo>
                  <a:pt x="106" y="8"/>
                </a:lnTo>
                <a:lnTo>
                  <a:pt x="114" y="12"/>
                </a:lnTo>
                <a:lnTo>
                  <a:pt x="122" y="18"/>
                </a:lnTo>
                <a:lnTo>
                  <a:pt x="128" y="24"/>
                </a:lnTo>
                <a:lnTo>
                  <a:pt x="132" y="32"/>
                </a:lnTo>
                <a:lnTo>
                  <a:pt x="134" y="38"/>
                </a:lnTo>
                <a:lnTo>
                  <a:pt x="134" y="38"/>
                </a:lnTo>
                <a:lnTo>
                  <a:pt x="132" y="46"/>
                </a:lnTo>
                <a:lnTo>
                  <a:pt x="128" y="52"/>
                </a:lnTo>
                <a:lnTo>
                  <a:pt x="120" y="58"/>
                </a:lnTo>
                <a:lnTo>
                  <a:pt x="112" y="64"/>
                </a:lnTo>
                <a:lnTo>
                  <a:pt x="102" y="68"/>
                </a:lnTo>
                <a:lnTo>
                  <a:pt x="90" y="70"/>
                </a:lnTo>
                <a:lnTo>
                  <a:pt x="78" y="72"/>
                </a:lnTo>
                <a:lnTo>
                  <a:pt x="64" y="72"/>
                </a:lnTo>
                <a:lnTo>
                  <a:pt x="64" y="72"/>
                </a:lnTo>
                <a:close/>
              </a:path>
            </a:pathLst>
          </a:custGeom>
          <a:solidFill>
            <a:srgbClr val="FFF7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2" name="Freeform 182"/>
          <p:cNvSpPr>
            <a:spLocks/>
          </p:cNvSpPr>
          <p:nvPr/>
        </p:nvSpPr>
        <p:spPr bwMode="auto">
          <a:xfrm flipH="1">
            <a:off x="11000515" y="4793399"/>
            <a:ext cx="213981" cy="127358"/>
          </a:xfrm>
          <a:custGeom>
            <a:avLst/>
            <a:gdLst>
              <a:gd name="T0" fmla="*/ 62 w 128"/>
              <a:gd name="T1" fmla="*/ 68 h 68"/>
              <a:gd name="T2" fmla="*/ 62 w 128"/>
              <a:gd name="T3" fmla="*/ 68 h 68"/>
              <a:gd name="T4" fmla="*/ 50 w 128"/>
              <a:gd name="T5" fmla="*/ 68 h 68"/>
              <a:gd name="T6" fmla="*/ 38 w 128"/>
              <a:gd name="T7" fmla="*/ 64 h 68"/>
              <a:gd name="T8" fmla="*/ 26 w 128"/>
              <a:gd name="T9" fmla="*/ 60 h 68"/>
              <a:gd name="T10" fmla="*/ 18 w 128"/>
              <a:gd name="T11" fmla="*/ 56 h 68"/>
              <a:gd name="T12" fmla="*/ 10 w 128"/>
              <a:gd name="T13" fmla="*/ 50 h 68"/>
              <a:gd name="T14" fmla="*/ 4 w 128"/>
              <a:gd name="T15" fmla="*/ 44 h 68"/>
              <a:gd name="T16" fmla="*/ 0 w 128"/>
              <a:gd name="T17" fmla="*/ 38 h 68"/>
              <a:gd name="T18" fmla="*/ 0 w 128"/>
              <a:gd name="T19" fmla="*/ 30 h 68"/>
              <a:gd name="T20" fmla="*/ 0 w 128"/>
              <a:gd name="T21" fmla="*/ 30 h 68"/>
              <a:gd name="T22" fmla="*/ 2 w 128"/>
              <a:gd name="T23" fmla="*/ 24 h 68"/>
              <a:gd name="T24" fmla="*/ 6 w 128"/>
              <a:gd name="T25" fmla="*/ 18 h 68"/>
              <a:gd name="T26" fmla="*/ 12 w 128"/>
              <a:gd name="T27" fmla="*/ 12 h 68"/>
              <a:gd name="T28" fmla="*/ 20 w 128"/>
              <a:gd name="T29" fmla="*/ 8 h 68"/>
              <a:gd name="T30" fmla="*/ 30 w 128"/>
              <a:gd name="T31" fmla="*/ 4 h 68"/>
              <a:gd name="T32" fmla="*/ 42 w 128"/>
              <a:gd name="T33" fmla="*/ 0 h 68"/>
              <a:gd name="T34" fmla="*/ 54 w 128"/>
              <a:gd name="T35" fmla="*/ 0 h 68"/>
              <a:gd name="T36" fmla="*/ 66 w 128"/>
              <a:gd name="T37" fmla="*/ 0 h 68"/>
              <a:gd name="T38" fmla="*/ 66 w 128"/>
              <a:gd name="T39" fmla="*/ 0 h 68"/>
              <a:gd name="T40" fmla="*/ 80 w 128"/>
              <a:gd name="T41" fmla="*/ 0 h 68"/>
              <a:gd name="T42" fmla="*/ 92 w 128"/>
              <a:gd name="T43" fmla="*/ 4 h 68"/>
              <a:gd name="T44" fmla="*/ 102 w 128"/>
              <a:gd name="T45" fmla="*/ 8 h 68"/>
              <a:gd name="T46" fmla="*/ 112 w 128"/>
              <a:gd name="T47" fmla="*/ 12 h 68"/>
              <a:gd name="T48" fmla="*/ 118 w 128"/>
              <a:gd name="T49" fmla="*/ 18 h 68"/>
              <a:gd name="T50" fmla="*/ 124 w 128"/>
              <a:gd name="T51" fmla="*/ 24 h 68"/>
              <a:gd name="T52" fmla="*/ 128 w 128"/>
              <a:gd name="T53" fmla="*/ 30 h 68"/>
              <a:gd name="T54" fmla="*/ 128 w 128"/>
              <a:gd name="T55" fmla="*/ 38 h 68"/>
              <a:gd name="T56" fmla="*/ 128 w 128"/>
              <a:gd name="T57" fmla="*/ 38 h 68"/>
              <a:gd name="T58" fmla="*/ 128 w 128"/>
              <a:gd name="T59" fmla="*/ 44 h 68"/>
              <a:gd name="T60" fmla="*/ 122 w 128"/>
              <a:gd name="T61" fmla="*/ 50 h 68"/>
              <a:gd name="T62" fmla="*/ 116 w 128"/>
              <a:gd name="T63" fmla="*/ 56 h 68"/>
              <a:gd name="T64" fmla="*/ 108 w 128"/>
              <a:gd name="T65" fmla="*/ 60 h 68"/>
              <a:gd name="T66" fmla="*/ 98 w 128"/>
              <a:gd name="T67" fmla="*/ 64 h 68"/>
              <a:gd name="T68" fmla="*/ 88 w 128"/>
              <a:gd name="T69" fmla="*/ 68 h 68"/>
              <a:gd name="T70" fmla="*/ 76 w 128"/>
              <a:gd name="T71" fmla="*/ 68 h 68"/>
              <a:gd name="T72" fmla="*/ 62 w 128"/>
              <a:gd name="T73" fmla="*/ 68 h 68"/>
              <a:gd name="T74" fmla="*/ 62 w 128"/>
              <a:gd name="T7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" h="68">
                <a:moveTo>
                  <a:pt x="62" y="68"/>
                </a:moveTo>
                <a:lnTo>
                  <a:pt x="62" y="68"/>
                </a:lnTo>
                <a:lnTo>
                  <a:pt x="50" y="68"/>
                </a:lnTo>
                <a:lnTo>
                  <a:pt x="38" y="64"/>
                </a:lnTo>
                <a:lnTo>
                  <a:pt x="26" y="60"/>
                </a:lnTo>
                <a:lnTo>
                  <a:pt x="18" y="56"/>
                </a:lnTo>
                <a:lnTo>
                  <a:pt x="10" y="50"/>
                </a:lnTo>
                <a:lnTo>
                  <a:pt x="4" y="44"/>
                </a:lnTo>
                <a:lnTo>
                  <a:pt x="0" y="38"/>
                </a:lnTo>
                <a:lnTo>
                  <a:pt x="0" y="30"/>
                </a:lnTo>
                <a:lnTo>
                  <a:pt x="0" y="30"/>
                </a:lnTo>
                <a:lnTo>
                  <a:pt x="2" y="24"/>
                </a:lnTo>
                <a:lnTo>
                  <a:pt x="6" y="18"/>
                </a:lnTo>
                <a:lnTo>
                  <a:pt x="12" y="12"/>
                </a:lnTo>
                <a:lnTo>
                  <a:pt x="20" y="8"/>
                </a:lnTo>
                <a:lnTo>
                  <a:pt x="30" y="4"/>
                </a:lnTo>
                <a:lnTo>
                  <a:pt x="42" y="0"/>
                </a:lnTo>
                <a:lnTo>
                  <a:pt x="54" y="0"/>
                </a:lnTo>
                <a:lnTo>
                  <a:pt x="66" y="0"/>
                </a:lnTo>
                <a:lnTo>
                  <a:pt x="66" y="0"/>
                </a:lnTo>
                <a:lnTo>
                  <a:pt x="80" y="0"/>
                </a:lnTo>
                <a:lnTo>
                  <a:pt x="92" y="4"/>
                </a:lnTo>
                <a:lnTo>
                  <a:pt x="102" y="8"/>
                </a:lnTo>
                <a:lnTo>
                  <a:pt x="112" y="12"/>
                </a:lnTo>
                <a:lnTo>
                  <a:pt x="118" y="18"/>
                </a:lnTo>
                <a:lnTo>
                  <a:pt x="124" y="24"/>
                </a:lnTo>
                <a:lnTo>
                  <a:pt x="128" y="30"/>
                </a:lnTo>
                <a:lnTo>
                  <a:pt x="128" y="38"/>
                </a:lnTo>
                <a:lnTo>
                  <a:pt x="128" y="38"/>
                </a:lnTo>
                <a:lnTo>
                  <a:pt x="128" y="44"/>
                </a:lnTo>
                <a:lnTo>
                  <a:pt x="122" y="50"/>
                </a:lnTo>
                <a:lnTo>
                  <a:pt x="116" y="56"/>
                </a:lnTo>
                <a:lnTo>
                  <a:pt x="108" y="60"/>
                </a:lnTo>
                <a:lnTo>
                  <a:pt x="98" y="64"/>
                </a:lnTo>
                <a:lnTo>
                  <a:pt x="88" y="68"/>
                </a:lnTo>
                <a:lnTo>
                  <a:pt x="76" y="68"/>
                </a:lnTo>
                <a:lnTo>
                  <a:pt x="62" y="68"/>
                </a:lnTo>
                <a:lnTo>
                  <a:pt x="62" y="68"/>
                </a:lnTo>
                <a:close/>
              </a:path>
            </a:pathLst>
          </a:custGeom>
          <a:solidFill>
            <a:srgbClr val="FFF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3" name="Freeform 183"/>
          <p:cNvSpPr>
            <a:spLocks/>
          </p:cNvSpPr>
          <p:nvPr/>
        </p:nvSpPr>
        <p:spPr bwMode="auto">
          <a:xfrm flipH="1">
            <a:off x="11003125" y="4796505"/>
            <a:ext cx="207458" cy="124252"/>
          </a:xfrm>
          <a:custGeom>
            <a:avLst/>
            <a:gdLst>
              <a:gd name="T0" fmla="*/ 60 w 124"/>
              <a:gd name="T1" fmla="*/ 66 h 66"/>
              <a:gd name="T2" fmla="*/ 60 w 124"/>
              <a:gd name="T3" fmla="*/ 66 h 66"/>
              <a:gd name="T4" fmla="*/ 48 w 124"/>
              <a:gd name="T5" fmla="*/ 64 h 66"/>
              <a:gd name="T6" fmla="*/ 36 w 124"/>
              <a:gd name="T7" fmla="*/ 62 h 66"/>
              <a:gd name="T8" fmla="*/ 26 w 124"/>
              <a:gd name="T9" fmla="*/ 58 h 66"/>
              <a:gd name="T10" fmla="*/ 18 w 124"/>
              <a:gd name="T11" fmla="*/ 54 h 66"/>
              <a:gd name="T12" fmla="*/ 10 w 124"/>
              <a:gd name="T13" fmla="*/ 48 h 66"/>
              <a:gd name="T14" fmla="*/ 4 w 124"/>
              <a:gd name="T15" fmla="*/ 42 h 66"/>
              <a:gd name="T16" fmla="*/ 2 w 124"/>
              <a:gd name="T17" fmla="*/ 36 h 66"/>
              <a:gd name="T18" fmla="*/ 0 w 124"/>
              <a:gd name="T19" fmla="*/ 30 h 66"/>
              <a:gd name="T20" fmla="*/ 0 w 124"/>
              <a:gd name="T21" fmla="*/ 30 h 66"/>
              <a:gd name="T22" fmla="*/ 2 w 124"/>
              <a:gd name="T23" fmla="*/ 22 h 66"/>
              <a:gd name="T24" fmla="*/ 6 w 124"/>
              <a:gd name="T25" fmla="*/ 16 h 66"/>
              <a:gd name="T26" fmla="*/ 12 w 124"/>
              <a:gd name="T27" fmla="*/ 12 h 66"/>
              <a:gd name="T28" fmla="*/ 20 w 124"/>
              <a:gd name="T29" fmla="*/ 6 h 66"/>
              <a:gd name="T30" fmla="*/ 30 w 124"/>
              <a:gd name="T31" fmla="*/ 4 h 66"/>
              <a:gd name="T32" fmla="*/ 40 w 124"/>
              <a:gd name="T33" fmla="*/ 0 h 66"/>
              <a:gd name="T34" fmla="*/ 52 w 124"/>
              <a:gd name="T35" fmla="*/ 0 h 66"/>
              <a:gd name="T36" fmla="*/ 64 w 124"/>
              <a:gd name="T37" fmla="*/ 0 h 66"/>
              <a:gd name="T38" fmla="*/ 64 w 124"/>
              <a:gd name="T39" fmla="*/ 0 h 66"/>
              <a:gd name="T40" fmla="*/ 76 w 124"/>
              <a:gd name="T41" fmla="*/ 0 h 66"/>
              <a:gd name="T42" fmla="*/ 88 w 124"/>
              <a:gd name="T43" fmla="*/ 2 h 66"/>
              <a:gd name="T44" fmla="*/ 98 w 124"/>
              <a:gd name="T45" fmla="*/ 6 h 66"/>
              <a:gd name="T46" fmla="*/ 108 w 124"/>
              <a:gd name="T47" fmla="*/ 12 h 66"/>
              <a:gd name="T48" fmla="*/ 114 w 124"/>
              <a:gd name="T49" fmla="*/ 16 h 66"/>
              <a:gd name="T50" fmla="*/ 120 w 124"/>
              <a:gd name="T51" fmla="*/ 22 h 66"/>
              <a:gd name="T52" fmla="*/ 124 w 124"/>
              <a:gd name="T53" fmla="*/ 28 h 66"/>
              <a:gd name="T54" fmla="*/ 124 w 124"/>
              <a:gd name="T55" fmla="*/ 36 h 66"/>
              <a:gd name="T56" fmla="*/ 124 w 124"/>
              <a:gd name="T57" fmla="*/ 36 h 66"/>
              <a:gd name="T58" fmla="*/ 122 w 124"/>
              <a:gd name="T59" fmla="*/ 42 h 66"/>
              <a:gd name="T60" fmla="*/ 118 w 124"/>
              <a:gd name="T61" fmla="*/ 48 h 66"/>
              <a:gd name="T62" fmla="*/ 112 w 124"/>
              <a:gd name="T63" fmla="*/ 54 h 66"/>
              <a:gd name="T64" fmla="*/ 104 w 124"/>
              <a:gd name="T65" fmla="*/ 58 h 66"/>
              <a:gd name="T66" fmla="*/ 96 w 124"/>
              <a:gd name="T67" fmla="*/ 62 h 66"/>
              <a:gd name="T68" fmla="*/ 84 w 124"/>
              <a:gd name="T69" fmla="*/ 64 h 66"/>
              <a:gd name="T70" fmla="*/ 74 w 124"/>
              <a:gd name="T71" fmla="*/ 66 h 66"/>
              <a:gd name="T72" fmla="*/ 60 w 124"/>
              <a:gd name="T73" fmla="*/ 66 h 66"/>
              <a:gd name="T74" fmla="*/ 60 w 124"/>
              <a:gd name="T75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4" h="66">
                <a:moveTo>
                  <a:pt x="60" y="66"/>
                </a:moveTo>
                <a:lnTo>
                  <a:pt x="60" y="66"/>
                </a:lnTo>
                <a:lnTo>
                  <a:pt x="48" y="64"/>
                </a:lnTo>
                <a:lnTo>
                  <a:pt x="36" y="62"/>
                </a:lnTo>
                <a:lnTo>
                  <a:pt x="26" y="58"/>
                </a:lnTo>
                <a:lnTo>
                  <a:pt x="18" y="54"/>
                </a:lnTo>
                <a:lnTo>
                  <a:pt x="10" y="48"/>
                </a:lnTo>
                <a:lnTo>
                  <a:pt x="4" y="42"/>
                </a:lnTo>
                <a:lnTo>
                  <a:pt x="2" y="36"/>
                </a:lnTo>
                <a:lnTo>
                  <a:pt x="0" y="30"/>
                </a:lnTo>
                <a:lnTo>
                  <a:pt x="0" y="30"/>
                </a:lnTo>
                <a:lnTo>
                  <a:pt x="2" y="22"/>
                </a:lnTo>
                <a:lnTo>
                  <a:pt x="6" y="16"/>
                </a:lnTo>
                <a:lnTo>
                  <a:pt x="12" y="12"/>
                </a:lnTo>
                <a:lnTo>
                  <a:pt x="20" y="6"/>
                </a:lnTo>
                <a:lnTo>
                  <a:pt x="30" y="4"/>
                </a:lnTo>
                <a:lnTo>
                  <a:pt x="40" y="0"/>
                </a:lnTo>
                <a:lnTo>
                  <a:pt x="52" y="0"/>
                </a:lnTo>
                <a:lnTo>
                  <a:pt x="64" y="0"/>
                </a:lnTo>
                <a:lnTo>
                  <a:pt x="64" y="0"/>
                </a:lnTo>
                <a:lnTo>
                  <a:pt x="76" y="0"/>
                </a:lnTo>
                <a:lnTo>
                  <a:pt x="88" y="2"/>
                </a:lnTo>
                <a:lnTo>
                  <a:pt x="98" y="6"/>
                </a:lnTo>
                <a:lnTo>
                  <a:pt x="108" y="12"/>
                </a:lnTo>
                <a:lnTo>
                  <a:pt x="114" y="16"/>
                </a:lnTo>
                <a:lnTo>
                  <a:pt x="120" y="22"/>
                </a:lnTo>
                <a:lnTo>
                  <a:pt x="124" y="28"/>
                </a:lnTo>
                <a:lnTo>
                  <a:pt x="124" y="36"/>
                </a:lnTo>
                <a:lnTo>
                  <a:pt x="124" y="36"/>
                </a:lnTo>
                <a:lnTo>
                  <a:pt x="122" y="42"/>
                </a:lnTo>
                <a:lnTo>
                  <a:pt x="118" y="48"/>
                </a:lnTo>
                <a:lnTo>
                  <a:pt x="112" y="54"/>
                </a:lnTo>
                <a:lnTo>
                  <a:pt x="104" y="58"/>
                </a:lnTo>
                <a:lnTo>
                  <a:pt x="96" y="62"/>
                </a:lnTo>
                <a:lnTo>
                  <a:pt x="84" y="64"/>
                </a:lnTo>
                <a:lnTo>
                  <a:pt x="74" y="66"/>
                </a:lnTo>
                <a:lnTo>
                  <a:pt x="60" y="66"/>
                </a:lnTo>
                <a:lnTo>
                  <a:pt x="60" y="66"/>
                </a:lnTo>
                <a:close/>
              </a:path>
            </a:pathLst>
          </a:custGeom>
          <a:solidFill>
            <a:srgbClr val="FFFA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" name="Freeform 184"/>
          <p:cNvSpPr>
            <a:spLocks/>
          </p:cNvSpPr>
          <p:nvPr/>
        </p:nvSpPr>
        <p:spPr bwMode="auto">
          <a:xfrm flipH="1">
            <a:off x="11007039" y="4801165"/>
            <a:ext cx="197020" cy="114933"/>
          </a:xfrm>
          <a:custGeom>
            <a:avLst/>
            <a:gdLst>
              <a:gd name="T0" fmla="*/ 56 w 118"/>
              <a:gd name="T1" fmla="*/ 62 h 62"/>
              <a:gd name="T2" fmla="*/ 56 w 118"/>
              <a:gd name="T3" fmla="*/ 62 h 62"/>
              <a:gd name="T4" fmla="*/ 44 w 118"/>
              <a:gd name="T5" fmla="*/ 62 h 62"/>
              <a:gd name="T6" fmla="*/ 34 w 118"/>
              <a:gd name="T7" fmla="*/ 60 h 62"/>
              <a:gd name="T8" fmla="*/ 24 w 118"/>
              <a:gd name="T9" fmla="*/ 56 h 62"/>
              <a:gd name="T10" fmla="*/ 16 w 118"/>
              <a:gd name="T11" fmla="*/ 52 h 62"/>
              <a:gd name="T12" fmla="*/ 8 w 118"/>
              <a:gd name="T13" fmla="*/ 46 h 62"/>
              <a:gd name="T14" fmla="*/ 4 w 118"/>
              <a:gd name="T15" fmla="*/ 40 h 62"/>
              <a:gd name="T16" fmla="*/ 0 w 118"/>
              <a:gd name="T17" fmla="*/ 34 h 62"/>
              <a:gd name="T18" fmla="*/ 0 w 118"/>
              <a:gd name="T19" fmla="*/ 28 h 62"/>
              <a:gd name="T20" fmla="*/ 0 w 118"/>
              <a:gd name="T21" fmla="*/ 28 h 62"/>
              <a:gd name="T22" fmla="*/ 0 w 118"/>
              <a:gd name="T23" fmla="*/ 22 h 62"/>
              <a:gd name="T24" fmla="*/ 4 w 118"/>
              <a:gd name="T25" fmla="*/ 16 h 62"/>
              <a:gd name="T26" fmla="*/ 10 w 118"/>
              <a:gd name="T27" fmla="*/ 10 h 62"/>
              <a:gd name="T28" fmla="*/ 18 w 118"/>
              <a:gd name="T29" fmla="*/ 6 h 62"/>
              <a:gd name="T30" fmla="*/ 28 w 118"/>
              <a:gd name="T31" fmla="*/ 2 h 62"/>
              <a:gd name="T32" fmla="*/ 38 w 118"/>
              <a:gd name="T33" fmla="*/ 0 h 62"/>
              <a:gd name="T34" fmla="*/ 48 w 118"/>
              <a:gd name="T35" fmla="*/ 0 h 62"/>
              <a:gd name="T36" fmla="*/ 60 w 118"/>
              <a:gd name="T37" fmla="*/ 0 h 62"/>
              <a:gd name="T38" fmla="*/ 60 w 118"/>
              <a:gd name="T39" fmla="*/ 0 h 62"/>
              <a:gd name="T40" fmla="*/ 72 w 118"/>
              <a:gd name="T41" fmla="*/ 0 h 62"/>
              <a:gd name="T42" fmla="*/ 84 w 118"/>
              <a:gd name="T43" fmla="*/ 2 h 62"/>
              <a:gd name="T44" fmla="*/ 94 w 118"/>
              <a:gd name="T45" fmla="*/ 6 h 62"/>
              <a:gd name="T46" fmla="*/ 102 w 118"/>
              <a:gd name="T47" fmla="*/ 10 h 62"/>
              <a:gd name="T48" fmla="*/ 108 w 118"/>
              <a:gd name="T49" fmla="*/ 16 h 62"/>
              <a:gd name="T50" fmla="*/ 114 w 118"/>
              <a:gd name="T51" fmla="*/ 22 h 62"/>
              <a:gd name="T52" fmla="*/ 118 w 118"/>
              <a:gd name="T53" fmla="*/ 28 h 62"/>
              <a:gd name="T54" fmla="*/ 118 w 118"/>
              <a:gd name="T55" fmla="*/ 34 h 62"/>
              <a:gd name="T56" fmla="*/ 118 w 118"/>
              <a:gd name="T57" fmla="*/ 34 h 62"/>
              <a:gd name="T58" fmla="*/ 116 w 118"/>
              <a:gd name="T59" fmla="*/ 40 h 62"/>
              <a:gd name="T60" fmla="*/ 112 w 118"/>
              <a:gd name="T61" fmla="*/ 46 h 62"/>
              <a:gd name="T62" fmla="*/ 106 w 118"/>
              <a:gd name="T63" fmla="*/ 52 h 62"/>
              <a:gd name="T64" fmla="*/ 100 w 118"/>
              <a:gd name="T65" fmla="*/ 56 h 62"/>
              <a:gd name="T66" fmla="*/ 90 w 118"/>
              <a:gd name="T67" fmla="*/ 60 h 62"/>
              <a:gd name="T68" fmla="*/ 80 w 118"/>
              <a:gd name="T69" fmla="*/ 62 h 62"/>
              <a:gd name="T70" fmla="*/ 68 w 118"/>
              <a:gd name="T71" fmla="*/ 62 h 62"/>
              <a:gd name="T72" fmla="*/ 56 w 118"/>
              <a:gd name="T73" fmla="*/ 62 h 62"/>
              <a:gd name="T74" fmla="*/ 56 w 118"/>
              <a:gd name="T75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8" h="62">
                <a:moveTo>
                  <a:pt x="56" y="62"/>
                </a:moveTo>
                <a:lnTo>
                  <a:pt x="56" y="62"/>
                </a:lnTo>
                <a:lnTo>
                  <a:pt x="44" y="62"/>
                </a:lnTo>
                <a:lnTo>
                  <a:pt x="34" y="60"/>
                </a:lnTo>
                <a:lnTo>
                  <a:pt x="24" y="56"/>
                </a:lnTo>
                <a:lnTo>
                  <a:pt x="16" y="52"/>
                </a:lnTo>
                <a:lnTo>
                  <a:pt x="8" y="46"/>
                </a:lnTo>
                <a:lnTo>
                  <a:pt x="4" y="40"/>
                </a:lnTo>
                <a:lnTo>
                  <a:pt x="0" y="34"/>
                </a:lnTo>
                <a:lnTo>
                  <a:pt x="0" y="28"/>
                </a:lnTo>
                <a:lnTo>
                  <a:pt x="0" y="28"/>
                </a:lnTo>
                <a:lnTo>
                  <a:pt x="0" y="22"/>
                </a:lnTo>
                <a:lnTo>
                  <a:pt x="4" y="16"/>
                </a:lnTo>
                <a:lnTo>
                  <a:pt x="10" y="10"/>
                </a:lnTo>
                <a:lnTo>
                  <a:pt x="18" y="6"/>
                </a:lnTo>
                <a:lnTo>
                  <a:pt x="28" y="2"/>
                </a:lnTo>
                <a:lnTo>
                  <a:pt x="38" y="0"/>
                </a:lnTo>
                <a:lnTo>
                  <a:pt x="48" y="0"/>
                </a:lnTo>
                <a:lnTo>
                  <a:pt x="60" y="0"/>
                </a:lnTo>
                <a:lnTo>
                  <a:pt x="60" y="0"/>
                </a:lnTo>
                <a:lnTo>
                  <a:pt x="72" y="0"/>
                </a:lnTo>
                <a:lnTo>
                  <a:pt x="84" y="2"/>
                </a:lnTo>
                <a:lnTo>
                  <a:pt x="94" y="6"/>
                </a:lnTo>
                <a:lnTo>
                  <a:pt x="102" y="10"/>
                </a:lnTo>
                <a:lnTo>
                  <a:pt x="108" y="16"/>
                </a:lnTo>
                <a:lnTo>
                  <a:pt x="114" y="22"/>
                </a:lnTo>
                <a:lnTo>
                  <a:pt x="118" y="28"/>
                </a:lnTo>
                <a:lnTo>
                  <a:pt x="118" y="34"/>
                </a:lnTo>
                <a:lnTo>
                  <a:pt x="118" y="34"/>
                </a:lnTo>
                <a:lnTo>
                  <a:pt x="116" y="40"/>
                </a:lnTo>
                <a:lnTo>
                  <a:pt x="112" y="46"/>
                </a:lnTo>
                <a:lnTo>
                  <a:pt x="106" y="52"/>
                </a:lnTo>
                <a:lnTo>
                  <a:pt x="100" y="56"/>
                </a:lnTo>
                <a:lnTo>
                  <a:pt x="90" y="60"/>
                </a:lnTo>
                <a:lnTo>
                  <a:pt x="80" y="62"/>
                </a:lnTo>
                <a:lnTo>
                  <a:pt x="68" y="62"/>
                </a:lnTo>
                <a:lnTo>
                  <a:pt x="56" y="62"/>
                </a:lnTo>
                <a:lnTo>
                  <a:pt x="56" y="62"/>
                </a:lnTo>
                <a:close/>
              </a:path>
            </a:pathLst>
          </a:custGeom>
          <a:solidFill>
            <a:srgbClr val="FFFA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" name="Freeform 185"/>
          <p:cNvSpPr>
            <a:spLocks/>
          </p:cNvSpPr>
          <p:nvPr/>
        </p:nvSpPr>
        <p:spPr bwMode="auto">
          <a:xfrm flipH="1">
            <a:off x="11010953" y="4801165"/>
            <a:ext cx="190496" cy="114933"/>
          </a:xfrm>
          <a:custGeom>
            <a:avLst/>
            <a:gdLst>
              <a:gd name="T0" fmla="*/ 56 w 114"/>
              <a:gd name="T1" fmla="*/ 62 h 62"/>
              <a:gd name="T2" fmla="*/ 56 w 114"/>
              <a:gd name="T3" fmla="*/ 62 h 62"/>
              <a:gd name="T4" fmla="*/ 44 w 114"/>
              <a:gd name="T5" fmla="*/ 60 h 62"/>
              <a:gd name="T6" fmla="*/ 34 w 114"/>
              <a:gd name="T7" fmla="*/ 58 h 62"/>
              <a:gd name="T8" fmla="*/ 24 w 114"/>
              <a:gd name="T9" fmla="*/ 56 h 62"/>
              <a:gd name="T10" fmla="*/ 16 w 114"/>
              <a:gd name="T11" fmla="*/ 52 h 62"/>
              <a:gd name="T12" fmla="*/ 8 w 114"/>
              <a:gd name="T13" fmla="*/ 46 h 62"/>
              <a:gd name="T14" fmla="*/ 4 w 114"/>
              <a:gd name="T15" fmla="*/ 40 h 62"/>
              <a:gd name="T16" fmla="*/ 0 w 114"/>
              <a:gd name="T17" fmla="*/ 34 h 62"/>
              <a:gd name="T18" fmla="*/ 0 w 114"/>
              <a:gd name="T19" fmla="*/ 28 h 62"/>
              <a:gd name="T20" fmla="*/ 0 w 114"/>
              <a:gd name="T21" fmla="*/ 28 h 62"/>
              <a:gd name="T22" fmla="*/ 2 w 114"/>
              <a:gd name="T23" fmla="*/ 22 h 62"/>
              <a:gd name="T24" fmla="*/ 6 w 114"/>
              <a:gd name="T25" fmla="*/ 18 h 62"/>
              <a:gd name="T26" fmla="*/ 10 w 114"/>
              <a:gd name="T27" fmla="*/ 12 h 62"/>
              <a:gd name="T28" fmla="*/ 18 w 114"/>
              <a:gd name="T29" fmla="*/ 8 h 62"/>
              <a:gd name="T30" fmla="*/ 26 w 114"/>
              <a:gd name="T31" fmla="*/ 4 h 62"/>
              <a:gd name="T32" fmla="*/ 36 w 114"/>
              <a:gd name="T33" fmla="*/ 2 h 62"/>
              <a:gd name="T34" fmla="*/ 48 w 114"/>
              <a:gd name="T35" fmla="*/ 0 h 62"/>
              <a:gd name="T36" fmla="*/ 58 w 114"/>
              <a:gd name="T37" fmla="*/ 0 h 62"/>
              <a:gd name="T38" fmla="*/ 58 w 114"/>
              <a:gd name="T39" fmla="*/ 0 h 62"/>
              <a:gd name="T40" fmla="*/ 70 w 114"/>
              <a:gd name="T41" fmla="*/ 2 h 62"/>
              <a:gd name="T42" fmla="*/ 80 w 114"/>
              <a:gd name="T43" fmla="*/ 4 h 62"/>
              <a:gd name="T44" fmla="*/ 90 w 114"/>
              <a:gd name="T45" fmla="*/ 8 h 62"/>
              <a:gd name="T46" fmla="*/ 98 w 114"/>
              <a:gd name="T47" fmla="*/ 12 h 62"/>
              <a:gd name="T48" fmla="*/ 106 w 114"/>
              <a:gd name="T49" fmla="*/ 16 h 62"/>
              <a:gd name="T50" fmla="*/ 110 w 114"/>
              <a:gd name="T51" fmla="*/ 22 h 62"/>
              <a:gd name="T52" fmla="*/ 114 w 114"/>
              <a:gd name="T53" fmla="*/ 28 h 62"/>
              <a:gd name="T54" fmla="*/ 114 w 114"/>
              <a:gd name="T55" fmla="*/ 34 h 62"/>
              <a:gd name="T56" fmla="*/ 114 w 114"/>
              <a:gd name="T57" fmla="*/ 34 h 62"/>
              <a:gd name="T58" fmla="*/ 112 w 114"/>
              <a:gd name="T59" fmla="*/ 40 h 62"/>
              <a:gd name="T60" fmla="*/ 108 w 114"/>
              <a:gd name="T61" fmla="*/ 46 h 62"/>
              <a:gd name="T62" fmla="*/ 104 w 114"/>
              <a:gd name="T63" fmla="*/ 50 h 62"/>
              <a:gd name="T64" fmla="*/ 96 w 114"/>
              <a:gd name="T65" fmla="*/ 54 h 62"/>
              <a:gd name="T66" fmla="*/ 88 w 114"/>
              <a:gd name="T67" fmla="*/ 58 h 62"/>
              <a:gd name="T68" fmla="*/ 78 w 114"/>
              <a:gd name="T69" fmla="*/ 60 h 62"/>
              <a:gd name="T70" fmla="*/ 66 w 114"/>
              <a:gd name="T71" fmla="*/ 62 h 62"/>
              <a:gd name="T72" fmla="*/ 56 w 114"/>
              <a:gd name="T73" fmla="*/ 62 h 62"/>
              <a:gd name="T74" fmla="*/ 56 w 114"/>
              <a:gd name="T75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4" h="62">
                <a:moveTo>
                  <a:pt x="56" y="62"/>
                </a:moveTo>
                <a:lnTo>
                  <a:pt x="56" y="62"/>
                </a:lnTo>
                <a:lnTo>
                  <a:pt x="44" y="60"/>
                </a:lnTo>
                <a:lnTo>
                  <a:pt x="34" y="58"/>
                </a:lnTo>
                <a:lnTo>
                  <a:pt x="24" y="56"/>
                </a:lnTo>
                <a:lnTo>
                  <a:pt x="16" y="52"/>
                </a:lnTo>
                <a:lnTo>
                  <a:pt x="8" y="46"/>
                </a:lnTo>
                <a:lnTo>
                  <a:pt x="4" y="40"/>
                </a:lnTo>
                <a:lnTo>
                  <a:pt x="0" y="34"/>
                </a:lnTo>
                <a:lnTo>
                  <a:pt x="0" y="28"/>
                </a:lnTo>
                <a:lnTo>
                  <a:pt x="0" y="28"/>
                </a:lnTo>
                <a:lnTo>
                  <a:pt x="2" y="22"/>
                </a:lnTo>
                <a:lnTo>
                  <a:pt x="6" y="18"/>
                </a:lnTo>
                <a:lnTo>
                  <a:pt x="10" y="12"/>
                </a:lnTo>
                <a:lnTo>
                  <a:pt x="18" y="8"/>
                </a:lnTo>
                <a:lnTo>
                  <a:pt x="26" y="4"/>
                </a:lnTo>
                <a:lnTo>
                  <a:pt x="36" y="2"/>
                </a:lnTo>
                <a:lnTo>
                  <a:pt x="48" y="0"/>
                </a:lnTo>
                <a:lnTo>
                  <a:pt x="58" y="0"/>
                </a:lnTo>
                <a:lnTo>
                  <a:pt x="58" y="0"/>
                </a:lnTo>
                <a:lnTo>
                  <a:pt x="70" y="2"/>
                </a:lnTo>
                <a:lnTo>
                  <a:pt x="80" y="4"/>
                </a:lnTo>
                <a:lnTo>
                  <a:pt x="90" y="8"/>
                </a:lnTo>
                <a:lnTo>
                  <a:pt x="98" y="12"/>
                </a:lnTo>
                <a:lnTo>
                  <a:pt x="106" y="16"/>
                </a:lnTo>
                <a:lnTo>
                  <a:pt x="110" y="22"/>
                </a:lnTo>
                <a:lnTo>
                  <a:pt x="114" y="28"/>
                </a:lnTo>
                <a:lnTo>
                  <a:pt x="114" y="34"/>
                </a:lnTo>
                <a:lnTo>
                  <a:pt x="114" y="34"/>
                </a:lnTo>
                <a:lnTo>
                  <a:pt x="112" y="40"/>
                </a:lnTo>
                <a:lnTo>
                  <a:pt x="108" y="46"/>
                </a:lnTo>
                <a:lnTo>
                  <a:pt x="104" y="50"/>
                </a:lnTo>
                <a:lnTo>
                  <a:pt x="96" y="54"/>
                </a:lnTo>
                <a:lnTo>
                  <a:pt x="88" y="58"/>
                </a:lnTo>
                <a:lnTo>
                  <a:pt x="78" y="60"/>
                </a:lnTo>
                <a:lnTo>
                  <a:pt x="66" y="62"/>
                </a:lnTo>
                <a:lnTo>
                  <a:pt x="56" y="62"/>
                </a:lnTo>
                <a:lnTo>
                  <a:pt x="56" y="62"/>
                </a:lnTo>
                <a:close/>
              </a:path>
            </a:pathLst>
          </a:custGeom>
          <a:solidFill>
            <a:srgbClr val="FFFA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6" name="Freeform 186"/>
          <p:cNvSpPr>
            <a:spLocks/>
          </p:cNvSpPr>
          <p:nvPr/>
        </p:nvSpPr>
        <p:spPr bwMode="auto">
          <a:xfrm flipH="1">
            <a:off x="11013563" y="4804271"/>
            <a:ext cx="183972" cy="111827"/>
          </a:xfrm>
          <a:custGeom>
            <a:avLst/>
            <a:gdLst>
              <a:gd name="T0" fmla="*/ 54 w 110"/>
              <a:gd name="T1" fmla="*/ 60 h 60"/>
              <a:gd name="T2" fmla="*/ 54 w 110"/>
              <a:gd name="T3" fmla="*/ 60 h 60"/>
              <a:gd name="T4" fmla="*/ 42 w 110"/>
              <a:gd name="T5" fmla="*/ 58 h 60"/>
              <a:gd name="T6" fmla="*/ 32 w 110"/>
              <a:gd name="T7" fmla="*/ 56 h 60"/>
              <a:gd name="T8" fmla="*/ 24 w 110"/>
              <a:gd name="T9" fmla="*/ 52 h 60"/>
              <a:gd name="T10" fmla="*/ 16 w 110"/>
              <a:gd name="T11" fmla="*/ 48 h 60"/>
              <a:gd name="T12" fmla="*/ 8 w 110"/>
              <a:gd name="T13" fmla="*/ 44 h 60"/>
              <a:gd name="T14" fmla="*/ 4 w 110"/>
              <a:gd name="T15" fmla="*/ 38 h 60"/>
              <a:gd name="T16" fmla="*/ 2 w 110"/>
              <a:gd name="T17" fmla="*/ 34 h 60"/>
              <a:gd name="T18" fmla="*/ 0 w 110"/>
              <a:gd name="T19" fmla="*/ 28 h 60"/>
              <a:gd name="T20" fmla="*/ 0 w 110"/>
              <a:gd name="T21" fmla="*/ 28 h 60"/>
              <a:gd name="T22" fmla="*/ 2 w 110"/>
              <a:gd name="T23" fmla="*/ 22 h 60"/>
              <a:gd name="T24" fmla="*/ 6 w 110"/>
              <a:gd name="T25" fmla="*/ 16 h 60"/>
              <a:gd name="T26" fmla="*/ 10 w 110"/>
              <a:gd name="T27" fmla="*/ 12 h 60"/>
              <a:gd name="T28" fmla="*/ 18 w 110"/>
              <a:gd name="T29" fmla="*/ 8 h 60"/>
              <a:gd name="T30" fmla="*/ 26 w 110"/>
              <a:gd name="T31" fmla="*/ 4 h 60"/>
              <a:gd name="T32" fmla="*/ 36 w 110"/>
              <a:gd name="T33" fmla="*/ 2 h 60"/>
              <a:gd name="T34" fmla="*/ 46 w 110"/>
              <a:gd name="T35" fmla="*/ 0 h 60"/>
              <a:gd name="T36" fmla="*/ 56 w 110"/>
              <a:gd name="T37" fmla="*/ 0 h 60"/>
              <a:gd name="T38" fmla="*/ 56 w 110"/>
              <a:gd name="T39" fmla="*/ 0 h 60"/>
              <a:gd name="T40" fmla="*/ 68 w 110"/>
              <a:gd name="T41" fmla="*/ 2 h 60"/>
              <a:gd name="T42" fmla="*/ 78 w 110"/>
              <a:gd name="T43" fmla="*/ 4 h 60"/>
              <a:gd name="T44" fmla="*/ 86 w 110"/>
              <a:gd name="T45" fmla="*/ 8 h 60"/>
              <a:gd name="T46" fmla="*/ 94 w 110"/>
              <a:gd name="T47" fmla="*/ 12 h 60"/>
              <a:gd name="T48" fmla="*/ 102 w 110"/>
              <a:gd name="T49" fmla="*/ 16 h 60"/>
              <a:gd name="T50" fmla="*/ 106 w 110"/>
              <a:gd name="T51" fmla="*/ 22 h 60"/>
              <a:gd name="T52" fmla="*/ 108 w 110"/>
              <a:gd name="T53" fmla="*/ 26 h 60"/>
              <a:gd name="T54" fmla="*/ 110 w 110"/>
              <a:gd name="T55" fmla="*/ 32 h 60"/>
              <a:gd name="T56" fmla="*/ 110 w 110"/>
              <a:gd name="T57" fmla="*/ 32 h 60"/>
              <a:gd name="T58" fmla="*/ 108 w 110"/>
              <a:gd name="T59" fmla="*/ 38 h 60"/>
              <a:gd name="T60" fmla="*/ 104 w 110"/>
              <a:gd name="T61" fmla="*/ 44 h 60"/>
              <a:gd name="T62" fmla="*/ 100 w 110"/>
              <a:gd name="T63" fmla="*/ 48 h 60"/>
              <a:gd name="T64" fmla="*/ 92 w 110"/>
              <a:gd name="T65" fmla="*/ 52 h 60"/>
              <a:gd name="T66" fmla="*/ 84 w 110"/>
              <a:gd name="T67" fmla="*/ 56 h 60"/>
              <a:gd name="T68" fmla="*/ 74 w 110"/>
              <a:gd name="T69" fmla="*/ 58 h 60"/>
              <a:gd name="T70" fmla="*/ 64 w 110"/>
              <a:gd name="T71" fmla="*/ 60 h 60"/>
              <a:gd name="T72" fmla="*/ 54 w 110"/>
              <a:gd name="T73" fmla="*/ 60 h 60"/>
              <a:gd name="T74" fmla="*/ 54 w 110"/>
              <a:gd name="T75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0" h="60">
                <a:moveTo>
                  <a:pt x="54" y="60"/>
                </a:moveTo>
                <a:lnTo>
                  <a:pt x="54" y="60"/>
                </a:lnTo>
                <a:lnTo>
                  <a:pt x="42" y="58"/>
                </a:lnTo>
                <a:lnTo>
                  <a:pt x="32" y="56"/>
                </a:lnTo>
                <a:lnTo>
                  <a:pt x="24" y="52"/>
                </a:lnTo>
                <a:lnTo>
                  <a:pt x="16" y="48"/>
                </a:lnTo>
                <a:lnTo>
                  <a:pt x="8" y="44"/>
                </a:lnTo>
                <a:lnTo>
                  <a:pt x="4" y="38"/>
                </a:lnTo>
                <a:lnTo>
                  <a:pt x="2" y="34"/>
                </a:lnTo>
                <a:lnTo>
                  <a:pt x="0" y="28"/>
                </a:lnTo>
                <a:lnTo>
                  <a:pt x="0" y="28"/>
                </a:lnTo>
                <a:lnTo>
                  <a:pt x="2" y="22"/>
                </a:lnTo>
                <a:lnTo>
                  <a:pt x="6" y="16"/>
                </a:lnTo>
                <a:lnTo>
                  <a:pt x="10" y="12"/>
                </a:lnTo>
                <a:lnTo>
                  <a:pt x="18" y="8"/>
                </a:lnTo>
                <a:lnTo>
                  <a:pt x="26" y="4"/>
                </a:lnTo>
                <a:lnTo>
                  <a:pt x="36" y="2"/>
                </a:lnTo>
                <a:lnTo>
                  <a:pt x="46" y="0"/>
                </a:lnTo>
                <a:lnTo>
                  <a:pt x="56" y="0"/>
                </a:lnTo>
                <a:lnTo>
                  <a:pt x="56" y="0"/>
                </a:lnTo>
                <a:lnTo>
                  <a:pt x="68" y="2"/>
                </a:lnTo>
                <a:lnTo>
                  <a:pt x="78" y="4"/>
                </a:lnTo>
                <a:lnTo>
                  <a:pt x="86" y="8"/>
                </a:lnTo>
                <a:lnTo>
                  <a:pt x="94" y="12"/>
                </a:lnTo>
                <a:lnTo>
                  <a:pt x="102" y="16"/>
                </a:lnTo>
                <a:lnTo>
                  <a:pt x="106" y="22"/>
                </a:lnTo>
                <a:lnTo>
                  <a:pt x="108" y="26"/>
                </a:lnTo>
                <a:lnTo>
                  <a:pt x="110" y="32"/>
                </a:lnTo>
                <a:lnTo>
                  <a:pt x="110" y="32"/>
                </a:lnTo>
                <a:lnTo>
                  <a:pt x="108" y="38"/>
                </a:lnTo>
                <a:lnTo>
                  <a:pt x="104" y="44"/>
                </a:lnTo>
                <a:lnTo>
                  <a:pt x="100" y="48"/>
                </a:lnTo>
                <a:lnTo>
                  <a:pt x="92" y="52"/>
                </a:lnTo>
                <a:lnTo>
                  <a:pt x="84" y="56"/>
                </a:lnTo>
                <a:lnTo>
                  <a:pt x="74" y="58"/>
                </a:lnTo>
                <a:lnTo>
                  <a:pt x="64" y="60"/>
                </a:lnTo>
                <a:lnTo>
                  <a:pt x="54" y="60"/>
                </a:lnTo>
                <a:lnTo>
                  <a:pt x="54" y="60"/>
                </a:lnTo>
                <a:close/>
              </a:path>
            </a:pathLst>
          </a:custGeom>
          <a:solidFill>
            <a:srgbClr val="FFFA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7" name="Freeform 187"/>
          <p:cNvSpPr>
            <a:spLocks/>
          </p:cNvSpPr>
          <p:nvPr/>
        </p:nvSpPr>
        <p:spPr bwMode="auto">
          <a:xfrm flipH="1">
            <a:off x="11017477" y="4808930"/>
            <a:ext cx="173534" cy="104062"/>
          </a:xfrm>
          <a:custGeom>
            <a:avLst/>
            <a:gdLst>
              <a:gd name="T0" fmla="*/ 50 w 104"/>
              <a:gd name="T1" fmla="*/ 56 h 56"/>
              <a:gd name="T2" fmla="*/ 50 w 104"/>
              <a:gd name="T3" fmla="*/ 56 h 56"/>
              <a:gd name="T4" fmla="*/ 30 w 104"/>
              <a:gd name="T5" fmla="*/ 54 h 56"/>
              <a:gd name="T6" fmla="*/ 14 w 104"/>
              <a:gd name="T7" fmla="*/ 46 h 56"/>
              <a:gd name="T8" fmla="*/ 8 w 104"/>
              <a:gd name="T9" fmla="*/ 42 h 56"/>
              <a:gd name="T10" fmla="*/ 2 w 104"/>
              <a:gd name="T11" fmla="*/ 36 h 56"/>
              <a:gd name="T12" fmla="*/ 0 w 104"/>
              <a:gd name="T13" fmla="*/ 32 h 56"/>
              <a:gd name="T14" fmla="*/ 0 w 104"/>
              <a:gd name="T15" fmla="*/ 26 h 56"/>
              <a:gd name="T16" fmla="*/ 0 w 104"/>
              <a:gd name="T17" fmla="*/ 26 h 56"/>
              <a:gd name="T18" fmla="*/ 0 w 104"/>
              <a:gd name="T19" fmla="*/ 20 h 56"/>
              <a:gd name="T20" fmla="*/ 4 w 104"/>
              <a:gd name="T21" fmla="*/ 16 h 56"/>
              <a:gd name="T22" fmla="*/ 10 w 104"/>
              <a:gd name="T23" fmla="*/ 10 h 56"/>
              <a:gd name="T24" fmla="*/ 16 w 104"/>
              <a:gd name="T25" fmla="*/ 6 h 56"/>
              <a:gd name="T26" fmla="*/ 32 w 104"/>
              <a:gd name="T27" fmla="*/ 2 h 56"/>
              <a:gd name="T28" fmla="*/ 52 w 104"/>
              <a:gd name="T29" fmla="*/ 0 h 56"/>
              <a:gd name="T30" fmla="*/ 52 w 104"/>
              <a:gd name="T31" fmla="*/ 0 h 56"/>
              <a:gd name="T32" fmla="*/ 72 w 104"/>
              <a:gd name="T33" fmla="*/ 4 h 56"/>
              <a:gd name="T34" fmla="*/ 90 w 104"/>
              <a:gd name="T35" fmla="*/ 10 h 56"/>
              <a:gd name="T36" fmla="*/ 96 w 104"/>
              <a:gd name="T37" fmla="*/ 14 h 56"/>
              <a:gd name="T38" fmla="*/ 100 w 104"/>
              <a:gd name="T39" fmla="*/ 20 h 56"/>
              <a:gd name="T40" fmla="*/ 102 w 104"/>
              <a:gd name="T41" fmla="*/ 26 h 56"/>
              <a:gd name="T42" fmla="*/ 104 w 104"/>
              <a:gd name="T43" fmla="*/ 30 h 56"/>
              <a:gd name="T44" fmla="*/ 104 w 104"/>
              <a:gd name="T45" fmla="*/ 30 h 56"/>
              <a:gd name="T46" fmla="*/ 102 w 104"/>
              <a:gd name="T47" fmla="*/ 36 h 56"/>
              <a:gd name="T48" fmla="*/ 98 w 104"/>
              <a:gd name="T49" fmla="*/ 42 h 56"/>
              <a:gd name="T50" fmla="*/ 94 w 104"/>
              <a:gd name="T51" fmla="*/ 46 h 56"/>
              <a:gd name="T52" fmla="*/ 86 w 104"/>
              <a:gd name="T53" fmla="*/ 50 h 56"/>
              <a:gd name="T54" fmla="*/ 70 w 104"/>
              <a:gd name="T55" fmla="*/ 56 h 56"/>
              <a:gd name="T56" fmla="*/ 50 w 104"/>
              <a:gd name="T57" fmla="*/ 56 h 56"/>
              <a:gd name="T58" fmla="*/ 50 w 104"/>
              <a:gd name="T59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4" h="56">
                <a:moveTo>
                  <a:pt x="50" y="56"/>
                </a:moveTo>
                <a:lnTo>
                  <a:pt x="50" y="56"/>
                </a:lnTo>
                <a:lnTo>
                  <a:pt x="30" y="54"/>
                </a:lnTo>
                <a:lnTo>
                  <a:pt x="14" y="46"/>
                </a:lnTo>
                <a:lnTo>
                  <a:pt x="8" y="42"/>
                </a:lnTo>
                <a:lnTo>
                  <a:pt x="2" y="36"/>
                </a:lnTo>
                <a:lnTo>
                  <a:pt x="0" y="32"/>
                </a:lnTo>
                <a:lnTo>
                  <a:pt x="0" y="26"/>
                </a:lnTo>
                <a:lnTo>
                  <a:pt x="0" y="26"/>
                </a:lnTo>
                <a:lnTo>
                  <a:pt x="0" y="20"/>
                </a:lnTo>
                <a:lnTo>
                  <a:pt x="4" y="16"/>
                </a:lnTo>
                <a:lnTo>
                  <a:pt x="10" y="10"/>
                </a:lnTo>
                <a:lnTo>
                  <a:pt x="16" y="6"/>
                </a:lnTo>
                <a:lnTo>
                  <a:pt x="32" y="2"/>
                </a:lnTo>
                <a:lnTo>
                  <a:pt x="52" y="0"/>
                </a:lnTo>
                <a:lnTo>
                  <a:pt x="52" y="0"/>
                </a:lnTo>
                <a:lnTo>
                  <a:pt x="72" y="4"/>
                </a:lnTo>
                <a:lnTo>
                  <a:pt x="90" y="10"/>
                </a:lnTo>
                <a:lnTo>
                  <a:pt x="96" y="14"/>
                </a:lnTo>
                <a:lnTo>
                  <a:pt x="100" y="20"/>
                </a:lnTo>
                <a:lnTo>
                  <a:pt x="102" y="26"/>
                </a:lnTo>
                <a:lnTo>
                  <a:pt x="104" y="30"/>
                </a:lnTo>
                <a:lnTo>
                  <a:pt x="104" y="30"/>
                </a:lnTo>
                <a:lnTo>
                  <a:pt x="102" y="36"/>
                </a:lnTo>
                <a:lnTo>
                  <a:pt x="98" y="42"/>
                </a:lnTo>
                <a:lnTo>
                  <a:pt x="94" y="46"/>
                </a:lnTo>
                <a:lnTo>
                  <a:pt x="86" y="50"/>
                </a:lnTo>
                <a:lnTo>
                  <a:pt x="70" y="56"/>
                </a:lnTo>
                <a:lnTo>
                  <a:pt x="50" y="56"/>
                </a:lnTo>
                <a:lnTo>
                  <a:pt x="50" y="56"/>
                </a:lnTo>
                <a:close/>
              </a:path>
            </a:pathLst>
          </a:custGeom>
          <a:solidFill>
            <a:srgbClr val="FFF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8" name="Freeform 188"/>
          <p:cNvSpPr>
            <a:spLocks/>
          </p:cNvSpPr>
          <p:nvPr/>
        </p:nvSpPr>
        <p:spPr bwMode="auto">
          <a:xfrm flipH="1">
            <a:off x="11024001" y="4812037"/>
            <a:ext cx="163096" cy="100955"/>
          </a:xfrm>
          <a:custGeom>
            <a:avLst/>
            <a:gdLst>
              <a:gd name="T0" fmla="*/ 48 w 98"/>
              <a:gd name="T1" fmla="*/ 54 h 54"/>
              <a:gd name="T2" fmla="*/ 48 w 98"/>
              <a:gd name="T3" fmla="*/ 54 h 54"/>
              <a:gd name="T4" fmla="*/ 28 w 98"/>
              <a:gd name="T5" fmla="*/ 50 h 54"/>
              <a:gd name="T6" fmla="*/ 14 w 98"/>
              <a:gd name="T7" fmla="*/ 44 h 54"/>
              <a:gd name="T8" fmla="*/ 8 w 98"/>
              <a:gd name="T9" fmla="*/ 40 h 54"/>
              <a:gd name="T10" fmla="*/ 4 w 98"/>
              <a:gd name="T11" fmla="*/ 36 h 54"/>
              <a:gd name="T12" fmla="*/ 0 w 98"/>
              <a:gd name="T13" fmla="*/ 30 h 54"/>
              <a:gd name="T14" fmla="*/ 0 w 98"/>
              <a:gd name="T15" fmla="*/ 24 h 54"/>
              <a:gd name="T16" fmla="*/ 0 w 98"/>
              <a:gd name="T17" fmla="*/ 24 h 54"/>
              <a:gd name="T18" fmla="*/ 2 w 98"/>
              <a:gd name="T19" fmla="*/ 20 h 54"/>
              <a:gd name="T20" fmla="*/ 4 w 98"/>
              <a:gd name="T21" fmla="*/ 14 h 54"/>
              <a:gd name="T22" fmla="*/ 10 w 98"/>
              <a:gd name="T23" fmla="*/ 10 h 54"/>
              <a:gd name="T24" fmla="*/ 16 w 98"/>
              <a:gd name="T25" fmla="*/ 6 h 54"/>
              <a:gd name="T26" fmla="*/ 32 w 98"/>
              <a:gd name="T27" fmla="*/ 2 h 54"/>
              <a:gd name="T28" fmla="*/ 50 w 98"/>
              <a:gd name="T29" fmla="*/ 0 h 54"/>
              <a:gd name="T30" fmla="*/ 50 w 98"/>
              <a:gd name="T31" fmla="*/ 0 h 54"/>
              <a:gd name="T32" fmla="*/ 70 w 98"/>
              <a:gd name="T33" fmla="*/ 4 h 54"/>
              <a:gd name="T34" fmla="*/ 86 w 98"/>
              <a:gd name="T35" fmla="*/ 10 h 54"/>
              <a:gd name="T36" fmla="*/ 92 w 98"/>
              <a:gd name="T37" fmla="*/ 14 h 54"/>
              <a:gd name="T38" fmla="*/ 96 w 98"/>
              <a:gd name="T39" fmla="*/ 18 h 54"/>
              <a:gd name="T40" fmla="*/ 98 w 98"/>
              <a:gd name="T41" fmla="*/ 24 h 54"/>
              <a:gd name="T42" fmla="*/ 98 w 98"/>
              <a:gd name="T43" fmla="*/ 30 h 54"/>
              <a:gd name="T44" fmla="*/ 98 w 98"/>
              <a:gd name="T45" fmla="*/ 30 h 54"/>
              <a:gd name="T46" fmla="*/ 98 w 98"/>
              <a:gd name="T47" fmla="*/ 34 h 54"/>
              <a:gd name="T48" fmla="*/ 94 w 98"/>
              <a:gd name="T49" fmla="*/ 40 h 54"/>
              <a:gd name="T50" fmla="*/ 90 w 98"/>
              <a:gd name="T51" fmla="*/ 44 h 54"/>
              <a:gd name="T52" fmla="*/ 84 w 98"/>
              <a:gd name="T53" fmla="*/ 48 h 54"/>
              <a:gd name="T54" fmla="*/ 68 w 98"/>
              <a:gd name="T55" fmla="*/ 52 h 54"/>
              <a:gd name="T56" fmla="*/ 48 w 98"/>
              <a:gd name="T57" fmla="*/ 54 h 54"/>
              <a:gd name="T58" fmla="*/ 48 w 98"/>
              <a:gd name="T59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8" h="54">
                <a:moveTo>
                  <a:pt x="48" y="54"/>
                </a:moveTo>
                <a:lnTo>
                  <a:pt x="48" y="54"/>
                </a:lnTo>
                <a:lnTo>
                  <a:pt x="28" y="50"/>
                </a:lnTo>
                <a:lnTo>
                  <a:pt x="14" y="44"/>
                </a:lnTo>
                <a:lnTo>
                  <a:pt x="8" y="40"/>
                </a:lnTo>
                <a:lnTo>
                  <a:pt x="4" y="36"/>
                </a:lnTo>
                <a:lnTo>
                  <a:pt x="0" y="30"/>
                </a:lnTo>
                <a:lnTo>
                  <a:pt x="0" y="24"/>
                </a:lnTo>
                <a:lnTo>
                  <a:pt x="0" y="24"/>
                </a:lnTo>
                <a:lnTo>
                  <a:pt x="2" y="20"/>
                </a:lnTo>
                <a:lnTo>
                  <a:pt x="4" y="14"/>
                </a:lnTo>
                <a:lnTo>
                  <a:pt x="10" y="10"/>
                </a:lnTo>
                <a:lnTo>
                  <a:pt x="16" y="6"/>
                </a:lnTo>
                <a:lnTo>
                  <a:pt x="32" y="2"/>
                </a:lnTo>
                <a:lnTo>
                  <a:pt x="50" y="0"/>
                </a:lnTo>
                <a:lnTo>
                  <a:pt x="50" y="0"/>
                </a:lnTo>
                <a:lnTo>
                  <a:pt x="70" y="4"/>
                </a:lnTo>
                <a:lnTo>
                  <a:pt x="86" y="10"/>
                </a:lnTo>
                <a:lnTo>
                  <a:pt x="92" y="14"/>
                </a:lnTo>
                <a:lnTo>
                  <a:pt x="96" y="18"/>
                </a:lnTo>
                <a:lnTo>
                  <a:pt x="98" y="24"/>
                </a:lnTo>
                <a:lnTo>
                  <a:pt x="98" y="30"/>
                </a:lnTo>
                <a:lnTo>
                  <a:pt x="98" y="30"/>
                </a:lnTo>
                <a:lnTo>
                  <a:pt x="98" y="34"/>
                </a:lnTo>
                <a:lnTo>
                  <a:pt x="94" y="40"/>
                </a:lnTo>
                <a:lnTo>
                  <a:pt x="90" y="44"/>
                </a:lnTo>
                <a:lnTo>
                  <a:pt x="84" y="48"/>
                </a:lnTo>
                <a:lnTo>
                  <a:pt x="68" y="52"/>
                </a:lnTo>
                <a:lnTo>
                  <a:pt x="48" y="54"/>
                </a:lnTo>
                <a:lnTo>
                  <a:pt x="48" y="54"/>
                </a:lnTo>
                <a:close/>
              </a:path>
            </a:pathLst>
          </a:custGeom>
          <a:solidFill>
            <a:srgbClr val="FFFA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" name="Rectangle 327"/>
          <p:cNvSpPr>
            <a:spLocks noChangeArrowheads="1"/>
          </p:cNvSpPr>
          <p:nvPr/>
        </p:nvSpPr>
        <p:spPr bwMode="auto">
          <a:xfrm rot="1244368" flipH="1">
            <a:off x="11261467" y="4012166"/>
            <a:ext cx="118734" cy="1057694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3" name="Oval 329"/>
          <p:cNvSpPr>
            <a:spLocks noChangeArrowheads="1"/>
          </p:cNvSpPr>
          <p:nvPr/>
        </p:nvSpPr>
        <p:spPr bwMode="auto">
          <a:xfrm flipH="1">
            <a:off x="11057855" y="4788713"/>
            <a:ext cx="244060" cy="23943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" name="Freeform 146"/>
          <p:cNvSpPr>
            <a:spLocks/>
          </p:cNvSpPr>
          <p:nvPr/>
        </p:nvSpPr>
        <p:spPr bwMode="auto">
          <a:xfrm>
            <a:off x="11287467" y="5502255"/>
            <a:ext cx="16237" cy="9940"/>
          </a:xfrm>
          <a:custGeom>
            <a:avLst/>
            <a:gdLst>
              <a:gd name="T0" fmla="*/ 11 w 29"/>
              <a:gd name="T1" fmla="*/ 24 h 27"/>
              <a:gd name="T2" fmla="*/ 4 w 29"/>
              <a:gd name="T3" fmla="*/ 24 h 27"/>
              <a:gd name="T4" fmla="*/ 0 w 29"/>
              <a:gd name="T5" fmla="*/ 24 h 27"/>
              <a:gd name="T6" fmla="*/ 0 w 29"/>
              <a:gd name="T7" fmla="*/ 17 h 27"/>
              <a:gd name="T8" fmla="*/ 1 w 29"/>
              <a:gd name="T9" fmla="*/ 12 h 27"/>
              <a:gd name="T10" fmla="*/ 3 w 29"/>
              <a:gd name="T11" fmla="*/ 5 h 27"/>
              <a:gd name="T12" fmla="*/ 6 w 29"/>
              <a:gd name="T13" fmla="*/ 0 h 27"/>
              <a:gd name="T14" fmla="*/ 11 w 29"/>
              <a:gd name="T15" fmla="*/ 0 h 27"/>
              <a:gd name="T16" fmla="*/ 20 w 29"/>
              <a:gd name="T17" fmla="*/ 0 h 27"/>
              <a:gd name="T18" fmla="*/ 25 w 29"/>
              <a:gd name="T19" fmla="*/ 4 h 27"/>
              <a:gd name="T20" fmla="*/ 28 w 29"/>
              <a:gd name="T21" fmla="*/ 8 h 27"/>
              <a:gd name="T22" fmla="*/ 28 w 29"/>
              <a:gd name="T23" fmla="*/ 11 h 27"/>
              <a:gd name="T24" fmla="*/ 28 w 29"/>
              <a:gd name="T25" fmla="*/ 15 h 27"/>
              <a:gd name="T26" fmla="*/ 28 w 29"/>
              <a:gd name="T27" fmla="*/ 20 h 27"/>
              <a:gd name="T28" fmla="*/ 29 w 29"/>
              <a:gd name="T29" fmla="*/ 27 h 27"/>
              <a:gd name="T30" fmla="*/ 20 w 29"/>
              <a:gd name="T31" fmla="*/ 25 h 27"/>
              <a:gd name="T32" fmla="*/ 11 w 29"/>
              <a:gd name="T33" fmla="*/ 24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" h="27">
                <a:moveTo>
                  <a:pt x="11" y="24"/>
                </a:moveTo>
                <a:lnTo>
                  <a:pt x="4" y="24"/>
                </a:lnTo>
                <a:lnTo>
                  <a:pt x="0" y="24"/>
                </a:lnTo>
                <a:lnTo>
                  <a:pt x="0" y="17"/>
                </a:lnTo>
                <a:lnTo>
                  <a:pt x="1" y="12"/>
                </a:lnTo>
                <a:lnTo>
                  <a:pt x="3" y="5"/>
                </a:lnTo>
                <a:lnTo>
                  <a:pt x="6" y="0"/>
                </a:lnTo>
                <a:lnTo>
                  <a:pt x="11" y="0"/>
                </a:lnTo>
                <a:lnTo>
                  <a:pt x="20" y="0"/>
                </a:lnTo>
                <a:lnTo>
                  <a:pt x="25" y="4"/>
                </a:lnTo>
                <a:lnTo>
                  <a:pt x="28" y="8"/>
                </a:lnTo>
                <a:lnTo>
                  <a:pt x="28" y="11"/>
                </a:lnTo>
                <a:lnTo>
                  <a:pt x="28" y="15"/>
                </a:lnTo>
                <a:lnTo>
                  <a:pt x="28" y="20"/>
                </a:lnTo>
                <a:lnTo>
                  <a:pt x="29" y="27"/>
                </a:lnTo>
                <a:lnTo>
                  <a:pt x="20" y="25"/>
                </a:lnTo>
                <a:lnTo>
                  <a:pt x="11" y="24"/>
                </a:lnTo>
                <a:close/>
              </a:path>
            </a:pathLst>
          </a:cu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2" name="Freeform 193"/>
          <p:cNvSpPr>
            <a:spLocks/>
          </p:cNvSpPr>
          <p:nvPr/>
        </p:nvSpPr>
        <p:spPr bwMode="auto">
          <a:xfrm flipH="1">
            <a:off x="11281039" y="5288853"/>
            <a:ext cx="210067" cy="82317"/>
          </a:xfrm>
          <a:custGeom>
            <a:avLst/>
            <a:gdLst>
              <a:gd name="T0" fmla="*/ 0 w 126"/>
              <a:gd name="T1" fmla="*/ 44 h 44"/>
              <a:gd name="T2" fmla="*/ 0 w 126"/>
              <a:gd name="T3" fmla="*/ 44 h 44"/>
              <a:gd name="T4" fmla="*/ 8 w 126"/>
              <a:gd name="T5" fmla="*/ 36 h 44"/>
              <a:gd name="T6" fmla="*/ 28 w 126"/>
              <a:gd name="T7" fmla="*/ 20 h 44"/>
              <a:gd name="T8" fmla="*/ 40 w 126"/>
              <a:gd name="T9" fmla="*/ 12 h 44"/>
              <a:gd name="T10" fmla="*/ 52 w 126"/>
              <a:gd name="T11" fmla="*/ 6 h 44"/>
              <a:gd name="T12" fmla="*/ 64 w 126"/>
              <a:gd name="T13" fmla="*/ 0 h 44"/>
              <a:gd name="T14" fmla="*/ 74 w 126"/>
              <a:gd name="T15" fmla="*/ 0 h 44"/>
              <a:gd name="T16" fmla="*/ 74 w 126"/>
              <a:gd name="T17" fmla="*/ 0 h 44"/>
              <a:gd name="T18" fmla="*/ 84 w 126"/>
              <a:gd name="T19" fmla="*/ 4 h 44"/>
              <a:gd name="T20" fmla="*/ 94 w 126"/>
              <a:gd name="T21" fmla="*/ 8 h 44"/>
              <a:gd name="T22" fmla="*/ 110 w 126"/>
              <a:gd name="T23" fmla="*/ 18 h 44"/>
              <a:gd name="T24" fmla="*/ 122 w 126"/>
              <a:gd name="T25" fmla="*/ 28 h 44"/>
              <a:gd name="T26" fmla="*/ 126 w 126"/>
              <a:gd name="T27" fmla="*/ 32 h 44"/>
              <a:gd name="T28" fmla="*/ 126 w 126"/>
              <a:gd name="T29" fmla="*/ 32 h 44"/>
              <a:gd name="T30" fmla="*/ 120 w 126"/>
              <a:gd name="T31" fmla="*/ 30 h 44"/>
              <a:gd name="T32" fmla="*/ 106 w 126"/>
              <a:gd name="T33" fmla="*/ 24 h 44"/>
              <a:gd name="T34" fmla="*/ 96 w 126"/>
              <a:gd name="T35" fmla="*/ 20 h 44"/>
              <a:gd name="T36" fmla="*/ 86 w 126"/>
              <a:gd name="T37" fmla="*/ 18 h 44"/>
              <a:gd name="T38" fmla="*/ 74 w 126"/>
              <a:gd name="T39" fmla="*/ 16 h 44"/>
              <a:gd name="T40" fmla="*/ 60 w 126"/>
              <a:gd name="T41" fmla="*/ 18 h 44"/>
              <a:gd name="T42" fmla="*/ 60 w 126"/>
              <a:gd name="T43" fmla="*/ 18 h 44"/>
              <a:gd name="T44" fmla="*/ 48 w 126"/>
              <a:gd name="T45" fmla="*/ 20 h 44"/>
              <a:gd name="T46" fmla="*/ 38 w 126"/>
              <a:gd name="T47" fmla="*/ 24 h 44"/>
              <a:gd name="T48" fmla="*/ 18 w 126"/>
              <a:gd name="T49" fmla="*/ 32 h 44"/>
              <a:gd name="T50" fmla="*/ 6 w 126"/>
              <a:gd name="T51" fmla="*/ 40 h 44"/>
              <a:gd name="T52" fmla="*/ 0 w 126"/>
              <a:gd name="T53" fmla="*/ 44 h 44"/>
              <a:gd name="T54" fmla="*/ 0 w 126"/>
              <a:gd name="T5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6" h="44">
                <a:moveTo>
                  <a:pt x="0" y="44"/>
                </a:moveTo>
                <a:lnTo>
                  <a:pt x="0" y="44"/>
                </a:lnTo>
                <a:lnTo>
                  <a:pt x="8" y="36"/>
                </a:lnTo>
                <a:lnTo>
                  <a:pt x="28" y="20"/>
                </a:lnTo>
                <a:lnTo>
                  <a:pt x="40" y="12"/>
                </a:lnTo>
                <a:lnTo>
                  <a:pt x="52" y="6"/>
                </a:lnTo>
                <a:lnTo>
                  <a:pt x="64" y="0"/>
                </a:lnTo>
                <a:lnTo>
                  <a:pt x="74" y="0"/>
                </a:lnTo>
                <a:lnTo>
                  <a:pt x="74" y="0"/>
                </a:lnTo>
                <a:lnTo>
                  <a:pt x="84" y="4"/>
                </a:lnTo>
                <a:lnTo>
                  <a:pt x="94" y="8"/>
                </a:lnTo>
                <a:lnTo>
                  <a:pt x="110" y="18"/>
                </a:lnTo>
                <a:lnTo>
                  <a:pt x="122" y="28"/>
                </a:lnTo>
                <a:lnTo>
                  <a:pt x="126" y="32"/>
                </a:lnTo>
                <a:lnTo>
                  <a:pt x="126" y="32"/>
                </a:lnTo>
                <a:lnTo>
                  <a:pt x="120" y="30"/>
                </a:lnTo>
                <a:lnTo>
                  <a:pt x="106" y="24"/>
                </a:lnTo>
                <a:lnTo>
                  <a:pt x="96" y="20"/>
                </a:lnTo>
                <a:lnTo>
                  <a:pt x="86" y="18"/>
                </a:lnTo>
                <a:lnTo>
                  <a:pt x="74" y="16"/>
                </a:lnTo>
                <a:lnTo>
                  <a:pt x="60" y="18"/>
                </a:lnTo>
                <a:lnTo>
                  <a:pt x="60" y="18"/>
                </a:lnTo>
                <a:lnTo>
                  <a:pt x="48" y="20"/>
                </a:lnTo>
                <a:lnTo>
                  <a:pt x="38" y="24"/>
                </a:lnTo>
                <a:lnTo>
                  <a:pt x="18" y="32"/>
                </a:lnTo>
                <a:lnTo>
                  <a:pt x="6" y="4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B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" name="Line 199"/>
          <p:cNvSpPr>
            <a:spLocks noChangeShapeType="1"/>
          </p:cNvSpPr>
          <p:nvPr/>
        </p:nvSpPr>
        <p:spPr bwMode="auto">
          <a:xfrm rot="598685" flipH="1">
            <a:off x="11525021" y="5125925"/>
            <a:ext cx="0" cy="360534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3" name="Freeform 197"/>
          <p:cNvSpPr>
            <a:spLocks/>
          </p:cNvSpPr>
          <p:nvPr/>
        </p:nvSpPr>
        <p:spPr bwMode="auto">
          <a:xfrm rot="598685" flipH="1">
            <a:off x="11365248" y="4598202"/>
            <a:ext cx="507552" cy="916357"/>
          </a:xfrm>
          <a:custGeom>
            <a:avLst/>
            <a:gdLst>
              <a:gd name="T0" fmla="*/ 376 w 536"/>
              <a:gd name="T1" fmla="*/ 0 h 488"/>
              <a:gd name="T2" fmla="*/ 424 w 536"/>
              <a:gd name="T3" fmla="*/ 192 h 488"/>
              <a:gd name="T4" fmla="*/ 472 w 536"/>
              <a:gd name="T5" fmla="*/ 240 h 488"/>
              <a:gd name="T6" fmla="*/ 520 w 536"/>
              <a:gd name="T7" fmla="*/ 384 h 488"/>
              <a:gd name="T8" fmla="*/ 376 w 536"/>
              <a:gd name="T9" fmla="*/ 480 h 488"/>
              <a:gd name="T10" fmla="*/ 40 w 536"/>
              <a:gd name="T11" fmla="*/ 432 h 488"/>
              <a:gd name="T12" fmla="*/ 136 w 536"/>
              <a:gd name="T13" fmla="*/ 240 h 488"/>
              <a:gd name="T14" fmla="*/ 136 w 536"/>
              <a:gd name="T15" fmla="*/ 48 h 488"/>
              <a:gd name="T16" fmla="*/ 424 w 536"/>
              <a:gd name="T17" fmla="*/ 48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6" h="488">
                <a:moveTo>
                  <a:pt x="376" y="0"/>
                </a:moveTo>
                <a:cubicBezTo>
                  <a:pt x="392" y="76"/>
                  <a:pt x="408" y="152"/>
                  <a:pt x="424" y="192"/>
                </a:cubicBezTo>
                <a:cubicBezTo>
                  <a:pt x="440" y="232"/>
                  <a:pt x="456" y="208"/>
                  <a:pt x="472" y="240"/>
                </a:cubicBezTo>
                <a:cubicBezTo>
                  <a:pt x="488" y="272"/>
                  <a:pt x="536" y="344"/>
                  <a:pt x="520" y="384"/>
                </a:cubicBezTo>
                <a:cubicBezTo>
                  <a:pt x="504" y="424"/>
                  <a:pt x="456" y="472"/>
                  <a:pt x="376" y="480"/>
                </a:cubicBezTo>
                <a:cubicBezTo>
                  <a:pt x="296" y="488"/>
                  <a:pt x="80" y="472"/>
                  <a:pt x="40" y="432"/>
                </a:cubicBezTo>
                <a:cubicBezTo>
                  <a:pt x="0" y="392"/>
                  <a:pt x="120" y="304"/>
                  <a:pt x="136" y="240"/>
                </a:cubicBezTo>
                <a:cubicBezTo>
                  <a:pt x="152" y="176"/>
                  <a:pt x="88" y="80"/>
                  <a:pt x="136" y="48"/>
                </a:cubicBezTo>
                <a:cubicBezTo>
                  <a:pt x="184" y="16"/>
                  <a:pt x="304" y="32"/>
                  <a:pt x="424" y="48"/>
                </a:cubicBezTo>
              </a:path>
            </a:pathLst>
          </a:cu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4" name="Line 198"/>
          <p:cNvSpPr>
            <a:spLocks noChangeShapeType="1"/>
          </p:cNvSpPr>
          <p:nvPr/>
        </p:nvSpPr>
        <p:spPr bwMode="auto">
          <a:xfrm rot="598685" flipH="1">
            <a:off x="11644990" y="5147767"/>
            <a:ext cx="0" cy="360534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" name="Line 200"/>
          <p:cNvSpPr>
            <a:spLocks noChangeShapeType="1"/>
          </p:cNvSpPr>
          <p:nvPr/>
        </p:nvSpPr>
        <p:spPr bwMode="auto">
          <a:xfrm rot="598685" flipH="1">
            <a:off x="11405051" y="5104082"/>
            <a:ext cx="0" cy="360534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" name="Freeform 256"/>
          <p:cNvSpPr>
            <a:spLocks/>
          </p:cNvSpPr>
          <p:nvPr/>
        </p:nvSpPr>
        <p:spPr bwMode="auto">
          <a:xfrm rot="598685" flipH="1">
            <a:off x="11567007" y="4403655"/>
            <a:ext cx="164400" cy="88530"/>
          </a:xfrm>
          <a:custGeom>
            <a:avLst/>
            <a:gdLst>
              <a:gd name="T0" fmla="*/ 0 w 126"/>
              <a:gd name="T1" fmla="*/ 44 h 44"/>
              <a:gd name="T2" fmla="*/ 0 w 126"/>
              <a:gd name="T3" fmla="*/ 44 h 44"/>
              <a:gd name="T4" fmla="*/ 8 w 126"/>
              <a:gd name="T5" fmla="*/ 36 h 44"/>
              <a:gd name="T6" fmla="*/ 28 w 126"/>
              <a:gd name="T7" fmla="*/ 20 h 44"/>
              <a:gd name="T8" fmla="*/ 40 w 126"/>
              <a:gd name="T9" fmla="*/ 12 h 44"/>
              <a:gd name="T10" fmla="*/ 52 w 126"/>
              <a:gd name="T11" fmla="*/ 6 h 44"/>
              <a:gd name="T12" fmla="*/ 64 w 126"/>
              <a:gd name="T13" fmla="*/ 0 h 44"/>
              <a:gd name="T14" fmla="*/ 74 w 126"/>
              <a:gd name="T15" fmla="*/ 0 h 44"/>
              <a:gd name="T16" fmla="*/ 74 w 126"/>
              <a:gd name="T17" fmla="*/ 0 h 44"/>
              <a:gd name="T18" fmla="*/ 84 w 126"/>
              <a:gd name="T19" fmla="*/ 4 h 44"/>
              <a:gd name="T20" fmla="*/ 94 w 126"/>
              <a:gd name="T21" fmla="*/ 8 h 44"/>
              <a:gd name="T22" fmla="*/ 110 w 126"/>
              <a:gd name="T23" fmla="*/ 18 h 44"/>
              <a:gd name="T24" fmla="*/ 122 w 126"/>
              <a:gd name="T25" fmla="*/ 28 h 44"/>
              <a:gd name="T26" fmla="*/ 126 w 126"/>
              <a:gd name="T27" fmla="*/ 32 h 44"/>
              <a:gd name="T28" fmla="*/ 126 w 126"/>
              <a:gd name="T29" fmla="*/ 32 h 44"/>
              <a:gd name="T30" fmla="*/ 120 w 126"/>
              <a:gd name="T31" fmla="*/ 30 h 44"/>
              <a:gd name="T32" fmla="*/ 106 w 126"/>
              <a:gd name="T33" fmla="*/ 24 h 44"/>
              <a:gd name="T34" fmla="*/ 96 w 126"/>
              <a:gd name="T35" fmla="*/ 20 h 44"/>
              <a:gd name="T36" fmla="*/ 86 w 126"/>
              <a:gd name="T37" fmla="*/ 18 h 44"/>
              <a:gd name="T38" fmla="*/ 74 w 126"/>
              <a:gd name="T39" fmla="*/ 16 h 44"/>
              <a:gd name="T40" fmla="*/ 60 w 126"/>
              <a:gd name="T41" fmla="*/ 18 h 44"/>
              <a:gd name="T42" fmla="*/ 60 w 126"/>
              <a:gd name="T43" fmla="*/ 18 h 44"/>
              <a:gd name="T44" fmla="*/ 48 w 126"/>
              <a:gd name="T45" fmla="*/ 20 h 44"/>
              <a:gd name="T46" fmla="*/ 38 w 126"/>
              <a:gd name="T47" fmla="*/ 24 h 44"/>
              <a:gd name="T48" fmla="*/ 18 w 126"/>
              <a:gd name="T49" fmla="*/ 32 h 44"/>
              <a:gd name="T50" fmla="*/ 6 w 126"/>
              <a:gd name="T51" fmla="*/ 40 h 44"/>
              <a:gd name="T52" fmla="*/ 0 w 126"/>
              <a:gd name="T53" fmla="*/ 44 h 44"/>
              <a:gd name="T54" fmla="*/ 0 w 126"/>
              <a:gd name="T5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6" h="44">
                <a:moveTo>
                  <a:pt x="0" y="44"/>
                </a:moveTo>
                <a:lnTo>
                  <a:pt x="0" y="44"/>
                </a:lnTo>
                <a:lnTo>
                  <a:pt x="8" y="36"/>
                </a:lnTo>
                <a:lnTo>
                  <a:pt x="28" y="20"/>
                </a:lnTo>
                <a:lnTo>
                  <a:pt x="40" y="12"/>
                </a:lnTo>
                <a:lnTo>
                  <a:pt x="52" y="6"/>
                </a:lnTo>
                <a:lnTo>
                  <a:pt x="64" y="0"/>
                </a:lnTo>
                <a:lnTo>
                  <a:pt x="74" y="0"/>
                </a:lnTo>
                <a:lnTo>
                  <a:pt x="74" y="0"/>
                </a:lnTo>
                <a:lnTo>
                  <a:pt x="84" y="4"/>
                </a:lnTo>
                <a:lnTo>
                  <a:pt x="94" y="8"/>
                </a:lnTo>
                <a:lnTo>
                  <a:pt x="110" y="18"/>
                </a:lnTo>
                <a:lnTo>
                  <a:pt x="122" y="28"/>
                </a:lnTo>
                <a:lnTo>
                  <a:pt x="126" y="32"/>
                </a:lnTo>
                <a:lnTo>
                  <a:pt x="126" y="32"/>
                </a:lnTo>
                <a:lnTo>
                  <a:pt x="120" y="30"/>
                </a:lnTo>
                <a:lnTo>
                  <a:pt x="106" y="24"/>
                </a:lnTo>
                <a:lnTo>
                  <a:pt x="96" y="20"/>
                </a:lnTo>
                <a:lnTo>
                  <a:pt x="86" y="18"/>
                </a:lnTo>
                <a:lnTo>
                  <a:pt x="74" y="16"/>
                </a:lnTo>
                <a:lnTo>
                  <a:pt x="60" y="18"/>
                </a:lnTo>
                <a:lnTo>
                  <a:pt x="60" y="18"/>
                </a:lnTo>
                <a:lnTo>
                  <a:pt x="48" y="20"/>
                </a:lnTo>
                <a:lnTo>
                  <a:pt x="38" y="24"/>
                </a:lnTo>
                <a:lnTo>
                  <a:pt x="18" y="32"/>
                </a:lnTo>
                <a:lnTo>
                  <a:pt x="6" y="4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B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8" name="Freeform 323"/>
          <p:cNvSpPr>
            <a:spLocks/>
          </p:cNvSpPr>
          <p:nvPr/>
        </p:nvSpPr>
        <p:spPr bwMode="auto">
          <a:xfrm rot="598685" flipH="1">
            <a:off x="11570566" y="4167462"/>
            <a:ext cx="250515" cy="851125"/>
          </a:xfrm>
          <a:custGeom>
            <a:avLst/>
            <a:gdLst>
              <a:gd name="T0" fmla="*/ 208 w 232"/>
              <a:gd name="T1" fmla="*/ 248 h 832"/>
              <a:gd name="T2" fmla="*/ 160 w 232"/>
              <a:gd name="T3" fmla="*/ 104 h 832"/>
              <a:gd name="T4" fmla="*/ 16 w 232"/>
              <a:gd name="T5" fmla="*/ 104 h 832"/>
              <a:gd name="T6" fmla="*/ 64 w 232"/>
              <a:gd name="T7" fmla="*/ 728 h 832"/>
              <a:gd name="T8" fmla="*/ 208 w 232"/>
              <a:gd name="T9" fmla="*/ 728 h 832"/>
              <a:gd name="T10" fmla="*/ 208 w 232"/>
              <a:gd name="T11" fmla="*/ 248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2" h="832">
                <a:moveTo>
                  <a:pt x="208" y="248"/>
                </a:moveTo>
                <a:cubicBezTo>
                  <a:pt x="200" y="144"/>
                  <a:pt x="192" y="128"/>
                  <a:pt x="160" y="104"/>
                </a:cubicBezTo>
                <a:cubicBezTo>
                  <a:pt x="128" y="80"/>
                  <a:pt x="32" y="0"/>
                  <a:pt x="16" y="104"/>
                </a:cubicBezTo>
                <a:cubicBezTo>
                  <a:pt x="0" y="208"/>
                  <a:pt x="32" y="624"/>
                  <a:pt x="64" y="728"/>
                </a:cubicBezTo>
                <a:cubicBezTo>
                  <a:pt x="96" y="832"/>
                  <a:pt x="184" y="808"/>
                  <a:pt x="208" y="728"/>
                </a:cubicBezTo>
                <a:cubicBezTo>
                  <a:pt x="232" y="648"/>
                  <a:pt x="216" y="352"/>
                  <a:pt x="208" y="248"/>
                </a:cubicBez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9" name="Rectangle 324"/>
          <p:cNvSpPr>
            <a:spLocks noChangeArrowheads="1"/>
          </p:cNvSpPr>
          <p:nvPr/>
        </p:nvSpPr>
        <p:spPr bwMode="auto">
          <a:xfrm rot="17375868" flipH="1">
            <a:off x="11494888" y="4654003"/>
            <a:ext cx="279566" cy="30922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828103" y="5675203"/>
            <a:ext cx="857551" cy="379381"/>
            <a:chOff x="10828103" y="5675203"/>
            <a:chExt cx="857551" cy="379381"/>
          </a:xfrm>
        </p:grpSpPr>
        <p:sp>
          <p:nvSpPr>
            <p:cNvPr id="577" name="Freeform 158"/>
            <p:cNvSpPr>
              <a:spLocks/>
            </p:cNvSpPr>
            <p:nvPr/>
          </p:nvSpPr>
          <p:spPr bwMode="auto">
            <a:xfrm>
              <a:off x="11213085" y="5719893"/>
              <a:ext cx="14063" cy="9319"/>
            </a:xfrm>
            <a:custGeom>
              <a:avLst/>
              <a:gdLst>
                <a:gd name="T0" fmla="*/ 11 w 29"/>
                <a:gd name="T1" fmla="*/ 24 h 27"/>
                <a:gd name="T2" fmla="*/ 4 w 29"/>
                <a:gd name="T3" fmla="*/ 24 h 27"/>
                <a:gd name="T4" fmla="*/ 0 w 29"/>
                <a:gd name="T5" fmla="*/ 24 h 27"/>
                <a:gd name="T6" fmla="*/ 0 w 29"/>
                <a:gd name="T7" fmla="*/ 17 h 27"/>
                <a:gd name="T8" fmla="*/ 1 w 29"/>
                <a:gd name="T9" fmla="*/ 12 h 27"/>
                <a:gd name="T10" fmla="*/ 3 w 29"/>
                <a:gd name="T11" fmla="*/ 5 h 27"/>
                <a:gd name="T12" fmla="*/ 6 w 29"/>
                <a:gd name="T13" fmla="*/ 0 h 27"/>
                <a:gd name="T14" fmla="*/ 11 w 29"/>
                <a:gd name="T15" fmla="*/ 0 h 27"/>
                <a:gd name="T16" fmla="*/ 20 w 29"/>
                <a:gd name="T17" fmla="*/ 0 h 27"/>
                <a:gd name="T18" fmla="*/ 25 w 29"/>
                <a:gd name="T19" fmla="*/ 4 h 27"/>
                <a:gd name="T20" fmla="*/ 28 w 29"/>
                <a:gd name="T21" fmla="*/ 8 h 27"/>
                <a:gd name="T22" fmla="*/ 28 w 29"/>
                <a:gd name="T23" fmla="*/ 11 h 27"/>
                <a:gd name="T24" fmla="*/ 28 w 29"/>
                <a:gd name="T25" fmla="*/ 15 h 27"/>
                <a:gd name="T26" fmla="*/ 28 w 29"/>
                <a:gd name="T27" fmla="*/ 20 h 27"/>
                <a:gd name="T28" fmla="*/ 29 w 29"/>
                <a:gd name="T29" fmla="*/ 27 h 27"/>
                <a:gd name="T30" fmla="*/ 20 w 29"/>
                <a:gd name="T31" fmla="*/ 25 h 27"/>
                <a:gd name="T32" fmla="*/ 11 w 29"/>
                <a:gd name="T33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27">
                  <a:moveTo>
                    <a:pt x="11" y="24"/>
                  </a:moveTo>
                  <a:lnTo>
                    <a:pt x="4" y="24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1" y="12"/>
                  </a:lnTo>
                  <a:lnTo>
                    <a:pt x="3" y="5"/>
                  </a:lnTo>
                  <a:lnTo>
                    <a:pt x="6" y="0"/>
                  </a:lnTo>
                  <a:lnTo>
                    <a:pt x="11" y="0"/>
                  </a:lnTo>
                  <a:lnTo>
                    <a:pt x="20" y="0"/>
                  </a:lnTo>
                  <a:lnTo>
                    <a:pt x="25" y="4"/>
                  </a:lnTo>
                  <a:lnTo>
                    <a:pt x="28" y="8"/>
                  </a:lnTo>
                  <a:lnTo>
                    <a:pt x="28" y="11"/>
                  </a:lnTo>
                  <a:lnTo>
                    <a:pt x="28" y="15"/>
                  </a:lnTo>
                  <a:lnTo>
                    <a:pt x="28" y="20"/>
                  </a:lnTo>
                  <a:lnTo>
                    <a:pt x="29" y="27"/>
                  </a:lnTo>
                  <a:lnTo>
                    <a:pt x="20" y="25"/>
                  </a:lnTo>
                  <a:lnTo>
                    <a:pt x="11" y="24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8" name="Freeform 136"/>
            <p:cNvSpPr>
              <a:spLocks/>
            </p:cNvSpPr>
            <p:nvPr/>
          </p:nvSpPr>
          <p:spPr bwMode="auto">
            <a:xfrm>
              <a:off x="10828103" y="5824304"/>
              <a:ext cx="600771" cy="230280"/>
            </a:xfrm>
            <a:custGeom>
              <a:avLst/>
              <a:gdLst>
                <a:gd name="T0" fmla="*/ 703 w 1000"/>
                <a:gd name="T1" fmla="*/ 559 h 559"/>
                <a:gd name="T2" fmla="*/ 572 w 1000"/>
                <a:gd name="T3" fmla="*/ 546 h 559"/>
                <a:gd name="T4" fmla="*/ 434 w 1000"/>
                <a:gd name="T5" fmla="*/ 529 h 559"/>
                <a:gd name="T6" fmla="*/ 297 w 1000"/>
                <a:gd name="T7" fmla="*/ 503 h 559"/>
                <a:gd name="T8" fmla="*/ 176 w 1000"/>
                <a:gd name="T9" fmla="*/ 466 h 559"/>
                <a:gd name="T10" fmla="*/ 78 w 1000"/>
                <a:gd name="T11" fmla="*/ 414 h 559"/>
                <a:gd name="T12" fmla="*/ 16 w 1000"/>
                <a:gd name="T13" fmla="*/ 346 h 559"/>
                <a:gd name="T14" fmla="*/ 0 w 1000"/>
                <a:gd name="T15" fmla="*/ 258 h 559"/>
                <a:gd name="T16" fmla="*/ 43 w 1000"/>
                <a:gd name="T17" fmla="*/ 148 h 559"/>
                <a:gd name="T18" fmla="*/ 60 w 1000"/>
                <a:gd name="T19" fmla="*/ 127 h 559"/>
                <a:gd name="T20" fmla="*/ 79 w 1000"/>
                <a:gd name="T21" fmla="*/ 105 h 559"/>
                <a:gd name="T22" fmla="*/ 100 w 1000"/>
                <a:gd name="T23" fmla="*/ 84 h 559"/>
                <a:gd name="T24" fmla="*/ 122 w 1000"/>
                <a:gd name="T25" fmla="*/ 65 h 559"/>
                <a:gd name="T26" fmla="*/ 143 w 1000"/>
                <a:gd name="T27" fmla="*/ 44 h 559"/>
                <a:gd name="T28" fmla="*/ 166 w 1000"/>
                <a:gd name="T29" fmla="*/ 28 h 559"/>
                <a:gd name="T30" fmla="*/ 191 w 1000"/>
                <a:gd name="T31" fmla="*/ 12 h 559"/>
                <a:gd name="T32" fmla="*/ 219 w 1000"/>
                <a:gd name="T33" fmla="*/ 0 h 559"/>
                <a:gd name="T34" fmla="*/ 337 w 1000"/>
                <a:gd name="T35" fmla="*/ 13 h 559"/>
                <a:gd name="T36" fmla="*/ 465 w 1000"/>
                <a:gd name="T37" fmla="*/ 45 h 559"/>
                <a:gd name="T38" fmla="*/ 594 w 1000"/>
                <a:gd name="T39" fmla="*/ 91 h 559"/>
                <a:gd name="T40" fmla="*/ 719 w 1000"/>
                <a:gd name="T41" fmla="*/ 152 h 559"/>
                <a:gd name="T42" fmla="*/ 829 w 1000"/>
                <a:gd name="T43" fmla="*/ 223 h 559"/>
                <a:gd name="T44" fmla="*/ 919 w 1000"/>
                <a:gd name="T45" fmla="*/ 305 h 559"/>
                <a:gd name="T46" fmla="*/ 978 w 1000"/>
                <a:gd name="T47" fmla="*/ 396 h 559"/>
                <a:gd name="T48" fmla="*/ 1000 w 1000"/>
                <a:gd name="T49" fmla="*/ 496 h 559"/>
                <a:gd name="T50" fmla="*/ 957 w 1000"/>
                <a:gd name="T51" fmla="*/ 513 h 559"/>
                <a:gd name="T52" fmla="*/ 922 w 1000"/>
                <a:gd name="T53" fmla="*/ 527 h 559"/>
                <a:gd name="T54" fmla="*/ 888 w 1000"/>
                <a:gd name="T55" fmla="*/ 536 h 559"/>
                <a:gd name="T56" fmla="*/ 859 w 1000"/>
                <a:gd name="T57" fmla="*/ 544 h 559"/>
                <a:gd name="T58" fmla="*/ 825 w 1000"/>
                <a:gd name="T59" fmla="*/ 548 h 559"/>
                <a:gd name="T60" fmla="*/ 790 w 1000"/>
                <a:gd name="T61" fmla="*/ 553 h 559"/>
                <a:gd name="T62" fmla="*/ 749 w 1000"/>
                <a:gd name="T63" fmla="*/ 555 h 559"/>
                <a:gd name="T64" fmla="*/ 703 w 1000"/>
                <a:gd name="T65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0" h="559">
                  <a:moveTo>
                    <a:pt x="703" y="559"/>
                  </a:moveTo>
                  <a:lnTo>
                    <a:pt x="572" y="546"/>
                  </a:lnTo>
                  <a:lnTo>
                    <a:pt x="434" y="529"/>
                  </a:lnTo>
                  <a:lnTo>
                    <a:pt x="297" y="503"/>
                  </a:lnTo>
                  <a:lnTo>
                    <a:pt x="176" y="466"/>
                  </a:lnTo>
                  <a:lnTo>
                    <a:pt x="78" y="414"/>
                  </a:lnTo>
                  <a:lnTo>
                    <a:pt x="16" y="346"/>
                  </a:lnTo>
                  <a:lnTo>
                    <a:pt x="0" y="258"/>
                  </a:lnTo>
                  <a:lnTo>
                    <a:pt x="43" y="148"/>
                  </a:lnTo>
                  <a:lnTo>
                    <a:pt x="60" y="127"/>
                  </a:lnTo>
                  <a:lnTo>
                    <a:pt x="79" y="105"/>
                  </a:lnTo>
                  <a:lnTo>
                    <a:pt x="100" y="84"/>
                  </a:lnTo>
                  <a:lnTo>
                    <a:pt x="122" y="65"/>
                  </a:lnTo>
                  <a:lnTo>
                    <a:pt x="143" y="44"/>
                  </a:lnTo>
                  <a:lnTo>
                    <a:pt x="166" y="28"/>
                  </a:lnTo>
                  <a:lnTo>
                    <a:pt x="191" y="12"/>
                  </a:lnTo>
                  <a:lnTo>
                    <a:pt x="219" y="0"/>
                  </a:lnTo>
                  <a:lnTo>
                    <a:pt x="337" y="13"/>
                  </a:lnTo>
                  <a:lnTo>
                    <a:pt x="465" y="45"/>
                  </a:lnTo>
                  <a:lnTo>
                    <a:pt x="594" y="91"/>
                  </a:lnTo>
                  <a:lnTo>
                    <a:pt x="719" y="152"/>
                  </a:lnTo>
                  <a:lnTo>
                    <a:pt x="829" y="223"/>
                  </a:lnTo>
                  <a:lnTo>
                    <a:pt x="919" y="305"/>
                  </a:lnTo>
                  <a:lnTo>
                    <a:pt x="978" y="396"/>
                  </a:lnTo>
                  <a:lnTo>
                    <a:pt x="1000" y="496"/>
                  </a:lnTo>
                  <a:lnTo>
                    <a:pt x="957" y="513"/>
                  </a:lnTo>
                  <a:lnTo>
                    <a:pt x="922" y="527"/>
                  </a:lnTo>
                  <a:lnTo>
                    <a:pt x="888" y="536"/>
                  </a:lnTo>
                  <a:lnTo>
                    <a:pt x="859" y="544"/>
                  </a:lnTo>
                  <a:lnTo>
                    <a:pt x="825" y="548"/>
                  </a:lnTo>
                  <a:lnTo>
                    <a:pt x="790" y="553"/>
                  </a:lnTo>
                  <a:lnTo>
                    <a:pt x="749" y="555"/>
                  </a:lnTo>
                  <a:lnTo>
                    <a:pt x="703" y="5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9" name="Freeform 137"/>
            <p:cNvSpPr>
              <a:spLocks/>
            </p:cNvSpPr>
            <p:nvPr/>
          </p:nvSpPr>
          <p:spPr bwMode="auto">
            <a:xfrm>
              <a:off x="11404212" y="5812707"/>
              <a:ext cx="281442" cy="195489"/>
            </a:xfrm>
            <a:custGeom>
              <a:avLst/>
              <a:gdLst>
                <a:gd name="T0" fmla="*/ 56 w 469"/>
                <a:gd name="T1" fmla="*/ 473 h 473"/>
                <a:gd name="T2" fmla="*/ 35 w 469"/>
                <a:gd name="T3" fmla="*/ 417 h 473"/>
                <a:gd name="T4" fmla="*/ 16 w 469"/>
                <a:gd name="T5" fmla="*/ 379 h 473"/>
                <a:gd name="T6" fmla="*/ 3 w 469"/>
                <a:gd name="T7" fmla="*/ 353 h 473"/>
                <a:gd name="T8" fmla="*/ 0 w 469"/>
                <a:gd name="T9" fmla="*/ 333 h 473"/>
                <a:gd name="T10" fmla="*/ 6 w 469"/>
                <a:gd name="T11" fmla="*/ 314 h 473"/>
                <a:gd name="T12" fmla="*/ 31 w 469"/>
                <a:gd name="T13" fmla="*/ 291 h 473"/>
                <a:gd name="T14" fmla="*/ 72 w 469"/>
                <a:gd name="T15" fmla="*/ 258 h 473"/>
                <a:gd name="T16" fmla="*/ 137 w 469"/>
                <a:gd name="T17" fmla="*/ 211 h 473"/>
                <a:gd name="T18" fmla="*/ 181 w 469"/>
                <a:gd name="T19" fmla="*/ 187 h 473"/>
                <a:gd name="T20" fmla="*/ 226 w 469"/>
                <a:gd name="T21" fmla="*/ 166 h 473"/>
                <a:gd name="T22" fmla="*/ 270 w 469"/>
                <a:gd name="T23" fmla="*/ 147 h 473"/>
                <a:gd name="T24" fmla="*/ 312 w 469"/>
                <a:gd name="T25" fmla="*/ 129 h 473"/>
                <a:gd name="T26" fmla="*/ 345 w 469"/>
                <a:gd name="T27" fmla="*/ 105 h 473"/>
                <a:gd name="T28" fmla="*/ 376 w 469"/>
                <a:gd name="T29" fmla="*/ 77 h 473"/>
                <a:gd name="T30" fmla="*/ 398 w 469"/>
                <a:gd name="T31" fmla="*/ 43 h 473"/>
                <a:gd name="T32" fmla="*/ 413 w 469"/>
                <a:gd name="T33" fmla="*/ 0 h 473"/>
                <a:gd name="T34" fmla="*/ 440 w 469"/>
                <a:gd name="T35" fmla="*/ 13 h 473"/>
                <a:gd name="T36" fmla="*/ 459 w 469"/>
                <a:gd name="T37" fmla="*/ 36 h 473"/>
                <a:gd name="T38" fmla="*/ 468 w 469"/>
                <a:gd name="T39" fmla="*/ 64 h 473"/>
                <a:gd name="T40" fmla="*/ 469 w 469"/>
                <a:gd name="T41" fmla="*/ 100 h 473"/>
                <a:gd name="T42" fmla="*/ 460 w 469"/>
                <a:gd name="T43" fmla="*/ 135 h 473"/>
                <a:gd name="T44" fmla="*/ 447 w 469"/>
                <a:gd name="T45" fmla="*/ 171 h 473"/>
                <a:gd name="T46" fmla="*/ 428 w 469"/>
                <a:gd name="T47" fmla="*/ 202 h 473"/>
                <a:gd name="T48" fmla="*/ 404 w 469"/>
                <a:gd name="T49" fmla="*/ 227 h 473"/>
                <a:gd name="T50" fmla="*/ 359 w 469"/>
                <a:gd name="T51" fmla="*/ 242 h 473"/>
                <a:gd name="T52" fmla="*/ 323 w 469"/>
                <a:gd name="T53" fmla="*/ 254 h 473"/>
                <a:gd name="T54" fmla="*/ 294 w 469"/>
                <a:gd name="T55" fmla="*/ 266 h 473"/>
                <a:gd name="T56" fmla="*/ 269 w 469"/>
                <a:gd name="T57" fmla="*/ 278 h 473"/>
                <a:gd name="T58" fmla="*/ 242 w 469"/>
                <a:gd name="T59" fmla="*/ 291 h 473"/>
                <a:gd name="T60" fmla="*/ 219 w 469"/>
                <a:gd name="T61" fmla="*/ 307 h 473"/>
                <a:gd name="T62" fmla="*/ 191 w 469"/>
                <a:gd name="T63" fmla="*/ 329 h 473"/>
                <a:gd name="T64" fmla="*/ 160 w 469"/>
                <a:gd name="T65" fmla="*/ 357 h 473"/>
                <a:gd name="T66" fmla="*/ 151 w 469"/>
                <a:gd name="T67" fmla="*/ 369 h 473"/>
                <a:gd name="T68" fmla="*/ 141 w 469"/>
                <a:gd name="T69" fmla="*/ 383 h 473"/>
                <a:gd name="T70" fmla="*/ 128 w 469"/>
                <a:gd name="T71" fmla="*/ 401 h 473"/>
                <a:gd name="T72" fmla="*/ 115 w 469"/>
                <a:gd name="T73" fmla="*/ 420 h 473"/>
                <a:gd name="T74" fmla="*/ 98 w 469"/>
                <a:gd name="T75" fmla="*/ 437 h 473"/>
                <a:gd name="T76" fmla="*/ 85 w 469"/>
                <a:gd name="T77" fmla="*/ 453 h 473"/>
                <a:gd name="T78" fmla="*/ 69 w 469"/>
                <a:gd name="T79" fmla="*/ 466 h 473"/>
                <a:gd name="T80" fmla="*/ 56 w 469"/>
                <a:gd name="T81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9" h="473">
                  <a:moveTo>
                    <a:pt x="56" y="473"/>
                  </a:moveTo>
                  <a:lnTo>
                    <a:pt x="35" y="417"/>
                  </a:lnTo>
                  <a:lnTo>
                    <a:pt x="16" y="379"/>
                  </a:lnTo>
                  <a:lnTo>
                    <a:pt x="3" y="353"/>
                  </a:lnTo>
                  <a:lnTo>
                    <a:pt x="0" y="333"/>
                  </a:lnTo>
                  <a:lnTo>
                    <a:pt x="6" y="314"/>
                  </a:lnTo>
                  <a:lnTo>
                    <a:pt x="31" y="291"/>
                  </a:lnTo>
                  <a:lnTo>
                    <a:pt x="72" y="258"/>
                  </a:lnTo>
                  <a:lnTo>
                    <a:pt x="137" y="211"/>
                  </a:lnTo>
                  <a:lnTo>
                    <a:pt x="181" y="187"/>
                  </a:lnTo>
                  <a:lnTo>
                    <a:pt x="226" y="166"/>
                  </a:lnTo>
                  <a:lnTo>
                    <a:pt x="270" y="147"/>
                  </a:lnTo>
                  <a:lnTo>
                    <a:pt x="312" y="129"/>
                  </a:lnTo>
                  <a:lnTo>
                    <a:pt x="345" y="105"/>
                  </a:lnTo>
                  <a:lnTo>
                    <a:pt x="376" y="77"/>
                  </a:lnTo>
                  <a:lnTo>
                    <a:pt x="398" y="43"/>
                  </a:lnTo>
                  <a:lnTo>
                    <a:pt x="413" y="0"/>
                  </a:lnTo>
                  <a:lnTo>
                    <a:pt x="440" y="13"/>
                  </a:lnTo>
                  <a:lnTo>
                    <a:pt x="459" y="36"/>
                  </a:lnTo>
                  <a:lnTo>
                    <a:pt x="468" y="64"/>
                  </a:lnTo>
                  <a:lnTo>
                    <a:pt x="469" y="100"/>
                  </a:lnTo>
                  <a:lnTo>
                    <a:pt x="460" y="135"/>
                  </a:lnTo>
                  <a:lnTo>
                    <a:pt x="447" y="171"/>
                  </a:lnTo>
                  <a:lnTo>
                    <a:pt x="428" y="202"/>
                  </a:lnTo>
                  <a:lnTo>
                    <a:pt x="404" y="227"/>
                  </a:lnTo>
                  <a:lnTo>
                    <a:pt x="359" y="242"/>
                  </a:lnTo>
                  <a:lnTo>
                    <a:pt x="323" y="254"/>
                  </a:lnTo>
                  <a:lnTo>
                    <a:pt x="294" y="266"/>
                  </a:lnTo>
                  <a:lnTo>
                    <a:pt x="269" y="278"/>
                  </a:lnTo>
                  <a:lnTo>
                    <a:pt x="242" y="291"/>
                  </a:lnTo>
                  <a:lnTo>
                    <a:pt x="219" y="307"/>
                  </a:lnTo>
                  <a:lnTo>
                    <a:pt x="191" y="329"/>
                  </a:lnTo>
                  <a:lnTo>
                    <a:pt x="160" y="357"/>
                  </a:lnTo>
                  <a:lnTo>
                    <a:pt x="151" y="369"/>
                  </a:lnTo>
                  <a:lnTo>
                    <a:pt x="141" y="383"/>
                  </a:lnTo>
                  <a:lnTo>
                    <a:pt x="128" y="401"/>
                  </a:lnTo>
                  <a:lnTo>
                    <a:pt x="115" y="420"/>
                  </a:lnTo>
                  <a:lnTo>
                    <a:pt x="98" y="437"/>
                  </a:lnTo>
                  <a:lnTo>
                    <a:pt x="85" y="453"/>
                  </a:lnTo>
                  <a:lnTo>
                    <a:pt x="69" y="466"/>
                  </a:lnTo>
                  <a:lnTo>
                    <a:pt x="56" y="4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1" name="Freeform 139"/>
            <p:cNvSpPr>
              <a:spLocks/>
            </p:cNvSpPr>
            <p:nvPr/>
          </p:nvSpPr>
          <p:spPr bwMode="auto">
            <a:xfrm>
              <a:off x="11322109" y="5832478"/>
              <a:ext cx="225514" cy="62955"/>
            </a:xfrm>
            <a:custGeom>
              <a:avLst/>
              <a:gdLst>
                <a:gd name="T0" fmla="*/ 342 w 375"/>
                <a:gd name="T1" fmla="*/ 152 h 152"/>
                <a:gd name="T2" fmla="*/ 295 w 375"/>
                <a:gd name="T3" fmla="*/ 128 h 152"/>
                <a:gd name="T4" fmla="*/ 253 w 375"/>
                <a:gd name="T5" fmla="*/ 108 h 152"/>
                <a:gd name="T6" fmla="*/ 211 w 375"/>
                <a:gd name="T7" fmla="*/ 91 h 152"/>
                <a:gd name="T8" fmla="*/ 173 w 375"/>
                <a:gd name="T9" fmla="*/ 77 h 152"/>
                <a:gd name="T10" fmla="*/ 132 w 375"/>
                <a:gd name="T11" fmla="*/ 62 h 152"/>
                <a:gd name="T12" fmla="*/ 92 w 375"/>
                <a:gd name="T13" fmla="*/ 51 h 152"/>
                <a:gd name="T14" fmla="*/ 47 w 375"/>
                <a:gd name="T15" fmla="*/ 38 h 152"/>
                <a:gd name="T16" fmla="*/ 0 w 375"/>
                <a:gd name="T17" fmla="*/ 27 h 152"/>
                <a:gd name="T18" fmla="*/ 13 w 375"/>
                <a:gd name="T19" fmla="*/ 3 h 152"/>
                <a:gd name="T20" fmla="*/ 51 w 375"/>
                <a:gd name="T21" fmla="*/ 0 h 152"/>
                <a:gd name="T22" fmla="*/ 105 w 375"/>
                <a:gd name="T23" fmla="*/ 12 h 152"/>
                <a:gd name="T24" fmla="*/ 172 w 375"/>
                <a:gd name="T25" fmla="*/ 36 h 152"/>
                <a:gd name="T26" fmla="*/ 236 w 375"/>
                <a:gd name="T27" fmla="*/ 63 h 152"/>
                <a:gd name="T28" fmla="*/ 298 w 375"/>
                <a:gd name="T29" fmla="*/ 91 h 152"/>
                <a:gd name="T30" fmla="*/ 345 w 375"/>
                <a:gd name="T31" fmla="*/ 115 h 152"/>
                <a:gd name="T32" fmla="*/ 375 w 375"/>
                <a:gd name="T33" fmla="*/ 128 h 152"/>
                <a:gd name="T34" fmla="*/ 375 w 375"/>
                <a:gd name="T35" fmla="*/ 134 h 152"/>
                <a:gd name="T36" fmla="*/ 375 w 375"/>
                <a:gd name="T37" fmla="*/ 140 h 152"/>
                <a:gd name="T38" fmla="*/ 363 w 375"/>
                <a:gd name="T39" fmla="*/ 147 h 152"/>
                <a:gd name="T40" fmla="*/ 357 w 375"/>
                <a:gd name="T41" fmla="*/ 150 h 152"/>
                <a:gd name="T42" fmla="*/ 350 w 375"/>
                <a:gd name="T43" fmla="*/ 151 h 152"/>
                <a:gd name="T44" fmla="*/ 342 w 375"/>
                <a:gd name="T4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152">
                  <a:moveTo>
                    <a:pt x="342" y="152"/>
                  </a:moveTo>
                  <a:lnTo>
                    <a:pt x="295" y="128"/>
                  </a:lnTo>
                  <a:lnTo>
                    <a:pt x="253" y="108"/>
                  </a:lnTo>
                  <a:lnTo>
                    <a:pt x="211" y="91"/>
                  </a:lnTo>
                  <a:lnTo>
                    <a:pt x="173" y="77"/>
                  </a:lnTo>
                  <a:lnTo>
                    <a:pt x="132" y="62"/>
                  </a:lnTo>
                  <a:lnTo>
                    <a:pt x="92" y="51"/>
                  </a:lnTo>
                  <a:lnTo>
                    <a:pt x="47" y="38"/>
                  </a:lnTo>
                  <a:lnTo>
                    <a:pt x="0" y="27"/>
                  </a:lnTo>
                  <a:lnTo>
                    <a:pt x="13" y="3"/>
                  </a:lnTo>
                  <a:lnTo>
                    <a:pt x="51" y="0"/>
                  </a:lnTo>
                  <a:lnTo>
                    <a:pt x="105" y="12"/>
                  </a:lnTo>
                  <a:lnTo>
                    <a:pt x="172" y="36"/>
                  </a:lnTo>
                  <a:lnTo>
                    <a:pt x="236" y="63"/>
                  </a:lnTo>
                  <a:lnTo>
                    <a:pt x="298" y="91"/>
                  </a:lnTo>
                  <a:lnTo>
                    <a:pt x="345" y="115"/>
                  </a:lnTo>
                  <a:lnTo>
                    <a:pt x="375" y="128"/>
                  </a:lnTo>
                  <a:lnTo>
                    <a:pt x="375" y="134"/>
                  </a:lnTo>
                  <a:lnTo>
                    <a:pt x="375" y="140"/>
                  </a:lnTo>
                  <a:lnTo>
                    <a:pt x="363" y="147"/>
                  </a:lnTo>
                  <a:lnTo>
                    <a:pt x="357" y="150"/>
                  </a:lnTo>
                  <a:lnTo>
                    <a:pt x="350" y="151"/>
                  </a:lnTo>
                  <a:lnTo>
                    <a:pt x="342" y="15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2" name="Freeform 140"/>
            <p:cNvSpPr>
              <a:spLocks/>
            </p:cNvSpPr>
            <p:nvPr/>
          </p:nvSpPr>
          <p:spPr bwMode="auto">
            <a:xfrm>
              <a:off x="11163669" y="5804424"/>
              <a:ext cx="149741" cy="36447"/>
            </a:xfrm>
            <a:custGeom>
              <a:avLst/>
              <a:gdLst>
                <a:gd name="T0" fmla="*/ 170 w 248"/>
                <a:gd name="T1" fmla="*/ 88 h 88"/>
                <a:gd name="T2" fmla="*/ 138 w 248"/>
                <a:gd name="T3" fmla="*/ 81 h 88"/>
                <a:gd name="T4" fmla="*/ 112 w 248"/>
                <a:gd name="T5" fmla="*/ 75 h 88"/>
                <a:gd name="T6" fmla="*/ 87 w 248"/>
                <a:gd name="T7" fmla="*/ 65 h 88"/>
                <a:gd name="T8" fmla="*/ 65 w 248"/>
                <a:gd name="T9" fmla="*/ 56 h 88"/>
                <a:gd name="T10" fmla="*/ 44 w 248"/>
                <a:gd name="T11" fmla="*/ 43 h 88"/>
                <a:gd name="T12" fmla="*/ 28 w 248"/>
                <a:gd name="T13" fmla="*/ 29 h 88"/>
                <a:gd name="T14" fmla="*/ 12 w 248"/>
                <a:gd name="T15" fmla="*/ 15 h 88"/>
                <a:gd name="T16" fmla="*/ 0 w 248"/>
                <a:gd name="T17" fmla="*/ 0 h 88"/>
                <a:gd name="T18" fmla="*/ 19 w 248"/>
                <a:gd name="T19" fmla="*/ 2 h 88"/>
                <a:gd name="T20" fmla="*/ 51 w 248"/>
                <a:gd name="T21" fmla="*/ 9 h 88"/>
                <a:gd name="T22" fmla="*/ 90 w 248"/>
                <a:gd name="T23" fmla="*/ 15 h 88"/>
                <a:gd name="T24" fmla="*/ 132 w 248"/>
                <a:gd name="T25" fmla="*/ 25 h 88"/>
                <a:gd name="T26" fmla="*/ 172 w 248"/>
                <a:gd name="T27" fmla="*/ 34 h 88"/>
                <a:gd name="T28" fmla="*/ 207 w 248"/>
                <a:gd name="T29" fmla="*/ 47 h 88"/>
                <a:gd name="T30" fmla="*/ 234 w 248"/>
                <a:gd name="T31" fmla="*/ 58 h 88"/>
                <a:gd name="T32" fmla="*/ 248 w 248"/>
                <a:gd name="T33" fmla="*/ 72 h 88"/>
                <a:gd name="T34" fmla="*/ 240 w 248"/>
                <a:gd name="T35" fmla="*/ 76 h 88"/>
                <a:gd name="T36" fmla="*/ 231 w 248"/>
                <a:gd name="T37" fmla="*/ 81 h 88"/>
                <a:gd name="T38" fmla="*/ 220 w 248"/>
                <a:gd name="T39" fmla="*/ 83 h 88"/>
                <a:gd name="T40" fmla="*/ 210 w 248"/>
                <a:gd name="T41" fmla="*/ 87 h 88"/>
                <a:gd name="T42" fmla="*/ 198 w 248"/>
                <a:gd name="T43" fmla="*/ 87 h 88"/>
                <a:gd name="T44" fmla="*/ 190 w 248"/>
                <a:gd name="T45" fmla="*/ 87 h 88"/>
                <a:gd name="T46" fmla="*/ 179 w 248"/>
                <a:gd name="T47" fmla="*/ 87 h 88"/>
                <a:gd name="T48" fmla="*/ 170 w 248"/>
                <a:gd name="T4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8" h="88">
                  <a:moveTo>
                    <a:pt x="170" y="88"/>
                  </a:moveTo>
                  <a:lnTo>
                    <a:pt x="138" y="81"/>
                  </a:lnTo>
                  <a:lnTo>
                    <a:pt x="112" y="75"/>
                  </a:lnTo>
                  <a:lnTo>
                    <a:pt x="87" y="65"/>
                  </a:lnTo>
                  <a:lnTo>
                    <a:pt x="65" y="56"/>
                  </a:lnTo>
                  <a:lnTo>
                    <a:pt x="44" y="43"/>
                  </a:lnTo>
                  <a:lnTo>
                    <a:pt x="28" y="29"/>
                  </a:lnTo>
                  <a:lnTo>
                    <a:pt x="12" y="15"/>
                  </a:lnTo>
                  <a:lnTo>
                    <a:pt x="0" y="0"/>
                  </a:lnTo>
                  <a:lnTo>
                    <a:pt x="19" y="2"/>
                  </a:lnTo>
                  <a:lnTo>
                    <a:pt x="51" y="9"/>
                  </a:lnTo>
                  <a:lnTo>
                    <a:pt x="90" y="15"/>
                  </a:lnTo>
                  <a:lnTo>
                    <a:pt x="132" y="25"/>
                  </a:lnTo>
                  <a:lnTo>
                    <a:pt x="172" y="34"/>
                  </a:lnTo>
                  <a:lnTo>
                    <a:pt x="207" y="47"/>
                  </a:lnTo>
                  <a:lnTo>
                    <a:pt x="234" y="58"/>
                  </a:lnTo>
                  <a:lnTo>
                    <a:pt x="248" y="72"/>
                  </a:lnTo>
                  <a:lnTo>
                    <a:pt x="240" y="76"/>
                  </a:lnTo>
                  <a:lnTo>
                    <a:pt x="231" y="81"/>
                  </a:lnTo>
                  <a:lnTo>
                    <a:pt x="220" y="83"/>
                  </a:lnTo>
                  <a:lnTo>
                    <a:pt x="210" y="87"/>
                  </a:lnTo>
                  <a:lnTo>
                    <a:pt x="198" y="87"/>
                  </a:lnTo>
                  <a:lnTo>
                    <a:pt x="190" y="87"/>
                  </a:lnTo>
                  <a:lnTo>
                    <a:pt x="179" y="87"/>
                  </a:lnTo>
                  <a:lnTo>
                    <a:pt x="170" y="88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" name="Freeform 141"/>
            <p:cNvSpPr>
              <a:spLocks/>
            </p:cNvSpPr>
            <p:nvPr/>
          </p:nvSpPr>
          <p:spPr bwMode="auto">
            <a:xfrm>
              <a:off x="11277328" y="5777916"/>
              <a:ext cx="128092" cy="33134"/>
            </a:xfrm>
            <a:custGeom>
              <a:avLst/>
              <a:gdLst>
                <a:gd name="T0" fmla="*/ 177 w 215"/>
                <a:gd name="T1" fmla="*/ 79 h 79"/>
                <a:gd name="T2" fmla="*/ 152 w 215"/>
                <a:gd name="T3" fmla="*/ 66 h 79"/>
                <a:gd name="T4" fmla="*/ 128 w 215"/>
                <a:gd name="T5" fmla="*/ 56 h 79"/>
                <a:gd name="T6" fmla="*/ 106 w 215"/>
                <a:gd name="T7" fmla="*/ 46 h 79"/>
                <a:gd name="T8" fmla="*/ 84 w 215"/>
                <a:gd name="T9" fmla="*/ 38 h 79"/>
                <a:gd name="T10" fmla="*/ 62 w 215"/>
                <a:gd name="T11" fmla="*/ 29 h 79"/>
                <a:gd name="T12" fmla="*/ 40 w 215"/>
                <a:gd name="T13" fmla="*/ 19 h 79"/>
                <a:gd name="T14" fmla="*/ 19 w 215"/>
                <a:gd name="T15" fmla="*/ 9 h 79"/>
                <a:gd name="T16" fmla="*/ 0 w 215"/>
                <a:gd name="T17" fmla="*/ 0 h 79"/>
                <a:gd name="T18" fmla="*/ 24 w 215"/>
                <a:gd name="T19" fmla="*/ 0 h 79"/>
                <a:gd name="T20" fmla="*/ 50 w 215"/>
                <a:gd name="T21" fmla="*/ 3 h 79"/>
                <a:gd name="T22" fmla="*/ 78 w 215"/>
                <a:gd name="T23" fmla="*/ 7 h 79"/>
                <a:gd name="T24" fmla="*/ 106 w 215"/>
                <a:gd name="T25" fmla="*/ 14 h 79"/>
                <a:gd name="T26" fmla="*/ 132 w 215"/>
                <a:gd name="T27" fmla="*/ 21 h 79"/>
                <a:gd name="T28" fmla="*/ 160 w 215"/>
                <a:gd name="T29" fmla="*/ 30 h 79"/>
                <a:gd name="T30" fmla="*/ 187 w 215"/>
                <a:gd name="T31" fmla="*/ 40 h 79"/>
                <a:gd name="T32" fmla="*/ 215 w 215"/>
                <a:gd name="T33" fmla="*/ 53 h 79"/>
                <a:gd name="T34" fmla="*/ 206 w 215"/>
                <a:gd name="T35" fmla="*/ 59 h 79"/>
                <a:gd name="T36" fmla="*/ 197 w 215"/>
                <a:gd name="T37" fmla="*/ 67 h 79"/>
                <a:gd name="T38" fmla="*/ 187 w 215"/>
                <a:gd name="T39" fmla="*/ 74 h 79"/>
                <a:gd name="T40" fmla="*/ 177 w 215"/>
                <a:gd name="T4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" h="79">
                  <a:moveTo>
                    <a:pt x="177" y="79"/>
                  </a:moveTo>
                  <a:lnTo>
                    <a:pt x="152" y="66"/>
                  </a:lnTo>
                  <a:lnTo>
                    <a:pt x="128" y="56"/>
                  </a:lnTo>
                  <a:lnTo>
                    <a:pt x="106" y="46"/>
                  </a:lnTo>
                  <a:lnTo>
                    <a:pt x="84" y="38"/>
                  </a:lnTo>
                  <a:lnTo>
                    <a:pt x="62" y="29"/>
                  </a:lnTo>
                  <a:lnTo>
                    <a:pt x="40" y="19"/>
                  </a:lnTo>
                  <a:lnTo>
                    <a:pt x="19" y="9"/>
                  </a:lnTo>
                  <a:lnTo>
                    <a:pt x="0" y="0"/>
                  </a:lnTo>
                  <a:lnTo>
                    <a:pt x="24" y="0"/>
                  </a:lnTo>
                  <a:lnTo>
                    <a:pt x="50" y="3"/>
                  </a:lnTo>
                  <a:lnTo>
                    <a:pt x="78" y="7"/>
                  </a:lnTo>
                  <a:lnTo>
                    <a:pt x="106" y="14"/>
                  </a:lnTo>
                  <a:lnTo>
                    <a:pt x="132" y="21"/>
                  </a:lnTo>
                  <a:lnTo>
                    <a:pt x="160" y="30"/>
                  </a:lnTo>
                  <a:lnTo>
                    <a:pt x="187" y="40"/>
                  </a:lnTo>
                  <a:lnTo>
                    <a:pt x="215" y="53"/>
                  </a:lnTo>
                  <a:lnTo>
                    <a:pt x="206" y="59"/>
                  </a:lnTo>
                  <a:lnTo>
                    <a:pt x="197" y="67"/>
                  </a:lnTo>
                  <a:lnTo>
                    <a:pt x="187" y="74"/>
                  </a:lnTo>
                  <a:lnTo>
                    <a:pt x="177" y="79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" name="Freeform 142"/>
            <p:cNvSpPr>
              <a:spLocks/>
            </p:cNvSpPr>
            <p:nvPr/>
          </p:nvSpPr>
          <p:spPr bwMode="auto">
            <a:xfrm>
              <a:off x="11226813" y="5738155"/>
              <a:ext cx="247163" cy="61297"/>
            </a:xfrm>
            <a:custGeom>
              <a:avLst/>
              <a:gdLst>
                <a:gd name="T0" fmla="*/ 362 w 412"/>
                <a:gd name="T1" fmla="*/ 145 h 145"/>
                <a:gd name="T2" fmla="*/ 355 w 412"/>
                <a:gd name="T3" fmla="*/ 143 h 145"/>
                <a:gd name="T4" fmla="*/ 349 w 412"/>
                <a:gd name="T5" fmla="*/ 143 h 145"/>
                <a:gd name="T6" fmla="*/ 349 w 412"/>
                <a:gd name="T7" fmla="*/ 137 h 145"/>
                <a:gd name="T8" fmla="*/ 349 w 412"/>
                <a:gd name="T9" fmla="*/ 134 h 145"/>
                <a:gd name="T10" fmla="*/ 303 w 412"/>
                <a:gd name="T11" fmla="*/ 116 h 145"/>
                <a:gd name="T12" fmla="*/ 259 w 412"/>
                <a:gd name="T13" fmla="*/ 102 h 145"/>
                <a:gd name="T14" fmla="*/ 216 w 412"/>
                <a:gd name="T15" fmla="*/ 88 h 145"/>
                <a:gd name="T16" fmla="*/ 175 w 412"/>
                <a:gd name="T17" fmla="*/ 79 h 145"/>
                <a:gd name="T18" fmla="*/ 133 w 412"/>
                <a:gd name="T19" fmla="*/ 70 h 145"/>
                <a:gd name="T20" fmla="*/ 90 w 412"/>
                <a:gd name="T21" fmla="*/ 64 h 145"/>
                <a:gd name="T22" fmla="*/ 44 w 412"/>
                <a:gd name="T23" fmla="*/ 60 h 145"/>
                <a:gd name="T24" fmla="*/ 0 w 412"/>
                <a:gd name="T25" fmla="*/ 62 h 145"/>
                <a:gd name="T26" fmla="*/ 16 w 412"/>
                <a:gd name="T27" fmla="*/ 20 h 145"/>
                <a:gd name="T28" fmla="*/ 64 w 412"/>
                <a:gd name="T29" fmla="*/ 1 h 145"/>
                <a:gd name="T30" fmla="*/ 130 w 412"/>
                <a:gd name="T31" fmla="*/ 0 h 145"/>
                <a:gd name="T32" fmla="*/ 206 w 412"/>
                <a:gd name="T33" fmla="*/ 14 h 145"/>
                <a:gd name="T34" fmla="*/ 281 w 412"/>
                <a:gd name="T35" fmla="*/ 35 h 145"/>
                <a:gd name="T36" fmla="*/ 347 w 412"/>
                <a:gd name="T37" fmla="*/ 64 h 145"/>
                <a:gd name="T38" fmla="*/ 393 w 412"/>
                <a:gd name="T39" fmla="*/ 94 h 145"/>
                <a:gd name="T40" fmla="*/ 412 w 412"/>
                <a:gd name="T41" fmla="*/ 122 h 145"/>
                <a:gd name="T42" fmla="*/ 397 w 412"/>
                <a:gd name="T43" fmla="*/ 129 h 145"/>
                <a:gd name="T44" fmla="*/ 387 w 412"/>
                <a:gd name="T45" fmla="*/ 136 h 145"/>
                <a:gd name="T46" fmla="*/ 375 w 412"/>
                <a:gd name="T47" fmla="*/ 140 h 145"/>
                <a:gd name="T48" fmla="*/ 362 w 412"/>
                <a:gd name="T4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2" h="145">
                  <a:moveTo>
                    <a:pt x="362" y="145"/>
                  </a:moveTo>
                  <a:lnTo>
                    <a:pt x="355" y="143"/>
                  </a:lnTo>
                  <a:lnTo>
                    <a:pt x="349" y="143"/>
                  </a:lnTo>
                  <a:lnTo>
                    <a:pt x="349" y="137"/>
                  </a:lnTo>
                  <a:lnTo>
                    <a:pt x="349" y="134"/>
                  </a:lnTo>
                  <a:lnTo>
                    <a:pt x="303" y="116"/>
                  </a:lnTo>
                  <a:lnTo>
                    <a:pt x="259" y="102"/>
                  </a:lnTo>
                  <a:lnTo>
                    <a:pt x="216" y="88"/>
                  </a:lnTo>
                  <a:lnTo>
                    <a:pt x="175" y="79"/>
                  </a:lnTo>
                  <a:lnTo>
                    <a:pt x="133" y="70"/>
                  </a:lnTo>
                  <a:lnTo>
                    <a:pt x="90" y="64"/>
                  </a:lnTo>
                  <a:lnTo>
                    <a:pt x="44" y="60"/>
                  </a:lnTo>
                  <a:lnTo>
                    <a:pt x="0" y="62"/>
                  </a:lnTo>
                  <a:lnTo>
                    <a:pt x="16" y="20"/>
                  </a:lnTo>
                  <a:lnTo>
                    <a:pt x="64" y="1"/>
                  </a:lnTo>
                  <a:lnTo>
                    <a:pt x="130" y="0"/>
                  </a:lnTo>
                  <a:lnTo>
                    <a:pt x="206" y="14"/>
                  </a:lnTo>
                  <a:lnTo>
                    <a:pt x="281" y="35"/>
                  </a:lnTo>
                  <a:lnTo>
                    <a:pt x="347" y="64"/>
                  </a:lnTo>
                  <a:lnTo>
                    <a:pt x="393" y="94"/>
                  </a:lnTo>
                  <a:lnTo>
                    <a:pt x="412" y="122"/>
                  </a:lnTo>
                  <a:lnTo>
                    <a:pt x="397" y="129"/>
                  </a:lnTo>
                  <a:lnTo>
                    <a:pt x="387" y="136"/>
                  </a:lnTo>
                  <a:lnTo>
                    <a:pt x="375" y="140"/>
                  </a:lnTo>
                  <a:lnTo>
                    <a:pt x="362" y="14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5" name="Freeform 143"/>
            <p:cNvSpPr>
              <a:spLocks/>
            </p:cNvSpPr>
            <p:nvPr/>
          </p:nvSpPr>
          <p:spPr bwMode="auto">
            <a:xfrm>
              <a:off x="11286349" y="5675203"/>
              <a:ext cx="185824" cy="84491"/>
            </a:xfrm>
            <a:custGeom>
              <a:avLst/>
              <a:gdLst>
                <a:gd name="T0" fmla="*/ 278 w 310"/>
                <a:gd name="T1" fmla="*/ 197 h 201"/>
                <a:gd name="T2" fmla="*/ 238 w 310"/>
                <a:gd name="T3" fmla="*/ 182 h 201"/>
                <a:gd name="T4" fmla="*/ 203 w 310"/>
                <a:gd name="T5" fmla="*/ 170 h 201"/>
                <a:gd name="T6" fmla="*/ 169 w 310"/>
                <a:gd name="T7" fmla="*/ 159 h 201"/>
                <a:gd name="T8" fmla="*/ 138 w 310"/>
                <a:gd name="T9" fmla="*/ 151 h 201"/>
                <a:gd name="T10" fmla="*/ 106 w 310"/>
                <a:gd name="T11" fmla="*/ 143 h 201"/>
                <a:gd name="T12" fmla="*/ 73 w 310"/>
                <a:gd name="T13" fmla="*/ 137 h 201"/>
                <a:gd name="T14" fmla="*/ 38 w 310"/>
                <a:gd name="T15" fmla="*/ 131 h 201"/>
                <a:gd name="T16" fmla="*/ 0 w 310"/>
                <a:gd name="T17" fmla="*/ 127 h 201"/>
                <a:gd name="T18" fmla="*/ 1 w 310"/>
                <a:gd name="T19" fmla="*/ 90 h 201"/>
                <a:gd name="T20" fmla="*/ 6 w 310"/>
                <a:gd name="T21" fmla="*/ 64 h 201"/>
                <a:gd name="T22" fmla="*/ 13 w 310"/>
                <a:gd name="T23" fmla="*/ 46 h 201"/>
                <a:gd name="T24" fmla="*/ 26 w 310"/>
                <a:gd name="T25" fmla="*/ 33 h 201"/>
                <a:gd name="T26" fmla="*/ 42 w 310"/>
                <a:gd name="T27" fmla="*/ 24 h 201"/>
                <a:gd name="T28" fmla="*/ 67 w 310"/>
                <a:gd name="T29" fmla="*/ 16 h 201"/>
                <a:gd name="T30" fmla="*/ 100 w 310"/>
                <a:gd name="T31" fmla="*/ 8 h 201"/>
                <a:gd name="T32" fmla="*/ 142 w 310"/>
                <a:gd name="T33" fmla="*/ 0 h 201"/>
                <a:gd name="T34" fmla="*/ 191 w 310"/>
                <a:gd name="T35" fmla="*/ 3 h 201"/>
                <a:gd name="T36" fmla="*/ 229 w 310"/>
                <a:gd name="T37" fmla="*/ 6 h 201"/>
                <a:gd name="T38" fmla="*/ 259 w 310"/>
                <a:gd name="T39" fmla="*/ 8 h 201"/>
                <a:gd name="T40" fmla="*/ 281 w 310"/>
                <a:gd name="T41" fmla="*/ 15 h 201"/>
                <a:gd name="T42" fmla="*/ 294 w 310"/>
                <a:gd name="T43" fmla="*/ 24 h 201"/>
                <a:gd name="T44" fmla="*/ 304 w 310"/>
                <a:gd name="T45" fmla="*/ 42 h 201"/>
                <a:gd name="T46" fmla="*/ 309 w 310"/>
                <a:gd name="T47" fmla="*/ 68 h 201"/>
                <a:gd name="T48" fmla="*/ 310 w 310"/>
                <a:gd name="T49" fmla="*/ 109 h 201"/>
                <a:gd name="T50" fmla="*/ 301 w 310"/>
                <a:gd name="T51" fmla="*/ 137 h 201"/>
                <a:gd name="T52" fmla="*/ 297 w 310"/>
                <a:gd name="T53" fmla="*/ 159 h 201"/>
                <a:gd name="T54" fmla="*/ 293 w 310"/>
                <a:gd name="T55" fmla="*/ 174 h 201"/>
                <a:gd name="T56" fmla="*/ 291 w 310"/>
                <a:gd name="T57" fmla="*/ 185 h 201"/>
                <a:gd name="T58" fmla="*/ 288 w 310"/>
                <a:gd name="T59" fmla="*/ 192 h 201"/>
                <a:gd name="T60" fmla="*/ 287 w 310"/>
                <a:gd name="T61" fmla="*/ 197 h 201"/>
                <a:gd name="T62" fmla="*/ 285 w 310"/>
                <a:gd name="T63" fmla="*/ 199 h 201"/>
                <a:gd name="T64" fmla="*/ 284 w 310"/>
                <a:gd name="T65" fmla="*/ 201 h 201"/>
                <a:gd name="T66" fmla="*/ 281 w 310"/>
                <a:gd name="T67" fmla="*/ 198 h 201"/>
                <a:gd name="T68" fmla="*/ 278 w 310"/>
                <a:gd name="T69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0" h="201">
                  <a:moveTo>
                    <a:pt x="278" y="197"/>
                  </a:moveTo>
                  <a:lnTo>
                    <a:pt x="238" y="182"/>
                  </a:lnTo>
                  <a:lnTo>
                    <a:pt x="203" y="170"/>
                  </a:lnTo>
                  <a:lnTo>
                    <a:pt x="169" y="159"/>
                  </a:lnTo>
                  <a:lnTo>
                    <a:pt x="138" y="151"/>
                  </a:lnTo>
                  <a:lnTo>
                    <a:pt x="106" y="143"/>
                  </a:lnTo>
                  <a:lnTo>
                    <a:pt x="73" y="137"/>
                  </a:lnTo>
                  <a:lnTo>
                    <a:pt x="38" y="131"/>
                  </a:lnTo>
                  <a:lnTo>
                    <a:pt x="0" y="127"/>
                  </a:lnTo>
                  <a:lnTo>
                    <a:pt x="1" y="90"/>
                  </a:lnTo>
                  <a:lnTo>
                    <a:pt x="6" y="64"/>
                  </a:lnTo>
                  <a:lnTo>
                    <a:pt x="13" y="46"/>
                  </a:lnTo>
                  <a:lnTo>
                    <a:pt x="26" y="33"/>
                  </a:lnTo>
                  <a:lnTo>
                    <a:pt x="42" y="24"/>
                  </a:lnTo>
                  <a:lnTo>
                    <a:pt x="67" y="16"/>
                  </a:lnTo>
                  <a:lnTo>
                    <a:pt x="100" y="8"/>
                  </a:lnTo>
                  <a:lnTo>
                    <a:pt x="142" y="0"/>
                  </a:lnTo>
                  <a:lnTo>
                    <a:pt x="191" y="3"/>
                  </a:lnTo>
                  <a:lnTo>
                    <a:pt x="229" y="6"/>
                  </a:lnTo>
                  <a:lnTo>
                    <a:pt x="259" y="8"/>
                  </a:lnTo>
                  <a:lnTo>
                    <a:pt x="281" y="15"/>
                  </a:lnTo>
                  <a:lnTo>
                    <a:pt x="294" y="24"/>
                  </a:lnTo>
                  <a:lnTo>
                    <a:pt x="304" y="42"/>
                  </a:lnTo>
                  <a:lnTo>
                    <a:pt x="309" y="68"/>
                  </a:lnTo>
                  <a:lnTo>
                    <a:pt x="310" y="109"/>
                  </a:lnTo>
                  <a:lnTo>
                    <a:pt x="301" y="137"/>
                  </a:lnTo>
                  <a:lnTo>
                    <a:pt x="297" y="159"/>
                  </a:lnTo>
                  <a:lnTo>
                    <a:pt x="293" y="174"/>
                  </a:lnTo>
                  <a:lnTo>
                    <a:pt x="291" y="185"/>
                  </a:lnTo>
                  <a:lnTo>
                    <a:pt x="288" y="192"/>
                  </a:lnTo>
                  <a:lnTo>
                    <a:pt x="287" y="197"/>
                  </a:lnTo>
                  <a:lnTo>
                    <a:pt x="285" y="199"/>
                  </a:lnTo>
                  <a:lnTo>
                    <a:pt x="284" y="201"/>
                  </a:lnTo>
                  <a:lnTo>
                    <a:pt x="281" y="198"/>
                  </a:lnTo>
                  <a:lnTo>
                    <a:pt x="278" y="197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8" name="Freeform 149"/>
            <p:cNvSpPr>
              <a:spLocks/>
            </p:cNvSpPr>
            <p:nvPr/>
          </p:nvSpPr>
          <p:spPr bwMode="auto">
            <a:xfrm>
              <a:off x="10834869" y="5702020"/>
              <a:ext cx="243749" cy="183271"/>
            </a:xfrm>
            <a:custGeom>
              <a:avLst/>
              <a:gdLst>
                <a:gd name="T0" fmla="*/ 56 w 469"/>
                <a:gd name="T1" fmla="*/ 473 h 473"/>
                <a:gd name="T2" fmla="*/ 35 w 469"/>
                <a:gd name="T3" fmla="*/ 417 h 473"/>
                <a:gd name="T4" fmla="*/ 16 w 469"/>
                <a:gd name="T5" fmla="*/ 379 h 473"/>
                <a:gd name="T6" fmla="*/ 3 w 469"/>
                <a:gd name="T7" fmla="*/ 353 h 473"/>
                <a:gd name="T8" fmla="*/ 0 w 469"/>
                <a:gd name="T9" fmla="*/ 333 h 473"/>
                <a:gd name="T10" fmla="*/ 6 w 469"/>
                <a:gd name="T11" fmla="*/ 314 h 473"/>
                <a:gd name="T12" fmla="*/ 31 w 469"/>
                <a:gd name="T13" fmla="*/ 291 h 473"/>
                <a:gd name="T14" fmla="*/ 72 w 469"/>
                <a:gd name="T15" fmla="*/ 258 h 473"/>
                <a:gd name="T16" fmla="*/ 137 w 469"/>
                <a:gd name="T17" fmla="*/ 211 h 473"/>
                <a:gd name="T18" fmla="*/ 181 w 469"/>
                <a:gd name="T19" fmla="*/ 187 h 473"/>
                <a:gd name="T20" fmla="*/ 226 w 469"/>
                <a:gd name="T21" fmla="*/ 166 h 473"/>
                <a:gd name="T22" fmla="*/ 270 w 469"/>
                <a:gd name="T23" fmla="*/ 147 h 473"/>
                <a:gd name="T24" fmla="*/ 312 w 469"/>
                <a:gd name="T25" fmla="*/ 129 h 473"/>
                <a:gd name="T26" fmla="*/ 345 w 469"/>
                <a:gd name="T27" fmla="*/ 105 h 473"/>
                <a:gd name="T28" fmla="*/ 376 w 469"/>
                <a:gd name="T29" fmla="*/ 77 h 473"/>
                <a:gd name="T30" fmla="*/ 398 w 469"/>
                <a:gd name="T31" fmla="*/ 43 h 473"/>
                <a:gd name="T32" fmla="*/ 413 w 469"/>
                <a:gd name="T33" fmla="*/ 0 h 473"/>
                <a:gd name="T34" fmla="*/ 440 w 469"/>
                <a:gd name="T35" fmla="*/ 13 h 473"/>
                <a:gd name="T36" fmla="*/ 459 w 469"/>
                <a:gd name="T37" fmla="*/ 36 h 473"/>
                <a:gd name="T38" fmla="*/ 468 w 469"/>
                <a:gd name="T39" fmla="*/ 64 h 473"/>
                <a:gd name="T40" fmla="*/ 469 w 469"/>
                <a:gd name="T41" fmla="*/ 100 h 473"/>
                <a:gd name="T42" fmla="*/ 460 w 469"/>
                <a:gd name="T43" fmla="*/ 135 h 473"/>
                <a:gd name="T44" fmla="*/ 447 w 469"/>
                <a:gd name="T45" fmla="*/ 171 h 473"/>
                <a:gd name="T46" fmla="*/ 428 w 469"/>
                <a:gd name="T47" fmla="*/ 202 h 473"/>
                <a:gd name="T48" fmla="*/ 404 w 469"/>
                <a:gd name="T49" fmla="*/ 227 h 473"/>
                <a:gd name="T50" fmla="*/ 359 w 469"/>
                <a:gd name="T51" fmla="*/ 242 h 473"/>
                <a:gd name="T52" fmla="*/ 323 w 469"/>
                <a:gd name="T53" fmla="*/ 254 h 473"/>
                <a:gd name="T54" fmla="*/ 294 w 469"/>
                <a:gd name="T55" fmla="*/ 266 h 473"/>
                <a:gd name="T56" fmla="*/ 269 w 469"/>
                <a:gd name="T57" fmla="*/ 278 h 473"/>
                <a:gd name="T58" fmla="*/ 242 w 469"/>
                <a:gd name="T59" fmla="*/ 291 h 473"/>
                <a:gd name="T60" fmla="*/ 219 w 469"/>
                <a:gd name="T61" fmla="*/ 307 h 473"/>
                <a:gd name="T62" fmla="*/ 191 w 469"/>
                <a:gd name="T63" fmla="*/ 329 h 473"/>
                <a:gd name="T64" fmla="*/ 160 w 469"/>
                <a:gd name="T65" fmla="*/ 357 h 473"/>
                <a:gd name="T66" fmla="*/ 151 w 469"/>
                <a:gd name="T67" fmla="*/ 369 h 473"/>
                <a:gd name="T68" fmla="*/ 141 w 469"/>
                <a:gd name="T69" fmla="*/ 383 h 473"/>
                <a:gd name="T70" fmla="*/ 128 w 469"/>
                <a:gd name="T71" fmla="*/ 401 h 473"/>
                <a:gd name="T72" fmla="*/ 115 w 469"/>
                <a:gd name="T73" fmla="*/ 420 h 473"/>
                <a:gd name="T74" fmla="*/ 98 w 469"/>
                <a:gd name="T75" fmla="*/ 437 h 473"/>
                <a:gd name="T76" fmla="*/ 85 w 469"/>
                <a:gd name="T77" fmla="*/ 453 h 473"/>
                <a:gd name="T78" fmla="*/ 69 w 469"/>
                <a:gd name="T79" fmla="*/ 466 h 473"/>
                <a:gd name="T80" fmla="*/ 56 w 469"/>
                <a:gd name="T81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9" h="473">
                  <a:moveTo>
                    <a:pt x="56" y="473"/>
                  </a:moveTo>
                  <a:lnTo>
                    <a:pt x="35" y="417"/>
                  </a:lnTo>
                  <a:lnTo>
                    <a:pt x="16" y="379"/>
                  </a:lnTo>
                  <a:lnTo>
                    <a:pt x="3" y="353"/>
                  </a:lnTo>
                  <a:lnTo>
                    <a:pt x="0" y="333"/>
                  </a:lnTo>
                  <a:lnTo>
                    <a:pt x="6" y="314"/>
                  </a:lnTo>
                  <a:lnTo>
                    <a:pt x="31" y="291"/>
                  </a:lnTo>
                  <a:lnTo>
                    <a:pt x="72" y="258"/>
                  </a:lnTo>
                  <a:lnTo>
                    <a:pt x="137" y="211"/>
                  </a:lnTo>
                  <a:lnTo>
                    <a:pt x="181" y="187"/>
                  </a:lnTo>
                  <a:lnTo>
                    <a:pt x="226" y="166"/>
                  </a:lnTo>
                  <a:lnTo>
                    <a:pt x="270" y="147"/>
                  </a:lnTo>
                  <a:lnTo>
                    <a:pt x="312" y="129"/>
                  </a:lnTo>
                  <a:lnTo>
                    <a:pt x="345" y="105"/>
                  </a:lnTo>
                  <a:lnTo>
                    <a:pt x="376" y="77"/>
                  </a:lnTo>
                  <a:lnTo>
                    <a:pt x="398" y="43"/>
                  </a:lnTo>
                  <a:lnTo>
                    <a:pt x="413" y="0"/>
                  </a:lnTo>
                  <a:lnTo>
                    <a:pt x="440" y="13"/>
                  </a:lnTo>
                  <a:lnTo>
                    <a:pt x="459" y="36"/>
                  </a:lnTo>
                  <a:lnTo>
                    <a:pt x="468" y="64"/>
                  </a:lnTo>
                  <a:lnTo>
                    <a:pt x="469" y="100"/>
                  </a:lnTo>
                  <a:lnTo>
                    <a:pt x="460" y="135"/>
                  </a:lnTo>
                  <a:lnTo>
                    <a:pt x="447" y="171"/>
                  </a:lnTo>
                  <a:lnTo>
                    <a:pt x="428" y="202"/>
                  </a:lnTo>
                  <a:lnTo>
                    <a:pt x="404" y="227"/>
                  </a:lnTo>
                  <a:lnTo>
                    <a:pt x="359" y="242"/>
                  </a:lnTo>
                  <a:lnTo>
                    <a:pt x="323" y="254"/>
                  </a:lnTo>
                  <a:lnTo>
                    <a:pt x="294" y="266"/>
                  </a:lnTo>
                  <a:lnTo>
                    <a:pt x="269" y="278"/>
                  </a:lnTo>
                  <a:lnTo>
                    <a:pt x="242" y="291"/>
                  </a:lnTo>
                  <a:lnTo>
                    <a:pt x="219" y="307"/>
                  </a:lnTo>
                  <a:lnTo>
                    <a:pt x="191" y="329"/>
                  </a:lnTo>
                  <a:lnTo>
                    <a:pt x="160" y="357"/>
                  </a:lnTo>
                  <a:lnTo>
                    <a:pt x="151" y="369"/>
                  </a:lnTo>
                  <a:lnTo>
                    <a:pt x="141" y="383"/>
                  </a:lnTo>
                  <a:lnTo>
                    <a:pt x="128" y="401"/>
                  </a:lnTo>
                  <a:lnTo>
                    <a:pt x="115" y="420"/>
                  </a:lnTo>
                  <a:lnTo>
                    <a:pt x="98" y="437"/>
                  </a:lnTo>
                  <a:lnTo>
                    <a:pt x="85" y="453"/>
                  </a:lnTo>
                  <a:lnTo>
                    <a:pt x="69" y="466"/>
                  </a:lnTo>
                  <a:lnTo>
                    <a:pt x="56" y="4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0" name="Freeform 138"/>
            <p:cNvSpPr>
              <a:spLocks/>
            </p:cNvSpPr>
            <p:nvPr/>
          </p:nvSpPr>
          <p:spPr bwMode="auto">
            <a:xfrm>
              <a:off x="11012123" y="5701708"/>
              <a:ext cx="627832" cy="235249"/>
            </a:xfrm>
            <a:custGeom>
              <a:avLst/>
              <a:gdLst>
                <a:gd name="T0" fmla="*/ 554 w 1046"/>
                <a:gd name="T1" fmla="*/ 512 h 568"/>
                <a:gd name="T2" fmla="*/ 410 w 1046"/>
                <a:gd name="T3" fmla="*/ 418 h 568"/>
                <a:gd name="T4" fmla="*/ 259 w 1046"/>
                <a:gd name="T5" fmla="*/ 347 h 568"/>
                <a:gd name="T6" fmla="*/ 91 w 1046"/>
                <a:gd name="T7" fmla="*/ 295 h 568"/>
                <a:gd name="T8" fmla="*/ 1 w 1046"/>
                <a:gd name="T9" fmla="*/ 268 h 568"/>
                <a:gd name="T10" fmla="*/ 28 w 1046"/>
                <a:gd name="T11" fmla="*/ 261 h 568"/>
                <a:gd name="T12" fmla="*/ 79 w 1046"/>
                <a:gd name="T13" fmla="*/ 261 h 568"/>
                <a:gd name="T14" fmla="*/ 129 w 1046"/>
                <a:gd name="T15" fmla="*/ 260 h 568"/>
                <a:gd name="T16" fmla="*/ 182 w 1046"/>
                <a:gd name="T17" fmla="*/ 258 h 568"/>
                <a:gd name="T18" fmla="*/ 253 w 1046"/>
                <a:gd name="T19" fmla="*/ 311 h 568"/>
                <a:gd name="T20" fmla="*/ 359 w 1046"/>
                <a:gd name="T21" fmla="*/ 354 h 568"/>
                <a:gd name="T22" fmla="*/ 478 w 1046"/>
                <a:gd name="T23" fmla="*/ 355 h 568"/>
                <a:gd name="T24" fmla="*/ 590 w 1046"/>
                <a:gd name="T25" fmla="*/ 370 h 568"/>
                <a:gd name="T26" fmla="*/ 646 w 1046"/>
                <a:gd name="T27" fmla="*/ 401 h 568"/>
                <a:gd name="T28" fmla="*/ 659 w 1046"/>
                <a:gd name="T29" fmla="*/ 400 h 568"/>
                <a:gd name="T30" fmla="*/ 671 w 1046"/>
                <a:gd name="T31" fmla="*/ 384 h 568"/>
                <a:gd name="T32" fmla="*/ 687 w 1046"/>
                <a:gd name="T33" fmla="*/ 362 h 568"/>
                <a:gd name="T34" fmla="*/ 704 w 1046"/>
                <a:gd name="T35" fmla="*/ 345 h 568"/>
                <a:gd name="T36" fmla="*/ 719 w 1046"/>
                <a:gd name="T37" fmla="*/ 328 h 568"/>
                <a:gd name="T38" fmla="*/ 709 w 1046"/>
                <a:gd name="T39" fmla="*/ 313 h 568"/>
                <a:gd name="T40" fmla="*/ 684 w 1046"/>
                <a:gd name="T41" fmla="*/ 299 h 568"/>
                <a:gd name="T42" fmla="*/ 674 w 1046"/>
                <a:gd name="T43" fmla="*/ 287 h 568"/>
                <a:gd name="T44" fmla="*/ 674 w 1046"/>
                <a:gd name="T45" fmla="*/ 279 h 568"/>
                <a:gd name="T46" fmla="*/ 678 w 1046"/>
                <a:gd name="T47" fmla="*/ 269 h 568"/>
                <a:gd name="T48" fmla="*/ 691 w 1046"/>
                <a:gd name="T49" fmla="*/ 263 h 568"/>
                <a:gd name="T50" fmla="*/ 707 w 1046"/>
                <a:gd name="T51" fmla="*/ 271 h 568"/>
                <a:gd name="T52" fmla="*/ 729 w 1046"/>
                <a:gd name="T53" fmla="*/ 281 h 568"/>
                <a:gd name="T54" fmla="*/ 751 w 1046"/>
                <a:gd name="T55" fmla="*/ 269 h 568"/>
                <a:gd name="T56" fmla="*/ 769 w 1046"/>
                <a:gd name="T57" fmla="*/ 253 h 568"/>
                <a:gd name="T58" fmla="*/ 787 w 1046"/>
                <a:gd name="T59" fmla="*/ 240 h 568"/>
                <a:gd name="T60" fmla="*/ 809 w 1046"/>
                <a:gd name="T61" fmla="*/ 225 h 568"/>
                <a:gd name="T62" fmla="*/ 819 w 1046"/>
                <a:gd name="T63" fmla="*/ 208 h 568"/>
                <a:gd name="T64" fmla="*/ 812 w 1046"/>
                <a:gd name="T65" fmla="*/ 193 h 568"/>
                <a:gd name="T66" fmla="*/ 799 w 1046"/>
                <a:gd name="T67" fmla="*/ 177 h 568"/>
                <a:gd name="T68" fmla="*/ 793 w 1046"/>
                <a:gd name="T69" fmla="*/ 135 h 568"/>
                <a:gd name="T70" fmla="*/ 801 w 1046"/>
                <a:gd name="T71" fmla="*/ 91 h 568"/>
                <a:gd name="T72" fmla="*/ 807 w 1046"/>
                <a:gd name="T73" fmla="*/ 59 h 568"/>
                <a:gd name="T74" fmla="*/ 813 w 1046"/>
                <a:gd name="T75" fmla="*/ 24 h 568"/>
                <a:gd name="T76" fmla="*/ 834 w 1046"/>
                <a:gd name="T77" fmla="*/ 12 h 568"/>
                <a:gd name="T78" fmla="*/ 868 w 1046"/>
                <a:gd name="T79" fmla="*/ 43 h 568"/>
                <a:gd name="T80" fmla="*/ 899 w 1046"/>
                <a:gd name="T81" fmla="*/ 79 h 568"/>
                <a:gd name="T82" fmla="*/ 929 w 1046"/>
                <a:gd name="T83" fmla="*/ 119 h 568"/>
                <a:gd name="T84" fmla="*/ 1012 w 1046"/>
                <a:gd name="T85" fmla="*/ 191 h 568"/>
                <a:gd name="T86" fmla="*/ 1046 w 1046"/>
                <a:gd name="T87" fmla="*/ 276 h 568"/>
                <a:gd name="T88" fmla="*/ 985 w 1046"/>
                <a:gd name="T89" fmla="*/ 348 h 568"/>
                <a:gd name="T90" fmla="*/ 874 w 1046"/>
                <a:gd name="T91" fmla="*/ 411 h 568"/>
                <a:gd name="T92" fmla="*/ 794 w 1046"/>
                <a:gd name="T93" fmla="*/ 458 h 568"/>
                <a:gd name="T94" fmla="*/ 750 w 1046"/>
                <a:gd name="T95" fmla="*/ 496 h 568"/>
                <a:gd name="T96" fmla="*/ 701 w 1046"/>
                <a:gd name="T97" fmla="*/ 534 h 568"/>
                <a:gd name="T98" fmla="*/ 651 w 1046"/>
                <a:gd name="T99" fmla="*/ 561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6" h="568">
                  <a:moveTo>
                    <a:pt x="626" y="568"/>
                  </a:moveTo>
                  <a:lnTo>
                    <a:pt x="554" y="512"/>
                  </a:lnTo>
                  <a:lnTo>
                    <a:pt x="484" y="463"/>
                  </a:lnTo>
                  <a:lnTo>
                    <a:pt x="410" y="418"/>
                  </a:lnTo>
                  <a:lnTo>
                    <a:pt x="337" y="382"/>
                  </a:lnTo>
                  <a:lnTo>
                    <a:pt x="259" y="347"/>
                  </a:lnTo>
                  <a:lnTo>
                    <a:pt x="178" y="319"/>
                  </a:lnTo>
                  <a:lnTo>
                    <a:pt x="91" y="295"/>
                  </a:lnTo>
                  <a:lnTo>
                    <a:pt x="0" y="274"/>
                  </a:lnTo>
                  <a:lnTo>
                    <a:pt x="1" y="268"/>
                  </a:lnTo>
                  <a:lnTo>
                    <a:pt x="3" y="263"/>
                  </a:lnTo>
                  <a:lnTo>
                    <a:pt x="28" y="261"/>
                  </a:lnTo>
                  <a:lnTo>
                    <a:pt x="54" y="261"/>
                  </a:lnTo>
                  <a:lnTo>
                    <a:pt x="79" y="261"/>
                  </a:lnTo>
                  <a:lnTo>
                    <a:pt x="106" y="261"/>
                  </a:lnTo>
                  <a:lnTo>
                    <a:pt x="129" y="260"/>
                  </a:lnTo>
                  <a:lnTo>
                    <a:pt x="156" y="259"/>
                  </a:lnTo>
                  <a:lnTo>
                    <a:pt x="182" y="258"/>
                  </a:lnTo>
                  <a:lnTo>
                    <a:pt x="212" y="257"/>
                  </a:lnTo>
                  <a:lnTo>
                    <a:pt x="253" y="311"/>
                  </a:lnTo>
                  <a:lnTo>
                    <a:pt x="304" y="341"/>
                  </a:lnTo>
                  <a:lnTo>
                    <a:pt x="359" y="354"/>
                  </a:lnTo>
                  <a:lnTo>
                    <a:pt x="419" y="357"/>
                  </a:lnTo>
                  <a:lnTo>
                    <a:pt x="478" y="355"/>
                  </a:lnTo>
                  <a:lnTo>
                    <a:pt x="535" y="357"/>
                  </a:lnTo>
                  <a:lnTo>
                    <a:pt x="590" y="370"/>
                  </a:lnTo>
                  <a:lnTo>
                    <a:pt x="638" y="401"/>
                  </a:lnTo>
                  <a:lnTo>
                    <a:pt x="646" y="401"/>
                  </a:lnTo>
                  <a:lnTo>
                    <a:pt x="653" y="401"/>
                  </a:lnTo>
                  <a:lnTo>
                    <a:pt x="659" y="400"/>
                  </a:lnTo>
                  <a:lnTo>
                    <a:pt x="668" y="399"/>
                  </a:lnTo>
                  <a:lnTo>
                    <a:pt x="671" y="384"/>
                  </a:lnTo>
                  <a:lnTo>
                    <a:pt x="679" y="372"/>
                  </a:lnTo>
                  <a:lnTo>
                    <a:pt x="687" y="362"/>
                  </a:lnTo>
                  <a:lnTo>
                    <a:pt x="697" y="354"/>
                  </a:lnTo>
                  <a:lnTo>
                    <a:pt x="704" y="345"/>
                  </a:lnTo>
                  <a:lnTo>
                    <a:pt x="713" y="337"/>
                  </a:lnTo>
                  <a:lnTo>
                    <a:pt x="719" y="328"/>
                  </a:lnTo>
                  <a:lnTo>
                    <a:pt x="722" y="320"/>
                  </a:lnTo>
                  <a:lnTo>
                    <a:pt x="709" y="313"/>
                  </a:lnTo>
                  <a:lnTo>
                    <a:pt x="697" y="306"/>
                  </a:lnTo>
                  <a:lnTo>
                    <a:pt x="684" y="299"/>
                  </a:lnTo>
                  <a:lnTo>
                    <a:pt x="674" y="295"/>
                  </a:lnTo>
                  <a:lnTo>
                    <a:pt x="674" y="287"/>
                  </a:lnTo>
                  <a:lnTo>
                    <a:pt x="674" y="282"/>
                  </a:lnTo>
                  <a:lnTo>
                    <a:pt x="674" y="279"/>
                  </a:lnTo>
                  <a:lnTo>
                    <a:pt x="675" y="275"/>
                  </a:lnTo>
                  <a:lnTo>
                    <a:pt x="678" y="269"/>
                  </a:lnTo>
                  <a:lnTo>
                    <a:pt x="685" y="263"/>
                  </a:lnTo>
                  <a:lnTo>
                    <a:pt x="691" y="263"/>
                  </a:lnTo>
                  <a:lnTo>
                    <a:pt x="697" y="263"/>
                  </a:lnTo>
                  <a:lnTo>
                    <a:pt x="707" y="271"/>
                  </a:lnTo>
                  <a:lnTo>
                    <a:pt x="719" y="281"/>
                  </a:lnTo>
                  <a:lnTo>
                    <a:pt x="729" y="281"/>
                  </a:lnTo>
                  <a:lnTo>
                    <a:pt x="743" y="281"/>
                  </a:lnTo>
                  <a:lnTo>
                    <a:pt x="751" y="269"/>
                  </a:lnTo>
                  <a:lnTo>
                    <a:pt x="762" y="261"/>
                  </a:lnTo>
                  <a:lnTo>
                    <a:pt x="769" y="253"/>
                  </a:lnTo>
                  <a:lnTo>
                    <a:pt x="778" y="247"/>
                  </a:lnTo>
                  <a:lnTo>
                    <a:pt x="787" y="240"/>
                  </a:lnTo>
                  <a:lnTo>
                    <a:pt x="797" y="233"/>
                  </a:lnTo>
                  <a:lnTo>
                    <a:pt x="809" y="225"/>
                  </a:lnTo>
                  <a:lnTo>
                    <a:pt x="824" y="218"/>
                  </a:lnTo>
                  <a:lnTo>
                    <a:pt x="819" y="208"/>
                  </a:lnTo>
                  <a:lnTo>
                    <a:pt x="816" y="200"/>
                  </a:lnTo>
                  <a:lnTo>
                    <a:pt x="812" y="193"/>
                  </a:lnTo>
                  <a:lnTo>
                    <a:pt x="809" y="188"/>
                  </a:lnTo>
                  <a:lnTo>
                    <a:pt x="799" y="177"/>
                  </a:lnTo>
                  <a:lnTo>
                    <a:pt x="787" y="167"/>
                  </a:lnTo>
                  <a:lnTo>
                    <a:pt x="793" y="135"/>
                  </a:lnTo>
                  <a:lnTo>
                    <a:pt x="799" y="111"/>
                  </a:lnTo>
                  <a:lnTo>
                    <a:pt x="801" y="91"/>
                  </a:lnTo>
                  <a:lnTo>
                    <a:pt x="806" y="76"/>
                  </a:lnTo>
                  <a:lnTo>
                    <a:pt x="807" y="59"/>
                  </a:lnTo>
                  <a:lnTo>
                    <a:pt x="810" y="43"/>
                  </a:lnTo>
                  <a:lnTo>
                    <a:pt x="813" y="24"/>
                  </a:lnTo>
                  <a:lnTo>
                    <a:pt x="818" y="0"/>
                  </a:lnTo>
                  <a:lnTo>
                    <a:pt x="834" y="12"/>
                  </a:lnTo>
                  <a:lnTo>
                    <a:pt x="851" y="27"/>
                  </a:lnTo>
                  <a:lnTo>
                    <a:pt x="868" y="43"/>
                  </a:lnTo>
                  <a:lnTo>
                    <a:pt x="884" y="61"/>
                  </a:lnTo>
                  <a:lnTo>
                    <a:pt x="899" y="79"/>
                  </a:lnTo>
                  <a:lnTo>
                    <a:pt x="915" y="98"/>
                  </a:lnTo>
                  <a:lnTo>
                    <a:pt x="929" y="119"/>
                  </a:lnTo>
                  <a:lnTo>
                    <a:pt x="946" y="139"/>
                  </a:lnTo>
                  <a:lnTo>
                    <a:pt x="1012" y="191"/>
                  </a:lnTo>
                  <a:lnTo>
                    <a:pt x="1044" y="236"/>
                  </a:lnTo>
                  <a:lnTo>
                    <a:pt x="1046" y="276"/>
                  </a:lnTo>
                  <a:lnTo>
                    <a:pt x="1025" y="314"/>
                  </a:lnTo>
                  <a:lnTo>
                    <a:pt x="985" y="348"/>
                  </a:lnTo>
                  <a:lnTo>
                    <a:pt x="934" y="380"/>
                  </a:lnTo>
                  <a:lnTo>
                    <a:pt x="874" y="411"/>
                  </a:lnTo>
                  <a:lnTo>
                    <a:pt x="813" y="443"/>
                  </a:lnTo>
                  <a:lnTo>
                    <a:pt x="794" y="458"/>
                  </a:lnTo>
                  <a:lnTo>
                    <a:pt x="774" y="476"/>
                  </a:lnTo>
                  <a:lnTo>
                    <a:pt x="750" y="496"/>
                  </a:lnTo>
                  <a:lnTo>
                    <a:pt x="728" y="516"/>
                  </a:lnTo>
                  <a:lnTo>
                    <a:pt x="701" y="534"/>
                  </a:lnTo>
                  <a:lnTo>
                    <a:pt x="676" y="550"/>
                  </a:lnTo>
                  <a:lnTo>
                    <a:pt x="651" y="561"/>
                  </a:lnTo>
                  <a:lnTo>
                    <a:pt x="626" y="568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4354" y="2513248"/>
            <a:ext cx="2864848" cy="3504237"/>
            <a:chOff x="94354" y="2513248"/>
            <a:chExt cx="2864848" cy="3504237"/>
          </a:xfrm>
        </p:grpSpPr>
        <p:grpSp>
          <p:nvGrpSpPr>
            <p:cNvPr id="2744" name="Group 2743"/>
            <p:cNvGrpSpPr/>
            <p:nvPr/>
          </p:nvGrpSpPr>
          <p:grpSpPr>
            <a:xfrm>
              <a:off x="94354" y="3160083"/>
              <a:ext cx="669319" cy="1024650"/>
              <a:chOff x="385763" y="2138363"/>
              <a:chExt cx="779463" cy="1057275"/>
            </a:xfrm>
          </p:grpSpPr>
          <p:sp>
            <p:nvSpPr>
              <p:cNvPr id="2925" name="Freeform 436"/>
              <p:cNvSpPr>
                <a:spLocks/>
              </p:cNvSpPr>
              <p:nvPr/>
            </p:nvSpPr>
            <p:spPr bwMode="auto">
              <a:xfrm>
                <a:off x="1014413" y="2344738"/>
                <a:ext cx="146050" cy="153988"/>
              </a:xfrm>
              <a:custGeom>
                <a:avLst/>
                <a:gdLst>
                  <a:gd name="T0" fmla="*/ 2 w 92"/>
                  <a:gd name="T1" fmla="*/ 54 h 97"/>
                  <a:gd name="T2" fmla="*/ 2 w 92"/>
                  <a:gd name="T3" fmla="*/ 54 h 97"/>
                  <a:gd name="T4" fmla="*/ 3 w 92"/>
                  <a:gd name="T5" fmla="*/ 64 h 97"/>
                  <a:gd name="T6" fmla="*/ 8 w 92"/>
                  <a:gd name="T7" fmla="*/ 73 h 97"/>
                  <a:gd name="T8" fmla="*/ 14 w 92"/>
                  <a:gd name="T9" fmla="*/ 80 h 97"/>
                  <a:gd name="T10" fmla="*/ 21 w 92"/>
                  <a:gd name="T11" fmla="*/ 87 h 97"/>
                  <a:gd name="T12" fmla="*/ 29 w 92"/>
                  <a:gd name="T13" fmla="*/ 92 h 97"/>
                  <a:gd name="T14" fmla="*/ 36 w 92"/>
                  <a:gd name="T15" fmla="*/ 96 h 97"/>
                  <a:gd name="T16" fmla="*/ 46 w 92"/>
                  <a:gd name="T17" fmla="*/ 97 h 97"/>
                  <a:gd name="T18" fmla="*/ 55 w 92"/>
                  <a:gd name="T19" fmla="*/ 97 h 97"/>
                  <a:gd name="T20" fmla="*/ 55 w 92"/>
                  <a:gd name="T21" fmla="*/ 97 h 97"/>
                  <a:gd name="T22" fmla="*/ 65 w 92"/>
                  <a:gd name="T23" fmla="*/ 94 h 97"/>
                  <a:gd name="T24" fmla="*/ 73 w 92"/>
                  <a:gd name="T25" fmla="*/ 91 h 97"/>
                  <a:gd name="T26" fmla="*/ 79 w 92"/>
                  <a:gd name="T27" fmla="*/ 85 h 97"/>
                  <a:gd name="T28" fmla="*/ 84 w 92"/>
                  <a:gd name="T29" fmla="*/ 79 h 97"/>
                  <a:gd name="T30" fmla="*/ 89 w 92"/>
                  <a:gd name="T31" fmla="*/ 71 h 97"/>
                  <a:gd name="T32" fmla="*/ 92 w 92"/>
                  <a:gd name="T33" fmla="*/ 62 h 97"/>
                  <a:gd name="T34" fmla="*/ 92 w 92"/>
                  <a:gd name="T35" fmla="*/ 52 h 97"/>
                  <a:gd name="T36" fmla="*/ 92 w 92"/>
                  <a:gd name="T37" fmla="*/ 43 h 97"/>
                  <a:gd name="T38" fmla="*/ 92 w 92"/>
                  <a:gd name="T39" fmla="*/ 43 h 97"/>
                  <a:gd name="T40" fmla="*/ 89 w 92"/>
                  <a:gd name="T41" fmla="*/ 33 h 97"/>
                  <a:gd name="T42" fmla="*/ 84 w 92"/>
                  <a:gd name="T43" fmla="*/ 24 h 97"/>
                  <a:gd name="T44" fmla="*/ 78 w 92"/>
                  <a:gd name="T45" fmla="*/ 16 h 97"/>
                  <a:gd name="T46" fmla="*/ 71 w 92"/>
                  <a:gd name="T47" fmla="*/ 10 h 97"/>
                  <a:gd name="T48" fmla="*/ 63 w 92"/>
                  <a:gd name="T49" fmla="*/ 5 h 97"/>
                  <a:gd name="T50" fmla="*/ 55 w 92"/>
                  <a:gd name="T51" fmla="*/ 1 h 97"/>
                  <a:gd name="T52" fmla="*/ 46 w 92"/>
                  <a:gd name="T53" fmla="*/ 0 h 97"/>
                  <a:gd name="T54" fmla="*/ 36 w 92"/>
                  <a:gd name="T55" fmla="*/ 0 h 97"/>
                  <a:gd name="T56" fmla="*/ 36 w 92"/>
                  <a:gd name="T57" fmla="*/ 0 h 97"/>
                  <a:gd name="T58" fmla="*/ 29 w 92"/>
                  <a:gd name="T59" fmla="*/ 1 h 97"/>
                  <a:gd name="T60" fmla="*/ 21 w 92"/>
                  <a:gd name="T61" fmla="*/ 5 h 97"/>
                  <a:gd name="T62" fmla="*/ 13 w 92"/>
                  <a:gd name="T63" fmla="*/ 11 h 97"/>
                  <a:gd name="T64" fmla="*/ 8 w 92"/>
                  <a:gd name="T65" fmla="*/ 18 h 97"/>
                  <a:gd name="T66" fmla="*/ 3 w 92"/>
                  <a:gd name="T67" fmla="*/ 25 h 97"/>
                  <a:gd name="T68" fmla="*/ 2 w 92"/>
                  <a:gd name="T69" fmla="*/ 34 h 97"/>
                  <a:gd name="T70" fmla="*/ 0 w 92"/>
                  <a:gd name="T71" fmla="*/ 43 h 97"/>
                  <a:gd name="T72" fmla="*/ 2 w 92"/>
                  <a:gd name="T73" fmla="*/ 54 h 97"/>
                  <a:gd name="T74" fmla="*/ 2 w 92"/>
                  <a:gd name="T75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2" h="97">
                    <a:moveTo>
                      <a:pt x="2" y="54"/>
                    </a:moveTo>
                    <a:lnTo>
                      <a:pt x="2" y="54"/>
                    </a:lnTo>
                    <a:lnTo>
                      <a:pt x="3" y="64"/>
                    </a:lnTo>
                    <a:lnTo>
                      <a:pt x="8" y="73"/>
                    </a:lnTo>
                    <a:lnTo>
                      <a:pt x="14" y="80"/>
                    </a:lnTo>
                    <a:lnTo>
                      <a:pt x="21" y="87"/>
                    </a:lnTo>
                    <a:lnTo>
                      <a:pt x="29" y="92"/>
                    </a:lnTo>
                    <a:lnTo>
                      <a:pt x="36" y="96"/>
                    </a:lnTo>
                    <a:lnTo>
                      <a:pt x="46" y="97"/>
                    </a:lnTo>
                    <a:lnTo>
                      <a:pt x="55" y="97"/>
                    </a:lnTo>
                    <a:lnTo>
                      <a:pt x="55" y="97"/>
                    </a:lnTo>
                    <a:lnTo>
                      <a:pt x="65" y="94"/>
                    </a:lnTo>
                    <a:lnTo>
                      <a:pt x="73" y="91"/>
                    </a:lnTo>
                    <a:lnTo>
                      <a:pt x="79" y="85"/>
                    </a:lnTo>
                    <a:lnTo>
                      <a:pt x="84" y="79"/>
                    </a:lnTo>
                    <a:lnTo>
                      <a:pt x="89" y="71"/>
                    </a:lnTo>
                    <a:lnTo>
                      <a:pt x="92" y="62"/>
                    </a:lnTo>
                    <a:lnTo>
                      <a:pt x="92" y="52"/>
                    </a:lnTo>
                    <a:lnTo>
                      <a:pt x="92" y="43"/>
                    </a:lnTo>
                    <a:lnTo>
                      <a:pt x="92" y="43"/>
                    </a:lnTo>
                    <a:lnTo>
                      <a:pt x="89" y="33"/>
                    </a:lnTo>
                    <a:lnTo>
                      <a:pt x="84" y="24"/>
                    </a:lnTo>
                    <a:lnTo>
                      <a:pt x="78" y="16"/>
                    </a:lnTo>
                    <a:lnTo>
                      <a:pt x="71" y="10"/>
                    </a:lnTo>
                    <a:lnTo>
                      <a:pt x="63" y="5"/>
                    </a:lnTo>
                    <a:lnTo>
                      <a:pt x="55" y="1"/>
                    </a:lnTo>
                    <a:lnTo>
                      <a:pt x="46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9" y="1"/>
                    </a:lnTo>
                    <a:lnTo>
                      <a:pt x="21" y="5"/>
                    </a:lnTo>
                    <a:lnTo>
                      <a:pt x="13" y="11"/>
                    </a:lnTo>
                    <a:lnTo>
                      <a:pt x="8" y="18"/>
                    </a:lnTo>
                    <a:lnTo>
                      <a:pt x="3" y="25"/>
                    </a:lnTo>
                    <a:lnTo>
                      <a:pt x="2" y="34"/>
                    </a:lnTo>
                    <a:lnTo>
                      <a:pt x="0" y="43"/>
                    </a:lnTo>
                    <a:lnTo>
                      <a:pt x="2" y="54"/>
                    </a:lnTo>
                    <a:lnTo>
                      <a:pt x="2" y="54"/>
                    </a:lnTo>
                    <a:close/>
                  </a:path>
                </a:pathLst>
              </a:custGeom>
              <a:solidFill>
                <a:srgbClr val="3261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6" name="Freeform 437"/>
              <p:cNvSpPr>
                <a:spLocks/>
              </p:cNvSpPr>
              <p:nvPr/>
            </p:nvSpPr>
            <p:spPr bwMode="auto">
              <a:xfrm>
                <a:off x="1035050" y="2368550"/>
                <a:ext cx="107950" cy="111125"/>
              </a:xfrm>
              <a:custGeom>
                <a:avLst/>
                <a:gdLst>
                  <a:gd name="T0" fmla="*/ 0 w 68"/>
                  <a:gd name="T1" fmla="*/ 40 h 70"/>
                  <a:gd name="T2" fmla="*/ 0 w 68"/>
                  <a:gd name="T3" fmla="*/ 40 h 70"/>
                  <a:gd name="T4" fmla="*/ 1 w 68"/>
                  <a:gd name="T5" fmla="*/ 46 h 70"/>
                  <a:gd name="T6" fmla="*/ 4 w 68"/>
                  <a:gd name="T7" fmla="*/ 53 h 70"/>
                  <a:gd name="T8" fmla="*/ 9 w 68"/>
                  <a:gd name="T9" fmla="*/ 59 h 70"/>
                  <a:gd name="T10" fmla="*/ 14 w 68"/>
                  <a:gd name="T11" fmla="*/ 63 h 70"/>
                  <a:gd name="T12" fmla="*/ 20 w 68"/>
                  <a:gd name="T13" fmla="*/ 67 h 70"/>
                  <a:gd name="T14" fmla="*/ 27 w 68"/>
                  <a:gd name="T15" fmla="*/ 69 h 70"/>
                  <a:gd name="T16" fmla="*/ 33 w 68"/>
                  <a:gd name="T17" fmla="*/ 70 h 70"/>
                  <a:gd name="T18" fmla="*/ 41 w 68"/>
                  <a:gd name="T19" fmla="*/ 70 h 70"/>
                  <a:gd name="T20" fmla="*/ 41 w 68"/>
                  <a:gd name="T21" fmla="*/ 70 h 70"/>
                  <a:gd name="T22" fmla="*/ 47 w 68"/>
                  <a:gd name="T23" fmla="*/ 69 h 70"/>
                  <a:gd name="T24" fmla="*/ 54 w 68"/>
                  <a:gd name="T25" fmla="*/ 65 h 70"/>
                  <a:gd name="T26" fmla="*/ 58 w 68"/>
                  <a:gd name="T27" fmla="*/ 62 h 70"/>
                  <a:gd name="T28" fmla="*/ 61 w 68"/>
                  <a:gd name="T29" fmla="*/ 58 h 70"/>
                  <a:gd name="T30" fmla="*/ 65 w 68"/>
                  <a:gd name="T31" fmla="*/ 51 h 70"/>
                  <a:gd name="T32" fmla="*/ 68 w 68"/>
                  <a:gd name="T33" fmla="*/ 45 h 70"/>
                  <a:gd name="T34" fmla="*/ 68 w 68"/>
                  <a:gd name="T35" fmla="*/ 39 h 70"/>
                  <a:gd name="T36" fmla="*/ 68 w 68"/>
                  <a:gd name="T37" fmla="*/ 31 h 70"/>
                  <a:gd name="T38" fmla="*/ 68 w 68"/>
                  <a:gd name="T39" fmla="*/ 31 h 70"/>
                  <a:gd name="T40" fmla="*/ 65 w 68"/>
                  <a:gd name="T41" fmla="*/ 24 h 70"/>
                  <a:gd name="T42" fmla="*/ 61 w 68"/>
                  <a:gd name="T43" fmla="*/ 18 h 70"/>
                  <a:gd name="T44" fmla="*/ 58 w 68"/>
                  <a:gd name="T45" fmla="*/ 13 h 70"/>
                  <a:gd name="T46" fmla="*/ 54 w 68"/>
                  <a:gd name="T47" fmla="*/ 8 h 70"/>
                  <a:gd name="T48" fmla="*/ 47 w 68"/>
                  <a:gd name="T49" fmla="*/ 4 h 70"/>
                  <a:gd name="T50" fmla="*/ 41 w 68"/>
                  <a:gd name="T51" fmla="*/ 1 h 70"/>
                  <a:gd name="T52" fmla="*/ 35 w 68"/>
                  <a:gd name="T53" fmla="*/ 0 h 70"/>
                  <a:gd name="T54" fmla="*/ 27 w 68"/>
                  <a:gd name="T55" fmla="*/ 1 h 70"/>
                  <a:gd name="T56" fmla="*/ 27 w 68"/>
                  <a:gd name="T57" fmla="*/ 1 h 70"/>
                  <a:gd name="T58" fmla="*/ 20 w 68"/>
                  <a:gd name="T59" fmla="*/ 3 h 70"/>
                  <a:gd name="T60" fmla="*/ 14 w 68"/>
                  <a:gd name="T61" fmla="*/ 5 h 70"/>
                  <a:gd name="T62" fmla="*/ 9 w 68"/>
                  <a:gd name="T63" fmla="*/ 9 h 70"/>
                  <a:gd name="T64" fmla="*/ 4 w 68"/>
                  <a:gd name="T65" fmla="*/ 14 h 70"/>
                  <a:gd name="T66" fmla="*/ 1 w 68"/>
                  <a:gd name="T67" fmla="*/ 19 h 70"/>
                  <a:gd name="T68" fmla="*/ 0 w 68"/>
                  <a:gd name="T69" fmla="*/ 26 h 70"/>
                  <a:gd name="T70" fmla="*/ 0 w 68"/>
                  <a:gd name="T71" fmla="*/ 32 h 70"/>
                  <a:gd name="T72" fmla="*/ 0 w 68"/>
                  <a:gd name="T73" fmla="*/ 40 h 70"/>
                  <a:gd name="T74" fmla="*/ 0 w 68"/>
                  <a:gd name="T75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8" h="70">
                    <a:moveTo>
                      <a:pt x="0" y="40"/>
                    </a:moveTo>
                    <a:lnTo>
                      <a:pt x="0" y="40"/>
                    </a:lnTo>
                    <a:lnTo>
                      <a:pt x="1" y="46"/>
                    </a:lnTo>
                    <a:lnTo>
                      <a:pt x="4" y="53"/>
                    </a:lnTo>
                    <a:lnTo>
                      <a:pt x="9" y="59"/>
                    </a:lnTo>
                    <a:lnTo>
                      <a:pt x="14" y="63"/>
                    </a:lnTo>
                    <a:lnTo>
                      <a:pt x="20" y="67"/>
                    </a:lnTo>
                    <a:lnTo>
                      <a:pt x="27" y="69"/>
                    </a:lnTo>
                    <a:lnTo>
                      <a:pt x="33" y="70"/>
                    </a:lnTo>
                    <a:lnTo>
                      <a:pt x="41" y="70"/>
                    </a:lnTo>
                    <a:lnTo>
                      <a:pt x="41" y="70"/>
                    </a:lnTo>
                    <a:lnTo>
                      <a:pt x="47" y="69"/>
                    </a:lnTo>
                    <a:lnTo>
                      <a:pt x="54" y="65"/>
                    </a:lnTo>
                    <a:lnTo>
                      <a:pt x="58" y="62"/>
                    </a:lnTo>
                    <a:lnTo>
                      <a:pt x="61" y="58"/>
                    </a:lnTo>
                    <a:lnTo>
                      <a:pt x="65" y="51"/>
                    </a:lnTo>
                    <a:lnTo>
                      <a:pt x="68" y="45"/>
                    </a:lnTo>
                    <a:lnTo>
                      <a:pt x="68" y="39"/>
                    </a:lnTo>
                    <a:lnTo>
                      <a:pt x="68" y="31"/>
                    </a:lnTo>
                    <a:lnTo>
                      <a:pt x="68" y="31"/>
                    </a:lnTo>
                    <a:lnTo>
                      <a:pt x="65" y="24"/>
                    </a:lnTo>
                    <a:lnTo>
                      <a:pt x="61" y="18"/>
                    </a:lnTo>
                    <a:lnTo>
                      <a:pt x="58" y="13"/>
                    </a:lnTo>
                    <a:lnTo>
                      <a:pt x="54" y="8"/>
                    </a:lnTo>
                    <a:lnTo>
                      <a:pt x="47" y="4"/>
                    </a:lnTo>
                    <a:lnTo>
                      <a:pt x="41" y="1"/>
                    </a:lnTo>
                    <a:lnTo>
                      <a:pt x="35" y="0"/>
                    </a:lnTo>
                    <a:lnTo>
                      <a:pt x="27" y="1"/>
                    </a:lnTo>
                    <a:lnTo>
                      <a:pt x="27" y="1"/>
                    </a:lnTo>
                    <a:lnTo>
                      <a:pt x="20" y="3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14"/>
                    </a:lnTo>
                    <a:lnTo>
                      <a:pt x="1" y="19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7" name="Freeform 438"/>
              <p:cNvSpPr>
                <a:spLocks/>
              </p:cNvSpPr>
              <p:nvPr/>
            </p:nvSpPr>
            <p:spPr bwMode="auto">
              <a:xfrm>
                <a:off x="577850" y="2903538"/>
                <a:ext cx="100013" cy="244475"/>
              </a:xfrm>
              <a:custGeom>
                <a:avLst/>
                <a:gdLst>
                  <a:gd name="T0" fmla="*/ 26 w 63"/>
                  <a:gd name="T1" fmla="*/ 0 h 154"/>
                  <a:gd name="T2" fmla="*/ 26 w 63"/>
                  <a:gd name="T3" fmla="*/ 0 h 154"/>
                  <a:gd name="T4" fmla="*/ 20 w 63"/>
                  <a:gd name="T5" fmla="*/ 21 h 154"/>
                  <a:gd name="T6" fmla="*/ 14 w 63"/>
                  <a:gd name="T7" fmla="*/ 43 h 154"/>
                  <a:gd name="T8" fmla="*/ 6 w 63"/>
                  <a:gd name="T9" fmla="*/ 67 h 154"/>
                  <a:gd name="T10" fmla="*/ 1 w 63"/>
                  <a:gd name="T11" fmla="*/ 92 h 154"/>
                  <a:gd name="T12" fmla="*/ 0 w 63"/>
                  <a:gd name="T13" fmla="*/ 117 h 154"/>
                  <a:gd name="T14" fmla="*/ 0 w 63"/>
                  <a:gd name="T15" fmla="*/ 128 h 154"/>
                  <a:gd name="T16" fmla="*/ 1 w 63"/>
                  <a:gd name="T17" fmla="*/ 137 h 154"/>
                  <a:gd name="T18" fmla="*/ 4 w 63"/>
                  <a:gd name="T19" fmla="*/ 145 h 154"/>
                  <a:gd name="T20" fmla="*/ 9 w 63"/>
                  <a:gd name="T21" fmla="*/ 150 h 154"/>
                  <a:gd name="T22" fmla="*/ 9 w 63"/>
                  <a:gd name="T23" fmla="*/ 150 h 154"/>
                  <a:gd name="T24" fmla="*/ 15 w 63"/>
                  <a:gd name="T25" fmla="*/ 154 h 154"/>
                  <a:gd name="T26" fmla="*/ 20 w 63"/>
                  <a:gd name="T27" fmla="*/ 154 h 154"/>
                  <a:gd name="T28" fmla="*/ 26 w 63"/>
                  <a:gd name="T29" fmla="*/ 153 h 154"/>
                  <a:gd name="T30" fmla="*/ 31 w 63"/>
                  <a:gd name="T31" fmla="*/ 149 h 154"/>
                  <a:gd name="T32" fmla="*/ 36 w 63"/>
                  <a:gd name="T33" fmla="*/ 142 h 154"/>
                  <a:gd name="T34" fmla="*/ 41 w 63"/>
                  <a:gd name="T35" fmla="*/ 136 h 154"/>
                  <a:gd name="T36" fmla="*/ 50 w 63"/>
                  <a:gd name="T37" fmla="*/ 118 h 154"/>
                  <a:gd name="T38" fmla="*/ 57 w 63"/>
                  <a:gd name="T39" fmla="*/ 98 h 154"/>
                  <a:gd name="T40" fmla="*/ 61 w 63"/>
                  <a:gd name="T41" fmla="*/ 76 h 154"/>
                  <a:gd name="T42" fmla="*/ 63 w 63"/>
                  <a:gd name="T43" fmla="*/ 54 h 154"/>
                  <a:gd name="T44" fmla="*/ 61 w 63"/>
                  <a:gd name="T45" fmla="*/ 36 h 154"/>
                  <a:gd name="T46" fmla="*/ 61 w 63"/>
                  <a:gd name="T47" fmla="*/ 36 h 154"/>
                  <a:gd name="T48" fmla="*/ 58 w 63"/>
                  <a:gd name="T49" fmla="*/ 22 h 154"/>
                  <a:gd name="T50" fmla="*/ 52 w 63"/>
                  <a:gd name="T51" fmla="*/ 12 h 154"/>
                  <a:gd name="T52" fmla="*/ 47 w 63"/>
                  <a:gd name="T53" fmla="*/ 6 h 154"/>
                  <a:gd name="T54" fmla="*/ 41 w 63"/>
                  <a:gd name="T55" fmla="*/ 2 h 154"/>
                  <a:gd name="T56" fmla="*/ 36 w 63"/>
                  <a:gd name="T57" fmla="*/ 0 h 154"/>
                  <a:gd name="T58" fmla="*/ 31 w 63"/>
                  <a:gd name="T59" fmla="*/ 0 h 154"/>
                  <a:gd name="T60" fmla="*/ 26 w 63"/>
                  <a:gd name="T61" fmla="*/ 0 h 154"/>
                  <a:gd name="T62" fmla="*/ 26 w 63"/>
                  <a:gd name="T6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3" h="154">
                    <a:moveTo>
                      <a:pt x="26" y="0"/>
                    </a:moveTo>
                    <a:lnTo>
                      <a:pt x="26" y="0"/>
                    </a:lnTo>
                    <a:lnTo>
                      <a:pt x="20" y="21"/>
                    </a:lnTo>
                    <a:lnTo>
                      <a:pt x="14" y="43"/>
                    </a:lnTo>
                    <a:lnTo>
                      <a:pt x="6" y="67"/>
                    </a:lnTo>
                    <a:lnTo>
                      <a:pt x="1" y="92"/>
                    </a:lnTo>
                    <a:lnTo>
                      <a:pt x="0" y="117"/>
                    </a:lnTo>
                    <a:lnTo>
                      <a:pt x="0" y="128"/>
                    </a:lnTo>
                    <a:lnTo>
                      <a:pt x="1" y="137"/>
                    </a:lnTo>
                    <a:lnTo>
                      <a:pt x="4" y="145"/>
                    </a:lnTo>
                    <a:lnTo>
                      <a:pt x="9" y="150"/>
                    </a:lnTo>
                    <a:lnTo>
                      <a:pt x="9" y="150"/>
                    </a:lnTo>
                    <a:lnTo>
                      <a:pt x="15" y="154"/>
                    </a:lnTo>
                    <a:lnTo>
                      <a:pt x="20" y="154"/>
                    </a:lnTo>
                    <a:lnTo>
                      <a:pt x="26" y="153"/>
                    </a:lnTo>
                    <a:lnTo>
                      <a:pt x="31" y="149"/>
                    </a:lnTo>
                    <a:lnTo>
                      <a:pt x="36" y="142"/>
                    </a:lnTo>
                    <a:lnTo>
                      <a:pt x="41" y="136"/>
                    </a:lnTo>
                    <a:lnTo>
                      <a:pt x="50" y="118"/>
                    </a:lnTo>
                    <a:lnTo>
                      <a:pt x="57" y="98"/>
                    </a:lnTo>
                    <a:lnTo>
                      <a:pt x="61" y="76"/>
                    </a:lnTo>
                    <a:lnTo>
                      <a:pt x="63" y="54"/>
                    </a:lnTo>
                    <a:lnTo>
                      <a:pt x="61" y="36"/>
                    </a:lnTo>
                    <a:lnTo>
                      <a:pt x="61" y="36"/>
                    </a:lnTo>
                    <a:lnTo>
                      <a:pt x="58" y="22"/>
                    </a:lnTo>
                    <a:lnTo>
                      <a:pt x="52" y="12"/>
                    </a:lnTo>
                    <a:lnTo>
                      <a:pt x="47" y="6"/>
                    </a:lnTo>
                    <a:lnTo>
                      <a:pt x="41" y="2"/>
                    </a:lnTo>
                    <a:lnTo>
                      <a:pt x="36" y="0"/>
                    </a:lnTo>
                    <a:lnTo>
                      <a:pt x="31" y="0"/>
                    </a:lnTo>
                    <a:lnTo>
                      <a:pt x="26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8" name="Freeform 439"/>
              <p:cNvSpPr>
                <a:spLocks/>
              </p:cNvSpPr>
              <p:nvPr/>
            </p:nvSpPr>
            <p:spPr bwMode="auto">
              <a:xfrm>
                <a:off x="582613" y="2921000"/>
                <a:ext cx="157163" cy="269875"/>
              </a:xfrm>
              <a:custGeom>
                <a:avLst/>
                <a:gdLst>
                  <a:gd name="T0" fmla="*/ 98 w 99"/>
                  <a:gd name="T1" fmla="*/ 80 h 170"/>
                  <a:gd name="T2" fmla="*/ 98 w 99"/>
                  <a:gd name="T3" fmla="*/ 80 h 170"/>
                  <a:gd name="T4" fmla="*/ 95 w 99"/>
                  <a:gd name="T5" fmla="*/ 93 h 170"/>
                  <a:gd name="T6" fmla="*/ 88 w 99"/>
                  <a:gd name="T7" fmla="*/ 106 h 170"/>
                  <a:gd name="T8" fmla="*/ 76 w 99"/>
                  <a:gd name="T9" fmla="*/ 119 h 170"/>
                  <a:gd name="T10" fmla="*/ 60 w 99"/>
                  <a:gd name="T11" fmla="*/ 134 h 170"/>
                  <a:gd name="T12" fmla="*/ 60 w 99"/>
                  <a:gd name="T13" fmla="*/ 134 h 170"/>
                  <a:gd name="T14" fmla="*/ 54 w 99"/>
                  <a:gd name="T15" fmla="*/ 140 h 170"/>
                  <a:gd name="T16" fmla="*/ 49 w 99"/>
                  <a:gd name="T17" fmla="*/ 148 h 170"/>
                  <a:gd name="T18" fmla="*/ 39 w 99"/>
                  <a:gd name="T19" fmla="*/ 162 h 170"/>
                  <a:gd name="T20" fmla="*/ 35 w 99"/>
                  <a:gd name="T21" fmla="*/ 167 h 170"/>
                  <a:gd name="T22" fmla="*/ 28 w 99"/>
                  <a:gd name="T23" fmla="*/ 170 h 170"/>
                  <a:gd name="T24" fmla="*/ 25 w 99"/>
                  <a:gd name="T25" fmla="*/ 170 h 170"/>
                  <a:gd name="T26" fmla="*/ 22 w 99"/>
                  <a:gd name="T27" fmla="*/ 170 h 170"/>
                  <a:gd name="T28" fmla="*/ 14 w 99"/>
                  <a:gd name="T29" fmla="*/ 166 h 170"/>
                  <a:gd name="T30" fmla="*/ 14 w 99"/>
                  <a:gd name="T31" fmla="*/ 166 h 170"/>
                  <a:gd name="T32" fmla="*/ 9 w 99"/>
                  <a:gd name="T33" fmla="*/ 161 h 170"/>
                  <a:gd name="T34" fmla="*/ 4 w 99"/>
                  <a:gd name="T35" fmla="*/ 156 h 170"/>
                  <a:gd name="T36" fmla="*/ 1 w 99"/>
                  <a:gd name="T37" fmla="*/ 149 h 170"/>
                  <a:gd name="T38" fmla="*/ 0 w 99"/>
                  <a:gd name="T39" fmla="*/ 143 h 170"/>
                  <a:gd name="T40" fmla="*/ 0 w 99"/>
                  <a:gd name="T41" fmla="*/ 136 h 170"/>
                  <a:gd name="T42" fmla="*/ 0 w 99"/>
                  <a:gd name="T43" fmla="*/ 130 h 170"/>
                  <a:gd name="T44" fmla="*/ 3 w 99"/>
                  <a:gd name="T45" fmla="*/ 116 h 170"/>
                  <a:gd name="T46" fmla="*/ 8 w 99"/>
                  <a:gd name="T47" fmla="*/ 102 h 170"/>
                  <a:gd name="T48" fmla="*/ 16 w 99"/>
                  <a:gd name="T49" fmla="*/ 89 h 170"/>
                  <a:gd name="T50" fmla="*/ 30 w 99"/>
                  <a:gd name="T51" fmla="*/ 66 h 170"/>
                  <a:gd name="T52" fmla="*/ 30 w 99"/>
                  <a:gd name="T53" fmla="*/ 66 h 170"/>
                  <a:gd name="T54" fmla="*/ 33 w 99"/>
                  <a:gd name="T55" fmla="*/ 57 h 170"/>
                  <a:gd name="T56" fmla="*/ 35 w 99"/>
                  <a:gd name="T57" fmla="*/ 51 h 170"/>
                  <a:gd name="T58" fmla="*/ 33 w 99"/>
                  <a:gd name="T59" fmla="*/ 46 h 170"/>
                  <a:gd name="T60" fmla="*/ 28 w 99"/>
                  <a:gd name="T61" fmla="*/ 38 h 170"/>
                  <a:gd name="T62" fmla="*/ 28 w 99"/>
                  <a:gd name="T63" fmla="*/ 38 h 170"/>
                  <a:gd name="T64" fmla="*/ 23 w 99"/>
                  <a:gd name="T65" fmla="*/ 33 h 170"/>
                  <a:gd name="T66" fmla="*/ 25 w 99"/>
                  <a:gd name="T67" fmla="*/ 28 h 170"/>
                  <a:gd name="T68" fmla="*/ 27 w 99"/>
                  <a:gd name="T69" fmla="*/ 23 h 170"/>
                  <a:gd name="T70" fmla="*/ 33 w 99"/>
                  <a:gd name="T71" fmla="*/ 19 h 170"/>
                  <a:gd name="T72" fmla="*/ 39 w 99"/>
                  <a:gd name="T73" fmla="*/ 15 h 170"/>
                  <a:gd name="T74" fmla="*/ 46 w 99"/>
                  <a:gd name="T75" fmla="*/ 11 h 170"/>
                  <a:gd name="T76" fmla="*/ 58 w 99"/>
                  <a:gd name="T77" fmla="*/ 7 h 170"/>
                  <a:gd name="T78" fmla="*/ 58 w 99"/>
                  <a:gd name="T79" fmla="*/ 7 h 170"/>
                  <a:gd name="T80" fmla="*/ 77 w 99"/>
                  <a:gd name="T81" fmla="*/ 1 h 170"/>
                  <a:gd name="T82" fmla="*/ 88 w 99"/>
                  <a:gd name="T83" fmla="*/ 0 h 170"/>
                  <a:gd name="T84" fmla="*/ 93 w 99"/>
                  <a:gd name="T85" fmla="*/ 0 h 170"/>
                  <a:gd name="T86" fmla="*/ 95 w 99"/>
                  <a:gd name="T87" fmla="*/ 0 h 170"/>
                  <a:gd name="T88" fmla="*/ 96 w 99"/>
                  <a:gd name="T89" fmla="*/ 1 h 170"/>
                  <a:gd name="T90" fmla="*/ 98 w 99"/>
                  <a:gd name="T91" fmla="*/ 4 h 170"/>
                  <a:gd name="T92" fmla="*/ 98 w 99"/>
                  <a:gd name="T93" fmla="*/ 7 h 170"/>
                  <a:gd name="T94" fmla="*/ 96 w 99"/>
                  <a:gd name="T95" fmla="*/ 12 h 170"/>
                  <a:gd name="T96" fmla="*/ 95 w 99"/>
                  <a:gd name="T97" fmla="*/ 18 h 170"/>
                  <a:gd name="T98" fmla="*/ 95 w 99"/>
                  <a:gd name="T99" fmla="*/ 23 h 170"/>
                  <a:gd name="T100" fmla="*/ 95 w 99"/>
                  <a:gd name="T101" fmla="*/ 23 h 170"/>
                  <a:gd name="T102" fmla="*/ 98 w 99"/>
                  <a:gd name="T103" fmla="*/ 35 h 170"/>
                  <a:gd name="T104" fmla="*/ 99 w 99"/>
                  <a:gd name="T105" fmla="*/ 50 h 170"/>
                  <a:gd name="T106" fmla="*/ 99 w 99"/>
                  <a:gd name="T107" fmla="*/ 64 h 170"/>
                  <a:gd name="T108" fmla="*/ 98 w 99"/>
                  <a:gd name="T109" fmla="*/ 80 h 170"/>
                  <a:gd name="T110" fmla="*/ 98 w 99"/>
                  <a:gd name="T111" fmla="*/ 8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9" h="170">
                    <a:moveTo>
                      <a:pt x="98" y="80"/>
                    </a:moveTo>
                    <a:lnTo>
                      <a:pt x="98" y="80"/>
                    </a:lnTo>
                    <a:lnTo>
                      <a:pt x="95" y="93"/>
                    </a:lnTo>
                    <a:lnTo>
                      <a:pt x="88" y="106"/>
                    </a:lnTo>
                    <a:lnTo>
                      <a:pt x="76" y="119"/>
                    </a:lnTo>
                    <a:lnTo>
                      <a:pt x="60" y="134"/>
                    </a:lnTo>
                    <a:lnTo>
                      <a:pt x="60" y="134"/>
                    </a:lnTo>
                    <a:lnTo>
                      <a:pt x="54" y="140"/>
                    </a:lnTo>
                    <a:lnTo>
                      <a:pt x="49" y="148"/>
                    </a:lnTo>
                    <a:lnTo>
                      <a:pt x="39" y="162"/>
                    </a:lnTo>
                    <a:lnTo>
                      <a:pt x="35" y="167"/>
                    </a:lnTo>
                    <a:lnTo>
                      <a:pt x="28" y="170"/>
                    </a:lnTo>
                    <a:lnTo>
                      <a:pt x="25" y="170"/>
                    </a:lnTo>
                    <a:lnTo>
                      <a:pt x="22" y="170"/>
                    </a:lnTo>
                    <a:lnTo>
                      <a:pt x="14" y="166"/>
                    </a:lnTo>
                    <a:lnTo>
                      <a:pt x="14" y="166"/>
                    </a:lnTo>
                    <a:lnTo>
                      <a:pt x="9" y="161"/>
                    </a:lnTo>
                    <a:lnTo>
                      <a:pt x="4" y="156"/>
                    </a:lnTo>
                    <a:lnTo>
                      <a:pt x="1" y="149"/>
                    </a:lnTo>
                    <a:lnTo>
                      <a:pt x="0" y="143"/>
                    </a:lnTo>
                    <a:lnTo>
                      <a:pt x="0" y="136"/>
                    </a:lnTo>
                    <a:lnTo>
                      <a:pt x="0" y="130"/>
                    </a:lnTo>
                    <a:lnTo>
                      <a:pt x="3" y="116"/>
                    </a:lnTo>
                    <a:lnTo>
                      <a:pt x="8" y="102"/>
                    </a:lnTo>
                    <a:lnTo>
                      <a:pt x="16" y="89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3" y="57"/>
                    </a:lnTo>
                    <a:lnTo>
                      <a:pt x="35" y="51"/>
                    </a:lnTo>
                    <a:lnTo>
                      <a:pt x="33" y="46"/>
                    </a:lnTo>
                    <a:lnTo>
                      <a:pt x="28" y="38"/>
                    </a:lnTo>
                    <a:lnTo>
                      <a:pt x="28" y="38"/>
                    </a:lnTo>
                    <a:lnTo>
                      <a:pt x="23" y="33"/>
                    </a:lnTo>
                    <a:lnTo>
                      <a:pt x="25" y="28"/>
                    </a:lnTo>
                    <a:lnTo>
                      <a:pt x="27" y="23"/>
                    </a:lnTo>
                    <a:lnTo>
                      <a:pt x="33" y="19"/>
                    </a:lnTo>
                    <a:lnTo>
                      <a:pt x="39" y="15"/>
                    </a:lnTo>
                    <a:lnTo>
                      <a:pt x="46" y="11"/>
                    </a:lnTo>
                    <a:lnTo>
                      <a:pt x="58" y="7"/>
                    </a:lnTo>
                    <a:lnTo>
                      <a:pt x="58" y="7"/>
                    </a:lnTo>
                    <a:lnTo>
                      <a:pt x="77" y="1"/>
                    </a:lnTo>
                    <a:lnTo>
                      <a:pt x="88" y="0"/>
                    </a:lnTo>
                    <a:lnTo>
                      <a:pt x="93" y="0"/>
                    </a:lnTo>
                    <a:lnTo>
                      <a:pt x="95" y="0"/>
                    </a:lnTo>
                    <a:lnTo>
                      <a:pt x="96" y="1"/>
                    </a:lnTo>
                    <a:lnTo>
                      <a:pt x="98" y="4"/>
                    </a:lnTo>
                    <a:lnTo>
                      <a:pt x="98" y="7"/>
                    </a:lnTo>
                    <a:lnTo>
                      <a:pt x="96" y="12"/>
                    </a:lnTo>
                    <a:lnTo>
                      <a:pt x="95" y="18"/>
                    </a:lnTo>
                    <a:lnTo>
                      <a:pt x="95" y="23"/>
                    </a:lnTo>
                    <a:lnTo>
                      <a:pt x="95" y="23"/>
                    </a:lnTo>
                    <a:lnTo>
                      <a:pt x="98" y="35"/>
                    </a:lnTo>
                    <a:lnTo>
                      <a:pt x="99" y="50"/>
                    </a:lnTo>
                    <a:lnTo>
                      <a:pt x="99" y="64"/>
                    </a:lnTo>
                    <a:lnTo>
                      <a:pt x="98" y="80"/>
                    </a:lnTo>
                    <a:lnTo>
                      <a:pt x="98" y="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9" name="Freeform 440"/>
              <p:cNvSpPr>
                <a:spLocks/>
              </p:cNvSpPr>
              <p:nvPr/>
            </p:nvSpPr>
            <p:spPr bwMode="auto">
              <a:xfrm>
                <a:off x="588963" y="2900363"/>
                <a:ext cx="214313" cy="295275"/>
              </a:xfrm>
              <a:custGeom>
                <a:avLst/>
                <a:gdLst>
                  <a:gd name="T0" fmla="*/ 126 w 135"/>
                  <a:gd name="T1" fmla="*/ 0 h 186"/>
                  <a:gd name="T2" fmla="*/ 126 w 135"/>
                  <a:gd name="T3" fmla="*/ 0 h 186"/>
                  <a:gd name="T4" fmla="*/ 130 w 135"/>
                  <a:gd name="T5" fmla="*/ 10 h 186"/>
                  <a:gd name="T6" fmla="*/ 132 w 135"/>
                  <a:gd name="T7" fmla="*/ 18 h 186"/>
                  <a:gd name="T8" fmla="*/ 135 w 135"/>
                  <a:gd name="T9" fmla="*/ 28 h 186"/>
                  <a:gd name="T10" fmla="*/ 135 w 135"/>
                  <a:gd name="T11" fmla="*/ 40 h 186"/>
                  <a:gd name="T12" fmla="*/ 133 w 135"/>
                  <a:gd name="T13" fmla="*/ 55 h 186"/>
                  <a:gd name="T14" fmla="*/ 130 w 135"/>
                  <a:gd name="T15" fmla="*/ 71 h 186"/>
                  <a:gd name="T16" fmla="*/ 122 w 135"/>
                  <a:gd name="T17" fmla="*/ 89 h 186"/>
                  <a:gd name="T18" fmla="*/ 122 w 135"/>
                  <a:gd name="T19" fmla="*/ 89 h 186"/>
                  <a:gd name="T20" fmla="*/ 114 w 135"/>
                  <a:gd name="T21" fmla="*/ 110 h 186"/>
                  <a:gd name="T22" fmla="*/ 103 w 135"/>
                  <a:gd name="T23" fmla="*/ 128 h 186"/>
                  <a:gd name="T24" fmla="*/ 94 w 135"/>
                  <a:gd name="T25" fmla="*/ 144 h 186"/>
                  <a:gd name="T26" fmla="*/ 83 w 135"/>
                  <a:gd name="T27" fmla="*/ 160 h 186"/>
                  <a:gd name="T28" fmla="*/ 70 w 135"/>
                  <a:gd name="T29" fmla="*/ 172 h 186"/>
                  <a:gd name="T30" fmla="*/ 64 w 135"/>
                  <a:gd name="T31" fmla="*/ 178 h 186"/>
                  <a:gd name="T32" fmla="*/ 57 w 135"/>
                  <a:gd name="T33" fmla="*/ 181 h 186"/>
                  <a:gd name="T34" fmla="*/ 51 w 135"/>
                  <a:gd name="T35" fmla="*/ 184 h 186"/>
                  <a:gd name="T36" fmla="*/ 43 w 135"/>
                  <a:gd name="T37" fmla="*/ 185 h 186"/>
                  <a:gd name="T38" fmla="*/ 37 w 135"/>
                  <a:gd name="T39" fmla="*/ 186 h 186"/>
                  <a:gd name="T40" fmla="*/ 29 w 135"/>
                  <a:gd name="T41" fmla="*/ 186 h 186"/>
                  <a:gd name="T42" fmla="*/ 29 w 135"/>
                  <a:gd name="T43" fmla="*/ 186 h 186"/>
                  <a:gd name="T44" fmla="*/ 23 w 135"/>
                  <a:gd name="T45" fmla="*/ 185 h 186"/>
                  <a:gd name="T46" fmla="*/ 16 w 135"/>
                  <a:gd name="T47" fmla="*/ 183 h 186"/>
                  <a:gd name="T48" fmla="*/ 12 w 135"/>
                  <a:gd name="T49" fmla="*/ 179 h 186"/>
                  <a:gd name="T50" fmla="*/ 8 w 135"/>
                  <a:gd name="T51" fmla="*/ 175 h 186"/>
                  <a:gd name="T52" fmla="*/ 5 w 135"/>
                  <a:gd name="T53" fmla="*/ 170 h 186"/>
                  <a:gd name="T54" fmla="*/ 2 w 135"/>
                  <a:gd name="T55" fmla="*/ 165 h 186"/>
                  <a:gd name="T56" fmla="*/ 0 w 135"/>
                  <a:gd name="T57" fmla="*/ 152 h 186"/>
                  <a:gd name="T58" fmla="*/ 2 w 135"/>
                  <a:gd name="T59" fmla="*/ 139 h 186"/>
                  <a:gd name="T60" fmla="*/ 5 w 135"/>
                  <a:gd name="T61" fmla="*/ 125 h 186"/>
                  <a:gd name="T62" fmla="*/ 12 w 135"/>
                  <a:gd name="T63" fmla="*/ 110 h 186"/>
                  <a:gd name="T64" fmla="*/ 19 w 135"/>
                  <a:gd name="T65" fmla="*/ 97 h 186"/>
                  <a:gd name="T66" fmla="*/ 19 w 135"/>
                  <a:gd name="T67" fmla="*/ 97 h 186"/>
                  <a:gd name="T68" fmla="*/ 31 w 135"/>
                  <a:gd name="T69" fmla="*/ 75 h 186"/>
                  <a:gd name="T70" fmla="*/ 34 w 135"/>
                  <a:gd name="T71" fmla="*/ 69 h 186"/>
                  <a:gd name="T72" fmla="*/ 35 w 135"/>
                  <a:gd name="T73" fmla="*/ 64 h 186"/>
                  <a:gd name="T74" fmla="*/ 35 w 135"/>
                  <a:gd name="T75" fmla="*/ 60 h 186"/>
                  <a:gd name="T76" fmla="*/ 34 w 135"/>
                  <a:gd name="T77" fmla="*/ 56 h 186"/>
                  <a:gd name="T78" fmla="*/ 26 w 135"/>
                  <a:gd name="T79" fmla="*/ 48 h 186"/>
                  <a:gd name="T80" fmla="*/ 26 w 135"/>
                  <a:gd name="T81" fmla="*/ 48 h 186"/>
                  <a:gd name="T82" fmla="*/ 24 w 135"/>
                  <a:gd name="T83" fmla="*/ 46 h 186"/>
                  <a:gd name="T84" fmla="*/ 24 w 135"/>
                  <a:gd name="T85" fmla="*/ 43 h 186"/>
                  <a:gd name="T86" fmla="*/ 24 w 135"/>
                  <a:gd name="T87" fmla="*/ 41 h 186"/>
                  <a:gd name="T88" fmla="*/ 26 w 135"/>
                  <a:gd name="T89" fmla="*/ 38 h 186"/>
                  <a:gd name="T90" fmla="*/ 32 w 135"/>
                  <a:gd name="T91" fmla="*/ 33 h 186"/>
                  <a:gd name="T92" fmla="*/ 42 w 135"/>
                  <a:gd name="T93" fmla="*/ 29 h 186"/>
                  <a:gd name="T94" fmla="*/ 61 w 135"/>
                  <a:gd name="T95" fmla="*/ 22 h 186"/>
                  <a:gd name="T96" fmla="*/ 78 w 135"/>
                  <a:gd name="T97" fmla="*/ 17 h 186"/>
                  <a:gd name="T98" fmla="*/ 78 w 135"/>
                  <a:gd name="T99" fmla="*/ 17 h 186"/>
                  <a:gd name="T100" fmla="*/ 126 w 135"/>
                  <a:gd name="T101" fmla="*/ 0 h 186"/>
                  <a:gd name="T102" fmla="*/ 126 w 135"/>
                  <a:gd name="T103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5" h="186">
                    <a:moveTo>
                      <a:pt x="126" y="0"/>
                    </a:moveTo>
                    <a:lnTo>
                      <a:pt x="126" y="0"/>
                    </a:lnTo>
                    <a:lnTo>
                      <a:pt x="130" y="10"/>
                    </a:lnTo>
                    <a:lnTo>
                      <a:pt x="132" y="18"/>
                    </a:lnTo>
                    <a:lnTo>
                      <a:pt x="135" y="28"/>
                    </a:lnTo>
                    <a:lnTo>
                      <a:pt x="135" y="40"/>
                    </a:lnTo>
                    <a:lnTo>
                      <a:pt x="133" y="55"/>
                    </a:lnTo>
                    <a:lnTo>
                      <a:pt x="130" y="71"/>
                    </a:lnTo>
                    <a:lnTo>
                      <a:pt x="122" y="89"/>
                    </a:lnTo>
                    <a:lnTo>
                      <a:pt x="122" y="89"/>
                    </a:lnTo>
                    <a:lnTo>
                      <a:pt x="114" y="110"/>
                    </a:lnTo>
                    <a:lnTo>
                      <a:pt x="103" y="128"/>
                    </a:lnTo>
                    <a:lnTo>
                      <a:pt x="94" y="144"/>
                    </a:lnTo>
                    <a:lnTo>
                      <a:pt x="83" y="160"/>
                    </a:lnTo>
                    <a:lnTo>
                      <a:pt x="70" y="172"/>
                    </a:lnTo>
                    <a:lnTo>
                      <a:pt x="64" y="178"/>
                    </a:lnTo>
                    <a:lnTo>
                      <a:pt x="57" y="181"/>
                    </a:lnTo>
                    <a:lnTo>
                      <a:pt x="51" y="184"/>
                    </a:lnTo>
                    <a:lnTo>
                      <a:pt x="43" y="185"/>
                    </a:lnTo>
                    <a:lnTo>
                      <a:pt x="37" y="186"/>
                    </a:lnTo>
                    <a:lnTo>
                      <a:pt x="29" y="186"/>
                    </a:lnTo>
                    <a:lnTo>
                      <a:pt x="29" y="186"/>
                    </a:lnTo>
                    <a:lnTo>
                      <a:pt x="23" y="185"/>
                    </a:lnTo>
                    <a:lnTo>
                      <a:pt x="16" y="183"/>
                    </a:lnTo>
                    <a:lnTo>
                      <a:pt x="12" y="179"/>
                    </a:lnTo>
                    <a:lnTo>
                      <a:pt x="8" y="175"/>
                    </a:lnTo>
                    <a:lnTo>
                      <a:pt x="5" y="170"/>
                    </a:lnTo>
                    <a:lnTo>
                      <a:pt x="2" y="165"/>
                    </a:lnTo>
                    <a:lnTo>
                      <a:pt x="0" y="152"/>
                    </a:lnTo>
                    <a:lnTo>
                      <a:pt x="2" y="139"/>
                    </a:lnTo>
                    <a:lnTo>
                      <a:pt x="5" y="125"/>
                    </a:lnTo>
                    <a:lnTo>
                      <a:pt x="12" y="110"/>
                    </a:lnTo>
                    <a:lnTo>
                      <a:pt x="19" y="97"/>
                    </a:lnTo>
                    <a:lnTo>
                      <a:pt x="19" y="97"/>
                    </a:lnTo>
                    <a:lnTo>
                      <a:pt x="31" y="75"/>
                    </a:lnTo>
                    <a:lnTo>
                      <a:pt x="34" y="69"/>
                    </a:lnTo>
                    <a:lnTo>
                      <a:pt x="35" y="64"/>
                    </a:lnTo>
                    <a:lnTo>
                      <a:pt x="35" y="60"/>
                    </a:lnTo>
                    <a:lnTo>
                      <a:pt x="34" y="56"/>
                    </a:lnTo>
                    <a:lnTo>
                      <a:pt x="26" y="48"/>
                    </a:lnTo>
                    <a:lnTo>
                      <a:pt x="26" y="48"/>
                    </a:lnTo>
                    <a:lnTo>
                      <a:pt x="24" y="46"/>
                    </a:lnTo>
                    <a:lnTo>
                      <a:pt x="24" y="43"/>
                    </a:lnTo>
                    <a:lnTo>
                      <a:pt x="24" y="41"/>
                    </a:lnTo>
                    <a:lnTo>
                      <a:pt x="26" y="38"/>
                    </a:lnTo>
                    <a:lnTo>
                      <a:pt x="32" y="33"/>
                    </a:lnTo>
                    <a:lnTo>
                      <a:pt x="42" y="29"/>
                    </a:lnTo>
                    <a:lnTo>
                      <a:pt x="61" y="22"/>
                    </a:lnTo>
                    <a:lnTo>
                      <a:pt x="78" y="17"/>
                    </a:lnTo>
                    <a:lnTo>
                      <a:pt x="78" y="17"/>
                    </a:lnTo>
                    <a:lnTo>
                      <a:pt x="126" y="0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0" name="Freeform 441"/>
              <p:cNvSpPr>
                <a:spLocks noEditPoints="1"/>
              </p:cNvSpPr>
              <p:nvPr/>
            </p:nvSpPr>
            <p:spPr bwMode="auto">
              <a:xfrm>
                <a:off x="588963" y="2900363"/>
                <a:ext cx="214313" cy="295275"/>
              </a:xfrm>
              <a:custGeom>
                <a:avLst/>
                <a:gdLst>
                  <a:gd name="T0" fmla="*/ 78 w 135"/>
                  <a:gd name="T1" fmla="*/ 15 h 186"/>
                  <a:gd name="T2" fmla="*/ 70 w 135"/>
                  <a:gd name="T3" fmla="*/ 18 h 186"/>
                  <a:gd name="T4" fmla="*/ 42 w 135"/>
                  <a:gd name="T5" fmla="*/ 28 h 186"/>
                  <a:gd name="T6" fmla="*/ 26 w 135"/>
                  <a:gd name="T7" fmla="*/ 38 h 186"/>
                  <a:gd name="T8" fmla="*/ 23 w 135"/>
                  <a:gd name="T9" fmla="*/ 42 h 186"/>
                  <a:gd name="T10" fmla="*/ 26 w 135"/>
                  <a:gd name="T11" fmla="*/ 48 h 186"/>
                  <a:gd name="T12" fmla="*/ 27 w 135"/>
                  <a:gd name="T13" fmla="*/ 51 h 186"/>
                  <a:gd name="T14" fmla="*/ 35 w 135"/>
                  <a:gd name="T15" fmla="*/ 61 h 186"/>
                  <a:gd name="T16" fmla="*/ 34 w 135"/>
                  <a:gd name="T17" fmla="*/ 70 h 186"/>
                  <a:gd name="T18" fmla="*/ 18 w 135"/>
                  <a:gd name="T19" fmla="*/ 96 h 186"/>
                  <a:gd name="T20" fmla="*/ 8 w 135"/>
                  <a:gd name="T21" fmla="*/ 115 h 186"/>
                  <a:gd name="T22" fmla="*/ 2 w 135"/>
                  <a:gd name="T23" fmla="*/ 135 h 186"/>
                  <a:gd name="T24" fmla="*/ 0 w 135"/>
                  <a:gd name="T25" fmla="*/ 156 h 186"/>
                  <a:gd name="T26" fmla="*/ 5 w 135"/>
                  <a:gd name="T27" fmla="*/ 172 h 186"/>
                  <a:gd name="T28" fmla="*/ 10 w 135"/>
                  <a:gd name="T29" fmla="*/ 178 h 186"/>
                  <a:gd name="T30" fmla="*/ 21 w 135"/>
                  <a:gd name="T31" fmla="*/ 185 h 186"/>
                  <a:gd name="T32" fmla="*/ 29 w 135"/>
                  <a:gd name="T33" fmla="*/ 186 h 186"/>
                  <a:gd name="T34" fmla="*/ 45 w 135"/>
                  <a:gd name="T35" fmla="*/ 186 h 186"/>
                  <a:gd name="T36" fmla="*/ 59 w 135"/>
                  <a:gd name="T37" fmla="*/ 180 h 186"/>
                  <a:gd name="T38" fmla="*/ 72 w 135"/>
                  <a:gd name="T39" fmla="*/ 170 h 186"/>
                  <a:gd name="T40" fmla="*/ 95 w 135"/>
                  <a:gd name="T41" fmla="*/ 142 h 186"/>
                  <a:gd name="T42" fmla="*/ 116 w 135"/>
                  <a:gd name="T43" fmla="*/ 107 h 186"/>
                  <a:gd name="T44" fmla="*/ 124 w 135"/>
                  <a:gd name="T45" fmla="*/ 89 h 186"/>
                  <a:gd name="T46" fmla="*/ 133 w 135"/>
                  <a:gd name="T47" fmla="*/ 57 h 186"/>
                  <a:gd name="T48" fmla="*/ 135 w 135"/>
                  <a:gd name="T49" fmla="*/ 33 h 186"/>
                  <a:gd name="T50" fmla="*/ 132 w 135"/>
                  <a:gd name="T51" fmla="*/ 14 h 186"/>
                  <a:gd name="T52" fmla="*/ 126 w 135"/>
                  <a:gd name="T53" fmla="*/ 0 h 186"/>
                  <a:gd name="T54" fmla="*/ 29 w 135"/>
                  <a:gd name="T55" fmla="*/ 185 h 186"/>
                  <a:gd name="T56" fmla="*/ 23 w 135"/>
                  <a:gd name="T57" fmla="*/ 184 h 186"/>
                  <a:gd name="T58" fmla="*/ 10 w 135"/>
                  <a:gd name="T59" fmla="*/ 178 h 186"/>
                  <a:gd name="T60" fmla="*/ 7 w 135"/>
                  <a:gd name="T61" fmla="*/ 172 h 186"/>
                  <a:gd name="T62" fmla="*/ 2 w 135"/>
                  <a:gd name="T63" fmla="*/ 151 h 186"/>
                  <a:gd name="T64" fmla="*/ 2 w 135"/>
                  <a:gd name="T65" fmla="*/ 138 h 186"/>
                  <a:gd name="T66" fmla="*/ 12 w 135"/>
                  <a:gd name="T67" fmla="*/ 110 h 186"/>
                  <a:gd name="T68" fmla="*/ 19 w 135"/>
                  <a:gd name="T69" fmla="*/ 97 h 186"/>
                  <a:gd name="T70" fmla="*/ 35 w 135"/>
                  <a:gd name="T71" fmla="*/ 69 h 186"/>
                  <a:gd name="T72" fmla="*/ 35 w 135"/>
                  <a:gd name="T73" fmla="*/ 64 h 186"/>
                  <a:gd name="T74" fmla="*/ 34 w 135"/>
                  <a:gd name="T75" fmla="*/ 57 h 186"/>
                  <a:gd name="T76" fmla="*/ 26 w 135"/>
                  <a:gd name="T77" fmla="*/ 47 h 186"/>
                  <a:gd name="T78" fmla="*/ 24 w 135"/>
                  <a:gd name="T79" fmla="*/ 43 h 186"/>
                  <a:gd name="T80" fmla="*/ 24 w 135"/>
                  <a:gd name="T81" fmla="*/ 42 h 186"/>
                  <a:gd name="T82" fmla="*/ 27 w 135"/>
                  <a:gd name="T83" fmla="*/ 38 h 186"/>
                  <a:gd name="T84" fmla="*/ 43 w 135"/>
                  <a:gd name="T85" fmla="*/ 28 h 186"/>
                  <a:gd name="T86" fmla="*/ 72 w 135"/>
                  <a:gd name="T87" fmla="*/ 19 h 186"/>
                  <a:gd name="T88" fmla="*/ 78 w 135"/>
                  <a:gd name="T89" fmla="*/ 17 h 186"/>
                  <a:gd name="T90" fmla="*/ 126 w 135"/>
                  <a:gd name="T91" fmla="*/ 1 h 186"/>
                  <a:gd name="T92" fmla="*/ 127 w 135"/>
                  <a:gd name="T93" fmla="*/ 2 h 186"/>
                  <a:gd name="T94" fmla="*/ 133 w 135"/>
                  <a:gd name="T95" fmla="*/ 27 h 186"/>
                  <a:gd name="T96" fmla="*/ 135 w 135"/>
                  <a:gd name="T97" fmla="*/ 40 h 186"/>
                  <a:gd name="T98" fmla="*/ 132 w 135"/>
                  <a:gd name="T99" fmla="*/ 63 h 186"/>
                  <a:gd name="T100" fmla="*/ 122 w 135"/>
                  <a:gd name="T101" fmla="*/ 89 h 186"/>
                  <a:gd name="T102" fmla="*/ 105 w 135"/>
                  <a:gd name="T103" fmla="*/ 124 h 186"/>
                  <a:gd name="T104" fmla="*/ 84 w 135"/>
                  <a:gd name="T105" fmla="*/ 157 h 186"/>
                  <a:gd name="T106" fmla="*/ 65 w 135"/>
                  <a:gd name="T107" fmla="*/ 175 h 186"/>
                  <a:gd name="T108" fmla="*/ 51 w 135"/>
                  <a:gd name="T109" fmla="*/ 183 h 186"/>
                  <a:gd name="T110" fmla="*/ 37 w 135"/>
                  <a:gd name="T111" fmla="*/ 186 h 186"/>
                  <a:gd name="T112" fmla="*/ 29 w 135"/>
                  <a:gd name="T113" fmla="*/ 185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35" h="186">
                    <a:moveTo>
                      <a:pt x="126" y="0"/>
                    </a:moveTo>
                    <a:lnTo>
                      <a:pt x="78" y="15"/>
                    </a:lnTo>
                    <a:lnTo>
                      <a:pt x="70" y="18"/>
                    </a:lnTo>
                    <a:lnTo>
                      <a:pt x="70" y="18"/>
                    </a:lnTo>
                    <a:lnTo>
                      <a:pt x="57" y="23"/>
                    </a:lnTo>
                    <a:lnTo>
                      <a:pt x="42" y="28"/>
                    </a:lnTo>
                    <a:lnTo>
                      <a:pt x="31" y="34"/>
                    </a:lnTo>
                    <a:lnTo>
                      <a:pt x="26" y="38"/>
                    </a:lnTo>
                    <a:lnTo>
                      <a:pt x="23" y="42"/>
                    </a:lnTo>
                    <a:lnTo>
                      <a:pt x="23" y="42"/>
                    </a:lnTo>
                    <a:lnTo>
                      <a:pt x="23" y="45"/>
                    </a:lnTo>
                    <a:lnTo>
                      <a:pt x="26" y="48"/>
                    </a:lnTo>
                    <a:lnTo>
                      <a:pt x="27" y="51"/>
                    </a:lnTo>
                    <a:lnTo>
                      <a:pt x="27" y="51"/>
                    </a:lnTo>
                    <a:lnTo>
                      <a:pt x="34" y="59"/>
                    </a:lnTo>
                    <a:lnTo>
                      <a:pt x="35" y="61"/>
                    </a:lnTo>
                    <a:lnTo>
                      <a:pt x="35" y="65"/>
                    </a:lnTo>
                    <a:lnTo>
                      <a:pt x="34" y="70"/>
                    </a:lnTo>
                    <a:lnTo>
                      <a:pt x="31" y="77"/>
                    </a:lnTo>
                    <a:lnTo>
                      <a:pt x="18" y="96"/>
                    </a:lnTo>
                    <a:lnTo>
                      <a:pt x="18" y="96"/>
                    </a:lnTo>
                    <a:lnTo>
                      <a:pt x="8" y="115"/>
                    </a:lnTo>
                    <a:lnTo>
                      <a:pt x="5" y="125"/>
                    </a:lnTo>
                    <a:lnTo>
                      <a:pt x="2" y="135"/>
                    </a:lnTo>
                    <a:lnTo>
                      <a:pt x="0" y="146"/>
                    </a:lnTo>
                    <a:lnTo>
                      <a:pt x="0" y="156"/>
                    </a:lnTo>
                    <a:lnTo>
                      <a:pt x="2" y="165"/>
                    </a:lnTo>
                    <a:lnTo>
                      <a:pt x="5" y="172"/>
                    </a:lnTo>
                    <a:lnTo>
                      <a:pt x="5" y="172"/>
                    </a:lnTo>
                    <a:lnTo>
                      <a:pt x="10" y="178"/>
                    </a:lnTo>
                    <a:lnTo>
                      <a:pt x="15" y="181"/>
                    </a:lnTo>
                    <a:lnTo>
                      <a:pt x="21" y="185"/>
                    </a:lnTo>
                    <a:lnTo>
                      <a:pt x="29" y="186"/>
                    </a:lnTo>
                    <a:lnTo>
                      <a:pt x="29" y="186"/>
                    </a:lnTo>
                    <a:lnTo>
                      <a:pt x="37" y="186"/>
                    </a:lnTo>
                    <a:lnTo>
                      <a:pt x="45" y="186"/>
                    </a:lnTo>
                    <a:lnTo>
                      <a:pt x="51" y="184"/>
                    </a:lnTo>
                    <a:lnTo>
                      <a:pt x="59" y="180"/>
                    </a:lnTo>
                    <a:lnTo>
                      <a:pt x="65" y="176"/>
                    </a:lnTo>
                    <a:lnTo>
                      <a:pt x="72" y="170"/>
                    </a:lnTo>
                    <a:lnTo>
                      <a:pt x="84" y="157"/>
                    </a:lnTo>
                    <a:lnTo>
                      <a:pt x="95" y="142"/>
                    </a:lnTo>
                    <a:lnTo>
                      <a:pt x="107" y="125"/>
                    </a:lnTo>
                    <a:lnTo>
                      <a:pt x="116" y="107"/>
                    </a:lnTo>
                    <a:lnTo>
                      <a:pt x="124" y="89"/>
                    </a:lnTo>
                    <a:lnTo>
                      <a:pt x="124" y="89"/>
                    </a:lnTo>
                    <a:lnTo>
                      <a:pt x="130" y="73"/>
                    </a:lnTo>
                    <a:lnTo>
                      <a:pt x="133" y="57"/>
                    </a:lnTo>
                    <a:lnTo>
                      <a:pt x="135" y="45"/>
                    </a:lnTo>
                    <a:lnTo>
                      <a:pt x="135" y="33"/>
                    </a:lnTo>
                    <a:lnTo>
                      <a:pt x="133" y="23"/>
                    </a:lnTo>
                    <a:lnTo>
                      <a:pt x="132" y="14"/>
                    </a:lnTo>
                    <a:lnTo>
                      <a:pt x="127" y="2"/>
                    </a:lnTo>
                    <a:lnTo>
                      <a:pt x="126" y="0"/>
                    </a:lnTo>
                    <a:lnTo>
                      <a:pt x="126" y="0"/>
                    </a:lnTo>
                    <a:close/>
                    <a:moveTo>
                      <a:pt x="29" y="185"/>
                    </a:moveTo>
                    <a:lnTo>
                      <a:pt x="29" y="185"/>
                    </a:lnTo>
                    <a:lnTo>
                      <a:pt x="23" y="184"/>
                    </a:lnTo>
                    <a:lnTo>
                      <a:pt x="16" y="181"/>
                    </a:lnTo>
                    <a:lnTo>
                      <a:pt x="10" y="178"/>
                    </a:lnTo>
                    <a:lnTo>
                      <a:pt x="7" y="172"/>
                    </a:lnTo>
                    <a:lnTo>
                      <a:pt x="7" y="172"/>
                    </a:lnTo>
                    <a:lnTo>
                      <a:pt x="2" y="162"/>
                    </a:lnTo>
                    <a:lnTo>
                      <a:pt x="2" y="151"/>
                    </a:lnTo>
                    <a:lnTo>
                      <a:pt x="2" y="151"/>
                    </a:lnTo>
                    <a:lnTo>
                      <a:pt x="2" y="138"/>
                    </a:lnTo>
                    <a:lnTo>
                      <a:pt x="7" y="123"/>
                    </a:lnTo>
                    <a:lnTo>
                      <a:pt x="12" y="110"/>
                    </a:lnTo>
                    <a:lnTo>
                      <a:pt x="19" y="97"/>
                    </a:lnTo>
                    <a:lnTo>
                      <a:pt x="19" y="97"/>
                    </a:lnTo>
                    <a:lnTo>
                      <a:pt x="32" y="75"/>
                    </a:lnTo>
                    <a:lnTo>
                      <a:pt x="35" y="69"/>
                    </a:lnTo>
                    <a:lnTo>
                      <a:pt x="35" y="64"/>
                    </a:lnTo>
                    <a:lnTo>
                      <a:pt x="35" y="64"/>
                    </a:lnTo>
                    <a:lnTo>
                      <a:pt x="35" y="60"/>
                    </a:lnTo>
                    <a:lnTo>
                      <a:pt x="34" y="57"/>
                    </a:lnTo>
                    <a:lnTo>
                      <a:pt x="29" y="51"/>
                    </a:lnTo>
                    <a:lnTo>
                      <a:pt x="26" y="47"/>
                    </a:lnTo>
                    <a:lnTo>
                      <a:pt x="26" y="47"/>
                    </a:lnTo>
                    <a:lnTo>
                      <a:pt x="24" y="43"/>
                    </a:lnTo>
                    <a:lnTo>
                      <a:pt x="24" y="43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27" y="38"/>
                    </a:lnTo>
                    <a:lnTo>
                      <a:pt x="31" y="34"/>
                    </a:lnTo>
                    <a:lnTo>
                      <a:pt x="43" y="28"/>
                    </a:lnTo>
                    <a:lnTo>
                      <a:pt x="57" y="23"/>
                    </a:lnTo>
                    <a:lnTo>
                      <a:pt x="72" y="19"/>
                    </a:lnTo>
                    <a:lnTo>
                      <a:pt x="78" y="17"/>
                    </a:lnTo>
                    <a:lnTo>
                      <a:pt x="78" y="17"/>
                    </a:lnTo>
                    <a:lnTo>
                      <a:pt x="126" y="1"/>
                    </a:lnTo>
                    <a:lnTo>
                      <a:pt x="126" y="1"/>
                    </a:lnTo>
                    <a:lnTo>
                      <a:pt x="127" y="2"/>
                    </a:lnTo>
                    <a:lnTo>
                      <a:pt x="127" y="2"/>
                    </a:lnTo>
                    <a:lnTo>
                      <a:pt x="132" y="17"/>
                    </a:lnTo>
                    <a:lnTo>
                      <a:pt x="133" y="27"/>
                    </a:lnTo>
                    <a:lnTo>
                      <a:pt x="135" y="40"/>
                    </a:lnTo>
                    <a:lnTo>
                      <a:pt x="135" y="40"/>
                    </a:lnTo>
                    <a:lnTo>
                      <a:pt x="133" y="50"/>
                    </a:lnTo>
                    <a:lnTo>
                      <a:pt x="132" y="63"/>
                    </a:lnTo>
                    <a:lnTo>
                      <a:pt x="129" y="75"/>
                    </a:lnTo>
                    <a:lnTo>
                      <a:pt x="122" y="89"/>
                    </a:lnTo>
                    <a:lnTo>
                      <a:pt x="122" y="89"/>
                    </a:lnTo>
                    <a:lnTo>
                      <a:pt x="105" y="124"/>
                    </a:lnTo>
                    <a:lnTo>
                      <a:pt x="95" y="140"/>
                    </a:lnTo>
                    <a:lnTo>
                      <a:pt x="84" y="157"/>
                    </a:lnTo>
                    <a:lnTo>
                      <a:pt x="72" y="170"/>
                    </a:lnTo>
                    <a:lnTo>
                      <a:pt x="65" y="175"/>
                    </a:lnTo>
                    <a:lnTo>
                      <a:pt x="59" y="180"/>
                    </a:lnTo>
                    <a:lnTo>
                      <a:pt x="51" y="183"/>
                    </a:lnTo>
                    <a:lnTo>
                      <a:pt x="45" y="185"/>
                    </a:lnTo>
                    <a:lnTo>
                      <a:pt x="37" y="186"/>
                    </a:lnTo>
                    <a:lnTo>
                      <a:pt x="29" y="185"/>
                    </a:lnTo>
                    <a:lnTo>
                      <a:pt x="29" y="18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1" name="Freeform 442"/>
              <p:cNvSpPr>
                <a:spLocks/>
              </p:cNvSpPr>
              <p:nvPr/>
            </p:nvSpPr>
            <p:spPr bwMode="auto">
              <a:xfrm>
                <a:off x="617538" y="2928938"/>
                <a:ext cx="207963" cy="98425"/>
              </a:xfrm>
              <a:custGeom>
                <a:avLst/>
                <a:gdLst>
                  <a:gd name="T0" fmla="*/ 55 w 131"/>
                  <a:gd name="T1" fmla="*/ 1 h 62"/>
                  <a:gd name="T2" fmla="*/ 55 w 131"/>
                  <a:gd name="T3" fmla="*/ 1 h 62"/>
                  <a:gd name="T4" fmla="*/ 43 w 131"/>
                  <a:gd name="T5" fmla="*/ 5 h 62"/>
                  <a:gd name="T6" fmla="*/ 30 w 131"/>
                  <a:gd name="T7" fmla="*/ 9 h 62"/>
                  <a:gd name="T8" fmla="*/ 20 w 131"/>
                  <a:gd name="T9" fmla="*/ 13 h 62"/>
                  <a:gd name="T10" fmla="*/ 13 w 131"/>
                  <a:gd name="T11" fmla="*/ 19 h 62"/>
                  <a:gd name="T12" fmla="*/ 6 w 131"/>
                  <a:gd name="T13" fmla="*/ 24 h 62"/>
                  <a:gd name="T14" fmla="*/ 1 w 131"/>
                  <a:gd name="T15" fmla="*/ 30 h 62"/>
                  <a:gd name="T16" fmla="*/ 0 w 131"/>
                  <a:gd name="T17" fmla="*/ 36 h 62"/>
                  <a:gd name="T18" fmla="*/ 0 w 131"/>
                  <a:gd name="T19" fmla="*/ 42 h 62"/>
                  <a:gd name="T20" fmla="*/ 0 w 131"/>
                  <a:gd name="T21" fmla="*/ 42 h 62"/>
                  <a:gd name="T22" fmla="*/ 5 w 131"/>
                  <a:gd name="T23" fmla="*/ 48 h 62"/>
                  <a:gd name="T24" fmla="*/ 9 w 131"/>
                  <a:gd name="T25" fmla="*/ 52 h 62"/>
                  <a:gd name="T26" fmla="*/ 17 w 131"/>
                  <a:gd name="T27" fmla="*/ 56 h 62"/>
                  <a:gd name="T28" fmla="*/ 27 w 131"/>
                  <a:gd name="T29" fmla="*/ 60 h 62"/>
                  <a:gd name="T30" fmla="*/ 38 w 131"/>
                  <a:gd name="T31" fmla="*/ 61 h 62"/>
                  <a:gd name="T32" fmla="*/ 49 w 131"/>
                  <a:gd name="T33" fmla="*/ 62 h 62"/>
                  <a:gd name="T34" fmla="*/ 62 w 131"/>
                  <a:gd name="T35" fmla="*/ 61 h 62"/>
                  <a:gd name="T36" fmla="*/ 76 w 131"/>
                  <a:gd name="T37" fmla="*/ 60 h 62"/>
                  <a:gd name="T38" fmla="*/ 76 w 131"/>
                  <a:gd name="T39" fmla="*/ 60 h 62"/>
                  <a:gd name="T40" fmla="*/ 89 w 131"/>
                  <a:gd name="T41" fmla="*/ 57 h 62"/>
                  <a:gd name="T42" fmla="*/ 100 w 131"/>
                  <a:gd name="T43" fmla="*/ 53 h 62"/>
                  <a:gd name="T44" fmla="*/ 109 w 131"/>
                  <a:gd name="T45" fmla="*/ 48 h 62"/>
                  <a:gd name="T46" fmla="*/ 119 w 131"/>
                  <a:gd name="T47" fmla="*/ 43 h 62"/>
                  <a:gd name="T48" fmla="*/ 125 w 131"/>
                  <a:gd name="T49" fmla="*/ 37 h 62"/>
                  <a:gd name="T50" fmla="*/ 128 w 131"/>
                  <a:gd name="T51" fmla="*/ 32 h 62"/>
                  <a:gd name="T52" fmla="*/ 131 w 131"/>
                  <a:gd name="T53" fmla="*/ 25 h 62"/>
                  <a:gd name="T54" fmla="*/ 130 w 131"/>
                  <a:gd name="T55" fmla="*/ 19 h 62"/>
                  <a:gd name="T56" fmla="*/ 130 w 131"/>
                  <a:gd name="T57" fmla="*/ 19 h 62"/>
                  <a:gd name="T58" fmla="*/ 127 w 131"/>
                  <a:gd name="T59" fmla="*/ 14 h 62"/>
                  <a:gd name="T60" fmla="*/ 120 w 131"/>
                  <a:gd name="T61" fmla="*/ 9 h 62"/>
                  <a:gd name="T62" fmla="*/ 112 w 131"/>
                  <a:gd name="T63" fmla="*/ 5 h 62"/>
                  <a:gd name="T64" fmla="*/ 103 w 131"/>
                  <a:gd name="T65" fmla="*/ 2 h 62"/>
                  <a:gd name="T66" fmla="*/ 93 w 131"/>
                  <a:gd name="T67" fmla="*/ 0 h 62"/>
                  <a:gd name="T68" fmla="*/ 81 w 131"/>
                  <a:gd name="T69" fmla="*/ 0 h 62"/>
                  <a:gd name="T70" fmla="*/ 68 w 131"/>
                  <a:gd name="T71" fmla="*/ 0 h 62"/>
                  <a:gd name="T72" fmla="*/ 55 w 131"/>
                  <a:gd name="T73" fmla="*/ 1 h 62"/>
                  <a:gd name="T74" fmla="*/ 55 w 131"/>
                  <a:gd name="T75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1" h="62">
                    <a:moveTo>
                      <a:pt x="55" y="1"/>
                    </a:moveTo>
                    <a:lnTo>
                      <a:pt x="55" y="1"/>
                    </a:lnTo>
                    <a:lnTo>
                      <a:pt x="43" y="5"/>
                    </a:lnTo>
                    <a:lnTo>
                      <a:pt x="30" y="9"/>
                    </a:lnTo>
                    <a:lnTo>
                      <a:pt x="20" y="13"/>
                    </a:lnTo>
                    <a:lnTo>
                      <a:pt x="13" y="19"/>
                    </a:lnTo>
                    <a:lnTo>
                      <a:pt x="6" y="24"/>
                    </a:lnTo>
                    <a:lnTo>
                      <a:pt x="1" y="30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5" y="48"/>
                    </a:lnTo>
                    <a:lnTo>
                      <a:pt x="9" y="52"/>
                    </a:lnTo>
                    <a:lnTo>
                      <a:pt x="17" y="56"/>
                    </a:lnTo>
                    <a:lnTo>
                      <a:pt x="27" y="60"/>
                    </a:lnTo>
                    <a:lnTo>
                      <a:pt x="38" y="61"/>
                    </a:lnTo>
                    <a:lnTo>
                      <a:pt x="49" y="62"/>
                    </a:lnTo>
                    <a:lnTo>
                      <a:pt x="62" y="61"/>
                    </a:lnTo>
                    <a:lnTo>
                      <a:pt x="76" y="60"/>
                    </a:lnTo>
                    <a:lnTo>
                      <a:pt x="76" y="60"/>
                    </a:lnTo>
                    <a:lnTo>
                      <a:pt x="89" y="57"/>
                    </a:lnTo>
                    <a:lnTo>
                      <a:pt x="100" y="53"/>
                    </a:lnTo>
                    <a:lnTo>
                      <a:pt x="109" y="48"/>
                    </a:lnTo>
                    <a:lnTo>
                      <a:pt x="119" y="43"/>
                    </a:lnTo>
                    <a:lnTo>
                      <a:pt x="125" y="37"/>
                    </a:lnTo>
                    <a:lnTo>
                      <a:pt x="128" y="32"/>
                    </a:lnTo>
                    <a:lnTo>
                      <a:pt x="131" y="25"/>
                    </a:lnTo>
                    <a:lnTo>
                      <a:pt x="130" y="19"/>
                    </a:lnTo>
                    <a:lnTo>
                      <a:pt x="130" y="19"/>
                    </a:lnTo>
                    <a:lnTo>
                      <a:pt x="127" y="14"/>
                    </a:lnTo>
                    <a:lnTo>
                      <a:pt x="120" y="9"/>
                    </a:lnTo>
                    <a:lnTo>
                      <a:pt x="112" y="5"/>
                    </a:lnTo>
                    <a:lnTo>
                      <a:pt x="103" y="2"/>
                    </a:lnTo>
                    <a:lnTo>
                      <a:pt x="93" y="0"/>
                    </a:lnTo>
                    <a:lnTo>
                      <a:pt x="81" y="0"/>
                    </a:lnTo>
                    <a:lnTo>
                      <a:pt x="68" y="0"/>
                    </a:lnTo>
                    <a:lnTo>
                      <a:pt x="55" y="1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2" name="Freeform 443"/>
              <p:cNvSpPr>
                <a:spLocks noEditPoints="1"/>
              </p:cNvSpPr>
              <p:nvPr/>
            </p:nvSpPr>
            <p:spPr bwMode="auto">
              <a:xfrm>
                <a:off x="609600" y="2922588"/>
                <a:ext cx="223838" cy="111125"/>
              </a:xfrm>
              <a:custGeom>
                <a:avLst/>
                <a:gdLst>
                  <a:gd name="T0" fmla="*/ 59 w 141"/>
                  <a:gd name="T1" fmla="*/ 1 h 70"/>
                  <a:gd name="T2" fmla="*/ 25 w 141"/>
                  <a:gd name="T3" fmla="*/ 13 h 70"/>
                  <a:gd name="T4" fmla="*/ 8 w 141"/>
                  <a:gd name="T5" fmla="*/ 24 h 70"/>
                  <a:gd name="T6" fmla="*/ 5 w 141"/>
                  <a:gd name="T7" fmla="*/ 28 h 70"/>
                  <a:gd name="T8" fmla="*/ 0 w 141"/>
                  <a:gd name="T9" fmla="*/ 38 h 70"/>
                  <a:gd name="T10" fmla="*/ 0 w 141"/>
                  <a:gd name="T11" fmla="*/ 47 h 70"/>
                  <a:gd name="T12" fmla="*/ 5 w 141"/>
                  <a:gd name="T13" fmla="*/ 54 h 70"/>
                  <a:gd name="T14" fmla="*/ 19 w 141"/>
                  <a:gd name="T15" fmla="*/ 64 h 70"/>
                  <a:gd name="T16" fmla="*/ 41 w 141"/>
                  <a:gd name="T17" fmla="*/ 69 h 70"/>
                  <a:gd name="T18" fmla="*/ 67 w 141"/>
                  <a:gd name="T19" fmla="*/ 69 h 70"/>
                  <a:gd name="T20" fmla="*/ 81 w 141"/>
                  <a:gd name="T21" fmla="*/ 68 h 70"/>
                  <a:gd name="T22" fmla="*/ 114 w 141"/>
                  <a:gd name="T23" fmla="*/ 57 h 70"/>
                  <a:gd name="T24" fmla="*/ 132 w 141"/>
                  <a:gd name="T25" fmla="*/ 45 h 70"/>
                  <a:gd name="T26" fmla="*/ 136 w 141"/>
                  <a:gd name="T27" fmla="*/ 41 h 70"/>
                  <a:gd name="T28" fmla="*/ 139 w 141"/>
                  <a:gd name="T29" fmla="*/ 32 h 70"/>
                  <a:gd name="T30" fmla="*/ 139 w 141"/>
                  <a:gd name="T31" fmla="*/ 22 h 70"/>
                  <a:gd name="T32" fmla="*/ 136 w 141"/>
                  <a:gd name="T33" fmla="*/ 15 h 70"/>
                  <a:gd name="T34" fmla="*/ 122 w 141"/>
                  <a:gd name="T35" fmla="*/ 6 h 70"/>
                  <a:gd name="T36" fmla="*/ 100 w 141"/>
                  <a:gd name="T37" fmla="*/ 0 h 70"/>
                  <a:gd name="T38" fmla="*/ 73 w 141"/>
                  <a:gd name="T39" fmla="*/ 0 h 70"/>
                  <a:gd name="T40" fmla="*/ 59 w 141"/>
                  <a:gd name="T41" fmla="*/ 1 h 70"/>
                  <a:gd name="T42" fmla="*/ 10 w 141"/>
                  <a:gd name="T43" fmla="*/ 45 h 70"/>
                  <a:gd name="T44" fmla="*/ 13 w 141"/>
                  <a:gd name="T45" fmla="*/ 33 h 70"/>
                  <a:gd name="T46" fmla="*/ 21 w 141"/>
                  <a:gd name="T47" fmla="*/ 26 h 70"/>
                  <a:gd name="T48" fmla="*/ 44 w 141"/>
                  <a:gd name="T49" fmla="*/ 13 h 70"/>
                  <a:gd name="T50" fmla="*/ 60 w 141"/>
                  <a:gd name="T51" fmla="*/ 9 h 70"/>
                  <a:gd name="T52" fmla="*/ 84 w 141"/>
                  <a:gd name="T53" fmla="*/ 8 h 70"/>
                  <a:gd name="T54" fmla="*/ 106 w 141"/>
                  <a:gd name="T55" fmla="*/ 9 h 70"/>
                  <a:gd name="T56" fmla="*/ 122 w 141"/>
                  <a:gd name="T57" fmla="*/ 15 h 70"/>
                  <a:gd name="T58" fmla="*/ 130 w 141"/>
                  <a:gd name="T59" fmla="*/ 24 h 70"/>
                  <a:gd name="T60" fmla="*/ 130 w 141"/>
                  <a:gd name="T61" fmla="*/ 31 h 70"/>
                  <a:gd name="T62" fmla="*/ 127 w 141"/>
                  <a:gd name="T63" fmla="*/ 37 h 70"/>
                  <a:gd name="T64" fmla="*/ 109 w 141"/>
                  <a:gd name="T65" fmla="*/ 51 h 70"/>
                  <a:gd name="T66" fmla="*/ 79 w 141"/>
                  <a:gd name="T67" fmla="*/ 60 h 70"/>
                  <a:gd name="T68" fmla="*/ 67 w 141"/>
                  <a:gd name="T69" fmla="*/ 61 h 70"/>
                  <a:gd name="T70" fmla="*/ 44 w 141"/>
                  <a:gd name="T71" fmla="*/ 61 h 70"/>
                  <a:gd name="T72" fmla="*/ 25 w 141"/>
                  <a:gd name="T73" fmla="*/ 57 h 70"/>
                  <a:gd name="T74" fmla="*/ 13 w 141"/>
                  <a:gd name="T75" fmla="*/ 50 h 70"/>
                  <a:gd name="T76" fmla="*/ 10 w 141"/>
                  <a:gd name="T77" fmla="*/ 4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1" h="70">
                    <a:moveTo>
                      <a:pt x="59" y="1"/>
                    </a:moveTo>
                    <a:lnTo>
                      <a:pt x="59" y="1"/>
                    </a:lnTo>
                    <a:lnTo>
                      <a:pt x="41" y="6"/>
                    </a:lnTo>
                    <a:lnTo>
                      <a:pt x="25" y="13"/>
                    </a:lnTo>
                    <a:lnTo>
                      <a:pt x="13" y="20"/>
                    </a:lnTo>
                    <a:lnTo>
                      <a:pt x="8" y="24"/>
                    </a:lnTo>
                    <a:lnTo>
                      <a:pt x="5" y="28"/>
                    </a:lnTo>
                    <a:lnTo>
                      <a:pt x="5" y="28"/>
                    </a:lnTo>
                    <a:lnTo>
                      <a:pt x="2" y="33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5" y="54"/>
                    </a:lnTo>
                    <a:lnTo>
                      <a:pt x="11" y="59"/>
                    </a:lnTo>
                    <a:lnTo>
                      <a:pt x="19" y="64"/>
                    </a:lnTo>
                    <a:lnTo>
                      <a:pt x="29" y="66"/>
                    </a:lnTo>
                    <a:lnTo>
                      <a:pt x="41" y="69"/>
                    </a:lnTo>
                    <a:lnTo>
                      <a:pt x="54" y="70"/>
                    </a:lnTo>
                    <a:lnTo>
                      <a:pt x="67" y="69"/>
                    </a:lnTo>
                    <a:lnTo>
                      <a:pt x="81" y="68"/>
                    </a:lnTo>
                    <a:lnTo>
                      <a:pt x="81" y="68"/>
                    </a:lnTo>
                    <a:lnTo>
                      <a:pt x="98" y="64"/>
                    </a:lnTo>
                    <a:lnTo>
                      <a:pt x="114" y="57"/>
                    </a:lnTo>
                    <a:lnTo>
                      <a:pt x="127" y="50"/>
                    </a:lnTo>
                    <a:lnTo>
                      <a:pt x="132" y="45"/>
                    </a:lnTo>
                    <a:lnTo>
                      <a:pt x="136" y="41"/>
                    </a:lnTo>
                    <a:lnTo>
                      <a:pt x="136" y="41"/>
                    </a:lnTo>
                    <a:lnTo>
                      <a:pt x="138" y="36"/>
                    </a:lnTo>
                    <a:lnTo>
                      <a:pt x="139" y="32"/>
                    </a:lnTo>
                    <a:lnTo>
                      <a:pt x="141" y="27"/>
                    </a:lnTo>
                    <a:lnTo>
                      <a:pt x="139" y="22"/>
                    </a:lnTo>
                    <a:lnTo>
                      <a:pt x="139" y="22"/>
                    </a:lnTo>
                    <a:lnTo>
                      <a:pt x="136" y="15"/>
                    </a:lnTo>
                    <a:lnTo>
                      <a:pt x="130" y="10"/>
                    </a:lnTo>
                    <a:lnTo>
                      <a:pt x="122" y="6"/>
                    </a:lnTo>
                    <a:lnTo>
                      <a:pt x="111" y="3"/>
                    </a:lnTo>
                    <a:lnTo>
                      <a:pt x="100" y="0"/>
                    </a:lnTo>
                    <a:lnTo>
                      <a:pt x="87" y="0"/>
                    </a:lnTo>
                    <a:lnTo>
                      <a:pt x="73" y="0"/>
                    </a:lnTo>
                    <a:lnTo>
                      <a:pt x="59" y="1"/>
                    </a:lnTo>
                    <a:lnTo>
                      <a:pt x="59" y="1"/>
                    </a:lnTo>
                    <a:close/>
                    <a:moveTo>
                      <a:pt x="10" y="45"/>
                    </a:moveTo>
                    <a:lnTo>
                      <a:pt x="10" y="45"/>
                    </a:lnTo>
                    <a:lnTo>
                      <a:pt x="10" y="40"/>
                    </a:lnTo>
                    <a:lnTo>
                      <a:pt x="13" y="33"/>
                    </a:lnTo>
                    <a:lnTo>
                      <a:pt x="13" y="33"/>
                    </a:lnTo>
                    <a:lnTo>
                      <a:pt x="21" y="26"/>
                    </a:lnTo>
                    <a:lnTo>
                      <a:pt x="32" y="19"/>
                    </a:lnTo>
                    <a:lnTo>
                      <a:pt x="44" y="13"/>
                    </a:lnTo>
                    <a:lnTo>
                      <a:pt x="60" y="9"/>
                    </a:lnTo>
                    <a:lnTo>
                      <a:pt x="60" y="9"/>
                    </a:lnTo>
                    <a:lnTo>
                      <a:pt x="73" y="8"/>
                    </a:lnTo>
                    <a:lnTo>
                      <a:pt x="84" y="8"/>
                    </a:lnTo>
                    <a:lnTo>
                      <a:pt x="95" y="8"/>
                    </a:lnTo>
                    <a:lnTo>
                      <a:pt x="106" y="9"/>
                    </a:lnTo>
                    <a:lnTo>
                      <a:pt x="114" y="11"/>
                    </a:lnTo>
                    <a:lnTo>
                      <a:pt x="122" y="15"/>
                    </a:lnTo>
                    <a:lnTo>
                      <a:pt x="127" y="19"/>
                    </a:lnTo>
                    <a:lnTo>
                      <a:pt x="130" y="24"/>
                    </a:lnTo>
                    <a:lnTo>
                      <a:pt x="130" y="24"/>
                    </a:lnTo>
                    <a:lnTo>
                      <a:pt x="130" y="31"/>
                    </a:lnTo>
                    <a:lnTo>
                      <a:pt x="127" y="37"/>
                    </a:lnTo>
                    <a:lnTo>
                      <a:pt x="127" y="37"/>
                    </a:lnTo>
                    <a:lnTo>
                      <a:pt x="120" y="45"/>
                    </a:lnTo>
                    <a:lnTo>
                      <a:pt x="109" y="51"/>
                    </a:lnTo>
                    <a:lnTo>
                      <a:pt x="95" y="56"/>
                    </a:lnTo>
                    <a:lnTo>
                      <a:pt x="79" y="60"/>
                    </a:lnTo>
                    <a:lnTo>
                      <a:pt x="79" y="60"/>
                    </a:lnTo>
                    <a:lnTo>
                      <a:pt x="67" y="61"/>
                    </a:lnTo>
                    <a:lnTo>
                      <a:pt x="56" y="63"/>
                    </a:lnTo>
                    <a:lnTo>
                      <a:pt x="44" y="61"/>
                    </a:lnTo>
                    <a:lnTo>
                      <a:pt x="35" y="60"/>
                    </a:lnTo>
                    <a:lnTo>
                      <a:pt x="25" y="57"/>
                    </a:lnTo>
                    <a:lnTo>
                      <a:pt x="19" y="54"/>
                    </a:lnTo>
                    <a:lnTo>
                      <a:pt x="13" y="50"/>
                    </a:lnTo>
                    <a:lnTo>
                      <a:pt x="10" y="45"/>
                    </a:lnTo>
                    <a:lnTo>
                      <a:pt x="10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3" name="Freeform 444"/>
              <p:cNvSpPr>
                <a:spLocks/>
              </p:cNvSpPr>
              <p:nvPr/>
            </p:nvSpPr>
            <p:spPr bwMode="auto">
              <a:xfrm>
                <a:off x="617538" y="2928938"/>
                <a:ext cx="207963" cy="98425"/>
              </a:xfrm>
              <a:custGeom>
                <a:avLst/>
                <a:gdLst>
                  <a:gd name="T0" fmla="*/ 55 w 131"/>
                  <a:gd name="T1" fmla="*/ 1 h 62"/>
                  <a:gd name="T2" fmla="*/ 55 w 131"/>
                  <a:gd name="T3" fmla="*/ 1 h 62"/>
                  <a:gd name="T4" fmla="*/ 43 w 131"/>
                  <a:gd name="T5" fmla="*/ 5 h 62"/>
                  <a:gd name="T6" fmla="*/ 30 w 131"/>
                  <a:gd name="T7" fmla="*/ 9 h 62"/>
                  <a:gd name="T8" fmla="*/ 20 w 131"/>
                  <a:gd name="T9" fmla="*/ 13 h 62"/>
                  <a:gd name="T10" fmla="*/ 13 w 131"/>
                  <a:gd name="T11" fmla="*/ 19 h 62"/>
                  <a:gd name="T12" fmla="*/ 6 w 131"/>
                  <a:gd name="T13" fmla="*/ 24 h 62"/>
                  <a:gd name="T14" fmla="*/ 1 w 131"/>
                  <a:gd name="T15" fmla="*/ 30 h 62"/>
                  <a:gd name="T16" fmla="*/ 0 w 131"/>
                  <a:gd name="T17" fmla="*/ 36 h 62"/>
                  <a:gd name="T18" fmla="*/ 0 w 131"/>
                  <a:gd name="T19" fmla="*/ 42 h 62"/>
                  <a:gd name="T20" fmla="*/ 0 w 131"/>
                  <a:gd name="T21" fmla="*/ 42 h 62"/>
                  <a:gd name="T22" fmla="*/ 5 w 131"/>
                  <a:gd name="T23" fmla="*/ 48 h 62"/>
                  <a:gd name="T24" fmla="*/ 9 w 131"/>
                  <a:gd name="T25" fmla="*/ 52 h 62"/>
                  <a:gd name="T26" fmla="*/ 17 w 131"/>
                  <a:gd name="T27" fmla="*/ 56 h 62"/>
                  <a:gd name="T28" fmla="*/ 27 w 131"/>
                  <a:gd name="T29" fmla="*/ 60 h 62"/>
                  <a:gd name="T30" fmla="*/ 38 w 131"/>
                  <a:gd name="T31" fmla="*/ 61 h 62"/>
                  <a:gd name="T32" fmla="*/ 49 w 131"/>
                  <a:gd name="T33" fmla="*/ 62 h 62"/>
                  <a:gd name="T34" fmla="*/ 62 w 131"/>
                  <a:gd name="T35" fmla="*/ 61 h 62"/>
                  <a:gd name="T36" fmla="*/ 76 w 131"/>
                  <a:gd name="T37" fmla="*/ 60 h 62"/>
                  <a:gd name="T38" fmla="*/ 76 w 131"/>
                  <a:gd name="T39" fmla="*/ 60 h 62"/>
                  <a:gd name="T40" fmla="*/ 89 w 131"/>
                  <a:gd name="T41" fmla="*/ 57 h 62"/>
                  <a:gd name="T42" fmla="*/ 100 w 131"/>
                  <a:gd name="T43" fmla="*/ 53 h 62"/>
                  <a:gd name="T44" fmla="*/ 109 w 131"/>
                  <a:gd name="T45" fmla="*/ 48 h 62"/>
                  <a:gd name="T46" fmla="*/ 119 w 131"/>
                  <a:gd name="T47" fmla="*/ 43 h 62"/>
                  <a:gd name="T48" fmla="*/ 125 w 131"/>
                  <a:gd name="T49" fmla="*/ 37 h 62"/>
                  <a:gd name="T50" fmla="*/ 128 w 131"/>
                  <a:gd name="T51" fmla="*/ 32 h 62"/>
                  <a:gd name="T52" fmla="*/ 131 w 131"/>
                  <a:gd name="T53" fmla="*/ 25 h 62"/>
                  <a:gd name="T54" fmla="*/ 130 w 131"/>
                  <a:gd name="T55" fmla="*/ 19 h 62"/>
                  <a:gd name="T56" fmla="*/ 130 w 131"/>
                  <a:gd name="T57" fmla="*/ 19 h 62"/>
                  <a:gd name="T58" fmla="*/ 127 w 131"/>
                  <a:gd name="T59" fmla="*/ 14 h 62"/>
                  <a:gd name="T60" fmla="*/ 120 w 131"/>
                  <a:gd name="T61" fmla="*/ 9 h 62"/>
                  <a:gd name="T62" fmla="*/ 112 w 131"/>
                  <a:gd name="T63" fmla="*/ 5 h 62"/>
                  <a:gd name="T64" fmla="*/ 103 w 131"/>
                  <a:gd name="T65" fmla="*/ 2 h 62"/>
                  <a:gd name="T66" fmla="*/ 93 w 131"/>
                  <a:gd name="T67" fmla="*/ 0 h 62"/>
                  <a:gd name="T68" fmla="*/ 81 w 131"/>
                  <a:gd name="T69" fmla="*/ 0 h 62"/>
                  <a:gd name="T70" fmla="*/ 68 w 131"/>
                  <a:gd name="T71" fmla="*/ 0 h 62"/>
                  <a:gd name="T72" fmla="*/ 55 w 131"/>
                  <a:gd name="T73" fmla="*/ 1 h 62"/>
                  <a:gd name="T74" fmla="*/ 55 w 131"/>
                  <a:gd name="T75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1" h="62">
                    <a:moveTo>
                      <a:pt x="55" y="1"/>
                    </a:moveTo>
                    <a:lnTo>
                      <a:pt x="55" y="1"/>
                    </a:lnTo>
                    <a:lnTo>
                      <a:pt x="43" y="5"/>
                    </a:lnTo>
                    <a:lnTo>
                      <a:pt x="30" y="9"/>
                    </a:lnTo>
                    <a:lnTo>
                      <a:pt x="20" y="13"/>
                    </a:lnTo>
                    <a:lnTo>
                      <a:pt x="13" y="19"/>
                    </a:lnTo>
                    <a:lnTo>
                      <a:pt x="6" y="24"/>
                    </a:lnTo>
                    <a:lnTo>
                      <a:pt x="1" y="30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5" y="48"/>
                    </a:lnTo>
                    <a:lnTo>
                      <a:pt x="9" y="52"/>
                    </a:lnTo>
                    <a:lnTo>
                      <a:pt x="17" y="56"/>
                    </a:lnTo>
                    <a:lnTo>
                      <a:pt x="27" y="60"/>
                    </a:lnTo>
                    <a:lnTo>
                      <a:pt x="38" y="61"/>
                    </a:lnTo>
                    <a:lnTo>
                      <a:pt x="49" y="62"/>
                    </a:lnTo>
                    <a:lnTo>
                      <a:pt x="62" y="61"/>
                    </a:lnTo>
                    <a:lnTo>
                      <a:pt x="76" y="60"/>
                    </a:lnTo>
                    <a:lnTo>
                      <a:pt x="76" y="60"/>
                    </a:lnTo>
                    <a:lnTo>
                      <a:pt x="89" y="57"/>
                    </a:lnTo>
                    <a:lnTo>
                      <a:pt x="100" y="53"/>
                    </a:lnTo>
                    <a:lnTo>
                      <a:pt x="109" y="48"/>
                    </a:lnTo>
                    <a:lnTo>
                      <a:pt x="119" y="43"/>
                    </a:lnTo>
                    <a:lnTo>
                      <a:pt x="125" y="37"/>
                    </a:lnTo>
                    <a:lnTo>
                      <a:pt x="128" y="32"/>
                    </a:lnTo>
                    <a:lnTo>
                      <a:pt x="131" y="25"/>
                    </a:lnTo>
                    <a:lnTo>
                      <a:pt x="130" y="19"/>
                    </a:lnTo>
                    <a:lnTo>
                      <a:pt x="130" y="19"/>
                    </a:lnTo>
                    <a:lnTo>
                      <a:pt x="127" y="14"/>
                    </a:lnTo>
                    <a:lnTo>
                      <a:pt x="120" y="9"/>
                    </a:lnTo>
                    <a:lnTo>
                      <a:pt x="112" y="5"/>
                    </a:lnTo>
                    <a:lnTo>
                      <a:pt x="103" y="2"/>
                    </a:lnTo>
                    <a:lnTo>
                      <a:pt x="93" y="0"/>
                    </a:lnTo>
                    <a:lnTo>
                      <a:pt x="81" y="0"/>
                    </a:lnTo>
                    <a:lnTo>
                      <a:pt x="68" y="0"/>
                    </a:lnTo>
                    <a:lnTo>
                      <a:pt x="55" y="1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4" name="Freeform 445"/>
              <p:cNvSpPr>
                <a:spLocks/>
              </p:cNvSpPr>
              <p:nvPr/>
            </p:nvSpPr>
            <p:spPr bwMode="auto">
              <a:xfrm>
                <a:off x="501650" y="2674938"/>
                <a:ext cx="388938" cy="312738"/>
              </a:xfrm>
              <a:custGeom>
                <a:avLst/>
                <a:gdLst>
                  <a:gd name="T0" fmla="*/ 196 w 245"/>
                  <a:gd name="T1" fmla="*/ 178 h 197"/>
                  <a:gd name="T2" fmla="*/ 231 w 245"/>
                  <a:gd name="T3" fmla="*/ 141 h 197"/>
                  <a:gd name="T4" fmla="*/ 238 w 245"/>
                  <a:gd name="T5" fmla="*/ 129 h 197"/>
                  <a:gd name="T6" fmla="*/ 244 w 245"/>
                  <a:gd name="T7" fmla="*/ 105 h 197"/>
                  <a:gd name="T8" fmla="*/ 244 w 245"/>
                  <a:gd name="T9" fmla="*/ 81 h 197"/>
                  <a:gd name="T10" fmla="*/ 234 w 245"/>
                  <a:gd name="T11" fmla="*/ 45 h 197"/>
                  <a:gd name="T12" fmla="*/ 234 w 245"/>
                  <a:gd name="T13" fmla="*/ 40 h 197"/>
                  <a:gd name="T14" fmla="*/ 234 w 245"/>
                  <a:gd name="T15" fmla="*/ 32 h 197"/>
                  <a:gd name="T16" fmla="*/ 233 w 245"/>
                  <a:gd name="T17" fmla="*/ 28 h 197"/>
                  <a:gd name="T18" fmla="*/ 212 w 245"/>
                  <a:gd name="T19" fmla="*/ 18 h 197"/>
                  <a:gd name="T20" fmla="*/ 188 w 245"/>
                  <a:gd name="T21" fmla="*/ 14 h 197"/>
                  <a:gd name="T22" fmla="*/ 179 w 245"/>
                  <a:gd name="T23" fmla="*/ 14 h 197"/>
                  <a:gd name="T24" fmla="*/ 168 w 245"/>
                  <a:gd name="T25" fmla="*/ 13 h 197"/>
                  <a:gd name="T26" fmla="*/ 154 w 245"/>
                  <a:gd name="T27" fmla="*/ 12 h 197"/>
                  <a:gd name="T28" fmla="*/ 127 w 245"/>
                  <a:gd name="T29" fmla="*/ 4 h 197"/>
                  <a:gd name="T30" fmla="*/ 112 w 245"/>
                  <a:gd name="T31" fmla="*/ 1 h 197"/>
                  <a:gd name="T32" fmla="*/ 82 w 245"/>
                  <a:gd name="T33" fmla="*/ 0 h 197"/>
                  <a:gd name="T34" fmla="*/ 44 w 245"/>
                  <a:gd name="T35" fmla="*/ 5 h 197"/>
                  <a:gd name="T36" fmla="*/ 19 w 245"/>
                  <a:gd name="T37" fmla="*/ 14 h 197"/>
                  <a:gd name="T38" fmla="*/ 8 w 245"/>
                  <a:gd name="T39" fmla="*/ 22 h 197"/>
                  <a:gd name="T40" fmla="*/ 2 w 245"/>
                  <a:gd name="T41" fmla="*/ 32 h 197"/>
                  <a:gd name="T42" fmla="*/ 0 w 245"/>
                  <a:gd name="T43" fmla="*/ 38 h 197"/>
                  <a:gd name="T44" fmla="*/ 6 w 245"/>
                  <a:gd name="T45" fmla="*/ 58 h 197"/>
                  <a:gd name="T46" fmla="*/ 8 w 245"/>
                  <a:gd name="T47" fmla="*/ 68 h 197"/>
                  <a:gd name="T48" fmla="*/ 5 w 245"/>
                  <a:gd name="T49" fmla="*/ 93 h 197"/>
                  <a:gd name="T50" fmla="*/ 5 w 245"/>
                  <a:gd name="T51" fmla="*/ 109 h 197"/>
                  <a:gd name="T52" fmla="*/ 10 w 245"/>
                  <a:gd name="T53" fmla="*/ 116 h 197"/>
                  <a:gd name="T54" fmla="*/ 21 w 245"/>
                  <a:gd name="T55" fmla="*/ 124 h 197"/>
                  <a:gd name="T56" fmla="*/ 25 w 245"/>
                  <a:gd name="T57" fmla="*/ 128 h 197"/>
                  <a:gd name="T58" fmla="*/ 24 w 245"/>
                  <a:gd name="T59" fmla="*/ 133 h 197"/>
                  <a:gd name="T60" fmla="*/ 22 w 245"/>
                  <a:gd name="T61" fmla="*/ 139 h 197"/>
                  <a:gd name="T62" fmla="*/ 25 w 245"/>
                  <a:gd name="T63" fmla="*/ 148 h 197"/>
                  <a:gd name="T64" fmla="*/ 36 w 245"/>
                  <a:gd name="T65" fmla="*/ 157 h 197"/>
                  <a:gd name="T66" fmla="*/ 44 w 245"/>
                  <a:gd name="T67" fmla="*/ 166 h 197"/>
                  <a:gd name="T68" fmla="*/ 48 w 245"/>
                  <a:gd name="T69" fmla="*/ 174 h 197"/>
                  <a:gd name="T70" fmla="*/ 60 w 245"/>
                  <a:gd name="T71" fmla="*/ 185 h 197"/>
                  <a:gd name="T72" fmla="*/ 70 w 245"/>
                  <a:gd name="T73" fmla="*/ 190 h 197"/>
                  <a:gd name="T74" fmla="*/ 82 w 245"/>
                  <a:gd name="T75" fmla="*/ 196 h 197"/>
                  <a:gd name="T76" fmla="*/ 92 w 245"/>
                  <a:gd name="T77" fmla="*/ 193 h 197"/>
                  <a:gd name="T78" fmla="*/ 108 w 245"/>
                  <a:gd name="T79" fmla="*/ 192 h 197"/>
                  <a:gd name="T80" fmla="*/ 131 w 245"/>
                  <a:gd name="T81" fmla="*/ 196 h 197"/>
                  <a:gd name="T82" fmla="*/ 150 w 245"/>
                  <a:gd name="T83" fmla="*/ 197 h 197"/>
                  <a:gd name="T84" fmla="*/ 160 w 245"/>
                  <a:gd name="T85" fmla="*/ 194 h 197"/>
                  <a:gd name="T86" fmla="*/ 185 w 245"/>
                  <a:gd name="T87" fmla="*/ 185 h 197"/>
                  <a:gd name="T88" fmla="*/ 196 w 245"/>
                  <a:gd name="T89" fmla="*/ 178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45" h="197">
                    <a:moveTo>
                      <a:pt x="196" y="178"/>
                    </a:moveTo>
                    <a:lnTo>
                      <a:pt x="196" y="178"/>
                    </a:lnTo>
                    <a:lnTo>
                      <a:pt x="215" y="160"/>
                    </a:lnTo>
                    <a:lnTo>
                      <a:pt x="231" y="141"/>
                    </a:lnTo>
                    <a:lnTo>
                      <a:pt x="231" y="141"/>
                    </a:lnTo>
                    <a:lnTo>
                      <a:pt x="238" y="129"/>
                    </a:lnTo>
                    <a:lnTo>
                      <a:pt x="242" y="118"/>
                    </a:lnTo>
                    <a:lnTo>
                      <a:pt x="244" y="105"/>
                    </a:lnTo>
                    <a:lnTo>
                      <a:pt x="245" y="93"/>
                    </a:lnTo>
                    <a:lnTo>
                      <a:pt x="244" y="81"/>
                    </a:lnTo>
                    <a:lnTo>
                      <a:pt x="241" y="69"/>
                    </a:lnTo>
                    <a:lnTo>
                      <a:pt x="234" y="45"/>
                    </a:lnTo>
                    <a:lnTo>
                      <a:pt x="234" y="45"/>
                    </a:lnTo>
                    <a:lnTo>
                      <a:pt x="234" y="40"/>
                    </a:lnTo>
                    <a:lnTo>
                      <a:pt x="234" y="36"/>
                    </a:lnTo>
                    <a:lnTo>
                      <a:pt x="234" y="32"/>
                    </a:lnTo>
                    <a:lnTo>
                      <a:pt x="233" y="28"/>
                    </a:lnTo>
                    <a:lnTo>
                      <a:pt x="233" y="28"/>
                    </a:lnTo>
                    <a:lnTo>
                      <a:pt x="222" y="23"/>
                    </a:lnTo>
                    <a:lnTo>
                      <a:pt x="212" y="18"/>
                    </a:lnTo>
                    <a:lnTo>
                      <a:pt x="200" y="15"/>
                    </a:lnTo>
                    <a:lnTo>
                      <a:pt x="188" y="14"/>
                    </a:lnTo>
                    <a:lnTo>
                      <a:pt x="188" y="14"/>
                    </a:lnTo>
                    <a:lnTo>
                      <a:pt x="179" y="14"/>
                    </a:lnTo>
                    <a:lnTo>
                      <a:pt x="168" y="13"/>
                    </a:lnTo>
                    <a:lnTo>
                      <a:pt x="168" y="13"/>
                    </a:lnTo>
                    <a:lnTo>
                      <a:pt x="160" y="13"/>
                    </a:lnTo>
                    <a:lnTo>
                      <a:pt x="154" y="12"/>
                    </a:lnTo>
                    <a:lnTo>
                      <a:pt x="141" y="8"/>
                    </a:lnTo>
                    <a:lnTo>
                      <a:pt x="127" y="4"/>
                    </a:lnTo>
                    <a:lnTo>
                      <a:pt x="112" y="1"/>
                    </a:lnTo>
                    <a:lnTo>
                      <a:pt x="112" y="1"/>
                    </a:lnTo>
                    <a:lnTo>
                      <a:pt x="100" y="0"/>
                    </a:lnTo>
                    <a:lnTo>
                      <a:pt x="82" y="0"/>
                    </a:lnTo>
                    <a:lnTo>
                      <a:pt x="63" y="3"/>
                    </a:lnTo>
                    <a:lnTo>
                      <a:pt x="44" y="5"/>
                    </a:lnTo>
                    <a:lnTo>
                      <a:pt x="27" y="12"/>
                    </a:lnTo>
                    <a:lnTo>
                      <a:pt x="19" y="14"/>
                    </a:lnTo>
                    <a:lnTo>
                      <a:pt x="13" y="18"/>
                    </a:lnTo>
                    <a:lnTo>
                      <a:pt x="8" y="22"/>
                    </a:lnTo>
                    <a:lnTo>
                      <a:pt x="3" y="27"/>
                    </a:lnTo>
                    <a:lnTo>
                      <a:pt x="2" y="32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3" y="49"/>
                    </a:lnTo>
                    <a:lnTo>
                      <a:pt x="6" y="58"/>
                    </a:lnTo>
                    <a:lnTo>
                      <a:pt x="6" y="58"/>
                    </a:lnTo>
                    <a:lnTo>
                      <a:pt x="8" y="68"/>
                    </a:lnTo>
                    <a:lnTo>
                      <a:pt x="8" y="77"/>
                    </a:lnTo>
                    <a:lnTo>
                      <a:pt x="5" y="93"/>
                    </a:lnTo>
                    <a:lnTo>
                      <a:pt x="3" y="101"/>
                    </a:lnTo>
                    <a:lnTo>
                      <a:pt x="5" y="109"/>
                    </a:lnTo>
                    <a:lnTo>
                      <a:pt x="6" y="113"/>
                    </a:lnTo>
                    <a:lnTo>
                      <a:pt x="10" y="116"/>
                    </a:lnTo>
                    <a:lnTo>
                      <a:pt x="14" y="120"/>
                    </a:lnTo>
                    <a:lnTo>
                      <a:pt x="21" y="124"/>
                    </a:lnTo>
                    <a:lnTo>
                      <a:pt x="21" y="124"/>
                    </a:lnTo>
                    <a:lnTo>
                      <a:pt x="25" y="128"/>
                    </a:lnTo>
                    <a:lnTo>
                      <a:pt x="25" y="130"/>
                    </a:lnTo>
                    <a:lnTo>
                      <a:pt x="24" y="133"/>
                    </a:lnTo>
                    <a:lnTo>
                      <a:pt x="24" y="133"/>
                    </a:lnTo>
                    <a:lnTo>
                      <a:pt x="22" y="139"/>
                    </a:lnTo>
                    <a:lnTo>
                      <a:pt x="22" y="144"/>
                    </a:lnTo>
                    <a:lnTo>
                      <a:pt x="25" y="148"/>
                    </a:lnTo>
                    <a:lnTo>
                      <a:pt x="29" y="151"/>
                    </a:lnTo>
                    <a:lnTo>
                      <a:pt x="36" y="157"/>
                    </a:lnTo>
                    <a:lnTo>
                      <a:pt x="41" y="161"/>
                    </a:lnTo>
                    <a:lnTo>
                      <a:pt x="44" y="166"/>
                    </a:lnTo>
                    <a:lnTo>
                      <a:pt x="44" y="166"/>
                    </a:lnTo>
                    <a:lnTo>
                      <a:pt x="48" y="174"/>
                    </a:lnTo>
                    <a:lnTo>
                      <a:pt x="54" y="180"/>
                    </a:lnTo>
                    <a:lnTo>
                      <a:pt x="60" y="185"/>
                    </a:lnTo>
                    <a:lnTo>
                      <a:pt x="70" y="190"/>
                    </a:lnTo>
                    <a:lnTo>
                      <a:pt x="70" y="190"/>
                    </a:lnTo>
                    <a:lnTo>
                      <a:pt x="76" y="193"/>
                    </a:lnTo>
                    <a:lnTo>
                      <a:pt x="82" y="196"/>
                    </a:lnTo>
                    <a:lnTo>
                      <a:pt x="82" y="196"/>
                    </a:lnTo>
                    <a:lnTo>
                      <a:pt x="92" y="193"/>
                    </a:lnTo>
                    <a:lnTo>
                      <a:pt x="100" y="192"/>
                    </a:lnTo>
                    <a:lnTo>
                      <a:pt x="108" y="192"/>
                    </a:lnTo>
                    <a:lnTo>
                      <a:pt x="116" y="193"/>
                    </a:lnTo>
                    <a:lnTo>
                      <a:pt x="131" y="196"/>
                    </a:lnTo>
                    <a:lnTo>
                      <a:pt x="141" y="197"/>
                    </a:lnTo>
                    <a:lnTo>
                      <a:pt x="150" y="197"/>
                    </a:lnTo>
                    <a:lnTo>
                      <a:pt x="150" y="197"/>
                    </a:lnTo>
                    <a:lnTo>
                      <a:pt x="160" y="194"/>
                    </a:lnTo>
                    <a:lnTo>
                      <a:pt x="173" y="190"/>
                    </a:lnTo>
                    <a:lnTo>
                      <a:pt x="185" y="185"/>
                    </a:lnTo>
                    <a:lnTo>
                      <a:pt x="196" y="178"/>
                    </a:lnTo>
                    <a:lnTo>
                      <a:pt x="196" y="1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5" name="Freeform 446"/>
              <p:cNvSpPr>
                <a:spLocks/>
              </p:cNvSpPr>
              <p:nvPr/>
            </p:nvSpPr>
            <p:spPr bwMode="auto">
              <a:xfrm>
                <a:off x="511175" y="2682875"/>
                <a:ext cx="369888" cy="314325"/>
              </a:xfrm>
              <a:custGeom>
                <a:avLst/>
                <a:gdLst>
                  <a:gd name="T0" fmla="*/ 190 w 233"/>
                  <a:gd name="T1" fmla="*/ 166 h 198"/>
                  <a:gd name="T2" fmla="*/ 211 w 233"/>
                  <a:gd name="T3" fmla="*/ 145 h 198"/>
                  <a:gd name="T4" fmla="*/ 228 w 233"/>
                  <a:gd name="T5" fmla="*/ 119 h 198"/>
                  <a:gd name="T6" fmla="*/ 232 w 233"/>
                  <a:gd name="T7" fmla="*/ 109 h 198"/>
                  <a:gd name="T8" fmla="*/ 233 w 233"/>
                  <a:gd name="T9" fmla="*/ 88 h 198"/>
                  <a:gd name="T10" fmla="*/ 228 w 233"/>
                  <a:gd name="T11" fmla="*/ 59 h 198"/>
                  <a:gd name="T12" fmla="*/ 224 w 233"/>
                  <a:gd name="T13" fmla="*/ 44 h 198"/>
                  <a:gd name="T14" fmla="*/ 222 w 233"/>
                  <a:gd name="T15" fmla="*/ 35 h 198"/>
                  <a:gd name="T16" fmla="*/ 224 w 233"/>
                  <a:gd name="T17" fmla="*/ 28 h 198"/>
                  <a:gd name="T18" fmla="*/ 216 w 233"/>
                  <a:gd name="T19" fmla="*/ 23 h 198"/>
                  <a:gd name="T20" fmla="*/ 198 w 233"/>
                  <a:gd name="T21" fmla="*/ 16 h 198"/>
                  <a:gd name="T22" fmla="*/ 184 w 233"/>
                  <a:gd name="T23" fmla="*/ 14 h 198"/>
                  <a:gd name="T24" fmla="*/ 175 w 233"/>
                  <a:gd name="T25" fmla="*/ 16 h 198"/>
                  <a:gd name="T26" fmla="*/ 168 w 233"/>
                  <a:gd name="T27" fmla="*/ 14 h 198"/>
                  <a:gd name="T28" fmla="*/ 151 w 233"/>
                  <a:gd name="T29" fmla="*/ 13 h 198"/>
                  <a:gd name="T30" fmla="*/ 141 w 233"/>
                  <a:gd name="T31" fmla="*/ 12 h 198"/>
                  <a:gd name="T32" fmla="*/ 135 w 233"/>
                  <a:gd name="T33" fmla="*/ 9 h 198"/>
                  <a:gd name="T34" fmla="*/ 116 w 233"/>
                  <a:gd name="T35" fmla="*/ 3 h 198"/>
                  <a:gd name="T36" fmla="*/ 99 w 233"/>
                  <a:gd name="T37" fmla="*/ 0 h 198"/>
                  <a:gd name="T38" fmla="*/ 78 w 233"/>
                  <a:gd name="T39" fmla="*/ 0 h 198"/>
                  <a:gd name="T40" fmla="*/ 53 w 233"/>
                  <a:gd name="T41" fmla="*/ 4 h 198"/>
                  <a:gd name="T42" fmla="*/ 26 w 233"/>
                  <a:gd name="T43" fmla="*/ 10 h 198"/>
                  <a:gd name="T44" fmla="*/ 7 w 233"/>
                  <a:gd name="T45" fmla="*/ 19 h 198"/>
                  <a:gd name="T46" fmla="*/ 0 w 233"/>
                  <a:gd name="T47" fmla="*/ 30 h 198"/>
                  <a:gd name="T48" fmla="*/ 0 w 233"/>
                  <a:gd name="T49" fmla="*/ 33 h 198"/>
                  <a:gd name="T50" fmla="*/ 7 w 233"/>
                  <a:gd name="T51" fmla="*/ 54 h 198"/>
                  <a:gd name="T52" fmla="*/ 10 w 233"/>
                  <a:gd name="T53" fmla="*/ 67 h 198"/>
                  <a:gd name="T54" fmla="*/ 8 w 233"/>
                  <a:gd name="T55" fmla="*/ 73 h 198"/>
                  <a:gd name="T56" fmla="*/ 2 w 233"/>
                  <a:gd name="T57" fmla="*/ 93 h 198"/>
                  <a:gd name="T58" fmla="*/ 4 w 233"/>
                  <a:gd name="T59" fmla="*/ 102 h 198"/>
                  <a:gd name="T60" fmla="*/ 10 w 233"/>
                  <a:gd name="T61" fmla="*/ 110 h 198"/>
                  <a:gd name="T62" fmla="*/ 24 w 233"/>
                  <a:gd name="T63" fmla="*/ 119 h 198"/>
                  <a:gd name="T64" fmla="*/ 26 w 233"/>
                  <a:gd name="T65" fmla="*/ 124 h 198"/>
                  <a:gd name="T66" fmla="*/ 24 w 233"/>
                  <a:gd name="T67" fmla="*/ 129 h 198"/>
                  <a:gd name="T68" fmla="*/ 23 w 233"/>
                  <a:gd name="T69" fmla="*/ 138 h 198"/>
                  <a:gd name="T70" fmla="*/ 32 w 233"/>
                  <a:gd name="T71" fmla="*/ 147 h 198"/>
                  <a:gd name="T72" fmla="*/ 40 w 233"/>
                  <a:gd name="T73" fmla="*/ 152 h 198"/>
                  <a:gd name="T74" fmla="*/ 46 w 233"/>
                  <a:gd name="T75" fmla="*/ 164 h 198"/>
                  <a:gd name="T76" fmla="*/ 51 w 233"/>
                  <a:gd name="T77" fmla="*/ 171 h 198"/>
                  <a:gd name="T78" fmla="*/ 59 w 233"/>
                  <a:gd name="T79" fmla="*/ 178 h 198"/>
                  <a:gd name="T80" fmla="*/ 78 w 233"/>
                  <a:gd name="T81" fmla="*/ 185 h 198"/>
                  <a:gd name="T82" fmla="*/ 83 w 233"/>
                  <a:gd name="T83" fmla="*/ 189 h 198"/>
                  <a:gd name="T84" fmla="*/ 86 w 233"/>
                  <a:gd name="T85" fmla="*/ 196 h 198"/>
                  <a:gd name="T86" fmla="*/ 86 w 233"/>
                  <a:gd name="T87" fmla="*/ 198 h 198"/>
                  <a:gd name="T88" fmla="*/ 124 w 233"/>
                  <a:gd name="T89" fmla="*/ 196 h 198"/>
                  <a:gd name="T90" fmla="*/ 143 w 233"/>
                  <a:gd name="T91" fmla="*/ 191 h 198"/>
                  <a:gd name="T92" fmla="*/ 162 w 233"/>
                  <a:gd name="T93" fmla="*/ 183 h 198"/>
                  <a:gd name="T94" fmla="*/ 171 w 233"/>
                  <a:gd name="T95" fmla="*/ 179 h 198"/>
                  <a:gd name="T96" fmla="*/ 182 w 233"/>
                  <a:gd name="T97" fmla="*/ 173 h 198"/>
                  <a:gd name="T98" fmla="*/ 190 w 233"/>
                  <a:gd name="T99" fmla="*/ 166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3" h="198">
                    <a:moveTo>
                      <a:pt x="190" y="166"/>
                    </a:moveTo>
                    <a:lnTo>
                      <a:pt x="190" y="166"/>
                    </a:lnTo>
                    <a:lnTo>
                      <a:pt x="200" y="156"/>
                    </a:lnTo>
                    <a:lnTo>
                      <a:pt x="211" y="145"/>
                    </a:lnTo>
                    <a:lnTo>
                      <a:pt x="220" y="131"/>
                    </a:lnTo>
                    <a:lnTo>
                      <a:pt x="228" y="119"/>
                    </a:lnTo>
                    <a:lnTo>
                      <a:pt x="228" y="119"/>
                    </a:lnTo>
                    <a:lnTo>
                      <a:pt x="232" y="109"/>
                    </a:lnTo>
                    <a:lnTo>
                      <a:pt x="233" y="99"/>
                    </a:lnTo>
                    <a:lnTo>
                      <a:pt x="233" y="88"/>
                    </a:lnTo>
                    <a:lnTo>
                      <a:pt x="232" y="78"/>
                    </a:lnTo>
                    <a:lnTo>
                      <a:pt x="228" y="59"/>
                    </a:lnTo>
                    <a:lnTo>
                      <a:pt x="224" y="44"/>
                    </a:lnTo>
                    <a:lnTo>
                      <a:pt x="224" y="44"/>
                    </a:lnTo>
                    <a:lnTo>
                      <a:pt x="222" y="39"/>
                    </a:lnTo>
                    <a:lnTo>
                      <a:pt x="222" y="35"/>
                    </a:lnTo>
                    <a:lnTo>
                      <a:pt x="224" y="31"/>
                    </a:lnTo>
                    <a:lnTo>
                      <a:pt x="224" y="28"/>
                    </a:lnTo>
                    <a:lnTo>
                      <a:pt x="222" y="27"/>
                    </a:lnTo>
                    <a:lnTo>
                      <a:pt x="216" y="23"/>
                    </a:lnTo>
                    <a:lnTo>
                      <a:pt x="216" y="23"/>
                    </a:lnTo>
                    <a:lnTo>
                      <a:pt x="198" y="16"/>
                    </a:lnTo>
                    <a:lnTo>
                      <a:pt x="192" y="14"/>
                    </a:lnTo>
                    <a:lnTo>
                      <a:pt x="184" y="14"/>
                    </a:lnTo>
                    <a:lnTo>
                      <a:pt x="184" y="14"/>
                    </a:lnTo>
                    <a:lnTo>
                      <a:pt x="175" y="16"/>
                    </a:lnTo>
                    <a:lnTo>
                      <a:pt x="168" y="14"/>
                    </a:lnTo>
                    <a:lnTo>
                      <a:pt x="168" y="14"/>
                    </a:lnTo>
                    <a:lnTo>
                      <a:pt x="159" y="13"/>
                    </a:lnTo>
                    <a:lnTo>
                      <a:pt x="151" y="13"/>
                    </a:lnTo>
                    <a:lnTo>
                      <a:pt x="151" y="13"/>
                    </a:lnTo>
                    <a:lnTo>
                      <a:pt x="141" y="12"/>
                    </a:lnTo>
                    <a:lnTo>
                      <a:pt x="135" y="9"/>
                    </a:lnTo>
                    <a:lnTo>
                      <a:pt x="135" y="9"/>
                    </a:lnTo>
                    <a:lnTo>
                      <a:pt x="129" y="7"/>
                    </a:lnTo>
                    <a:lnTo>
                      <a:pt x="116" y="3"/>
                    </a:lnTo>
                    <a:lnTo>
                      <a:pt x="108" y="1"/>
                    </a:lnTo>
                    <a:lnTo>
                      <a:pt x="99" y="0"/>
                    </a:lnTo>
                    <a:lnTo>
                      <a:pt x="89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53" y="4"/>
                    </a:lnTo>
                    <a:lnTo>
                      <a:pt x="38" y="7"/>
                    </a:lnTo>
                    <a:lnTo>
                      <a:pt x="26" y="10"/>
                    </a:lnTo>
                    <a:lnTo>
                      <a:pt x="16" y="14"/>
                    </a:lnTo>
                    <a:lnTo>
                      <a:pt x="7" y="19"/>
                    </a:lnTo>
                    <a:lnTo>
                      <a:pt x="2" y="26"/>
                    </a:lnTo>
                    <a:lnTo>
                      <a:pt x="0" y="30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4" y="46"/>
                    </a:lnTo>
                    <a:lnTo>
                      <a:pt x="7" y="54"/>
                    </a:lnTo>
                    <a:lnTo>
                      <a:pt x="10" y="63"/>
                    </a:lnTo>
                    <a:lnTo>
                      <a:pt x="10" y="67"/>
                    </a:lnTo>
                    <a:lnTo>
                      <a:pt x="8" y="73"/>
                    </a:lnTo>
                    <a:lnTo>
                      <a:pt x="8" y="73"/>
                    </a:lnTo>
                    <a:lnTo>
                      <a:pt x="5" y="85"/>
                    </a:lnTo>
                    <a:lnTo>
                      <a:pt x="2" y="93"/>
                    </a:lnTo>
                    <a:lnTo>
                      <a:pt x="2" y="99"/>
                    </a:lnTo>
                    <a:lnTo>
                      <a:pt x="4" y="102"/>
                    </a:lnTo>
                    <a:lnTo>
                      <a:pt x="5" y="106"/>
                    </a:lnTo>
                    <a:lnTo>
                      <a:pt x="10" y="110"/>
                    </a:lnTo>
                    <a:lnTo>
                      <a:pt x="10" y="110"/>
                    </a:lnTo>
                    <a:lnTo>
                      <a:pt x="24" y="119"/>
                    </a:lnTo>
                    <a:lnTo>
                      <a:pt x="26" y="122"/>
                    </a:lnTo>
                    <a:lnTo>
                      <a:pt x="26" y="124"/>
                    </a:lnTo>
                    <a:lnTo>
                      <a:pt x="24" y="129"/>
                    </a:lnTo>
                    <a:lnTo>
                      <a:pt x="24" y="129"/>
                    </a:lnTo>
                    <a:lnTo>
                      <a:pt x="23" y="134"/>
                    </a:lnTo>
                    <a:lnTo>
                      <a:pt x="23" y="138"/>
                    </a:lnTo>
                    <a:lnTo>
                      <a:pt x="26" y="142"/>
                    </a:lnTo>
                    <a:lnTo>
                      <a:pt x="32" y="147"/>
                    </a:lnTo>
                    <a:lnTo>
                      <a:pt x="32" y="147"/>
                    </a:lnTo>
                    <a:lnTo>
                      <a:pt x="40" y="152"/>
                    </a:lnTo>
                    <a:lnTo>
                      <a:pt x="43" y="157"/>
                    </a:lnTo>
                    <a:lnTo>
                      <a:pt x="46" y="164"/>
                    </a:lnTo>
                    <a:lnTo>
                      <a:pt x="51" y="171"/>
                    </a:lnTo>
                    <a:lnTo>
                      <a:pt x="51" y="171"/>
                    </a:lnTo>
                    <a:lnTo>
                      <a:pt x="54" y="175"/>
                    </a:lnTo>
                    <a:lnTo>
                      <a:pt x="59" y="178"/>
                    </a:lnTo>
                    <a:lnTo>
                      <a:pt x="68" y="182"/>
                    </a:lnTo>
                    <a:lnTo>
                      <a:pt x="78" y="185"/>
                    </a:lnTo>
                    <a:lnTo>
                      <a:pt x="81" y="187"/>
                    </a:lnTo>
                    <a:lnTo>
                      <a:pt x="83" y="189"/>
                    </a:lnTo>
                    <a:lnTo>
                      <a:pt x="83" y="189"/>
                    </a:lnTo>
                    <a:lnTo>
                      <a:pt x="86" y="196"/>
                    </a:lnTo>
                    <a:lnTo>
                      <a:pt x="86" y="198"/>
                    </a:lnTo>
                    <a:lnTo>
                      <a:pt x="86" y="198"/>
                    </a:lnTo>
                    <a:lnTo>
                      <a:pt x="106" y="197"/>
                    </a:lnTo>
                    <a:lnTo>
                      <a:pt x="124" y="196"/>
                    </a:lnTo>
                    <a:lnTo>
                      <a:pt x="133" y="193"/>
                    </a:lnTo>
                    <a:lnTo>
                      <a:pt x="143" y="191"/>
                    </a:lnTo>
                    <a:lnTo>
                      <a:pt x="143" y="191"/>
                    </a:lnTo>
                    <a:lnTo>
                      <a:pt x="162" y="183"/>
                    </a:lnTo>
                    <a:lnTo>
                      <a:pt x="162" y="183"/>
                    </a:lnTo>
                    <a:lnTo>
                      <a:pt x="171" y="179"/>
                    </a:lnTo>
                    <a:lnTo>
                      <a:pt x="178" y="177"/>
                    </a:lnTo>
                    <a:lnTo>
                      <a:pt x="182" y="173"/>
                    </a:lnTo>
                    <a:lnTo>
                      <a:pt x="190" y="166"/>
                    </a:lnTo>
                    <a:lnTo>
                      <a:pt x="190" y="1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6" name="Freeform 447"/>
              <p:cNvSpPr>
                <a:spLocks/>
              </p:cNvSpPr>
              <p:nvPr/>
            </p:nvSpPr>
            <p:spPr bwMode="auto">
              <a:xfrm>
                <a:off x="768350" y="2698750"/>
                <a:ext cx="42863" cy="47625"/>
              </a:xfrm>
              <a:custGeom>
                <a:avLst/>
                <a:gdLst>
                  <a:gd name="T0" fmla="*/ 5 w 27"/>
                  <a:gd name="T1" fmla="*/ 30 h 30"/>
                  <a:gd name="T2" fmla="*/ 5 w 27"/>
                  <a:gd name="T3" fmla="*/ 30 h 30"/>
                  <a:gd name="T4" fmla="*/ 5 w 27"/>
                  <a:gd name="T5" fmla="*/ 27 h 30"/>
                  <a:gd name="T6" fmla="*/ 5 w 27"/>
                  <a:gd name="T7" fmla="*/ 20 h 30"/>
                  <a:gd name="T8" fmla="*/ 6 w 27"/>
                  <a:gd name="T9" fmla="*/ 12 h 30"/>
                  <a:gd name="T10" fmla="*/ 8 w 27"/>
                  <a:gd name="T11" fmla="*/ 9 h 30"/>
                  <a:gd name="T12" fmla="*/ 13 w 27"/>
                  <a:gd name="T13" fmla="*/ 7 h 30"/>
                  <a:gd name="T14" fmla="*/ 13 w 27"/>
                  <a:gd name="T15" fmla="*/ 7 h 30"/>
                  <a:gd name="T16" fmla="*/ 24 w 27"/>
                  <a:gd name="T17" fmla="*/ 3 h 30"/>
                  <a:gd name="T18" fmla="*/ 27 w 27"/>
                  <a:gd name="T19" fmla="*/ 2 h 30"/>
                  <a:gd name="T20" fmla="*/ 27 w 27"/>
                  <a:gd name="T21" fmla="*/ 2 h 30"/>
                  <a:gd name="T22" fmla="*/ 24 w 27"/>
                  <a:gd name="T23" fmla="*/ 2 h 30"/>
                  <a:gd name="T24" fmla="*/ 16 w 27"/>
                  <a:gd name="T25" fmla="*/ 0 h 30"/>
                  <a:gd name="T26" fmla="*/ 11 w 27"/>
                  <a:gd name="T27" fmla="*/ 0 h 30"/>
                  <a:gd name="T28" fmla="*/ 8 w 27"/>
                  <a:gd name="T29" fmla="*/ 2 h 30"/>
                  <a:gd name="T30" fmla="*/ 5 w 27"/>
                  <a:gd name="T31" fmla="*/ 4 h 30"/>
                  <a:gd name="T32" fmla="*/ 1 w 27"/>
                  <a:gd name="T33" fmla="*/ 8 h 30"/>
                  <a:gd name="T34" fmla="*/ 1 w 27"/>
                  <a:gd name="T35" fmla="*/ 8 h 30"/>
                  <a:gd name="T36" fmla="*/ 0 w 27"/>
                  <a:gd name="T37" fmla="*/ 17 h 30"/>
                  <a:gd name="T38" fmla="*/ 1 w 27"/>
                  <a:gd name="T39" fmla="*/ 25 h 30"/>
                  <a:gd name="T40" fmla="*/ 3 w 27"/>
                  <a:gd name="T41" fmla="*/ 29 h 30"/>
                  <a:gd name="T42" fmla="*/ 5 w 27"/>
                  <a:gd name="T43" fmla="*/ 30 h 30"/>
                  <a:gd name="T44" fmla="*/ 5 w 27"/>
                  <a:gd name="T4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7" h="30">
                    <a:moveTo>
                      <a:pt x="5" y="30"/>
                    </a:moveTo>
                    <a:lnTo>
                      <a:pt x="5" y="30"/>
                    </a:lnTo>
                    <a:lnTo>
                      <a:pt x="5" y="27"/>
                    </a:lnTo>
                    <a:lnTo>
                      <a:pt x="5" y="20"/>
                    </a:lnTo>
                    <a:lnTo>
                      <a:pt x="6" y="12"/>
                    </a:lnTo>
                    <a:lnTo>
                      <a:pt x="8" y="9"/>
                    </a:lnTo>
                    <a:lnTo>
                      <a:pt x="13" y="7"/>
                    </a:lnTo>
                    <a:lnTo>
                      <a:pt x="13" y="7"/>
                    </a:lnTo>
                    <a:lnTo>
                      <a:pt x="24" y="3"/>
                    </a:lnTo>
                    <a:lnTo>
                      <a:pt x="27" y="2"/>
                    </a:lnTo>
                    <a:lnTo>
                      <a:pt x="27" y="2"/>
                    </a:lnTo>
                    <a:lnTo>
                      <a:pt x="24" y="2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1" y="8"/>
                    </a:lnTo>
                    <a:lnTo>
                      <a:pt x="1" y="8"/>
                    </a:lnTo>
                    <a:lnTo>
                      <a:pt x="0" y="17"/>
                    </a:lnTo>
                    <a:lnTo>
                      <a:pt x="1" y="25"/>
                    </a:lnTo>
                    <a:lnTo>
                      <a:pt x="3" y="29"/>
                    </a:lnTo>
                    <a:lnTo>
                      <a:pt x="5" y="30"/>
                    </a:lnTo>
                    <a:lnTo>
                      <a:pt x="5" y="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7" name="Freeform 448"/>
              <p:cNvSpPr>
                <a:spLocks/>
              </p:cNvSpPr>
              <p:nvPr/>
            </p:nvSpPr>
            <p:spPr bwMode="auto">
              <a:xfrm>
                <a:off x="777875" y="2770188"/>
                <a:ext cx="101600" cy="84138"/>
              </a:xfrm>
              <a:custGeom>
                <a:avLst/>
                <a:gdLst>
                  <a:gd name="T0" fmla="*/ 59 w 64"/>
                  <a:gd name="T1" fmla="*/ 0 h 53"/>
                  <a:gd name="T2" fmla="*/ 59 w 64"/>
                  <a:gd name="T3" fmla="*/ 0 h 53"/>
                  <a:gd name="T4" fmla="*/ 49 w 64"/>
                  <a:gd name="T5" fmla="*/ 21 h 53"/>
                  <a:gd name="T6" fmla="*/ 49 w 64"/>
                  <a:gd name="T7" fmla="*/ 21 h 53"/>
                  <a:gd name="T8" fmla="*/ 48 w 64"/>
                  <a:gd name="T9" fmla="*/ 27 h 53"/>
                  <a:gd name="T10" fmla="*/ 46 w 64"/>
                  <a:gd name="T11" fmla="*/ 35 h 53"/>
                  <a:gd name="T12" fmla="*/ 45 w 64"/>
                  <a:gd name="T13" fmla="*/ 41 h 53"/>
                  <a:gd name="T14" fmla="*/ 41 w 64"/>
                  <a:gd name="T15" fmla="*/ 44 h 53"/>
                  <a:gd name="T16" fmla="*/ 38 w 64"/>
                  <a:gd name="T17" fmla="*/ 45 h 53"/>
                  <a:gd name="T18" fmla="*/ 38 w 64"/>
                  <a:gd name="T19" fmla="*/ 45 h 53"/>
                  <a:gd name="T20" fmla="*/ 30 w 64"/>
                  <a:gd name="T21" fmla="*/ 46 h 53"/>
                  <a:gd name="T22" fmla="*/ 26 w 64"/>
                  <a:gd name="T23" fmla="*/ 46 h 53"/>
                  <a:gd name="T24" fmla="*/ 21 w 64"/>
                  <a:gd name="T25" fmla="*/ 45 h 53"/>
                  <a:gd name="T26" fmla="*/ 14 w 64"/>
                  <a:gd name="T27" fmla="*/ 42 h 53"/>
                  <a:gd name="T28" fmla="*/ 14 w 64"/>
                  <a:gd name="T29" fmla="*/ 42 h 53"/>
                  <a:gd name="T30" fmla="*/ 7 w 64"/>
                  <a:gd name="T31" fmla="*/ 38 h 53"/>
                  <a:gd name="T32" fmla="*/ 3 w 64"/>
                  <a:gd name="T33" fmla="*/ 38 h 53"/>
                  <a:gd name="T34" fmla="*/ 2 w 64"/>
                  <a:gd name="T35" fmla="*/ 40 h 53"/>
                  <a:gd name="T36" fmla="*/ 2 w 64"/>
                  <a:gd name="T37" fmla="*/ 40 h 53"/>
                  <a:gd name="T38" fmla="*/ 0 w 64"/>
                  <a:gd name="T39" fmla="*/ 41 h 53"/>
                  <a:gd name="T40" fmla="*/ 0 w 64"/>
                  <a:gd name="T41" fmla="*/ 44 h 53"/>
                  <a:gd name="T42" fmla="*/ 2 w 64"/>
                  <a:gd name="T43" fmla="*/ 44 h 53"/>
                  <a:gd name="T44" fmla="*/ 2 w 64"/>
                  <a:gd name="T45" fmla="*/ 44 h 53"/>
                  <a:gd name="T46" fmla="*/ 8 w 64"/>
                  <a:gd name="T47" fmla="*/ 49 h 53"/>
                  <a:gd name="T48" fmla="*/ 14 w 64"/>
                  <a:gd name="T49" fmla="*/ 50 h 53"/>
                  <a:gd name="T50" fmla="*/ 24 w 64"/>
                  <a:gd name="T51" fmla="*/ 51 h 53"/>
                  <a:gd name="T52" fmla="*/ 24 w 64"/>
                  <a:gd name="T53" fmla="*/ 51 h 53"/>
                  <a:gd name="T54" fmla="*/ 33 w 64"/>
                  <a:gd name="T55" fmla="*/ 53 h 53"/>
                  <a:gd name="T56" fmla="*/ 40 w 64"/>
                  <a:gd name="T57" fmla="*/ 53 h 53"/>
                  <a:gd name="T58" fmla="*/ 41 w 64"/>
                  <a:gd name="T59" fmla="*/ 51 h 53"/>
                  <a:gd name="T60" fmla="*/ 43 w 64"/>
                  <a:gd name="T61" fmla="*/ 50 h 53"/>
                  <a:gd name="T62" fmla="*/ 46 w 64"/>
                  <a:gd name="T63" fmla="*/ 44 h 53"/>
                  <a:gd name="T64" fmla="*/ 46 w 64"/>
                  <a:gd name="T65" fmla="*/ 44 h 53"/>
                  <a:gd name="T66" fmla="*/ 52 w 64"/>
                  <a:gd name="T67" fmla="*/ 24 h 53"/>
                  <a:gd name="T68" fmla="*/ 56 w 64"/>
                  <a:gd name="T69" fmla="*/ 17 h 53"/>
                  <a:gd name="T70" fmla="*/ 62 w 64"/>
                  <a:gd name="T71" fmla="*/ 10 h 53"/>
                  <a:gd name="T72" fmla="*/ 62 w 64"/>
                  <a:gd name="T73" fmla="*/ 10 h 53"/>
                  <a:gd name="T74" fmla="*/ 64 w 64"/>
                  <a:gd name="T75" fmla="*/ 8 h 53"/>
                  <a:gd name="T76" fmla="*/ 64 w 64"/>
                  <a:gd name="T77" fmla="*/ 5 h 53"/>
                  <a:gd name="T78" fmla="*/ 64 w 64"/>
                  <a:gd name="T79" fmla="*/ 3 h 53"/>
                  <a:gd name="T80" fmla="*/ 60 w 64"/>
                  <a:gd name="T81" fmla="*/ 0 h 53"/>
                  <a:gd name="T82" fmla="*/ 59 w 64"/>
                  <a:gd name="T83" fmla="*/ 0 h 53"/>
                  <a:gd name="T84" fmla="*/ 59 w 64"/>
                  <a:gd name="T8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4" h="53">
                    <a:moveTo>
                      <a:pt x="59" y="0"/>
                    </a:moveTo>
                    <a:lnTo>
                      <a:pt x="59" y="0"/>
                    </a:lnTo>
                    <a:lnTo>
                      <a:pt x="49" y="21"/>
                    </a:lnTo>
                    <a:lnTo>
                      <a:pt x="49" y="21"/>
                    </a:lnTo>
                    <a:lnTo>
                      <a:pt x="48" y="27"/>
                    </a:lnTo>
                    <a:lnTo>
                      <a:pt x="46" y="35"/>
                    </a:lnTo>
                    <a:lnTo>
                      <a:pt x="45" y="41"/>
                    </a:lnTo>
                    <a:lnTo>
                      <a:pt x="41" y="44"/>
                    </a:lnTo>
                    <a:lnTo>
                      <a:pt x="38" y="45"/>
                    </a:lnTo>
                    <a:lnTo>
                      <a:pt x="38" y="45"/>
                    </a:lnTo>
                    <a:lnTo>
                      <a:pt x="30" y="46"/>
                    </a:lnTo>
                    <a:lnTo>
                      <a:pt x="26" y="46"/>
                    </a:lnTo>
                    <a:lnTo>
                      <a:pt x="21" y="45"/>
                    </a:lnTo>
                    <a:lnTo>
                      <a:pt x="14" y="42"/>
                    </a:lnTo>
                    <a:lnTo>
                      <a:pt x="14" y="42"/>
                    </a:lnTo>
                    <a:lnTo>
                      <a:pt x="7" y="38"/>
                    </a:lnTo>
                    <a:lnTo>
                      <a:pt x="3" y="38"/>
                    </a:lnTo>
                    <a:lnTo>
                      <a:pt x="2" y="40"/>
                    </a:lnTo>
                    <a:lnTo>
                      <a:pt x="2" y="40"/>
                    </a:lnTo>
                    <a:lnTo>
                      <a:pt x="0" y="41"/>
                    </a:lnTo>
                    <a:lnTo>
                      <a:pt x="0" y="44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8" y="49"/>
                    </a:lnTo>
                    <a:lnTo>
                      <a:pt x="14" y="50"/>
                    </a:lnTo>
                    <a:lnTo>
                      <a:pt x="24" y="51"/>
                    </a:lnTo>
                    <a:lnTo>
                      <a:pt x="24" y="51"/>
                    </a:lnTo>
                    <a:lnTo>
                      <a:pt x="33" y="53"/>
                    </a:lnTo>
                    <a:lnTo>
                      <a:pt x="40" y="53"/>
                    </a:lnTo>
                    <a:lnTo>
                      <a:pt x="41" y="51"/>
                    </a:lnTo>
                    <a:lnTo>
                      <a:pt x="43" y="50"/>
                    </a:lnTo>
                    <a:lnTo>
                      <a:pt x="46" y="44"/>
                    </a:lnTo>
                    <a:lnTo>
                      <a:pt x="46" y="44"/>
                    </a:lnTo>
                    <a:lnTo>
                      <a:pt x="52" y="24"/>
                    </a:lnTo>
                    <a:lnTo>
                      <a:pt x="56" y="17"/>
                    </a:lnTo>
                    <a:lnTo>
                      <a:pt x="62" y="10"/>
                    </a:lnTo>
                    <a:lnTo>
                      <a:pt x="62" y="10"/>
                    </a:lnTo>
                    <a:lnTo>
                      <a:pt x="64" y="8"/>
                    </a:lnTo>
                    <a:lnTo>
                      <a:pt x="64" y="5"/>
                    </a:lnTo>
                    <a:lnTo>
                      <a:pt x="64" y="3"/>
                    </a:lnTo>
                    <a:lnTo>
                      <a:pt x="60" y="0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8" name="Freeform 449"/>
              <p:cNvSpPr>
                <a:spLocks/>
              </p:cNvSpPr>
              <p:nvPr/>
            </p:nvSpPr>
            <p:spPr bwMode="auto">
              <a:xfrm>
                <a:off x="584200" y="2695575"/>
                <a:ext cx="211138" cy="250825"/>
              </a:xfrm>
              <a:custGeom>
                <a:avLst/>
                <a:gdLst>
                  <a:gd name="T0" fmla="*/ 2 w 133"/>
                  <a:gd name="T1" fmla="*/ 38 h 158"/>
                  <a:gd name="T2" fmla="*/ 8 w 133"/>
                  <a:gd name="T3" fmla="*/ 39 h 158"/>
                  <a:gd name="T4" fmla="*/ 49 w 133"/>
                  <a:gd name="T5" fmla="*/ 37 h 158"/>
                  <a:gd name="T6" fmla="*/ 86 w 133"/>
                  <a:gd name="T7" fmla="*/ 31 h 158"/>
                  <a:gd name="T8" fmla="*/ 97 w 133"/>
                  <a:gd name="T9" fmla="*/ 24 h 158"/>
                  <a:gd name="T10" fmla="*/ 95 w 133"/>
                  <a:gd name="T11" fmla="*/ 8 h 158"/>
                  <a:gd name="T12" fmla="*/ 92 w 133"/>
                  <a:gd name="T13" fmla="*/ 1 h 158"/>
                  <a:gd name="T14" fmla="*/ 95 w 133"/>
                  <a:gd name="T15" fmla="*/ 0 h 158"/>
                  <a:gd name="T16" fmla="*/ 102 w 133"/>
                  <a:gd name="T17" fmla="*/ 1 h 158"/>
                  <a:gd name="T18" fmla="*/ 103 w 133"/>
                  <a:gd name="T19" fmla="*/ 25 h 158"/>
                  <a:gd name="T20" fmla="*/ 103 w 133"/>
                  <a:gd name="T21" fmla="*/ 31 h 158"/>
                  <a:gd name="T22" fmla="*/ 111 w 133"/>
                  <a:gd name="T23" fmla="*/ 33 h 158"/>
                  <a:gd name="T24" fmla="*/ 117 w 133"/>
                  <a:gd name="T25" fmla="*/ 45 h 158"/>
                  <a:gd name="T26" fmla="*/ 117 w 133"/>
                  <a:gd name="T27" fmla="*/ 61 h 158"/>
                  <a:gd name="T28" fmla="*/ 119 w 133"/>
                  <a:gd name="T29" fmla="*/ 69 h 158"/>
                  <a:gd name="T30" fmla="*/ 130 w 133"/>
                  <a:gd name="T31" fmla="*/ 87 h 158"/>
                  <a:gd name="T32" fmla="*/ 129 w 133"/>
                  <a:gd name="T33" fmla="*/ 100 h 158"/>
                  <a:gd name="T34" fmla="*/ 122 w 133"/>
                  <a:gd name="T35" fmla="*/ 106 h 158"/>
                  <a:gd name="T36" fmla="*/ 132 w 133"/>
                  <a:gd name="T37" fmla="*/ 124 h 158"/>
                  <a:gd name="T38" fmla="*/ 132 w 133"/>
                  <a:gd name="T39" fmla="*/ 133 h 158"/>
                  <a:gd name="T40" fmla="*/ 117 w 133"/>
                  <a:gd name="T41" fmla="*/ 149 h 158"/>
                  <a:gd name="T42" fmla="*/ 79 w 133"/>
                  <a:gd name="T43" fmla="*/ 156 h 158"/>
                  <a:gd name="T44" fmla="*/ 57 w 133"/>
                  <a:gd name="T45" fmla="*/ 158 h 158"/>
                  <a:gd name="T46" fmla="*/ 53 w 133"/>
                  <a:gd name="T47" fmla="*/ 154 h 158"/>
                  <a:gd name="T48" fmla="*/ 59 w 133"/>
                  <a:gd name="T49" fmla="*/ 152 h 158"/>
                  <a:gd name="T50" fmla="*/ 117 w 133"/>
                  <a:gd name="T51" fmla="*/ 143 h 158"/>
                  <a:gd name="T52" fmla="*/ 125 w 133"/>
                  <a:gd name="T53" fmla="*/ 133 h 158"/>
                  <a:gd name="T54" fmla="*/ 125 w 133"/>
                  <a:gd name="T55" fmla="*/ 119 h 158"/>
                  <a:gd name="T56" fmla="*/ 119 w 133"/>
                  <a:gd name="T57" fmla="*/ 116 h 158"/>
                  <a:gd name="T58" fmla="*/ 49 w 133"/>
                  <a:gd name="T59" fmla="*/ 125 h 158"/>
                  <a:gd name="T60" fmla="*/ 38 w 133"/>
                  <a:gd name="T61" fmla="*/ 128 h 158"/>
                  <a:gd name="T62" fmla="*/ 40 w 133"/>
                  <a:gd name="T63" fmla="*/ 124 h 158"/>
                  <a:gd name="T64" fmla="*/ 68 w 133"/>
                  <a:gd name="T65" fmla="*/ 115 h 158"/>
                  <a:gd name="T66" fmla="*/ 111 w 133"/>
                  <a:gd name="T67" fmla="*/ 108 h 158"/>
                  <a:gd name="T68" fmla="*/ 117 w 133"/>
                  <a:gd name="T69" fmla="*/ 105 h 158"/>
                  <a:gd name="T70" fmla="*/ 122 w 133"/>
                  <a:gd name="T71" fmla="*/ 87 h 158"/>
                  <a:gd name="T72" fmla="*/ 117 w 133"/>
                  <a:gd name="T73" fmla="*/ 82 h 158"/>
                  <a:gd name="T74" fmla="*/ 108 w 133"/>
                  <a:gd name="T75" fmla="*/ 78 h 158"/>
                  <a:gd name="T76" fmla="*/ 62 w 133"/>
                  <a:gd name="T77" fmla="*/ 85 h 158"/>
                  <a:gd name="T78" fmla="*/ 30 w 133"/>
                  <a:gd name="T79" fmla="*/ 89 h 158"/>
                  <a:gd name="T80" fmla="*/ 24 w 133"/>
                  <a:gd name="T81" fmla="*/ 85 h 158"/>
                  <a:gd name="T82" fmla="*/ 41 w 133"/>
                  <a:gd name="T83" fmla="*/ 80 h 158"/>
                  <a:gd name="T84" fmla="*/ 97 w 133"/>
                  <a:gd name="T85" fmla="*/ 73 h 158"/>
                  <a:gd name="T86" fmla="*/ 108 w 133"/>
                  <a:gd name="T87" fmla="*/ 69 h 158"/>
                  <a:gd name="T88" fmla="*/ 117 w 133"/>
                  <a:gd name="T89" fmla="*/ 56 h 158"/>
                  <a:gd name="T90" fmla="*/ 113 w 133"/>
                  <a:gd name="T91" fmla="*/ 46 h 158"/>
                  <a:gd name="T92" fmla="*/ 98 w 133"/>
                  <a:gd name="T93" fmla="*/ 38 h 158"/>
                  <a:gd name="T94" fmla="*/ 62 w 133"/>
                  <a:gd name="T95" fmla="*/ 39 h 158"/>
                  <a:gd name="T96" fmla="*/ 18 w 133"/>
                  <a:gd name="T97" fmla="*/ 46 h 158"/>
                  <a:gd name="T98" fmla="*/ 11 w 133"/>
                  <a:gd name="T99" fmla="*/ 48 h 158"/>
                  <a:gd name="T100" fmla="*/ 5 w 133"/>
                  <a:gd name="T101" fmla="*/ 59 h 158"/>
                  <a:gd name="T102" fmla="*/ 2 w 133"/>
                  <a:gd name="T103" fmla="*/ 56 h 158"/>
                  <a:gd name="T104" fmla="*/ 3 w 133"/>
                  <a:gd name="T105" fmla="*/ 51 h 158"/>
                  <a:gd name="T106" fmla="*/ 2 w 133"/>
                  <a:gd name="T107" fmla="*/ 43 h 158"/>
                  <a:gd name="T108" fmla="*/ 0 w 133"/>
                  <a:gd name="T109" fmla="*/ 39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3" h="158">
                    <a:moveTo>
                      <a:pt x="2" y="39"/>
                    </a:moveTo>
                    <a:lnTo>
                      <a:pt x="2" y="39"/>
                    </a:lnTo>
                    <a:lnTo>
                      <a:pt x="2" y="38"/>
                    </a:lnTo>
                    <a:lnTo>
                      <a:pt x="5" y="38"/>
                    </a:lnTo>
                    <a:lnTo>
                      <a:pt x="8" y="39"/>
                    </a:lnTo>
                    <a:lnTo>
                      <a:pt x="8" y="39"/>
                    </a:lnTo>
                    <a:lnTo>
                      <a:pt x="13" y="41"/>
                    </a:lnTo>
                    <a:lnTo>
                      <a:pt x="19" y="41"/>
                    </a:lnTo>
                    <a:lnTo>
                      <a:pt x="49" y="37"/>
                    </a:lnTo>
                    <a:lnTo>
                      <a:pt x="49" y="37"/>
                    </a:lnTo>
                    <a:lnTo>
                      <a:pt x="72" y="34"/>
                    </a:lnTo>
                    <a:lnTo>
                      <a:pt x="86" y="31"/>
                    </a:lnTo>
                    <a:lnTo>
                      <a:pt x="91" y="29"/>
                    </a:lnTo>
                    <a:lnTo>
                      <a:pt x="95" y="27"/>
                    </a:lnTo>
                    <a:lnTo>
                      <a:pt x="97" y="24"/>
                    </a:lnTo>
                    <a:lnTo>
                      <a:pt x="97" y="20"/>
                    </a:lnTo>
                    <a:lnTo>
                      <a:pt x="97" y="20"/>
                    </a:lnTo>
                    <a:lnTo>
                      <a:pt x="95" y="8"/>
                    </a:lnTo>
                    <a:lnTo>
                      <a:pt x="94" y="4"/>
                    </a:lnTo>
                    <a:lnTo>
                      <a:pt x="92" y="1"/>
                    </a:lnTo>
                    <a:lnTo>
                      <a:pt x="92" y="1"/>
                    </a:lnTo>
                    <a:lnTo>
                      <a:pt x="91" y="1"/>
                    </a:lnTo>
                    <a:lnTo>
                      <a:pt x="92" y="0"/>
                    </a:lnTo>
                    <a:lnTo>
                      <a:pt x="95" y="0"/>
                    </a:lnTo>
                    <a:lnTo>
                      <a:pt x="98" y="0"/>
                    </a:lnTo>
                    <a:lnTo>
                      <a:pt x="102" y="1"/>
                    </a:lnTo>
                    <a:lnTo>
                      <a:pt x="102" y="1"/>
                    </a:lnTo>
                    <a:lnTo>
                      <a:pt x="103" y="11"/>
                    </a:lnTo>
                    <a:lnTo>
                      <a:pt x="105" y="19"/>
                    </a:lnTo>
                    <a:lnTo>
                      <a:pt x="103" y="25"/>
                    </a:lnTo>
                    <a:lnTo>
                      <a:pt x="103" y="25"/>
                    </a:lnTo>
                    <a:lnTo>
                      <a:pt x="103" y="31"/>
                    </a:lnTo>
                    <a:lnTo>
                      <a:pt x="103" y="31"/>
                    </a:lnTo>
                    <a:lnTo>
                      <a:pt x="105" y="31"/>
                    </a:lnTo>
                    <a:lnTo>
                      <a:pt x="108" y="32"/>
                    </a:lnTo>
                    <a:lnTo>
                      <a:pt x="111" y="33"/>
                    </a:lnTo>
                    <a:lnTo>
                      <a:pt x="113" y="36"/>
                    </a:lnTo>
                    <a:lnTo>
                      <a:pt x="116" y="39"/>
                    </a:lnTo>
                    <a:lnTo>
                      <a:pt x="117" y="45"/>
                    </a:lnTo>
                    <a:lnTo>
                      <a:pt x="117" y="45"/>
                    </a:lnTo>
                    <a:lnTo>
                      <a:pt x="117" y="55"/>
                    </a:lnTo>
                    <a:lnTo>
                      <a:pt x="117" y="61"/>
                    </a:lnTo>
                    <a:lnTo>
                      <a:pt x="117" y="68"/>
                    </a:lnTo>
                    <a:lnTo>
                      <a:pt x="117" y="68"/>
                    </a:lnTo>
                    <a:lnTo>
                      <a:pt x="119" y="69"/>
                    </a:lnTo>
                    <a:lnTo>
                      <a:pt x="125" y="74"/>
                    </a:lnTo>
                    <a:lnTo>
                      <a:pt x="129" y="82"/>
                    </a:lnTo>
                    <a:lnTo>
                      <a:pt x="130" y="87"/>
                    </a:lnTo>
                    <a:lnTo>
                      <a:pt x="130" y="91"/>
                    </a:lnTo>
                    <a:lnTo>
                      <a:pt x="130" y="91"/>
                    </a:lnTo>
                    <a:lnTo>
                      <a:pt x="129" y="100"/>
                    </a:lnTo>
                    <a:lnTo>
                      <a:pt x="125" y="103"/>
                    </a:lnTo>
                    <a:lnTo>
                      <a:pt x="124" y="106"/>
                    </a:lnTo>
                    <a:lnTo>
                      <a:pt x="122" y="106"/>
                    </a:lnTo>
                    <a:lnTo>
                      <a:pt x="122" y="106"/>
                    </a:lnTo>
                    <a:lnTo>
                      <a:pt x="129" y="115"/>
                    </a:lnTo>
                    <a:lnTo>
                      <a:pt x="132" y="124"/>
                    </a:lnTo>
                    <a:lnTo>
                      <a:pt x="133" y="128"/>
                    </a:lnTo>
                    <a:lnTo>
                      <a:pt x="132" y="133"/>
                    </a:lnTo>
                    <a:lnTo>
                      <a:pt x="132" y="133"/>
                    </a:lnTo>
                    <a:lnTo>
                      <a:pt x="129" y="140"/>
                    </a:lnTo>
                    <a:lnTo>
                      <a:pt x="124" y="146"/>
                    </a:lnTo>
                    <a:lnTo>
                      <a:pt x="117" y="149"/>
                    </a:lnTo>
                    <a:lnTo>
                      <a:pt x="108" y="151"/>
                    </a:lnTo>
                    <a:lnTo>
                      <a:pt x="108" y="151"/>
                    </a:lnTo>
                    <a:lnTo>
                      <a:pt x="79" y="156"/>
                    </a:lnTo>
                    <a:lnTo>
                      <a:pt x="65" y="158"/>
                    </a:lnTo>
                    <a:lnTo>
                      <a:pt x="57" y="158"/>
                    </a:lnTo>
                    <a:lnTo>
                      <a:pt x="57" y="158"/>
                    </a:lnTo>
                    <a:lnTo>
                      <a:pt x="54" y="157"/>
                    </a:lnTo>
                    <a:lnTo>
                      <a:pt x="53" y="156"/>
                    </a:lnTo>
                    <a:lnTo>
                      <a:pt x="53" y="154"/>
                    </a:lnTo>
                    <a:lnTo>
                      <a:pt x="53" y="154"/>
                    </a:lnTo>
                    <a:lnTo>
                      <a:pt x="59" y="152"/>
                    </a:lnTo>
                    <a:lnTo>
                      <a:pt x="59" y="152"/>
                    </a:lnTo>
                    <a:lnTo>
                      <a:pt x="91" y="149"/>
                    </a:lnTo>
                    <a:lnTo>
                      <a:pt x="110" y="146"/>
                    </a:lnTo>
                    <a:lnTo>
                      <a:pt x="117" y="143"/>
                    </a:lnTo>
                    <a:lnTo>
                      <a:pt x="121" y="140"/>
                    </a:lnTo>
                    <a:lnTo>
                      <a:pt x="121" y="140"/>
                    </a:lnTo>
                    <a:lnTo>
                      <a:pt x="125" y="133"/>
                    </a:lnTo>
                    <a:lnTo>
                      <a:pt x="127" y="125"/>
                    </a:lnTo>
                    <a:lnTo>
                      <a:pt x="127" y="121"/>
                    </a:lnTo>
                    <a:lnTo>
                      <a:pt x="125" y="119"/>
                    </a:lnTo>
                    <a:lnTo>
                      <a:pt x="122" y="117"/>
                    </a:lnTo>
                    <a:lnTo>
                      <a:pt x="119" y="116"/>
                    </a:lnTo>
                    <a:lnTo>
                      <a:pt x="119" y="116"/>
                    </a:lnTo>
                    <a:lnTo>
                      <a:pt x="103" y="117"/>
                    </a:lnTo>
                    <a:lnTo>
                      <a:pt x="83" y="120"/>
                    </a:lnTo>
                    <a:lnTo>
                      <a:pt x="49" y="125"/>
                    </a:lnTo>
                    <a:lnTo>
                      <a:pt x="49" y="125"/>
                    </a:lnTo>
                    <a:lnTo>
                      <a:pt x="40" y="128"/>
                    </a:lnTo>
                    <a:lnTo>
                      <a:pt x="38" y="128"/>
                    </a:lnTo>
                    <a:lnTo>
                      <a:pt x="38" y="126"/>
                    </a:lnTo>
                    <a:lnTo>
                      <a:pt x="38" y="126"/>
                    </a:lnTo>
                    <a:lnTo>
                      <a:pt x="40" y="124"/>
                    </a:lnTo>
                    <a:lnTo>
                      <a:pt x="45" y="120"/>
                    </a:lnTo>
                    <a:lnTo>
                      <a:pt x="54" y="117"/>
                    </a:lnTo>
                    <a:lnTo>
                      <a:pt x="68" y="115"/>
                    </a:lnTo>
                    <a:lnTo>
                      <a:pt x="68" y="115"/>
                    </a:lnTo>
                    <a:lnTo>
                      <a:pt x="100" y="111"/>
                    </a:lnTo>
                    <a:lnTo>
                      <a:pt x="111" y="108"/>
                    </a:lnTo>
                    <a:lnTo>
                      <a:pt x="114" y="107"/>
                    </a:lnTo>
                    <a:lnTo>
                      <a:pt x="117" y="105"/>
                    </a:lnTo>
                    <a:lnTo>
                      <a:pt x="117" y="105"/>
                    </a:lnTo>
                    <a:lnTo>
                      <a:pt x="121" y="101"/>
                    </a:lnTo>
                    <a:lnTo>
                      <a:pt x="122" y="93"/>
                    </a:lnTo>
                    <a:lnTo>
                      <a:pt x="122" y="87"/>
                    </a:lnTo>
                    <a:lnTo>
                      <a:pt x="121" y="84"/>
                    </a:lnTo>
                    <a:lnTo>
                      <a:pt x="117" y="82"/>
                    </a:lnTo>
                    <a:lnTo>
                      <a:pt x="117" y="82"/>
                    </a:lnTo>
                    <a:lnTo>
                      <a:pt x="114" y="78"/>
                    </a:lnTo>
                    <a:lnTo>
                      <a:pt x="111" y="77"/>
                    </a:lnTo>
                    <a:lnTo>
                      <a:pt x="108" y="78"/>
                    </a:lnTo>
                    <a:lnTo>
                      <a:pt x="98" y="79"/>
                    </a:lnTo>
                    <a:lnTo>
                      <a:pt x="98" y="79"/>
                    </a:lnTo>
                    <a:lnTo>
                      <a:pt x="62" y="85"/>
                    </a:lnTo>
                    <a:lnTo>
                      <a:pt x="41" y="88"/>
                    </a:lnTo>
                    <a:lnTo>
                      <a:pt x="30" y="89"/>
                    </a:lnTo>
                    <a:lnTo>
                      <a:pt x="30" y="89"/>
                    </a:lnTo>
                    <a:lnTo>
                      <a:pt x="27" y="88"/>
                    </a:lnTo>
                    <a:lnTo>
                      <a:pt x="26" y="87"/>
                    </a:lnTo>
                    <a:lnTo>
                      <a:pt x="24" y="85"/>
                    </a:lnTo>
                    <a:lnTo>
                      <a:pt x="26" y="84"/>
                    </a:lnTo>
                    <a:lnTo>
                      <a:pt x="29" y="83"/>
                    </a:lnTo>
                    <a:lnTo>
                      <a:pt x="41" y="80"/>
                    </a:lnTo>
                    <a:lnTo>
                      <a:pt x="41" y="80"/>
                    </a:lnTo>
                    <a:lnTo>
                      <a:pt x="79" y="75"/>
                    </a:lnTo>
                    <a:lnTo>
                      <a:pt x="97" y="73"/>
                    </a:lnTo>
                    <a:lnTo>
                      <a:pt x="103" y="70"/>
                    </a:lnTo>
                    <a:lnTo>
                      <a:pt x="108" y="69"/>
                    </a:lnTo>
                    <a:lnTo>
                      <a:pt x="108" y="69"/>
                    </a:lnTo>
                    <a:lnTo>
                      <a:pt x="114" y="62"/>
                    </a:lnTo>
                    <a:lnTo>
                      <a:pt x="116" y="60"/>
                    </a:lnTo>
                    <a:lnTo>
                      <a:pt x="117" y="56"/>
                    </a:lnTo>
                    <a:lnTo>
                      <a:pt x="116" y="54"/>
                    </a:lnTo>
                    <a:lnTo>
                      <a:pt x="114" y="50"/>
                    </a:lnTo>
                    <a:lnTo>
                      <a:pt x="113" y="46"/>
                    </a:lnTo>
                    <a:lnTo>
                      <a:pt x="108" y="43"/>
                    </a:lnTo>
                    <a:lnTo>
                      <a:pt x="108" y="43"/>
                    </a:lnTo>
                    <a:lnTo>
                      <a:pt x="98" y="38"/>
                    </a:lnTo>
                    <a:lnTo>
                      <a:pt x="89" y="37"/>
                    </a:lnTo>
                    <a:lnTo>
                      <a:pt x="76" y="37"/>
                    </a:lnTo>
                    <a:lnTo>
                      <a:pt x="62" y="39"/>
                    </a:lnTo>
                    <a:lnTo>
                      <a:pt x="62" y="39"/>
                    </a:lnTo>
                    <a:lnTo>
                      <a:pt x="30" y="43"/>
                    </a:lnTo>
                    <a:lnTo>
                      <a:pt x="18" y="46"/>
                    </a:lnTo>
                    <a:lnTo>
                      <a:pt x="15" y="47"/>
                    </a:lnTo>
                    <a:lnTo>
                      <a:pt x="11" y="48"/>
                    </a:lnTo>
                    <a:lnTo>
                      <a:pt x="11" y="48"/>
                    </a:lnTo>
                    <a:lnTo>
                      <a:pt x="8" y="54"/>
                    </a:lnTo>
                    <a:lnTo>
                      <a:pt x="7" y="56"/>
                    </a:lnTo>
                    <a:lnTo>
                      <a:pt x="5" y="59"/>
                    </a:lnTo>
                    <a:lnTo>
                      <a:pt x="3" y="57"/>
                    </a:lnTo>
                    <a:lnTo>
                      <a:pt x="3" y="57"/>
                    </a:lnTo>
                    <a:lnTo>
                      <a:pt x="2" y="56"/>
                    </a:lnTo>
                    <a:lnTo>
                      <a:pt x="2" y="55"/>
                    </a:lnTo>
                    <a:lnTo>
                      <a:pt x="3" y="54"/>
                    </a:lnTo>
                    <a:lnTo>
                      <a:pt x="3" y="51"/>
                    </a:lnTo>
                    <a:lnTo>
                      <a:pt x="3" y="51"/>
                    </a:lnTo>
                    <a:lnTo>
                      <a:pt x="3" y="47"/>
                    </a:lnTo>
                    <a:lnTo>
                      <a:pt x="2" y="43"/>
                    </a:lnTo>
                    <a:lnTo>
                      <a:pt x="2" y="43"/>
                    </a:lnTo>
                    <a:lnTo>
                      <a:pt x="0" y="41"/>
                    </a:lnTo>
                    <a:lnTo>
                      <a:pt x="0" y="39"/>
                    </a:lnTo>
                    <a:lnTo>
                      <a:pt x="2" y="39"/>
                    </a:lnTo>
                    <a:lnTo>
                      <a:pt x="2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9" name="Freeform 450"/>
              <p:cNvSpPr>
                <a:spLocks/>
              </p:cNvSpPr>
              <p:nvPr/>
            </p:nvSpPr>
            <p:spPr bwMode="auto">
              <a:xfrm>
                <a:off x="617538" y="2973388"/>
                <a:ext cx="120650" cy="15875"/>
              </a:xfrm>
              <a:custGeom>
                <a:avLst/>
                <a:gdLst>
                  <a:gd name="T0" fmla="*/ 0 w 76"/>
                  <a:gd name="T1" fmla="*/ 0 h 10"/>
                  <a:gd name="T2" fmla="*/ 0 w 76"/>
                  <a:gd name="T3" fmla="*/ 0 h 10"/>
                  <a:gd name="T4" fmla="*/ 20 w 76"/>
                  <a:gd name="T5" fmla="*/ 4 h 10"/>
                  <a:gd name="T6" fmla="*/ 39 w 76"/>
                  <a:gd name="T7" fmla="*/ 5 h 10"/>
                  <a:gd name="T8" fmla="*/ 47 w 76"/>
                  <a:gd name="T9" fmla="*/ 6 h 10"/>
                  <a:gd name="T10" fmla="*/ 55 w 76"/>
                  <a:gd name="T11" fmla="*/ 5 h 10"/>
                  <a:gd name="T12" fmla="*/ 55 w 76"/>
                  <a:gd name="T13" fmla="*/ 5 h 10"/>
                  <a:gd name="T14" fmla="*/ 76 w 76"/>
                  <a:gd name="T15" fmla="*/ 1 h 10"/>
                  <a:gd name="T16" fmla="*/ 76 w 76"/>
                  <a:gd name="T17" fmla="*/ 1 h 10"/>
                  <a:gd name="T18" fmla="*/ 74 w 76"/>
                  <a:gd name="T19" fmla="*/ 2 h 10"/>
                  <a:gd name="T20" fmla="*/ 68 w 76"/>
                  <a:gd name="T21" fmla="*/ 5 h 10"/>
                  <a:gd name="T22" fmla="*/ 57 w 76"/>
                  <a:gd name="T23" fmla="*/ 8 h 10"/>
                  <a:gd name="T24" fmla="*/ 41 w 76"/>
                  <a:gd name="T25" fmla="*/ 9 h 10"/>
                  <a:gd name="T26" fmla="*/ 41 w 76"/>
                  <a:gd name="T27" fmla="*/ 9 h 10"/>
                  <a:gd name="T28" fmla="*/ 25 w 76"/>
                  <a:gd name="T29" fmla="*/ 10 h 10"/>
                  <a:gd name="T30" fmla="*/ 14 w 76"/>
                  <a:gd name="T31" fmla="*/ 9 h 10"/>
                  <a:gd name="T32" fmla="*/ 9 w 76"/>
                  <a:gd name="T33" fmla="*/ 8 h 10"/>
                  <a:gd name="T34" fmla="*/ 6 w 76"/>
                  <a:gd name="T35" fmla="*/ 5 h 10"/>
                  <a:gd name="T36" fmla="*/ 6 w 76"/>
                  <a:gd name="T37" fmla="*/ 5 h 10"/>
                  <a:gd name="T38" fmla="*/ 0 w 76"/>
                  <a:gd name="T39" fmla="*/ 0 h 10"/>
                  <a:gd name="T40" fmla="*/ 0 w 76"/>
                  <a:gd name="T4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6" h="10">
                    <a:moveTo>
                      <a:pt x="0" y="0"/>
                    </a:moveTo>
                    <a:lnTo>
                      <a:pt x="0" y="0"/>
                    </a:lnTo>
                    <a:lnTo>
                      <a:pt x="20" y="4"/>
                    </a:lnTo>
                    <a:lnTo>
                      <a:pt x="39" y="5"/>
                    </a:lnTo>
                    <a:lnTo>
                      <a:pt x="47" y="6"/>
                    </a:lnTo>
                    <a:lnTo>
                      <a:pt x="55" y="5"/>
                    </a:lnTo>
                    <a:lnTo>
                      <a:pt x="55" y="5"/>
                    </a:lnTo>
                    <a:lnTo>
                      <a:pt x="76" y="1"/>
                    </a:lnTo>
                    <a:lnTo>
                      <a:pt x="76" y="1"/>
                    </a:lnTo>
                    <a:lnTo>
                      <a:pt x="74" y="2"/>
                    </a:lnTo>
                    <a:lnTo>
                      <a:pt x="68" y="5"/>
                    </a:lnTo>
                    <a:lnTo>
                      <a:pt x="57" y="8"/>
                    </a:lnTo>
                    <a:lnTo>
                      <a:pt x="41" y="9"/>
                    </a:lnTo>
                    <a:lnTo>
                      <a:pt x="41" y="9"/>
                    </a:lnTo>
                    <a:lnTo>
                      <a:pt x="25" y="10"/>
                    </a:lnTo>
                    <a:lnTo>
                      <a:pt x="14" y="9"/>
                    </a:lnTo>
                    <a:lnTo>
                      <a:pt x="9" y="8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0" name="Freeform 453"/>
              <p:cNvSpPr>
                <a:spLocks/>
              </p:cNvSpPr>
              <p:nvPr/>
            </p:nvSpPr>
            <p:spPr bwMode="auto">
              <a:xfrm>
                <a:off x="1031875" y="2528888"/>
                <a:ext cx="119063" cy="60325"/>
              </a:xfrm>
              <a:custGeom>
                <a:avLst/>
                <a:gdLst>
                  <a:gd name="T0" fmla="*/ 0 w 75"/>
                  <a:gd name="T1" fmla="*/ 24 h 38"/>
                  <a:gd name="T2" fmla="*/ 0 w 75"/>
                  <a:gd name="T3" fmla="*/ 24 h 38"/>
                  <a:gd name="T4" fmla="*/ 2 w 75"/>
                  <a:gd name="T5" fmla="*/ 28 h 38"/>
                  <a:gd name="T6" fmla="*/ 5 w 75"/>
                  <a:gd name="T7" fmla="*/ 31 h 38"/>
                  <a:gd name="T8" fmla="*/ 10 w 75"/>
                  <a:gd name="T9" fmla="*/ 33 h 38"/>
                  <a:gd name="T10" fmla="*/ 14 w 75"/>
                  <a:gd name="T11" fmla="*/ 36 h 38"/>
                  <a:gd name="T12" fmla="*/ 21 w 75"/>
                  <a:gd name="T13" fmla="*/ 37 h 38"/>
                  <a:gd name="T14" fmla="*/ 27 w 75"/>
                  <a:gd name="T15" fmla="*/ 38 h 38"/>
                  <a:gd name="T16" fmla="*/ 33 w 75"/>
                  <a:gd name="T17" fmla="*/ 38 h 38"/>
                  <a:gd name="T18" fmla="*/ 41 w 75"/>
                  <a:gd name="T19" fmla="*/ 38 h 38"/>
                  <a:gd name="T20" fmla="*/ 41 w 75"/>
                  <a:gd name="T21" fmla="*/ 38 h 38"/>
                  <a:gd name="T22" fmla="*/ 49 w 75"/>
                  <a:gd name="T23" fmla="*/ 37 h 38"/>
                  <a:gd name="T24" fmla="*/ 56 w 75"/>
                  <a:gd name="T25" fmla="*/ 35 h 38"/>
                  <a:gd name="T26" fmla="*/ 62 w 75"/>
                  <a:gd name="T27" fmla="*/ 32 h 38"/>
                  <a:gd name="T28" fmla="*/ 67 w 75"/>
                  <a:gd name="T29" fmla="*/ 30 h 38"/>
                  <a:gd name="T30" fmla="*/ 70 w 75"/>
                  <a:gd name="T31" fmla="*/ 26 h 38"/>
                  <a:gd name="T32" fmla="*/ 73 w 75"/>
                  <a:gd name="T33" fmla="*/ 23 h 38"/>
                  <a:gd name="T34" fmla="*/ 75 w 75"/>
                  <a:gd name="T35" fmla="*/ 19 h 38"/>
                  <a:gd name="T36" fmla="*/ 75 w 75"/>
                  <a:gd name="T37" fmla="*/ 14 h 38"/>
                  <a:gd name="T38" fmla="*/ 75 w 75"/>
                  <a:gd name="T39" fmla="*/ 14 h 38"/>
                  <a:gd name="T40" fmla="*/ 73 w 75"/>
                  <a:gd name="T41" fmla="*/ 12 h 38"/>
                  <a:gd name="T42" fmla="*/ 70 w 75"/>
                  <a:gd name="T43" fmla="*/ 8 h 38"/>
                  <a:gd name="T44" fmla="*/ 67 w 75"/>
                  <a:gd name="T45" fmla="*/ 5 h 38"/>
                  <a:gd name="T46" fmla="*/ 62 w 75"/>
                  <a:gd name="T47" fmla="*/ 3 h 38"/>
                  <a:gd name="T48" fmla="*/ 56 w 75"/>
                  <a:gd name="T49" fmla="*/ 1 h 38"/>
                  <a:gd name="T50" fmla="*/ 49 w 75"/>
                  <a:gd name="T51" fmla="*/ 0 h 38"/>
                  <a:gd name="T52" fmla="*/ 41 w 75"/>
                  <a:gd name="T53" fmla="*/ 0 h 38"/>
                  <a:gd name="T54" fmla="*/ 33 w 75"/>
                  <a:gd name="T55" fmla="*/ 0 h 38"/>
                  <a:gd name="T56" fmla="*/ 33 w 75"/>
                  <a:gd name="T57" fmla="*/ 0 h 38"/>
                  <a:gd name="T58" fmla="*/ 27 w 75"/>
                  <a:gd name="T59" fmla="*/ 1 h 38"/>
                  <a:gd name="T60" fmla="*/ 19 w 75"/>
                  <a:gd name="T61" fmla="*/ 4 h 38"/>
                  <a:gd name="T62" fmla="*/ 14 w 75"/>
                  <a:gd name="T63" fmla="*/ 7 h 38"/>
                  <a:gd name="T64" fmla="*/ 8 w 75"/>
                  <a:gd name="T65" fmla="*/ 9 h 38"/>
                  <a:gd name="T66" fmla="*/ 5 w 75"/>
                  <a:gd name="T67" fmla="*/ 13 h 38"/>
                  <a:gd name="T68" fmla="*/ 2 w 75"/>
                  <a:gd name="T69" fmla="*/ 17 h 38"/>
                  <a:gd name="T70" fmla="*/ 0 w 75"/>
                  <a:gd name="T71" fmla="*/ 21 h 38"/>
                  <a:gd name="T72" fmla="*/ 0 w 75"/>
                  <a:gd name="T73" fmla="*/ 24 h 38"/>
                  <a:gd name="T74" fmla="*/ 0 w 75"/>
                  <a:gd name="T75" fmla="*/ 2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5" h="38">
                    <a:moveTo>
                      <a:pt x="0" y="24"/>
                    </a:moveTo>
                    <a:lnTo>
                      <a:pt x="0" y="24"/>
                    </a:lnTo>
                    <a:lnTo>
                      <a:pt x="2" y="28"/>
                    </a:lnTo>
                    <a:lnTo>
                      <a:pt x="5" y="31"/>
                    </a:lnTo>
                    <a:lnTo>
                      <a:pt x="10" y="33"/>
                    </a:lnTo>
                    <a:lnTo>
                      <a:pt x="14" y="36"/>
                    </a:lnTo>
                    <a:lnTo>
                      <a:pt x="21" y="37"/>
                    </a:lnTo>
                    <a:lnTo>
                      <a:pt x="27" y="38"/>
                    </a:lnTo>
                    <a:lnTo>
                      <a:pt x="33" y="38"/>
                    </a:lnTo>
                    <a:lnTo>
                      <a:pt x="41" y="38"/>
                    </a:lnTo>
                    <a:lnTo>
                      <a:pt x="41" y="38"/>
                    </a:lnTo>
                    <a:lnTo>
                      <a:pt x="49" y="37"/>
                    </a:lnTo>
                    <a:lnTo>
                      <a:pt x="56" y="35"/>
                    </a:lnTo>
                    <a:lnTo>
                      <a:pt x="62" y="32"/>
                    </a:lnTo>
                    <a:lnTo>
                      <a:pt x="67" y="30"/>
                    </a:lnTo>
                    <a:lnTo>
                      <a:pt x="70" y="26"/>
                    </a:lnTo>
                    <a:lnTo>
                      <a:pt x="73" y="23"/>
                    </a:lnTo>
                    <a:lnTo>
                      <a:pt x="75" y="19"/>
                    </a:lnTo>
                    <a:lnTo>
                      <a:pt x="75" y="14"/>
                    </a:lnTo>
                    <a:lnTo>
                      <a:pt x="75" y="14"/>
                    </a:lnTo>
                    <a:lnTo>
                      <a:pt x="73" y="12"/>
                    </a:lnTo>
                    <a:lnTo>
                      <a:pt x="70" y="8"/>
                    </a:lnTo>
                    <a:lnTo>
                      <a:pt x="67" y="5"/>
                    </a:lnTo>
                    <a:lnTo>
                      <a:pt x="62" y="3"/>
                    </a:lnTo>
                    <a:lnTo>
                      <a:pt x="56" y="1"/>
                    </a:lnTo>
                    <a:lnTo>
                      <a:pt x="49" y="0"/>
                    </a:lnTo>
                    <a:lnTo>
                      <a:pt x="41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27" y="1"/>
                    </a:lnTo>
                    <a:lnTo>
                      <a:pt x="19" y="4"/>
                    </a:lnTo>
                    <a:lnTo>
                      <a:pt x="14" y="7"/>
                    </a:lnTo>
                    <a:lnTo>
                      <a:pt x="8" y="9"/>
                    </a:lnTo>
                    <a:lnTo>
                      <a:pt x="5" y="13"/>
                    </a:lnTo>
                    <a:lnTo>
                      <a:pt x="2" y="17"/>
                    </a:lnTo>
                    <a:lnTo>
                      <a:pt x="0" y="21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FF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1" name="Freeform 454"/>
              <p:cNvSpPr>
                <a:spLocks/>
              </p:cNvSpPr>
              <p:nvPr/>
            </p:nvSpPr>
            <p:spPr bwMode="auto">
              <a:xfrm>
                <a:off x="1035050" y="2528888"/>
                <a:ext cx="112713" cy="60325"/>
              </a:xfrm>
              <a:custGeom>
                <a:avLst/>
                <a:gdLst>
                  <a:gd name="T0" fmla="*/ 71 w 71"/>
                  <a:gd name="T1" fmla="*/ 15 h 38"/>
                  <a:gd name="T2" fmla="*/ 71 w 71"/>
                  <a:gd name="T3" fmla="*/ 15 h 38"/>
                  <a:gd name="T4" fmla="*/ 69 w 71"/>
                  <a:gd name="T5" fmla="*/ 12 h 38"/>
                  <a:gd name="T6" fmla="*/ 68 w 71"/>
                  <a:gd name="T7" fmla="*/ 8 h 38"/>
                  <a:gd name="T8" fmla="*/ 63 w 71"/>
                  <a:gd name="T9" fmla="*/ 5 h 38"/>
                  <a:gd name="T10" fmla="*/ 58 w 71"/>
                  <a:gd name="T11" fmla="*/ 3 h 38"/>
                  <a:gd name="T12" fmla="*/ 52 w 71"/>
                  <a:gd name="T13" fmla="*/ 1 h 38"/>
                  <a:gd name="T14" fmla="*/ 46 w 71"/>
                  <a:gd name="T15" fmla="*/ 0 h 38"/>
                  <a:gd name="T16" fmla="*/ 39 w 71"/>
                  <a:gd name="T17" fmla="*/ 0 h 38"/>
                  <a:gd name="T18" fmla="*/ 31 w 71"/>
                  <a:gd name="T19" fmla="*/ 1 h 38"/>
                  <a:gd name="T20" fmla="*/ 31 w 71"/>
                  <a:gd name="T21" fmla="*/ 1 h 38"/>
                  <a:gd name="T22" fmla="*/ 25 w 71"/>
                  <a:gd name="T23" fmla="*/ 3 h 38"/>
                  <a:gd name="T24" fmla="*/ 19 w 71"/>
                  <a:gd name="T25" fmla="*/ 4 h 38"/>
                  <a:gd name="T26" fmla="*/ 12 w 71"/>
                  <a:gd name="T27" fmla="*/ 7 h 38"/>
                  <a:gd name="T28" fmla="*/ 8 w 71"/>
                  <a:gd name="T29" fmla="*/ 9 h 38"/>
                  <a:gd name="T30" fmla="*/ 4 w 71"/>
                  <a:gd name="T31" fmla="*/ 13 h 38"/>
                  <a:gd name="T32" fmla="*/ 1 w 71"/>
                  <a:gd name="T33" fmla="*/ 17 h 38"/>
                  <a:gd name="T34" fmla="*/ 0 w 71"/>
                  <a:gd name="T35" fmla="*/ 21 h 38"/>
                  <a:gd name="T36" fmla="*/ 0 w 71"/>
                  <a:gd name="T37" fmla="*/ 24 h 38"/>
                  <a:gd name="T38" fmla="*/ 0 w 71"/>
                  <a:gd name="T39" fmla="*/ 24 h 38"/>
                  <a:gd name="T40" fmla="*/ 1 w 71"/>
                  <a:gd name="T41" fmla="*/ 27 h 38"/>
                  <a:gd name="T42" fmla="*/ 4 w 71"/>
                  <a:gd name="T43" fmla="*/ 31 h 38"/>
                  <a:gd name="T44" fmla="*/ 8 w 71"/>
                  <a:gd name="T45" fmla="*/ 33 h 38"/>
                  <a:gd name="T46" fmla="*/ 12 w 71"/>
                  <a:gd name="T47" fmla="*/ 36 h 38"/>
                  <a:gd name="T48" fmla="*/ 19 w 71"/>
                  <a:gd name="T49" fmla="*/ 37 h 38"/>
                  <a:gd name="T50" fmla="*/ 25 w 71"/>
                  <a:gd name="T51" fmla="*/ 38 h 38"/>
                  <a:gd name="T52" fmla="*/ 31 w 71"/>
                  <a:gd name="T53" fmla="*/ 38 h 38"/>
                  <a:gd name="T54" fmla="*/ 39 w 71"/>
                  <a:gd name="T55" fmla="*/ 37 h 38"/>
                  <a:gd name="T56" fmla="*/ 39 w 71"/>
                  <a:gd name="T57" fmla="*/ 37 h 38"/>
                  <a:gd name="T58" fmla="*/ 46 w 71"/>
                  <a:gd name="T59" fmla="*/ 36 h 38"/>
                  <a:gd name="T60" fmla="*/ 52 w 71"/>
                  <a:gd name="T61" fmla="*/ 35 h 38"/>
                  <a:gd name="T62" fmla="*/ 58 w 71"/>
                  <a:gd name="T63" fmla="*/ 32 h 38"/>
                  <a:gd name="T64" fmla="*/ 63 w 71"/>
                  <a:gd name="T65" fmla="*/ 30 h 38"/>
                  <a:gd name="T66" fmla="*/ 68 w 71"/>
                  <a:gd name="T67" fmla="*/ 26 h 38"/>
                  <a:gd name="T68" fmla="*/ 69 w 71"/>
                  <a:gd name="T69" fmla="*/ 22 h 38"/>
                  <a:gd name="T70" fmla="*/ 71 w 71"/>
                  <a:gd name="T71" fmla="*/ 19 h 38"/>
                  <a:gd name="T72" fmla="*/ 71 w 71"/>
                  <a:gd name="T73" fmla="*/ 15 h 38"/>
                  <a:gd name="T74" fmla="*/ 71 w 71"/>
                  <a:gd name="T75" fmla="*/ 1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" h="38">
                    <a:moveTo>
                      <a:pt x="71" y="15"/>
                    </a:moveTo>
                    <a:lnTo>
                      <a:pt x="71" y="15"/>
                    </a:lnTo>
                    <a:lnTo>
                      <a:pt x="69" y="12"/>
                    </a:lnTo>
                    <a:lnTo>
                      <a:pt x="68" y="8"/>
                    </a:lnTo>
                    <a:lnTo>
                      <a:pt x="63" y="5"/>
                    </a:lnTo>
                    <a:lnTo>
                      <a:pt x="58" y="3"/>
                    </a:lnTo>
                    <a:lnTo>
                      <a:pt x="52" y="1"/>
                    </a:lnTo>
                    <a:lnTo>
                      <a:pt x="46" y="0"/>
                    </a:lnTo>
                    <a:lnTo>
                      <a:pt x="39" y="0"/>
                    </a:lnTo>
                    <a:lnTo>
                      <a:pt x="31" y="1"/>
                    </a:lnTo>
                    <a:lnTo>
                      <a:pt x="31" y="1"/>
                    </a:lnTo>
                    <a:lnTo>
                      <a:pt x="25" y="3"/>
                    </a:lnTo>
                    <a:lnTo>
                      <a:pt x="19" y="4"/>
                    </a:lnTo>
                    <a:lnTo>
                      <a:pt x="12" y="7"/>
                    </a:lnTo>
                    <a:lnTo>
                      <a:pt x="8" y="9"/>
                    </a:lnTo>
                    <a:lnTo>
                      <a:pt x="4" y="13"/>
                    </a:lnTo>
                    <a:lnTo>
                      <a:pt x="1" y="17"/>
                    </a:lnTo>
                    <a:lnTo>
                      <a:pt x="0" y="21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1" y="27"/>
                    </a:lnTo>
                    <a:lnTo>
                      <a:pt x="4" y="31"/>
                    </a:lnTo>
                    <a:lnTo>
                      <a:pt x="8" y="33"/>
                    </a:lnTo>
                    <a:lnTo>
                      <a:pt x="12" y="36"/>
                    </a:lnTo>
                    <a:lnTo>
                      <a:pt x="19" y="37"/>
                    </a:lnTo>
                    <a:lnTo>
                      <a:pt x="25" y="38"/>
                    </a:lnTo>
                    <a:lnTo>
                      <a:pt x="31" y="38"/>
                    </a:lnTo>
                    <a:lnTo>
                      <a:pt x="39" y="37"/>
                    </a:lnTo>
                    <a:lnTo>
                      <a:pt x="39" y="37"/>
                    </a:lnTo>
                    <a:lnTo>
                      <a:pt x="46" y="36"/>
                    </a:lnTo>
                    <a:lnTo>
                      <a:pt x="52" y="35"/>
                    </a:lnTo>
                    <a:lnTo>
                      <a:pt x="58" y="32"/>
                    </a:lnTo>
                    <a:lnTo>
                      <a:pt x="63" y="30"/>
                    </a:lnTo>
                    <a:lnTo>
                      <a:pt x="68" y="26"/>
                    </a:lnTo>
                    <a:lnTo>
                      <a:pt x="69" y="22"/>
                    </a:lnTo>
                    <a:lnTo>
                      <a:pt x="71" y="19"/>
                    </a:lnTo>
                    <a:lnTo>
                      <a:pt x="71" y="15"/>
                    </a:lnTo>
                    <a:lnTo>
                      <a:pt x="71" y="15"/>
                    </a:lnTo>
                    <a:close/>
                  </a:path>
                </a:pathLst>
              </a:custGeom>
              <a:solidFill>
                <a:srgbClr val="F7F7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2" name="Freeform 455"/>
              <p:cNvSpPr>
                <a:spLocks/>
              </p:cNvSpPr>
              <p:nvPr/>
            </p:nvSpPr>
            <p:spPr bwMode="auto">
              <a:xfrm>
                <a:off x="1036638" y="2530475"/>
                <a:ext cx="107950" cy="57150"/>
              </a:xfrm>
              <a:custGeom>
                <a:avLst/>
                <a:gdLst>
                  <a:gd name="T0" fmla="*/ 68 w 68"/>
                  <a:gd name="T1" fmla="*/ 14 h 36"/>
                  <a:gd name="T2" fmla="*/ 68 w 68"/>
                  <a:gd name="T3" fmla="*/ 14 h 36"/>
                  <a:gd name="T4" fmla="*/ 67 w 68"/>
                  <a:gd name="T5" fmla="*/ 11 h 36"/>
                  <a:gd name="T6" fmla="*/ 65 w 68"/>
                  <a:gd name="T7" fmla="*/ 8 h 36"/>
                  <a:gd name="T8" fmla="*/ 60 w 68"/>
                  <a:gd name="T9" fmla="*/ 6 h 36"/>
                  <a:gd name="T10" fmla="*/ 56 w 68"/>
                  <a:gd name="T11" fmla="*/ 3 h 36"/>
                  <a:gd name="T12" fmla="*/ 45 w 68"/>
                  <a:gd name="T13" fmla="*/ 0 h 36"/>
                  <a:gd name="T14" fmla="*/ 32 w 68"/>
                  <a:gd name="T15" fmla="*/ 0 h 36"/>
                  <a:gd name="T16" fmla="*/ 32 w 68"/>
                  <a:gd name="T17" fmla="*/ 0 h 36"/>
                  <a:gd name="T18" fmla="*/ 18 w 68"/>
                  <a:gd name="T19" fmla="*/ 4 h 36"/>
                  <a:gd name="T20" fmla="*/ 8 w 68"/>
                  <a:gd name="T21" fmla="*/ 9 h 36"/>
                  <a:gd name="T22" fmla="*/ 5 w 68"/>
                  <a:gd name="T23" fmla="*/ 12 h 36"/>
                  <a:gd name="T24" fmla="*/ 2 w 68"/>
                  <a:gd name="T25" fmla="*/ 16 h 36"/>
                  <a:gd name="T26" fmla="*/ 0 w 68"/>
                  <a:gd name="T27" fmla="*/ 20 h 36"/>
                  <a:gd name="T28" fmla="*/ 0 w 68"/>
                  <a:gd name="T29" fmla="*/ 22 h 36"/>
                  <a:gd name="T30" fmla="*/ 0 w 68"/>
                  <a:gd name="T31" fmla="*/ 22 h 36"/>
                  <a:gd name="T32" fmla="*/ 2 w 68"/>
                  <a:gd name="T33" fmla="*/ 26 h 36"/>
                  <a:gd name="T34" fmla="*/ 5 w 68"/>
                  <a:gd name="T35" fmla="*/ 30 h 36"/>
                  <a:gd name="T36" fmla="*/ 8 w 68"/>
                  <a:gd name="T37" fmla="*/ 32 h 36"/>
                  <a:gd name="T38" fmla="*/ 13 w 68"/>
                  <a:gd name="T39" fmla="*/ 34 h 36"/>
                  <a:gd name="T40" fmla="*/ 24 w 68"/>
                  <a:gd name="T41" fmla="*/ 36 h 36"/>
                  <a:gd name="T42" fmla="*/ 38 w 68"/>
                  <a:gd name="T43" fmla="*/ 36 h 36"/>
                  <a:gd name="T44" fmla="*/ 38 w 68"/>
                  <a:gd name="T45" fmla="*/ 36 h 36"/>
                  <a:gd name="T46" fmla="*/ 51 w 68"/>
                  <a:gd name="T47" fmla="*/ 34 h 36"/>
                  <a:gd name="T48" fmla="*/ 62 w 68"/>
                  <a:gd name="T49" fmla="*/ 27 h 36"/>
                  <a:gd name="T50" fmla="*/ 65 w 68"/>
                  <a:gd name="T51" fmla="*/ 25 h 36"/>
                  <a:gd name="T52" fmla="*/ 67 w 68"/>
                  <a:gd name="T53" fmla="*/ 21 h 36"/>
                  <a:gd name="T54" fmla="*/ 68 w 68"/>
                  <a:gd name="T55" fmla="*/ 18 h 36"/>
                  <a:gd name="T56" fmla="*/ 68 w 68"/>
                  <a:gd name="T57" fmla="*/ 14 h 36"/>
                  <a:gd name="T58" fmla="*/ 68 w 68"/>
                  <a:gd name="T59" fmla="*/ 1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8" h="36">
                    <a:moveTo>
                      <a:pt x="68" y="14"/>
                    </a:moveTo>
                    <a:lnTo>
                      <a:pt x="68" y="14"/>
                    </a:lnTo>
                    <a:lnTo>
                      <a:pt x="67" y="11"/>
                    </a:lnTo>
                    <a:lnTo>
                      <a:pt x="65" y="8"/>
                    </a:lnTo>
                    <a:lnTo>
                      <a:pt x="60" y="6"/>
                    </a:lnTo>
                    <a:lnTo>
                      <a:pt x="56" y="3"/>
                    </a:lnTo>
                    <a:lnTo>
                      <a:pt x="45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18" y="4"/>
                    </a:lnTo>
                    <a:lnTo>
                      <a:pt x="8" y="9"/>
                    </a:lnTo>
                    <a:lnTo>
                      <a:pt x="5" y="12"/>
                    </a:lnTo>
                    <a:lnTo>
                      <a:pt x="2" y="16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5" y="30"/>
                    </a:lnTo>
                    <a:lnTo>
                      <a:pt x="8" y="32"/>
                    </a:lnTo>
                    <a:lnTo>
                      <a:pt x="13" y="34"/>
                    </a:lnTo>
                    <a:lnTo>
                      <a:pt x="24" y="36"/>
                    </a:lnTo>
                    <a:lnTo>
                      <a:pt x="38" y="36"/>
                    </a:lnTo>
                    <a:lnTo>
                      <a:pt x="38" y="36"/>
                    </a:lnTo>
                    <a:lnTo>
                      <a:pt x="51" y="34"/>
                    </a:lnTo>
                    <a:lnTo>
                      <a:pt x="62" y="27"/>
                    </a:lnTo>
                    <a:lnTo>
                      <a:pt x="65" y="25"/>
                    </a:lnTo>
                    <a:lnTo>
                      <a:pt x="67" y="21"/>
                    </a:lnTo>
                    <a:lnTo>
                      <a:pt x="68" y="18"/>
                    </a:lnTo>
                    <a:lnTo>
                      <a:pt x="68" y="14"/>
                    </a:lnTo>
                    <a:lnTo>
                      <a:pt x="68" y="14"/>
                    </a:lnTo>
                    <a:close/>
                  </a:path>
                </a:pathLst>
              </a:custGeom>
              <a:solidFill>
                <a:srgbClr val="FF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3" name="Freeform 456"/>
              <p:cNvSpPr>
                <a:spLocks/>
              </p:cNvSpPr>
              <p:nvPr/>
            </p:nvSpPr>
            <p:spPr bwMode="auto">
              <a:xfrm>
                <a:off x="1039813" y="2533650"/>
                <a:ext cx="103188" cy="53975"/>
              </a:xfrm>
              <a:custGeom>
                <a:avLst/>
                <a:gdLst>
                  <a:gd name="T0" fmla="*/ 65 w 65"/>
                  <a:gd name="T1" fmla="*/ 12 h 34"/>
                  <a:gd name="T2" fmla="*/ 65 w 65"/>
                  <a:gd name="T3" fmla="*/ 12 h 34"/>
                  <a:gd name="T4" fmla="*/ 65 w 65"/>
                  <a:gd name="T5" fmla="*/ 9 h 34"/>
                  <a:gd name="T6" fmla="*/ 62 w 65"/>
                  <a:gd name="T7" fmla="*/ 6 h 34"/>
                  <a:gd name="T8" fmla="*/ 58 w 65"/>
                  <a:gd name="T9" fmla="*/ 4 h 34"/>
                  <a:gd name="T10" fmla="*/ 54 w 65"/>
                  <a:gd name="T11" fmla="*/ 1 h 34"/>
                  <a:gd name="T12" fmla="*/ 43 w 65"/>
                  <a:gd name="T13" fmla="*/ 0 h 34"/>
                  <a:gd name="T14" fmla="*/ 30 w 65"/>
                  <a:gd name="T15" fmla="*/ 0 h 34"/>
                  <a:gd name="T16" fmla="*/ 30 w 65"/>
                  <a:gd name="T17" fmla="*/ 0 h 34"/>
                  <a:gd name="T18" fmla="*/ 17 w 65"/>
                  <a:gd name="T19" fmla="*/ 2 h 34"/>
                  <a:gd name="T20" fmla="*/ 8 w 65"/>
                  <a:gd name="T21" fmla="*/ 7 h 34"/>
                  <a:gd name="T22" fmla="*/ 3 w 65"/>
                  <a:gd name="T23" fmla="*/ 10 h 34"/>
                  <a:gd name="T24" fmla="*/ 1 w 65"/>
                  <a:gd name="T25" fmla="*/ 14 h 34"/>
                  <a:gd name="T26" fmla="*/ 0 w 65"/>
                  <a:gd name="T27" fmla="*/ 18 h 34"/>
                  <a:gd name="T28" fmla="*/ 0 w 65"/>
                  <a:gd name="T29" fmla="*/ 20 h 34"/>
                  <a:gd name="T30" fmla="*/ 0 w 65"/>
                  <a:gd name="T31" fmla="*/ 20 h 34"/>
                  <a:gd name="T32" fmla="*/ 1 w 65"/>
                  <a:gd name="T33" fmla="*/ 24 h 34"/>
                  <a:gd name="T34" fmla="*/ 3 w 65"/>
                  <a:gd name="T35" fmla="*/ 27 h 34"/>
                  <a:gd name="T36" fmla="*/ 8 w 65"/>
                  <a:gd name="T37" fmla="*/ 29 h 34"/>
                  <a:gd name="T38" fmla="*/ 11 w 65"/>
                  <a:gd name="T39" fmla="*/ 32 h 34"/>
                  <a:gd name="T40" fmla="*/ 22 w 65"/>
                  <a:gd name="T41" fmla="*/ 34 h 34"/>
                  <a:gd name="T42" fmla="*/ 36 w 65"/>
                  <a:gd name="T43" fmla="*/ 33 h 34"/>
                  <a:gd name="T44" fmla="*/ 36 w 65"/>
                  <a:gd name="T45" fmla="*/ 33 h 34"/>
                  <a:gd name="T46" fmla="*/ 49 w 65"/>
                  <a:gd name="T47" fmla="*/ 30 h 34"/>
                  <a:gd name="T48" fmla="*/ 58 w 65"/>
                  <a:gd name="T49" fmla="*/ 25 h 34"/>
                  <a:gd name="T50" fmla="*/ 62 w 65"/>
                  <a:gd name="T51" fmla="*/ 23 h 34"/>
                  <a:gd name="T52" fmla="*/ 65 w 65"/>
                  <a:gd name="T53" fmla="*/ 19 h 34"/>
                  <a:gd name="T54" fmla="*/ 65 w 65"/>
                  <a:gd name="T55" fmla="*/ 16 h 34"/>
                  <a:gd name="T56" fmla="*/ 65 w 65"/>
                  <a:gd name="T57" fmla="*/ 12 h 34"/>
                  <a:gd name="T58" fmla="*/ 65 w 65"/>
                  <a:gd name="T59" fmla="*/ 1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5" h="34">
                    <a:moveTo>
                      <a:pt x="65" y="12"/>
                    </a:moveTo>
                    <a:lnTo>
                      <a:pt x="65" y="12"/>
                    </a:lnTo>
                    <a:lnTo>
                      <a:pt x="65" y="9"/>
                    </a:lnTo>
                    <a:lnTo>
                      <a:pt x="62" y="6"/>
                    </a:lnTo>
                    <a:lnTo>
                      <a:pt x="58" y="4"/>
                    </a:lnTo>
                    <a:lnTo>
                      <a:pt x="54" y="1"/>
                    </a:lnTo>
                    <a:lnTo>
                      <a:pt x="43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7" y="2"/>
                    </a:lnTo>
                    <a:lnTo>
                      <a:pt x="8" y="7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" y="24"/>
                    </a:lnTo>
                    <a:lnTo>
                      <a:pt x="3" y="27"/>
                    </a:lnTo>
                    <a:lnTo>
                      <a:pt x="8" y="29"/>
                    </a:lnTo>
                    <a:lnTo>
                      <a:pt x="11" y="32"/>
                    </a:lnTo>
                    <a:lnTo>
                      <a:pt x="22" y="34"/>
                    </a:lnTo>
                    <a:lnTo>
                      <a:pt x="36" y="33"/>
                    </a:lnTo>
                    <a:lnTo>
                      <a:pt x="36" y="33"/>
                    </a:lnTo>
                    <a:lnTo>
                      <a:pt x="49" y="30"/>
                    </a:lnTo>
                    <a:lnTo>
                      <a:pt x="58" y="25"/>
                    </a:lnTo>
                    <a:lnTo>
                      <a:pt x="62" y="23"/>
                    </a:lnTo>
                    <a:lnTo>
                      <a:pt x="65" y="19"/>
                    </a:lnTo>
                    <a:lnTo>
                      <a:pt x="65" y="16"/>
                    </a:lnTo>
                    <a:lnTo>
                      <a:pt x="65" y="12"/>
                    </a:lnTo>
                    <a:lnTo>
                      <a:pt x="65" y="12"/>
                    </a:lnTo>
                    <a:close/>
                  </a:path>
                </a:pathLst>
              </a:custGeom>
              <a:solidFill>
                <a:srgbClr val="FFF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4" name="Freeform 457"/>
              <p:cNvSpPr>
                <a:spLocks/>
              </p:cNvSpPr>
              <p:nvPr/>
            </p:nvSpPr>
            <p:spPr bwMode="auto">
              <a:xfrm>
                <a:off x="1041400" y="2533650"/>
                <a:ext cx="101600" cy="52388"/>
              </a:xfrm>
              <a:custGeom>
                <a:avLst/>
                <a:gdLst>
                  <a:gd name="T0" fmla="*/ 64 w 64"/>
                  <a:gd name="T1" fmla="*/ 12 h 33"/>
                  <a:gd name="T2" fmla="*/ 64 w 64"/>
                  <a:gd name="T3" fmla="*/ 12 h 33"/>
                  <a:gd name="T4" fmla="*/ 62 w 64"/>
                  <a:gd name="T5" fmla="*/ 9 h 33"/>
                  <a:gd name="T6" fmla="*/ 59 w 64"/>
                  <a:gd name="T7" fmla="*/ 6 h 33"/>
                  <a:gd name="T8" fmla="*/ 56 w 64"/>
                  <a:gd name="T9" fmla="*/ 4 h 33"/>
                  <a:gd name="T10" fmla="*/ 51 w 64"/>
                  <a:gd name="T11" fmla="*/ 2 h 33"/>
                  <a:gd name="T12" fmla="*/ 42 w 64"/>
                  <a:gd name="T13" fmla="*/ 0 h 33"/>
                  <a:gd name="T14" fmla="*/ 29 w 64"/>
                  <a:gd name="T15" fmla="*/ 0 h 33"/>
                  <a:gd name="T16" fmla="*/ 29 w 64"/>
                  <a:gd name="T17" fmla="*/ 0 h 33"/>
                  <a:gd name="T18" fmla="*/ 16 w 64"/>
                  <a:gd name="T19" fmla="*/ 4 h 33"/>
                  <a:gd name="T20" fmla="*/ 7 w 64"/>
                  <a:gd name="T21" fmla="*/ 7 h 33"/>
                  <a:gd name="T22" fmla="*/ 4 w 64"/>
                  <a:gd name="T23" fmla="*/ 10 h 33"/>
                  <a:gd name="T24" fmla="*/ 2 w 64"/>
                  <a:gd name="T25" fmla="*/ 14 h 33"/>
                  <a:gd name="T26" fmla="*/ 0 w 64"/>
                  <a:gd name="T27" fmla="*/ 18 h 33"/>
                  <a:gd name="T28" fmla="*/ 0 w 64"/>
                  <a:gd name="T29" fmla="*/ 20 h 33"/>
                  <a:gd name="T30" fmla="*/ 0 w 64"/>
                  <a:gd name="T31" fmla="*/ 20 h 33"/>
                  <a:gd name="T32" fmla="*/ 2 w 64"/>
                  <a:gd name="T33" fmla="*/ 24 h 33"/>
                  <a:gd name="T34" fmla="*/ 4 w 64"/>
                  <a:gd name="T35" fmla="*/ 27 h 33"/>
                  <a:gd name="T36" fmla="*/ 7 w 64"/>
                  <a:gd name="T37" fmla="*/ 29 h 33"/>
                  <a:gd name="T38" fmla="*/ 12 w 64"/>
                  <a:gd name="T39" fmla="*/ 30 h 33"/>
                  <a:gd name="T40" fmla="*/ 23 w 64"/>
                  <a:gd name="T41" fmla="*/ 33 h 33"/>
                  <a:gd name="T42" fmla="*/ 35 w 64"/>
                  <a:gd name="T43" fmla="*/ 33 h 33"/>
                  <a:gd name="T44" fmla="*/ 35 w 64"/>
                  <a:gd name="T45" fmla="*/ 33 h 33"/>
                  <a:gd name="T46" fmla="*/ 46 w 64"/>
                  <a:gd name="T47" fmla="*/ 30 h 33"/>
                  <a:gd name="T48" fmla="*/ 56 w 64"/>
                  <a:gd name="T49" fmla="*/ 25 h 33"/>
                  <a:gd name="T50" fmla="*/ 59 w 64"/>
                  <a:gd name="T51" fmla="*/ 23 h 33"/>
                  <a:gd name="T52" fmla="*/ 62 w 64"/>
                  <a:gd name="T53" fmla="*/ 19 h 33"/>
                  <a:gd name="T54" fmla="*/ 64 w 64"/>
                  <a:gd name="T55" fmla="*/ 16 h 33"/>
                  <a:gd name="T56" fmla="*/ 64 w 64"/>
                  <a:gd name="T57" fmla="*/ 12 h 33"/>
                  <a:gd name="T58" fmla="*/ 64 w 64"/>
                  <a:gd name="T59" fmla="*/ 1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4" h="33">
                    <a:moveTo>
                      <a:pt x="64" y="12"/>
                    </a:moveTo>
                    <a:lnTo>
                      <a:pt x="64" y="12"/>
                    </a:lnTo>
                    <a:lnTo>
                      <a:pt x="62" y="9"/>
                    </a:lnTo>
                    <a:lnTo>
                      <a:pt x="59" y="6"/>
                    </a:lnTo>
                    <a:lnTo>
                      <a:pt x="56" y="4"/>
                    </a:lnTo>
                    <a:lnTo>
                      <a:pt x="51" y="2"/>
                    </a:lnTo>
                    <a:lnTo>
                      <a:pt x="42" y="0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16" y="4"/>
                    </a:lnTo>
                    <a:lnTo>
                      <a:pt x="7" y="7"/>
                    </a:lnTo>
                    <a:lnTo>
                      <a:pt x="4" y="10"/>
                    </a:lnTo>
                    <a:lnTo>
                      <a:pt x="2" y="14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4"/>
                    </a:lnTo>
                    <a:lnTo>
                      <a:pt x="4" y="27"/>
                    </a:lnTo>
                    <a:lnTo>
                      <a:pt x="7" y="29"/>
                    </a:lnTo>
                    <a:lnTo>
                      <a:pt x="12" y="30"/>
                    </a:lnTo>
                    <a:lnTo>
                      <a:pt x="23" y="33"/>
                    </a:lnTo>
                    <a:lnTo>
                      <a:pt x="35" y="33"/>
                    </a:lnTo>
                    <a:lnTo>
                      <a:pt x="35" y="33"/>
                    </a:lnTo>
                    <a:lnTo>
                      <a:pt x="46" y="30"/>
                    </a:lnTo>
                    <a:lnTo>
                      <a:pt x="56" y="25"/>
                    </a:lnTo>
                    <a:lnTo>
                      <a:pt x="59" y="23"/>
                    </a:lnTo>
                    <a:lnTo>
                      <a:pt x="62" y="19"/>
                    </a:lnTo>
                    <a:lnTo>
                      <a:pt x="64" y="16"/>
                    </a:lnTo>
                    <a:lnTo>
                      <a:pt x="64" y="12"/>
                    </a:lnTo>
                    <a:lnTo>
                      <a:pt x="64" y="12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5" name="Freeform 458"/>
              <p:cNvSpPr>
                <a:spLocks/>
              </p:cNvSpPr>
              <p:nvPr/>
            </p:nvSpPr>
            <p:spPr bwMode="auto">
              <a:xfrm>
                <a:off x="1044575" y="2535238"/>
                <a:ext cx="95250" cy="49213"/>
              </a:xfrm>
              <a:custGeom>
                <a:avLst/>
                <a:gdLst>
                  <a:gd name="T0" fmla="*/ 60 w 60"/>
                  <a:gd name="T1" fmla="*/ 11 h 31"/>
                  <a:gd name="T2" fmla="*/ 60 w 60"/>
                  <a:gd name="T3" fmla="*/ 11 h 31"/>
                  <a:gd name="T4" fmla="*/ 59 w 60"/>
                  <a:gd name="T5" fmla="*/ 9 h 31"/>
                  <a:gd name="T6" fmla="*/ 57 w 60"/>
                  <a:gd name="T7" fmla="*/ 6 h 31"/>
                  <a:gd name="T8" fmla="*/ 49 w 60"/>
                  <a:gd name="T9" fmla="*/ 1 h 31"/>
                  <a:gd name="T10" fmla="*/ 38 w 60"/>
                  <a:gd name="T11" fmla="*/ 0 h 31"/>
                  <a:gd name="T12" fmla="*/ 27 w 60"/>
                  <a:gd name="T13" fmla="*/ 0 h 31"/>
                  <a:gd name="T14" fmla="*/ 27 w 60"/>
                  <a:gd name="T15" fmla="*/ 0 h 31"/>
                  <a:gd name="T16" fmla="*/ 16 w 60"/>
                  <a:gd name="T17" fmla="*/ 3 h 31"/>
                  <a:gd name="T18" fmla="*/ 6 w 60"/>
                  <a:gd name="T19" fmla="*/ 8 h 31"/>
                  <a:gd name="T20" fmla="*/ 0 w 60"/>
                  <a:gd name="T21" fmla="*/ 13 h 31"/>
                  <a:gd name="T22" fmla="*/ 0 w 60"/>
                  <a:gd name="T23" fmla="*/ 15 h 31"/>
                  <a:gd name="T24" fmla="*/ 0 w 60"/>
                  <a:gd name="T25" fmla="*/ 19 h 31"/>
                  <a:gd name="T26" fmla="*/ 0 w 60"/>
                  <a:gd name="T27" fmla="*/ 19 h 31"/>
                  <a:gd name="T28" fmla="*/ 0 w 60"/>
                  <a:gd name="T29" fmla="*/ 22 h 31"/>
                  <a:gd name="T30" fmla="*/ 3 w 60"/>
                  <a:gd name="T31" fmla="*/ 26 h 31"/>
                  <a:gd name="T32" fmla="*/ 11 w 60"/>
                  <a:gd name="T33" fmla="*/ 29 h 31"/>
                  <a:gd name="T34" fmla="*/ 21 w 60"/>
                  <a:gd name="T35" fmla="*/ 31 h 31"/>
                  <a:gd name="T36" fmla="*/ 33 w 60"/>
                  <a:gd name="T37" fmla="*/ 31 h 31"/>
                  <a:gd name="T38" fmla="*/ 33 w 60"/>
                  <a:gd name="T39" fmla="*/ 31 h 31"/>
                  <a:gd name="T40" fmla="*/ 44 w 60"/>
                  <a:gd name="T41" fmla="*/ 28 h 31"/>
                  <a:gd name="T42" fmla="*/ 52 w 60"/>
                  <a:gd name="T43" fmla="*/ 24 h 31"/>
                  <a:gd name="T44" fmla="*/ 59 w 60"/>
                  <a:gd name="T45" fmla="*/ 18 h 31"/>
                  <a:gd name="T46" fmla="*/ 60 w 60"/>
                  <a:gd name="T47" fmla="*/ 15 h 31"/>
                  <a:gd name="T48" fmla="*/ 60 w 60"/>
                  <a:gd name="T49" fmla="*/ 11 h 31"/>
                  <a:gd name="T50" fmla="*/ 60 w 60"/>
                  <a:gd name="T51" fmla="*/ 1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0" h="31">
                    <a:moveTo>
                      <a:pt x="60" y="11"/>
                    </a:moveTo>
                    <a:lnTo>
                      <a:pt x="60" y="11"/>
                    </a:lnTo>
                    <a:lnTo>
                      <a:pt x="59" y="9"/>
                    </a:lnTo>
                    <a:lnTo>
                      <a:pt x="57" y="6"/>
                    </a:lnTo>
                    <a:lnTo>
                      <a:pt x="49" y="1"/>
                    </a:lnTo>
                    <a:lnTo>
                      <a:pt x="38" y="0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16" y="3"/>
                    </a:lnTo>
                    <a:lnTo>
                      <a:pt x="6" y="8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3" y="26"/>
                    </a:lnTo>
                    <a:lnTo>
                      <a:pt x="11" y="29"/>
                    </a:lnTo>
                    <a:lnTo>
                      <a:pt x="21" y="31"/>
                    </a:lnTo>
                    <a:lnTo>
                      <a:pt x="33" y="31"/>
                    </a:lnTo>
                    <a:lnTo>
                      <a:pt x="33" y="31"/>
                    </a:lnTo>
                    <a:lnTo>
                      <a:pt x="44" y="28"/>
                    </a:lnTo>
                    <a:lnTo>
                      <a:pt x="52" y="24"/>
                    </a:lnTo>
                    <a:lnTo>
                      <a:pt x="59" y="18"/>
                    </a:lnTo>
                    <a:lnTo>
                      <a:pt x="60" y="15"/>
                    </a:lnTo>
                    <a:lnTo>
                      <a:pt x="60" y="11"/>
                    </a:lnTo>
                    <a:lnTo>
                      <a:pt x="60" y="11"/>
                    </a:lnTo>
                    <a:close/>
                  </a:path>
                </a:pathLst>
              </a:custGeom>
              <a:solidFill>
                <a:srgbClr val="FFE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6" name="Freeform 459"/>
              <p:cNvSpPr>
                <a:spLocks/>
              </p:cNvSpPr>
              <p:nvPr/>
            </p:nvSpPr>
            <p:spPr bwMode="auto">
              <a:xfrm>
                <a:off x="1047750" y="2535238"/>
                <a:ext cx="90488" cy="49213"/>
              </a:xfrm>
              <a:custGeom>
                <a:avLst/>
                <a:gdLst>
                  <a:gd name="T0" fmla="*/ 57 w 57"/>
                  <a:gd name="T1" fmla="*/ 11 h 31"/>
                  <a:gd name="T2" fmla="*/ 57 w 57"/>
                  <a:gd name="T3" fmla="*/ 11 h 31"/>
                  <a:gd name="T4" fmla="*/ 55 w 57"/>
                  <a:gd name="T5" fmla="*/ 9 h 31"/>
                  <a:gd name="T6" fmla="*/ 53 w 57"/>
                  <a:gd name="T7" fmla="*/ 6 h 31"/>
                  <a:gd name="T8" fmla="*/ 46 w 57"/>
                  <a:gd name="T9" fmla="*/ 3 h 31"/>
                  <a:gd name="T10" fmla="*/ 36 w 57"/>
                  <a:gd name="T11" fmla="*/ 0 h 31"/>
                  <a:gd name="T12" fmla="*/ 25 w 57"/>
                  <a:gd name="T13" fmla="*/ 0 h 31"/>
                  <a:gd name="T14" fmla="*/ 25 w 57"/>
                  <a:gd name="T15" fmla="*/ 0 h 31"/>
                  <a:gd name="T16" fmla="*/ 14 w 57"/>
                  <a:gd name="T17" fmla="*/ 3 h 31"/>
                  <a:gd name="T18" fmla="*/ 6 w 57"/>
                  <a:gd name="T19" fmla="*/ 8 h 31"/>
                  <a:gd name="T20" fmla="*/ 0 w 57"/>
                  <a:gd name="T21" fmla="*/ 13 h 31"/>
                  <a:gd name="T22" fmla="*/ 0 w 57"/>
                  <a:gd name="T23" fmla="*/ 15 h 31"/>
                  <a:gd name="T24" fmla="*/ 0 w 57"/>
                  <a:gd name="T25" fmla="*/ 19 h 31"/>
                  <a:gd name="T26" fmla="*/ 0 w 57"/>
                  <a:gd name="T27" fmla="*/ 19 h 31"/>
                  <a:gd name="T28" fmla="*/ 0 w 57"/>
                  <a:gd name="T29" fmla="*/ 22 h 31"/>
                  <a:gd name="T30" fmla="*/ 3 w 57"/>
                  <a:gd name="T31" fmla="*/ 24 h 31"/>
                  <a:gd name="T32" fmla="*/ 9 w 57"/>
                  <a:gd name="T33" fmla="*/ 28 h 31"/>
                  <a:gd name="T34" fmla="*/ 19 w 57"/>
                  <a:gd name="T35" fmla="*/ 31 h 31"/>
                  <a:gd name="T36" fmla="*/ 30 w 57"/>
                  <a:gd name="T37" fmla="*/ 31 h 31"/>
                  <a:gd name="T38" fmla="*/ 30 w 57"/>
                  <a:gd name="T39" fmla="*/ 31 h 31"/>
                  <a:gd name="T40" fmla="*/ 41 w 57"/>
                  <a:gd name="T41" fmla="*/ 28 h 31"/>
                  <a:gd name="T42" fmla="*/ 50 w 57"/>
                  <a:gd name="T43" fmla="*/ 23 h 31"/>
                  <a:gd name="T44" fmla="*/ 55 w 57"/>
                  <a:gd name="T45" fmla="*/ 18 h 31"/>
                  <a:gd name="T46" fmla="*/ 57 w 57"/>
                  <a:gd name="T47" fmla="*/ 15 h 31"/>
                  <a:gd name="T48" fmla="*/ 57 w 57"/>
                  <a:gd name="T49" fmla="*/ 11 h 31"/>
                  <a:gd name="T50" fmla="*/ 57 w 57"/>
                  <a:gd name="T51" fmla="*/ 1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7" h="31">
                    <a:moveTo>
                      <a:pt x="57" y="11"/>
                    </a:moveTo>
                    <a:lnTo>
                      <a:pt x="57" y="11"/>
                    </a:lnTo>
                    <a:lnTo>
                      <a:pt x="55" y="9"/>
                    </a:lnTo>
                    <a:lnTo>
                      <a:pt x="53" y="6"/>
                    </a:lnTo>
                    <a:lnTo>
                      <a:pt x="46" y="3"/>
                    </a:lnTo>
                    <a:lnTo>
                      <a:pt x="36" y="0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14" y="3"/>
                    </a:lnTo>
                    <a:lnTo>
                      <a:pt x="6" y="8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3" y="24"/>
                    </a:lnTo>
                    <a:lnTo>
                      <a:pt x="9" y="28"/>
                    </a:lnTo>
                    <a:lnTo>
                      <a:pt x="19" y="31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41" y="28"/>
                    </a:lnTo>
                    <a:lnTo>
                      <a:pt x="50" y="23"/>
                    </a:lnTo>
                    <a:lnTo>
                      <a:pt x="55" y="18"/>
                    </a:lnTo>
                    <a:lnTo>
                      <a:pt x="57" y="15"/>
                    </a:lnTo>
                    <a:lnTo>
                      <a:pt x="57" y="11"/>
                    </a:lnTo>
                    <a:lnTo>
                      <a:pt x="57" y="11"/>
                    </a:lnTo>
                    <a:close/>
                  </a:path>
                </a:pathLst>
              </a:custGeom>
              <a:solidFill>
                <a:srgbClr val="FFE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7" name="Freeform 460"/>
              <p:cNvSpPr>
                <a:spLocks/>
              </p:cNvSpPr>
              <p:nvPr/>
            </p:nvSpPr>
            <p:spPr bwMode="auto">
              <a:xfrm>
                <a:off x="1047750" y="2536825"/>
                <a:ext cx="87313" cy="44450"/>
              </a:xfrm>
              <a:custGeom>
                <a:avLst/>
                <a:gdLst>
                  <a:gd name="T0" fmla="*/ 55 w 55"/>
                  <a:gd name="T1" fmla="*/ 10 h 28"/>
                  <a:gd name="T2" fmla="*/ 55 w 55"/>
                  <a:gd name="T3" fmla="*/ 10 h 28"/>
                  <a:gd name="T4" fmla="*/ 53 w 55"/>
                  <a:gd name="T5" fmla="*/ 8 h 28"/>
                  <a:gd name="T6" fmla="*/ 52 w 55"/>
                  <a:gd name="T7" fmla="*/ 5 h 28"/>
                  <a:gd name="T8" fmla="*/ 46 w 55"/>
                  <a:gd name="T9" fmla="*/ 2 h 28"/>
                  <a:gd name="T10" fmla="*/ 36 w 55"/>
                  <a:gd name="T11" fmla="*/ 0 h 28"/>
                  <a:gd name="T12" fmla="*/ 25 w 55"/>
                  <a:gd name="T13" fmla="*/ 0 h 28"/>
                  <a:gd name="T14" fmla="*/ 25 w 55"/>
                  <a:gd name="T15" fmla="*/ 0 h 28"/>
                  <a:gd name="T16" fmla="*/ 14 w 55"/>
                  <a:gd name="T17" fmla="*/ 3 h 28"/>
                  <a:gd name="T18" fmla="*/ 6 w 55"/>
                  <a:gd name="T19" fmla="*/ 7 h 28"/>
                  <a:gd name="T20" fmla="*/ 1 w 55"/>
                  <a:gd name="T21" fmla="*/ 12 h 28"/>
                  <a:gd name="T22" fmla="*/ 0 w 55"/>
                  <a:gd name="T23" fmla="*/ 14 h 28"/>
                  <a:gd name="T24" fmla="*/ 0 w 55"/>
                  <a:gd name="T25" fmla="*/ 18 h 28"/>
                  <a:gd name="T26" fmla="*/ 0 w 55"/>
                  <a:gd name="T27" fmla="*/ 18 h 28"/>
                  <a:gd name="T28" fmla="*/ 1 w 55"/>
                  <a:gd name="T29" fmla="*/ 21 h 28"/>
                  <a:gd name="T30" fmla="*/ 3 w 55"/>
                  <a:gd name="T31" fmla="*/ 23 h 28"/>
                  <a:gd name="T32" fmla="*/ 11 w 55"/>
                  <a:gd name="T33" fmla="*/ 27 h 28"/>
                  <a:gd name="T34" fmla="*/ 20 w 55"/>
                  <a:gd name="T35" fmla="*/ 28 h 28"/>
                  <a:gd name="T36" fmla="*/ 30 w 55"/>
                  <a:gd name="T37" fmla="*/ 28 h 28"/>
                  <a:gd name="T38" fmla="*/ 30 w 55"/>
                  <a:gd name="T39" fmla="*/ 28 h 28"/>
                  <a:gd name="T40" fmla="*/ 41 w 55"/>
                  <a:gd name="T41" fmla="*/ 26 h 28"/>
                  <a:gd name="T42" fmla="*/ 49 w 55"/>
                  <a:gd name="T43" fmla="*/ 22 h 28"/>
                  <a:gd name="T44" fmla="*/ 53 w 55"/>
                  <a:gd name="T45" fmla="*/ 17 h 28"/>
                  <a:gd name="T46" fmla="*/ 55 w 55"/>
                  <a:gd name="T47" fmla="*/ 14 h 28"/>
                  <a:gd name="T48" fmla="*/ 55 w 55"/>
                  <a:gd name="T49" fmla="*/ 10 h 28"/>
                  <a:gd name="T50" fmla="*/ 55 w 55"/>
                  <a:gd name="T51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5" h="28">
                    <a:moveTo>
                      <a:pt x="55" y="10"/>
                    </a:moveTo>
                    <a:lnTo>
                      <a:pt x="55" y="10"/>
                    </a:lnTo>
                    <a:lnTo>
                      <a:pt x="53" y="8"/>
                    </a:lnTo>
                    <a:lnTo>
                      <a:pt x="52" y="5"/>
                    </a:lnTo>
                    <a:lnTo>
                      <a:pt x="46" y="2"/>
                    </a:lnTo>
                    <a:lnTo>
                      <a:pt x="36" y="0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14" y="3"/>
                    </a:lnTo>
                    <a:lnTo>
                      <a:pt x="6" y="7"/>
                    </a:lnTo>
                    <a:lnTo>
                      <a:pt x="1" y="12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1" y="21"/>
                    </a:lnTo>
                    <a:lnTo>
                      <a:pt x="3" y="23"/>
                    </a:lnTo>
                    <a:lnTo>
                      <a:pt x="11" y="27"/>
                    </a:lnTo>
                    <a:lnTo>
                      <a:pt x="20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41" y="26"/>
                    </a:lnTo>
                    <a:lnTo>
                      <a:pt x="49" y="22"/>
                    </a:lnTo>
                    <a:lnTo>
                      <a:pt x="53" y="17"/>
                    </a:lnTo>
                    <a:lnTo>
                      <a:pt x="55" y="14"/>
                    </a:lnTo>
                    <a:lnTo>
                      <a:pt x="55" y="10"/>
                    </a:lnTo>
                    <a:lnTo>
                      <a:pt x="55" y="10"/>
                    </a:lnTo>
                    <a:close/>
                  </a:path>
                </a:pathLst>
              </a:custGeom>
              <a:solidFill>
                <a:srgbClr val="FFE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8" name="Freeform 461"/>
              <p:cNvSpPr>
                <a:spLocks/>
              </p:cNvSpPr>
              <p:nvPr/>
            </p:nvSpPr>
            <p:spPr bwMode="auto">
              <a:xfrm>
                <a:off x="1049338" y="2536825"/>
                <a:ext cx="82550" cy="44450"/>
              </a:xfrm>
              <a:custGeom>
                <a:avLst/>
                <a:gdLst>
                  <a:gd name="T0" fmla="*/ 52 w 52"/>
                  <a:gd name="T1" fmla="*/ 12 h 28"/>
                  <a:gd name="T2" fmla="*/ 52 w 52"/>
                  <a:gd name="T3" fmla="*/ 12 h 28"/>
                  <a:gd name="T4" fmla="*/ 51 w 52"/>
                  <a:gd name="T5" fmla="*/ 8 h 28"/>
                  <a:gd name="T6" fmla="*/ 49 w 52"/>
                  <a:gd name="T7" fmla="*/ 7 h 28"/>
                  <a:gd name="T8" fmla="*/ 43 w 52"/>
                  <a:gd name="T9" fmla="*/ 3 h 28"/>
                  <a:gd name="T10" fmla="*/ 35 w 52"/>
                  <a:gd name="T11" fmla="*/ 0 h 28"/>
                  <a:gd name="T12" fmla="*/ 24 w 52"/>
                  <a:gd name="T13" fmla="*/ 2 h 28"/>
                  <a:gd name="T14" fmla="*/ 24 w 52"/>
                  <a:gd name="T15" fmla="*/ 2 h 28"/>
                  <a:gd name="T16" fmla="*/ 14 w 52"/>
                  <a:gd name="T17" fmla="*/ 3 h 28"/>
                  <a:gd name="T18" fmla="*/ 7 w 52"/>
                  <a:gd name="T19" fmla="*/ 7 h 28"/>
                  <a:gd name="T20" fmla="*/ 2 w 52"/>
                  <a:gd name="T21" fmla="*/ 12 h 28"/>
                  <a:gd name="T22" fmla="*/ 0 w 52"/>
                  <a:gd name="T23" fmla="*/ 14 h 28"/>
                  <a:gd name="T24" fmla="*/ 0 w 52"/>
                  <a:gd name="T25" fmla="*/ 18 h 28"/>
                  <a:gd name="T26" fmla="*/ 0 w 52"/>
                  <a:gd name="T27" fmla="*/ 18 h 28"/>
                  <a:gd name="T28" fmla="*/ 2 w 52"/>
                  <a:gd name="T29" fmla="*/ 21 h 28"/>
                  <a:gd name="T30" fmla="*/ 3 w 52"/>
                  <a:gd name="T31" fmla="*/ 22 h 28"/>
                  <a:gd name="T32" fmla="*/ 10 w 52"/>
                  <a:gd name="T33" fmla="*/ 26 h 28"/>
                  <a:gd name="T34" fmla="*/ 19 w 52"/>
                  <a:gd name="T35" fmla="*/ 28 h 28"/>
                  <a:gd name="T36" fmla="*/ 29 w 52"/>
                  <a:gd name="T37" fmla="*/ 28 h 28"/>
                  <a:gd name="T38" fmla="*/ 29 w 52"/>
                  <a:gd name="T39" fmla="*/ 28 h 28"/>
                  <a:gd name="T40" fmla="*/ 40 w 52"/>
                  <a:gd name="T41" fmla="*/ 26 h 28"/>
                  <a:gd name="T42" fmla="*/ 46 w 52"/>
                  <a:gd name="T43" fmla="*/ 22 h 28"/>
                  <a:gd name="T44" fmla="*/ 51 w 52"/>
                  <a:gd name="T45" fmla="*/ 17 h 28"/>
                  <a:gd name="T46" fmla="*/ 52 w 52"/>
                  <a:gd name="T47" fmla="*/ 14 h 28"/>
                  <a:gd name="T48" fmla="*/ 52 w 52"/>
                  <a:gd name="T49" fmla="*/ 12 h 28"/>
                  <a:gd name="T50" fmla="*/ 52 w 52"/>
                  <a:gd name="T51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2" h="28">
                    <a:moveTo>
                      <a:pt x="52" y="12"/>
                    </a:moveTo>
                    <a:lnTo>
                      <a:pt x="52" y="12"/>
                    </a:lnTo>
                    <a:lnTo>
                      <a:pt x="51" y="8"/>
                    </a:lnTo>
                    <a:lnTo>
                      <a:pt x="49" y="7"/>
                    </a:lnTo>
                    <a:lnTo>
                      <a:pt x="43" y="3"/>
                    </a:lnTo>
                    <a:lnTo>
                      <a:pt x="35" y="0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14" y="3"/>
                    </a:lnTo>
                    <a:lnTo>
                      <a:pt x="7" y="7"/>
                    </a:lnTo>
                    <a:lnTo>
                      <a:pt x="2" y="12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1"/>
                    </a:lnTo>
                    <a:lnTo>
                      <a:pt x="3" y="22"/>
                    </a:lnTo>
                    <a:lnTo>
                      <a:pt x="10" y="26"/>
                    </a:lnTo>
                    <a:lnTo>
                      <a:pt x="19" y="28"/>
                    </a:lnTo>
                    <a:lnTo>
                      <a:pt x="29" y="28"/>
                    </a:lnTo>
                    <a:lnTo>
                      <a:pt x="29" y="28"/>
                    </a:lnTo>
                    <a:lnTo>
                      <a:pt x="40" y="26"/>
                    </a:lnTo>
                    <a:lnTo>
                      <a:pt x="46" y="22"/>
                    </a:lnTo>
                    <a:lnTo>
                      <a:pt x="51" y="17"/>
                    </a:lnTo>
                    <a:lnTo>
                      <a:pt x="52" y="14"/>
                    </a:lnTo>
                    <a:lnTo>
                      <a:pt x="52" y="12"/>
                    </a:lnTo>
                    <a:lnTo>
                      <a:pt x="52" y="12"/>
                    </a:lnTo>
                    <a:close/>
                  </a:path>
                </a:pathLst>
              </a:custGeom>
              <a:solidFill>
                <a:srgbClr val="FFE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9" name="Freeform 462"/>
              <p:cNvSpPr>
                <a:spLocks/>
              </p:cNvSpPr>
              <p:nvPr/>
            </p:nvSpPr>
            <p:spPr bwMode="auto">
              <a:xfrm>
                <a:off x="1052513" y="2540000"/>
                <a:ext cx="77788" cy="39688"/>
              </a:xfrm>
              <a:custGeom>
                <a:avLst/>
                <a:gdLst>
                  <a:gd name="T0" fmla="*/ 49 w 49"/>
                  <a:gd name="T1" fmla="*/ 10 h 25"/>
                  <a:gd name="T2" fmla="*/ 49 w 49"/>
                  <a:gd name="T3" fmla="*/ 10 h 25"/>
                  <a:gd name="T4" fmla="*/ 49 w 49"/>
                  <a:gd name="T5" fmla="*/ 7 h 25"/>
                  <a:gd name="T6" fmla="*/ 46 w 49"/>
                  <a:gd name="T7" fmla="*/ 5 h 25"/>
                  <a:gd name="T8" fmla="*/ 41 w 49"/>
                  <a:gd name="T9" fmla="*/ 1 h 25"/>
                  <a:gd name="T10" fmla="*/ 31 w 49"/>
                  <a:gd name="T11" fmla="*/ 0 h 25"/>
                  <a:gd name="T12" fmla="*/ 22 w 49"/>
                  <a:gd name="T13" fmla="*/ 0 h 25"/>
                  <a:gd name="T14" fmla="*/ 22 w 49"/>
                  <a:gd name="T15" fmla="*/ 0 h 25"/>
                  <a:gd name="T16" fmla="*/ 12 w 49"/>
                  <a:gd name="T17" fmla="*/ 2 h 25"/>
                  <a:gd name="T18" fmla="*/ 6 w 49"/>
                  <a:gd name="T19" fmla="*/ 6 h 25"/>
                  <a:gd name="T20" fmla="*/ 1 w 49"/>
                  <a:gd name="T21" fmla="*/ 10 h 25"/>
                  <a:gd name="T22" fmla="*/ 0 w 49"/>
                  <a:gd name="T23" fmla="*/ 12 h 25"/>
                  <a:gd name="T24" fmla="*/ 0 w 49"/>
                  <a:gd name="T25" fmla="*/ 15 h 25"/>
                  <a:gd name="T26" fmla="*/ 0 w 49"/>
                  <a:gd name="T27" fmla="*/ 15 h 25"/>
                  <a:gd name="T28" fmla="*/ 1 w 49"/>
                  <a:gd name="T29" fmla="*/ 17 h 25"/>
                  <a:gd name="T30" fmla="*/ 3 w 49"/>
                  <a:gd name="T31" fmla="*/ 20 h 25"/>
                  <a:gd name="T32" fmla="*/ 9 w 49"/>
                  <a:gd name="T33" fmla="*/ 24 h 25"/>
                  <a:gd name="T34" fmla="*/ 17 w 49"/>
                  <a:gd name="T35" fmla="*/ 25 h 25"/>
                  <a:gd name="T36" fmla="*/ 27 w 49"/>
                  <a:gd name="T37" fmla="*/ 25 h 25"/>
                  <a:gd name="T38" fmla="*/ 27 w 49"/>
                  <a:gd name="T39" fmla="*/ 25 h 25"/>
                  <a:gd name="T40" fmla="*/ 36 w 49"/>
                  <a:gd name="T41" fmla="*/ 23 h 25"/>
                  <a:gd name="T42" fmla="*/ 44 w 49"/>
                  <a:gd name="T43" fmla="*/ 19 h 25"/>
                  <a:gd name="T44" fmla="*/ 49 w 49"/>
                  <a:gd name="T45" fmla="*/ 15 h 25"/>
                  <a:gd name="T46" fmla="*/ 49 w 49"/>
                  <a:gd name="T47" fmla="*/ 12 h 25"/>
                  <a:gd name="T48" fmla="*/ 49 w 49"/>
                  <a:gd name="T49" fmla="*/ 10 h 25"/>
                  <a:gd name="T50" fmla="*/ 49 w 49"/>
                  <a:gd name="T51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25">
                    <a:moveTo>
                      <a:pt x="49" y="10"/>
                    </a:moveTo>
                    <a:lnTo>
                      <a:pt x="49" y="10"/>
                    </a:lnTo>
                    <a:lnTo>
                      <a:pt x="49" y="7"/>
                    </a:lnTo>
                    <a:lnTo>
                      <a:pt x="46" y="5"/>
                    </a:lnTo>
                    <a:lnTo>
                      <a:pt x="41" y="1"/>
                    </a:lnTo>
                    <a:lnTo>
                      <a:pt x="31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1" y="10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1" y="17"/>
                    </a:lnTo>
                    <a:lnTo>
                      <a:pt x="3" y="20"/>
                    </a:lnTo>
                    <a:lnTo>
                      <a:pt x="9" y="24"/>
                    </a:lnTo>
                    <a:lnTo>
                      <a:pt x="17" y="25"/>
                    </a:lnTo>
                    <a:lnTo>
                      <a:pt x="27" y="25"/>
                    </a:lnTo>
                    <a:lnTo>
                      <a:pt x="27" y="25"/>
                    </a:lnTo>
                    <a:lnTo>
                      <a:pt x="36" y="23"/>
                    </a:lnTo>
                    <a:lnTo>
                      <a:pt x="44" y="19"/>
                    </a:lnTo>
                    <a:lnTo>
                      <a:pt x="49" y="15"/>
                    </a:lnTo>
                    <a:lnTo>
                      <a:pt x="49" y="12"/>
                    </a:lnTo>
                    <a:lnTo>
                      <a:pt x="49" y="10"/>
                    </a:lnTo>
                    <a:lnTo>
                      <a:pt x="49" y="10"/>
                    </a:lnTo>
                    <a:close/>
                  </a:path>
                </a:pathLst>
              </a:custGeom>
              <a:solidFill>
                <a:srgbClr val="FFD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0" name="Freeform 463"/>
              <p:cNvSpPr>
                <a:spLocks/>
              </p:cNvSpPr>
              <p:nvPr/>
            </p:nvSpPr>
            <p:spPr bwMode="auto">
              <a:xfrm>
                <a:off x="1054100" y="2541588"/>
                <a:ext cx="73025" cy="38100"/>
              </a:xfrm>
              <a:custGeom>
                <a:avLst/>
                <a:gdLst>
                  <a:gd name="T0" fmla="*/ 46 w 46"/>
                  <a:gd name="T1" fmla="*/ 9 h 24"/>
                  <a:gd name="T2" fmla="*/ 46 w 46"/>
                  <a:gd name="T3" fmla="*/ 9 h 24"/>
                  <a:gd name="T4" fmla="*/ 45 w 46"/>
                  <a:gd name="T5" fmla="*/ 4 h 24"/>
                  <a:gd name="T6" fmla="*/ 38 w 46"/>
                  <a:gd name="T7" fmla="*/ 1 h 24"/>
                  <a:gd name="T8" fmla="*/ 30 w 46"/>
                  <a:gd name="T9" fmla="*/ 0 h 24"/>
                  <a:gd name="T10" fmla="*/ 21 w 46"/>
                  <a:gd name="T11" fmla="*/ 0 h 24"/>
                  <a:gd name="T12" fmla="*/ 21 w 46"/>
                  <a:gd name="T13" fmla="*/ 0 h 24"/>
                  <a:gd name="T14" fmla="*/ 13 w 46"/>
                  <a:gd name="T15" fmla="*/ 1 h 24"/>
                  <a:gd name="T16" fmla="*/ 5 w 46"/>
                  <a:gd name="T17" fmla="*/ 5 h 24"/>
                  <a:gd name="T18" fmla="*/ 2 w 46"/>
                  <a:gd name="T19" fmla="*/ 9 h 24"/>
                  <a:gd name="T20" fmla="*/ 0 w 46"/>
                  <a:gd name="T21" fmla="*/ 14 h 24"/>
                  <a:gd name="T22" fmla="*/ 0 w 46"/>
                  <a:gd name="T23" fmla="*/ 14 h 24"/>
                  <a:gd name="T24" fmla="*/ 4 w 46"/>
                  <a:gd name="T25" fmla="*/ 19 h 24"/>
                  <a:gd name="T26" fmla="*/ 8 w 46"/>
                  <a:gd name="T27" fmla="*/ 22 h 24"/>
                  <a:gd name="T28" fmla="*/ 16 w 46"/>
                  <a:gd name="T29" fmla="*/ 24 h 24"/>
                  <a:gd name="T30" fmla="*/ 26 w 46"/>
                  <a:gd name="T31" fmla="*/ 23 h 24"/>
                  <a:gd name="T32" fmla="*/ 26 w 46"/>
                  <a:gd name="T33" fmla="*/ 23 h 24"/>
                  <a:gd name="T34" fmla="*/ 35 w 46"/>
                  <a:gd name="T35" fmla="*/ 22 h 24"/>
                  <a:gd name="T36" fmla="*/ 42 w 46"/>
                  <a:gd name="T37" fmla="*/ 18 h 24"/>
                  <a:gd name="T38" fmla="*/ 46 w 46"/>
                  <a:gd name="T39" fmla="*/ 14 h 24"/>
                  <a:gd name="T40" fmla="*/ 46 w 46"/>
                  <a:gd name="T41" fmla="*/ 9 h 24"/>
                  <a:gd name="T42" fmla="*/ 46 w 46"/>
                  <a:gd name="T43" fmla="*/ 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6" h="24">
                    <a:moveTo>
                      <a:pt x="46" y="9"/>
                    </a:moveTo>
                    <a:lnTo>
                      <a:pt x="46" y="9"/>
                    </a:lnTo>
                    <a:lnTo>
                      <a:pt x="45" y="4"/>
                    </a:lnTo>
                    <a:lnTo>
                      <a:pt x="38" y="1"/>
                    </a:lnTo>
                    <a:lnTo>
                      <a:pt x="30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5" y="5"/>
                    </a:lnTo>
                    <a:lnTo>
                      <a:pt x="2" y="9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19"/>
                    </a:lnTo>
                    <a:lnTo>
                      <a:pt x="8" y="22"/>
                    </a:lnTo>
                    <a:lnTo>
                      <a:pt x="16" y="24"/>
                    </a:lnTo>
                    <a:lnTo>
                      <a:pt x="26" y="23"/>
                    </a:lnTo>
                    <a:lnTo>
                      <a:pt x="26" y="23"/>
                    </a:lnTo>
                    <a:lnTo>
                      <a:pt x="35" y="22"/>
                    </a:lnTo>
                    <a:lnTo>
                      <a:pt x="42" y="18"/>
                    </a:lnTo>
                    <a:lnTo>
                      <a:pt x="46" y="14"/>
                    </a:lnTo>
                    <a:lnTo>
                      <a:pt x="46" y="9"/>
                    </a:lnTo>
                    <a:lnTo>
                      <a:pt x="46" y="9"/>
                    </a:lnTo>
                    <a:close/>
                  </a:path>
                </a:pathLst>
              </a:custGeom>
              <a:solidFill>
                <a:srgbClr val="FFD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1" name="Freeform 464"/>
              <p:cNvSpPr>
                <a:spLocks/>
              </p:cNvSpPr>
              <p:nvPr/>
            </p:nvSpPr>
            <p:spPr bwMode="auto">
              <a:xfrm>
                <a:off x="1057275" y="2541588"/>
                <a:ext cx="69850" cy="36513"/>
              </a:xfrm>
              <a:custGeom>
                <a:avLst/>
                <a:gdLst>
                  <a:gd name="T0" fmla="*/ 44 w 44"/>
                  <a:gd name="T1" fmla="*/ 9 h 23"/>
                  <a:gd name="T2" fmla="*/ 44 w 44"/>
                  <a:gd name="T3" fmla="*/ 9 h 23"/>
                  <a:gd name="T4" fmla="*/ 41 w 44"/>
                  <a:gd name="T5" fmla="*/ 5 h 23"/>
                  <a:gd name="T6" fmla="*/ 35 w 44"/>
                  <a:gd name="T7" fmla="*/ 1 h 23"/>
                  <a:gd name="T8" fmla="*/ 28 w 44"/>
                  <a:gd name="T9" fmla="*/ 0 h 23"/>
                  <a:gd name="T10" fmla="*/ 19 w 44"/>
                  <a:gd name="T11" fmla="*/ 0 h 23"/>
                  <a:gd name="T12" fmla="*/ 19 w 44"/>
                  <a:gd name="T13" fmla="*/ 0 h 23"/>
                  <a:gd name="T14" fmla="*/ 11 w 44"/>
                  <a:gd name="T15" fmla="*/ 2 h 23"/>
                  <a:gd name="T16" fmla="*/ 5 w 44"/>
                  <a:gd name="T17" fmla="*/ 5 h 23"/>
                  <a:gd name="T18" fmla="*/ 0 w 44"/>
                  <a:gd name="T19" fmla="*/ 10 h 23"/>
                  <a:gd name="T20" fmla="*/ 0 w 44"/>
                  <a:gd name="T21" fmla="*/ 14 h 23"/>
                  <a:gd name="T22" fmla="*/ 0 w 44"/>
                  <a:gd name="T23" fmla="*/ 14 h 23"/>
                  <a:gd name="T24" fmla="*/ 2 w 44"/>
                  <a:gd name="T25" fmla="*/ 18 h 23"/>
                  <a:gd name="T26" fmla="*/ 8 w 44"/>
                  <a:gd name="T27" fmla="*/ 22 h 23"/>
                  <a:gd name="T28" fmla="*/ 16 w 44"/>
                  <a:gd name="T29" fmla="*/ 23 h 23"/>
                  <a:gd name="T30" fmla="*/ 24 w 44"/>
                  <a:gd name="T31" fmla="*/ 23 h 23"/>
                  <a:gd name="T32" fmla="*/ 24 w 44"/>
                  <a:gd name="T33" fmla="*/ 23 h 23"/>
                  <a:gd name="T34" fmla="*/ 32 w 44"/>
                  <a:gd name="T35" fmla="*/ 20 h 23"/>
                  <a:gd name="T36" fmla="*/ 38 w 44"/>
                  <a:gd name="T37" fmla="*/ 18 h 23"/>
                  <a:gd name="T38" fmla="*/ 43 w 44"/>
                  <a:gd name="T39" fmla="*/ 14 h 23"/>
                  <a:gd name="T40" fmla="*/ 44 w 44"/>
                  <a:gd name="T41" fmla="*/ 9 h 23"/>
                  <a:gd name="T42" fmla="*/ 44 w 44"/>
                  <a:gd name="T43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4" h="23">
                    <a:moveTo>
                      <a:pt x="44" y="9"/>
                    </a:moveTo>
                    <a:lnTo>
                      <a:pt x="44" y="9"/>
                    </a:lnTo>
                    <a:lnTo>
                      <a:pt x="41" y="5"/>
                    </a:lnTo>
                    <a:lnTo>
                      <a:pt x="35" y="1"/>
                    </a:lnTo>
                    <a:lnTo>
                      <a:pt x="28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1" y="2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8" y="22"/>
                    </a:lnTo>
                    <a:lnTo>
                      <a:pt x="16" y="23"/>
                    </a:lnTo>
                    <a:lnTo>
                      <a:pt x="24" y="23"/>
                    </a:lnTo>
                    <a:lnTo>
                      <a:pt x="24" y="23"/>
                    </a:lnTo>
                    <a:lnTo>
                      <a:pt x="32" y="20"/>
                    </a:lnTo>
                    <a:lnTo>
                      <a:pt x="38" y="18"/>
                    </a:lnTo>
                    <a:lnTo>
                      <a:pt x="43" y="14"/>
                    </a:lnTo>
                    <a:lnTo>
                      <a:pt x="44" y="9"/>
                    </a:lnTo>
                    <a:lnTo>
                      <a:pt x="44" y="9"/>
                    </a:lnTo>
                    <a:close/>
                  </a:path>
                </a:pathLst>
              </a:custGeom>
              <a:solidFill>
                <a:srgbClr val="FFD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2" name="Freeform 465"/>
              <p:cNvSpPr>
                <a:spLocks/>
              </p:cNvSpPr>
              <p:nvPr/>
            </p:nvSpPr>
            <p:spPr bwMode="auto">
              <a:xfrm>
                <a:off x="1060450" y="2543175"/>
                <a:ext cx="65088" cy="33338"/>
              </a:xfrm>
              <a:custGeom>
                <a:avLst/>
                <a:gdLst>
                  <a:gd name="T0" fmla="*/ 41 w 41"/>
                  <a:gd name="T1" fmla="*/ 8 h 21"/>
                  <a:gd name="T2" fmla="*/ 41 w 41"/>
                  <a:gd name="T3" fmla="*/ 8 h 21"/>
                  <a:gd name="T4" fmla="*/ 38 w 41"/>
                  <a:gd name="T5" fmla="*/ 4 h 21"/>
                  <a:gd name="T6" fmla="*/ 33 w 41"/>
                  <a:gd name="T7" fmla="*/ 1 h 21"/>
                  <a:gd name="T8" fmla="*/ 26 w 41"/>
                  <a:gd name="T9" fmla="*/ 0 h 21"/>
                  <a:gd name="T10" fmla="*/ 17 w 41"/>
                  <a:gd name="T11" fmla="*/ 0 h 21"/>
                  <a:gd name="T12" fmla="*/ 17 w 41"/>
                  <a:gd name="T13" fmla="*/ 0 h 21"/>
                  <a:gd name="T14" fmla="*/ 9 w 41"/>
                  <a:gd name="T15" fmla="*/ 1 h 21"/>
                  <a:gd name="T16" fmla="*/ 4 w 41"/>
                  <a:gd name="T17" fmla="*/ 5 h 21"/>
                  <a:gd name="T18" fmla="*/ 0 w 41"/>
                  <a:gd name="T19" fmla="*/ 9 h 21"/>
                  <a:gd name="T20" fmla="*/ 0 w 41"/>
                  <a:gd name="T21" fmla="*/ 13 h 21"/>
                  <a:gd name="T22" fmla="*/ 0 w 41"/>
                  <a:gd name="T23" fmla="*/ 13 h 21"/>
                  <a:gd name="T24" fmla="*/ 1 w 41"/>
                  <a:gd name="T25" fmla="*/ 17 h 21"/>
                  <a:gd name="T26" fmla="*/ 6 w 41"/>
                  <a:gd name="T27" fmla="*/ 19 h 21"/>
                  <a:gd name="T28" fmla="*/ 14 w 41"/>
                  <a:gd name="T29" fmla="*/ 21 h 21"/>
                  <a:gd name="T30" fmla="*/ 22 w 41"/>
                  <a:gd name="T31" fmla="*/ 21 h 21"/>
                  <a:gd name="T32" fmla="*/ 22 w 41"/>
                  <a:gd name="T33" fmla="*/ 21 h 21"/>
                  <a:gd name="T34" fmla="*/ 30 w 41"/>
                  <a:gd name="T35" fmla="*/ 19 h 21"/>
                  <a:gd name="T36" fmla="*/ 36 w 41"/>
                  <a:gd name="T37" fmla="*/ 15 h 21"/>
                  <a:gd name="T38" fmla="*/ 39 w 41"/>
                  <a:gd name="T39" fmla="*/ 12 h 21"/>
                  <a:gd name="T40" fmla="*/ 41 w 41"/>
                  <a:gd name="T41" fmla="*/ 8 h 21"/>
                  <a:gd name="T42" fmla="*/ 41 w 41"/>
                  <a:gd name="T43" fmla="*/ 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1" h="21">
                    <a:moveTo>
                      <a:pt x="41" y="8"/>
                    </a:moveTo>
                    <a:lnTo>
                      <a:pt x="41" y="8"/>
                    </a:lnTo>
                    <a:lnTo>
                      <a:pt x="38" y="4"/>
                    </a:lnTo>
                    <a:lnTo>
                      <a:pt x="33" y="1"/>
                    </a:lnTo>
                    <a:lnTo>
                      <a:pt x="26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9" y="1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7"/>
                    </a:lnTo>
                    <a:lnTo>
                      <a:pt x="6" y="19"/>
                    </a:lnTo>
                    <a:lnTo>
                      <a:pt x="14" y="21"/>
                    </a:lnTo>
                    <a:lnTo>
                      <a:pt x="22" y="21"/>
                    </a:lnTo>
                    <a:lnTo>
                      <a:pt x="22" y="21"/>
                    </a:lnTo>
                    <a:lnTo>
                      <a:pt x="30" y="19"/>
                    </a:lnTo>
                    <a:lnTo>
                      <a:pt x="36" y="15"/>
                    </a:lnTo>
                    <a:lnTo>
                      <a:pt x="39" y="12"/>
                    </a:lnTo>
                    <a:lnTo>
                      <a:pt x="41" y="8"/>
                    </a:lnTo>
                    <a:lnTo>
                      <a:pt x="41" y="8"/>
                    </a:lnTo>
                    <a:close/>
                  </a:path>
                </a:pathLst>
              </a:custGeom>
              <a:solidFill>
                <a:srgbClr val="FFD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3" name="Freeform 466"/>
              <p:cNvSpPr>
                <a:spLocks/>
              </p:cNvSpPr>
              <p:nvPr/>
            </p:nvSpPr>
            <p:spPr bwMode="auto">
              <a:xfrm>
                <a:off x="1062038" y="2543175"/>
                <a:ext cx="60325" cy="33338"/>
              </a:xfrm>
              <a:custGeom>
                <a:avLst/>
                <a:gdLst>
                  <a:gd name="T0" fmla="*/ 0 w 38"/>
                  <a:gd name="T1" fmla="*/ 13 h 21"/>
                  <a:gd name="T2" fmla="*/ 0 w 38"/>
                  <a:gd name="T3" fmla="*/ 13 h 21"/>
                  <a:gd name="T4" fmla="*/ 2 w 38"/>
                  <a:gd name="T5" fmla="*/ 17 h 21"/>
                  <a:gd name="T6" fmla="*/ 6 w 38"/>
                  <a:gd name="T7" fmla="*/ 19 h 21"/>
                  <a:gd name="T8" fmla="*/ 13 w 38"/>
                  <a:gd name="T9" fmla="*/ 21 h 21"/>
                  <a:gd name="T10" fmla="*/ 21 w 38"/>
                  <a:gd name="T11" fmla="*/ 21 h 21"/>
                  <a:gd name="T12" fmla="*/ 21 w 38"/>
                  <a:gd name="T13" fmla="*/ 21 h 21"/>
                  <a:gd name="T14" fmla="*/ 27 w 38"/>
                  <a:gd name="T15" fmla="*/ 18 h 21"/>
                  <a:gd name="T16" fmla="*/ 33 w 38"/>
                  <a:gd name="T17" fmla="*/ 15 h 21"/>
                  <a:gd name="T18" fmla="*/ 37 w 38"/>
                  <a:gd name="T19" fmla="*/ 12 h 21"/>
                  <a:gd name="T20" fmla="*/ 38 w 38"/>
                  <a:gd name="T21" fmla="*/ 8 h 21"/>
                  <a:gd name="T22" fmla="*/ 38 w 38"/>
                  <a:gd name="T23" fmla="*/ 8 h 21"/>
                  <a:gd name="T24" fmla="*/ 35 w 38"/>
                  <a:gd name="T25" fmla="*/ 4 h 21"/>
                  <a:gd name="T26" fmla="*/ 30 w 38"/>
                  <a:gd name="T27" fmla="*/ 1 h 21"/>
                  <a:gd name="T28" fmla="*/ 24 w 38"/>
                  <a:gd name="T29" fmla="*/ 0 h 21"/>
                  <a:gd name="T30" fmla="*/ 16 w 38"/>
                  <a:gd name="T31" fmla="*/ 0 h 21"/>
                  <a:gd name="T32" fmla="*/ 16 w 38"/>
                  <a:gd name="T33" fmla="*/ 0 h 21"/>
                  <a:gd name="T34" fmla="*/ 10 w 38"/>
                  <a:gd name="T35" fmla="*/ 3 h 21"/>
                  <a:gd name="T36" fmla="*/ 3 w 38"/>
                  <a:gd name="T37" fmla="*/ 5 h 21"/>
                  <a:gd name="T38" fmla="*/ 0 w 38"/>
                  <a:gd name="T39" fmla="*/ 9 h 21"/>
                  <a:gd name="T40" fmla="*/ 0 w 38"/>
                  <a:gd name="T41" fmla="*/ 13 h 21"/>
                  <a:gd name="T42" fmla="*/ 0 w 38"/>
                  <a:gd name="T43" fmla="*/ 1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8" h="21">
                    <a:moveTo>
                      <a:pt x="0" y="13"/>
                    </a:moveTo>
                    <a:lnTo>
                      <a:pt x="0" y="13"/>
                    </a:lnTo>
                    <a:lnTo>
                      <a:pt x="2" y="17"/>
                    </a:lnTo>
                    <a:lnTo>
                      <a:pt x="6" y="19"/>
                    </a:lnTo>
                    <a:lnTo>
                      <a:pt x="13" y="21"/>
                    </a:lnTo>
                    <a:lnTo>
                      <a:pt x="21" y="21"/>
                    </a:lnTo>
                    <a:lnTo>
                      <a:pt x="21" y="21"/>
                    </a:lnTo>
                    <a:lnTo>
                      <a:pt x="27" y="18"/>
                    </a:lnTo>
                    <a:lnTo>
                      <a:pt x="33" y="15"/>
                    </a:lnTo>
                    <a:lnTo>
                      <a:pt x="37" y="12"/>
                    </a:lnTo>
                    <a:lnTo>
                      <a:pt x="38" y="8"/>
                    </a:lnTo>
                    <a:lnTo>
                      <a:pt x="38" y="8"/>
                    </a:lnTo>
                    <a:lnTo>
                      <a:pt x="35" y="4"/>
                    </a:lnTo>
                    <a:lnTo>
                      <a:pt x="30" y="1"/>
                    </a:lnTo>
                    <a:lnTo>
                      <a:pt x="24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3"/>
                    </a:lnTo>
                    <a:lnTo>
                      <a:pt x="3" y="5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4" name="Freeform 492"/>
              <p:cNvSpPr>
                <a:spLocks noEditPoints="1"/>
              </p:cNvSpPr>
              <p:nvPr/>
            </p:nvSpPr>
            <p:spPr bwMode="auto">
              <a:xfrm>
                <a:off x="673100" y="2333625"/>
                <a:ext cx="130175" cy="862013"/>
              </a:xfrm>
              <a:custGeom>
                <a:avLst/>
                <a:gdLst>
                  <a:gd name="T0" fmla="*/ 0 w 82"/>
                  <a:gd name="T1" fmla="*/ 12 h 543"/>
                  <a:gd name="T2" fmla="*/ 0 w 82"/>
                  <a:gd name="T3" fmla="*/ 12 h 543"/>
                  <a:gd name="T4" fmla="*/ 1 w 82"/>
                  <a:gd name="T5" fmla="*/ 20 h 543"/>
                  <a:gd name="T6" fmla="*/ 6 w 82"/>
                  <a:gd name="T7" fmla="*/ 43 h 543"/>
                  <a:gd name="T8" fmla="*/ 17 w 82"/>
                  <a:gd name="T9" fmla="*/ 110 h 543"/>
                  <a:gd name="T10" fmla="*/ 27 w 82"/>
                  <a:gd name="T11" fmla="*/ 182 h 543"/>
                  <a:gd name="T12" fmla="*/ 28 w 82"/>
                  <a:gd name="T13" fmla="*/ 207 h 543"/>
                  <a:gd name="T14" fmla="*/ 30 w 82"/>
                  <a:gd name="T15" fmla="*/ 219 h 543"/>
                  <a:gd name="T16" fmla="*/ 30 w 82"/>
                  <a:gd name="T17" fmla="*/ 219 h 543"/>
                  <a:gd name="T18" fmla="*/ 30 w 82"/>
                  <a:gd name="T19" fmla="*/ 221 h 543"/>
                  <a:gd name="T20" fmla="*/ 30 w 82"/>
                  <a:gd name="T21" fmla="*/ 221 h 543"/>
                  <a:gd name="T22" fmla="*/ 38 w 82"/>
                  <a:gd name="T23" fmla="*/ 224 h 543"/>
                  <a:gd name="T24" fmla="*/ 42 w 82"/>
                  <a:gd name="T25" fmla="*/ 228 h 543"/>
                  <a:gd name="T26" fmla="*/ 42 w 82"/>
                  <a:gd name="T27" fmla="*/ 228 h 543"/>
                  <a:gd name="T28" fmla="*/ 38 w 82"/>
                  <a:gd name="T29" fmla="*/ 191 h 543"/>
                  <a:gd name="T30" fmla="*/ 38 w 82"/>
                  <a:gd name="T31" fmla="*/ 191 h 543"/>
                  <a:gd name="T32" fmla="*/ 16 w 82"/>
                  <a:gd name="T33" fmla="*/ 7 h 543"/>
                  <a:gd name="T34" fmla="*/ 16 w 82"/>
                  <a:gd name="T35" fmla="*/ 7 h 543"/>
                  <a:gd name="T36" fmla="*/ 14 w 82"/>
                  <a:gd name="T37" fmla="*/ 3 h 543"/>
                  <a:gd name="T38" fmla="*/ 12 w 82"/>
                  <a:gd name="T39" fmla="*/ 0 h 543"/>
                  <a:gd name="T40" fmla="*/ 9 w 82"/>
                  <a:gd name="T41" fmla="*/ 0 h 543"/>
                  <a:gd name="T42" fmla="*/ 8 w 82"/>
                  <a:gd name="T43" fmla="*/ 0 h 543"/>
                  <a:gd name="T44" fmla="*/ 3 w 82"/>
                  <a:gd name="T45" fmla="*/ 2 h 543"/>
                  <a:gd name="T46" fmla="*/ 1 w 82"/>
                  <a:gd name="T47" fmla="*/ 3 h 543"/>
                  <a:gd name="T48" fmla="*/ 0 w 82"/>
                  <a:gd name="T49" fmla="*/ 12 h 543"/>
                  <a:gd name="T50" fmla="*/ 0 w 82"/>
                  <a:gd name="T51" fmla="*/ 12 h 543"/>
                  <a:gd name="T52" fmla="*/ 50 w 82"/>
                  <a:gd name="T53" fmla="*/ 377 h 543"/>
                  <a:gd name="T54" fmla="*/ 50 w 82"/>
                  <a:gd name="T55" fmla="*/ 377 h 543"/>
                  <a:gd name="T56" fmla="*/ 57 w 82"/>
                  <a:gd name="T57" fmla="*/ 436 h 543"/>
                  <a:gd name="T58" fmla="*/ 60 w 82"/>
                  <a:gd name="T59" fmla="*/ 487 h 543"/>
                  <a:gd name="T60" fmla="*/ 60 w 82"/>
                  <a:gd name="T61" fmla="*/ 487 h 543"/>
                  <a:gd name="T62" fmla="*/ 60 w 82"/>
                  <a:gd name="T63" fmla="*/ 499 h 543"/>
                  <a:gd name="T64" fmla="*/ 58 w 82"/>
                  <a:gd name="T65" fmla="*/ 509 h 543"/>
                  <a:gd name="T66" fmla="*/ 55 w 82"/>
                  <a:gd name="T67" fmla="*/ 515 h 543"/>
                  <a:gd name="T68" fmla="*/ 52 w 82"/>
                  <a:gd name="T69" fmla="*/ 520 h 543"/>
                  <a:gd name="T70" fmla="*/ 44 w 82"/>
                  <a:gd name="T71" fmla="*/ 528 h 543"/>
                  <a:gd name="T72" fmla="*/ 41 w 82"/>
                  <a:gd name="T73" fmla="*/ 532 h 543"/>
                  <a:gd name="T74" fmla="*/ 41 w 82"/>
                  <a:gd name="T75" fmla="*/ 532 h 543"/>
                  <a:gd name="T76" fmla="*/ 41 w 82"/>
                  <a:gd name="T77" fmla="*/ 536 h 543"/>
                  <a:gd name="T78" fmla="*/ 42 w 82"/>
                  <a:gd name="T79" fmla="*/ 540 h 543"/>
                  <a:gd name="T80" fmla="*/ 47 w 82"/>
                  <a:gd name="T81" fmla="*/ 542 h 543"/>
                  <a:gd name="T82" fmla="*/ 52 w 82"/>
                  <a:gd name="T83" fmla="*/ 543 h 543"/>
                  <a:gd name="T84" fmla="*/ 58 w 82"/>
                  <a:gd name="T85" fmla="*/ 543 h 543"/>
                  <a:gd name="T86" fmla="*/ 63 w 82"/>
                  <a:gd name="T87" fmla="*/ 542 h 543"/>
                  <a:gd name="T88" fmla="*/ 69 w 82"/>
                  <a:gd name="T89" fmla="*/ 541 h 543"/>
                  <a:gd name="T90" fmla="*/ 74 w 82"/>
                  <a:gd name="T91" fmla="*/ 537 h 543"/>
                  <a:gd name="T92" fmla="*/ 74 w 82"/>
                  <a:gd name="T93" fmla="*/ 537 h 543"/>
                  <a:gd name="T94" fmla="*/ 77 w 82"/>
                  <a:gd name="T95" fmla="*/ 533 h 543"/>
                  <a:gd name="T96" fmla="*/ 80 w 82"/>
                  <a:gd name="T97" fmla="*/ 526 h 543"/>
                  <a:gd name="T98" fmla="*/ 82 w 82"/>
                  <a:gd name="T99" fmla="*/ 514 h 543"/>
                  <a:gd name="T100" fmla="*/ 80 w 82"/>
                  <a:gd name="T101" fmla="*/ 500 h 543"/>
                  <a:gd name="T102" fmla="*/ 80 w 82"/>
                  <a:gd name="T103" fmla="*/ 500 h 543"/>
                  <a:gd name="T104" fmla="*/ 65 w 82"/>
                  <a:gd name="T105" fmla="*/ 374 h 543"/>
                  <a:gd name="T106" fmla="*/ 65 w 82"/>
                  <a:gd name="T107" fmla="*/ 374 h 543"/>
                  <a:gd name="T108" fmla="*/ 50 w 82"/>
                  <a:gd name="T109" fmla="*/ 377 h 543"/>
                  <a:gd name="T110" fmla="*/ 50 w 82"/>
                  <a:gd name="T111" fmla="*/ 377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2" h="543">
                    <a:moveTo>
                      <a:pt x="0" y="12"/>
                    </a:moveTo>
                    <a:lnTo>
                      <a:pt x="0" y="12"/>
                    </a:lnTo>
                    <a:lnTo>
                      <a:pt x="1" y="20"/>
                    </a:lnTo>
                    <a:lnTo>
                      <a:pt x="6" y="43"/>
                    </a:lnTo>
                    <a:lnTo>
                      <a:pt x="17" y="110"/>
                    </a:lnTo>
                    <a:lnTo>
                      <a:pt x="27" y="182"/>
                    </a:lnTo>
                    <a:lnTo>
                      <a:pt x="28" y="207"/>
                    </a:lnTo>
                    <a:lnTo>
                      <a:pt x="30" y="219"/>
                    </a:lnTo>
                    <a:lnTo>
                      <a:pt x="30" y="219"/>
                    </a:lnTo>
                    <a:lnTo>
                      <a:pt x="30" y="221"/>
                    </a:lnTo>
                    <a:lnTo>
                      <a:pt x="30" y="221"/>
                    </a:lnTo>
                    <a:lnTo>
                      <a:pt x="38" y="224"/>
                    </a:lnTo>
                    <a:lnTo>
                      <a:pt x="42" y="228"/>
                    </a:lnTo>
                    <a:lnTo>
                      <a:pt x="42" y="228"/>
                    </a:lnTo>
                    <a:lnTo>
                      <a:pt x="38" y="191"/>
                    </a:lnTo>
                    <a:lnTo>
                      <a:pt x="38" y="191"/>
                    </a:lnTo>
                    <a:lnTo>
                      <a:pt x="16" y="7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  <a:moveTo>
                      <a:pt x="50" y="377"/>
                    </a:moveTo>
                    <a:lnTo>
                      <a:pt x="50" y="377"/>
                    </a:lnTo>
                    <a:lnTo>
                      <a:pt x="57" y="436"/>
                    </a:lnTo>
                    <a:lnTo>
                      <a:pt x="60" y="487"/>
                    </a:lnTo>
                    <a:lnTo>
                      <a:pt x="60" y="487"/>
                    </a:lnTo>
                    <a:lnTo>
                      <a:pt x="60" y="499"/>
                    </a:lnTo>
                    <a:lnTo>
                      <a:pt x="58" y="509"/>
                    </a:lnTo>
                    <a:lnTo>
                      <a:pt x="55" y="515"/>
                    </a:lnTo>
                    <a:lnTo>
                      <a:pt x="52" y="520"/>
                    </a:lnTo>
                    <a:lnTo>
                      <a:pt x="44" y="528"/>
                    </a:lnTo>
                    <a:lnTo>
                      <a:pt x="41" y="532"/>
                    </a:lnTo>
                    <a:lnTo>
                      <a:pt x="41" y="532"/>
                    </a:lnTo>
                    <a:lnTo>
                      <a:pt x="41" y="536"/>
                    </a:lnTo>
                    <a:lnTo>
                      <a:pt x="42" y="540"/>
                    </a:lnTo>
                    <a:lnTo>
                      <a:pt x="47" y="542"/>
                    </a:lnTo>
                    <a:lnTo>
                      <a:pt x="52" y="543"/>
                    </a:lnTo>
                    <a:lnTo>
                      <a:pt x="58" y="543"/>
                    </a:lnTo>
                    <a:lnTo>
                      <a:pt x="63" y="542"/>
                    </a:lnTo>
                    <a:lnTo>
                      <a:pt x="69" y="541"/>
                    </a:lnTo>
                    <a:lnTo>
                      <a:pt x="74" y="537"/>
                    </a:lnTo>
                    <a:lnTo>
                      <a:pt x="74" y="537"/>
                    </a:lnTo>
                    <a:lnTo>
                      <a:pt x="77" y="533"/>
                    </a:lnTo>
                    <a:lnTo>
                      <a:pt x="80" y="526"/>
                    </a:lnTo>
                    <a:lnTo>
                      <a:pt x="82" y="514"/>
                    </a:lnTo>
                    <a:lnTo>
                      <a:pt x="80" y="500"/>
                    </a:lnTo>
                    <a:lnTo>
                      <a:pt x="80" y="500"/>
                    </a:lnTo>
                    <a:lnTo>
                      <a:pt x="65" y="374"/>
                    </a:lnTo>
                    <a:lnTo>
                      <a:pt x="65" y="374"/>
                    </a:lnTo>
                    <a:lnTo>
                      <a:pt x="50" y="377"/>
                    </a:lnTo>
                    <a:lnTo>
                      <a:pt x="50" y="377"/>
                    </a:lnTo>
                    <a:close/>
                  </a:path>
                </a:pathLst>
              </a:custGeom>
              <a:solidFill>
                <a:srgbClr val="0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5" name="Freeform 493"/>
              <p:cNvSpPr>
                <a:spLocks/>
              </p:cNvSpPr>
              <p:nvPr/>
            </p:nvSpPr>
            <p:spPr bwMode="auto">
              <a:xfrm>
                <a:off x="709613" y="2352675"/>
                <a:ext cx="38100" cy="28575"/>
              </a:xfrm>
              <a:custGeom>
                <a:avLst/>
                <a:gdLst>
                  <a:gd name="T0" fmla="*/ 24 w 24"/>
                  <a:gd name="T1" fmla="*/ 18 h 18"/>
                  <a:gd name="T2" fmla="*/ 21 w 24"/>
                  <a:gd name="T3" fmla="*/ 15 h 18"/>
                  <a:gd name="T4" fmla="*/ 19 w 24"/>
                  <a:gd name="T5" fmla="*/ 14 h 18"/>
                  <a:gd name="T6" fmla="*/ 16 w 24"/>
                  <a:gd name="T7" fmla="*/ 13 h 18"/>
                  <a:gd name="T8" fmla="*/ 15 w 24"/>
                  <a:gd name="T9" fmla="*/ 11 h 18"/>
                  <a:gd name="T10" fmla="*/ 13 w 24"/>
                  <a:gd name="T11" fmla="*/ 10 h 18"/>
                  <a:gd name="T12" fmla="*/ 12 w 24"/>
                  <a:gd name="T13" fmla="*/ 9 h 18"/>
                  <a:gd name="T14" fmla="*/ 10 w 24"/>
                  <a:gd name="T15" fmla="*/ 8 h 18"/>
                  <a:gd name="T16" fmla="*/ 8 w 24"/>
                  <a:gd name="T17" fmla="*/ 6 h 18"/>
                  <a:gd name="T18" fmla="*/ 8 w 24"/>
                  <a:gd name="T19" fmla="*/ 6 h 18"/>
                  <a:gd name="T20" fmla="*/ 7 w 24"/>
                  <a:gd name="T21" fmla="*/ 5 h 18"/>
                  <a:gd name="T22" fmla="*/ 5 w 24"/>
                  <a:gd name="T23" fmla="*/ 5 h 18"/>
                  <a:gd name="T24" fmla="*/ 5 w 24"/>
                  <a:gd name="T25" fmla="*/ 4 h 18"/>
                  <a:gd name="T26" fmla="*/ 5 w 24"/>
                  <a:gd name="T27" fmla="*/ 4 h 18"/>
                  <a:gd name="T28" fmla="*/ 4 w 24"/>
                  <a:gd name="T29" fmla="*/ 3 h 18"/>
                  <a:gd name="T30" fmla="*/ 4 w 24"/>
                  <a:gd name="T31" fmla="*/ 3 h 18"/>
                  <a:gd name="T32" fmla="*/ 0 w 24"/>
                  <a:gd name="T33" fmla="*/ 1 h 18"/>
                  <a:gd name="T34" fmla="*/ 0 w 24"/>
                  <a:gd name="T35" fmla="*/ 0 h 18"/>
                  <a:gd name="T36" fmla="*/ 0 w 24"/>
                  <a:gd name="T37" fmla="*/ 0 h 18"/>
                  <a:gd name="T38" fmla="*/ 2 w 24"/>
                  <a:gd name="T39" fmla="*/ 0 h 18"/>
                  <a:gd name="T40" fmla="*/ 2 w 24"/>
                  <a:gd name="T41" fmla="*/ 0 h 18"/>
                  <a:gd name="T42" fmla="*/ 4 w 24"/>
                  <a:gd name="T43" fmla="*/ 0 h 18"/>
                  <a:gd name="T44" fmla="*/ 4 w 24"/>
                  <a:gd name="T45" fmla="*/ 0 h 18"/>
                  <a:gd name="T46" fmla="*/ 4 w 24"/>
                  <a:gd name="T47" fmla="*/ 0 h 18"/>
                  <a:gd name="T48" fmla="*/ 4 w 24"/>
                  <a:gd name="T49" fmla="*/ 0 h 18"/>
                  <a:gd name="T50" fmla="*/ 5 w 24"/>
                  <a:gd name="T51" fmla="*/ 0 h 18"/>
                  <a:gd name="T52" fmla="*/ 5 w 24"/>
                  <a:gd name="T53" fmla="*/ 0 h 18"/>
                  <a:gd name="T54" fmla="*/ 5 w 24"/>
                  <a:gd name="T55" fmla="*/ 0 h 18"/>
                  <a:gd name="T56" fmla="*/ 5 w 24"/>
                  <a:gd name="T57" fmla="*/ 0 h 18"/>
                  <a:gd name="T58" fmla="*/ 5 w 24"/>
                  <a:gd name="T59" fmla="*/ 0 h 18"/>
                  <a:gd name="T60" fmla="*/ 7 w 24"/>
                  <a:gd name="T61" fmla="*/ 1 h 18"/>
                  <a:gd name="T62" fmla="*/ 7 w 24"/>
                  <a:gd name="T63" fmla="*/ 1 h 18"/>
                  <a:gd name="T64" fmla="*/ 7 w 24"/>
                  <a:gd name="T65" fmla="*/ 1 h 18"/>
                  <a:gd name="T66" fmla="*/ 8 w 24"/>
                  <a:gd name="T67" fmla="*/ 3 h 18"/>
                  <a:gd name="T68" fmla="*/ 8 w 24"/>
                  <a:gd name="T69" fmla="*/ 3 h 18"/>
                  <a:gd name="T70" fmla="*/ 10 w 24"/>
                  <a:gd name="T71" fmla="*/ 4 h 18"/>
                  <a:gd name="T72" fmla="*/ 10 w 24"/>
                  <a:gd name="T73" fmla="*/ 5 h 18"/>
                  <a:gd name="T74" fmla="*/ 12 w 24"/>
                  <a:gd name="T75" fmla="*/ 6 h 18"/>
                  <a:gd name="T76" fmla="*/ 13 w 24"/>
                  <a:gd name="T77" fmla="*/ 8 h 18"/>
                  <a:gd name="T78" fmla="*/ 15 w 24"/>
                  <a:gd name="T79" fmla="*/ 9 h 18"/>
                  <a:gd name="T80" fmla="*/ 16 w 24"/>
                  <a:gd name="T81" fmla="*/ 10 h 18"/>
                  <a:gd name="T82" fmla="*/ 18 w 24"/>
                  <a:gd name="T83" fmla="*/ 11 h 18"/>
                  <a:gd name="T84" fmla="*/ 19 w 24"/>
                  <a:gd name="T85" fmla="*/ 13 h 18"/>
                  <a:gd name="T86" fmla="*/ 21 w 24"/>
                  <a:gd name="T87" fmla="*/ 14 h 18"/>
                  <a:gd name="T88" fmla="*/ 23 w 24"/>
                  <a:gd name="T89" fmla="*/ 17 h 18"/>
                  <a:gd name="T90" fmla="*/ 24 w 24"/>
                  <a:gd name="T91" fmla="*/ 18 h 18"/>
                  <a:gd name="T92" fmla="*/ 24 w 24"/>
                  <a:gd name="T9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" h="18">
                    <a:moveTo>
                      <a:pt x="24" y="18"/>
                    </a:moveTo>
                    <a:lnTo>
                      <a:pt x="21" y="15"/>
                    </a:lnTo>
                    <a:lnTo>
                      <a:pt x="19" y="14"/>
                    </a:lnTo>
                    <a:lnTo>
                      <a:pt x="16" y="13"/>
                    </a:lnTo>
                    <a:lnTo>
                      <a:pt x="15" y="11"/>
                    </a:lnTo>
                    <a:lnTo>
                      <a:pt x="13" y="10"/>
                    </a:lnTo>
                    <a:lnTo>
                      <a:pt x="12" y="9"/>
                    </a:lnTo>
                    <a:lnTo>
                      <a:pt x="10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7" y="5"/>
                    </a:lnTo>
                    <a:lnTo>
                      <a:pt x="5" y="5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10" y="4"/>
                    </a:lnTo>
                    <a:lnTo>
                      <a:pt x="10" y="5"/>
                    </a:lnTo>
                    <a:lnTo>
                      <a:pt x="12" y="6"/>
                    </a:lnTo>
                    <a:lnTo>
                      <a:pt x="13" y="8"/>
                    </a:lnTo>
                    <a:lnTo>
                      <a:pt x="15" y="9"/>
                    </a:lnTo>
                    <a:lnTo>
                      <a:pt x="16" y="10"/>
                    </a:lnTo>
                    <a:lnTo>
                      <a:pt x="18" y="11"/>
                    </a:lnTo>
                    <a:lnTo>
                      <a:pt x="19" y="13"/>
                    </a:lnTo>
                    <a:lnTo>
                      <a:pt x="21" y="14"/>
                    </a:lnTo>
                    <a:lnTo>
                      <a:pt x="23" y="17"/>
                    </a:lnTo>
                    <a:lnTo>
                      <a:pt x="24" y="18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257D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6" name="Freeform 494"/>
              <p:cNvSpPr>
                <a:spLocks/>
              </p:cNvSpPr>
              <p:nvPr/>
            </p:nvSpPr>
            <p:spPr bwMode="auto">
              <a:xfrm>
                <a:off x="398463" y="2176463"/>
                <a:ext cx="546100" cy="298450"/>
              </a:xfrm>
              <a:custGeom>
                <a:avLst/>
                <a:gdLst>
                  <a:gd name="T0" fmla="*/ 162 w 344"/>
                  <a:gd name="T1" fmla="*/ 15 h 188"/>
                  <a:gd name="T2" fmla="*/ 124 w 344"/>
                  <a:gd name="T3" fmla="*/ 5 h 188"/>
                  <a:gd name="T4" fmla="*/ 117 w 344"/>
                  <a:gd name="T5" fmla="*/ 23 h 188"/>
                  <a:gd name="T6" fmla="*/ 120 w 344"/>
                  <a:gd name="T7" fmla="*/ 33 h 188"/>
                  <a:gd name="T8" fmla="*/ 86 w 344"/>
                  <a:gd name="T9" fmla="*/ 18 h 188"/>
                  <a:gd name="T10" fmla="*/ 79 w 344"/>
                  <a:gd name="T11" fmla="*/ 33 h 188"/>
                  <a:gd name="T12" fmla="*/ 125 w 344"/>
                  <a:gd name="T13" fmla="*/ 82 h 188"/>
                  <a:gd name="T14" fmla="*/ 71 w 344"/>
                  <a:gd name="T15" fmla="*/ 45 h 188"/>
                  <a:gd name="T16" fmla="*/ 40 w 344"/>
                  <a:gd name="T17" fmla="*/ 43 h 188"/>
                  <a:gd name="T18" fmla="*/ 40 w 344"/>
                  <a:gd name="T19" fmla="*/ 56 h 188"/>
                  <a:gd name="T20" fmla="*/ 97 w 344"/>
                  <a:gd name="T21" fmla="*/ 79 h 188"/>
                  <a:gd name="T22" fmla="*/ 37 w 344"/>
                  <a:gd name="T23" fmla="*/ 68 h 188"/>
                  <a:gd name="T24" fmla="*/ 0 w 344"/>
                  <a:gd name="T25" fmla="*/ 92 h 188"/>
                  <a:gd name="T26" fmla="*/ 16 w 344"/>
                  <a:gd name="T27" fmla="*/ 101 h 188"/>
                  <a:gd name="T28" fmla="*/ 59 w 344"/>
                  <a:gd name="T29" fmla="*/ 96 h 188"/>
                  <a:gd name="T30" fmla="*/ 16 w 344"/>
                  <a:gd name="T31" fmla="*/ 108 h 188"/>
                  <a:gd name="T32" fmla="*/ 5 w 344"/>
                  <a:gd name="T33" fmla="*/ 125 h 188"/>
                  <a:gd name="T34" fmla="*/ 18 w 344"/>
                  <a:gd name="T35" fmla="*/ 133 h 188"/>
                  <a:gd name="T36" fmla="*/ 40 w 344"/>
                  <a:gd name="T37" fmla="*/ 138 h 188"/>
                  <a:gd name="T38" fmla="*/ 111 w 344"/>
                  <a:gd name="T39" fmla="*/ 107 h 188"/>
                  <a:gd name="T40" fmla="*/ 51 w 344"/>
                  <a:gd name="T41" fmla="*/ 149 h 188"/>
                  <a:gd name="T42" fmla="*/ 52 w 344"/>
                  <a:gd name="T43" fmla="*/ 168 h 188"/>
                  <a:gd name="T44" fmla="*/ 78 w 344"/>
                  <a:gd name="T45" fmla="*/ 176 h 188"/>
                  <a:gd name="T46" fmla="*/ 116 w 344"/>
                  <a:gd name="T47" fmla="*/ 149 h 188"/>
                  <a:gd name="T48" fmla="*/ 144 w 344"/>
                  <a:gd name="T49" fmla="*/ 117 h 188"/>
                  <a:gd name="T50" fmla="*/ 122 w 344"/>
                  <a:gd name="T51" fmla="*/ 157 h 188"/>
                  <a:gd name="T52" fmla="*/ 136 w 344"/>
                  <a:gd name="T53" fmla="*/ 186 h 188"/>
                  <a:gd name="T54" fmla="*/ 166 w 344"/>
                  <a:gd name="T55" fmla="*/ 177 h 188"/>
                  <a:gd name="T56" fmla="*/ 170 w 344"/>
                  <a:gd name="T57" fmla="*/ 142 h 188"/>
                  <a:gd name="T58" fmla="*/ 173 w 344"/>
                  <a:gd name="T59" fmla="*/ 138 h 188"/>
                  <a:gd name="T60" fmla="*/ 214 w 344"/>
                  <a:gd name="T61" fmla="*/ 180 h 188"/>
                  <a:gd name="T62" fmla="*/ 246 w 344"/>
                  <a:gd name="T63" fmla="*/ 175 h 188"/>
                  <a:gd name="T64" fmla="*/ 234 w 344"/>
                  <a:gd name="T65" fmla="*/ 143 h 188"/>
                  <a:gd name="T66" fmla="*/ 190 w 344"/>
                  <a:gd name="T67" fmla="*/ 111 h 188"/>
                  <a:gd name="T68" fmla="*/ 204 w 344"/>
                  <a:gd name="T69" fmla="*/ 111 h 188"/>
                  <a:gd name="T70" fmla="*/ 253 w 344"/>
                  <a:gd name="T71" fmla="*/ 158 h 188"/>
                  <a:gd name="T72" fmla="*/ 280 w 344"/>
                  <a:gd name="T73" fmla="*/ 156 h 188"/>
                  <a:gd name="T74" fmla="*/ 293 w 344"/>
                  <a:gd name="T75" fmla="*/ 138 h 188"/>
                  <a:gd name="T76" fmla="*/ 247 w 344"/>
                  <a:gd name="T77" fmla="*/ 105 h 188"/>
                  <a:gd name="T78" fmla="*/ 288 w 344"/>
                  <a:gd name="T79" fmla="*/ 126 h 188"/>
                  <a:gd name="T80" fmla="*/ 315 w 344"/>
                  <a:gd name="T81" fmla="*/ 134 h 188"/>
                  <a:gd name="T82" fmla="*/ 334 w 344"/>
                  <a:gd name="T83" fmla="*/ 107 h 188"/>
                  <a:gd name="T84" fmla="*/ 293 w 344"/>
                  <a:gd name="T85" fmla="*/ 93 h 188"/>
                  <a:gd name="T86" fmla="*/ 250 w 344"/>
                  <a:gd name="T87" fmla="*/ 87 h 188"/>
                  <a:gd name="T88" fmla="*/ 325 w 344"/>
                  <a:gd name="T89" fmla="*/ 87 h 188"/>
                  <a:gd name="T90" fmla="*/ 344 w 344"/>
                  <a:gd name="T91" fmla="*/ 76 h 188"/>
                  <a:gd name="T92" fmla="*/ 328 w 344"/>
                  <a:gd name="T93" fmla="*/ 51 h 188"/>
                  <a:gd name="T94" fmla="*/ 277 w 344"/>
                  <a:gd name="T95" fmla="*/ 64 h 188"/>
                  <a:gd name="T96" fmla="*/ 317 w 344"/>
                  <a:gd name="T97" fmla="*/ 46 h 188"/>
                  <a:gd name="T98" fmla="*/ 304 w 344"/>
                  <a:gd name="T99" fmla="*/ 29 h 188"/>
                  <a:gd name="T100" fmla="*/ 260 w 344"/>
                  <a:gd name="T101" fmla="*/ 45 h 188"/>
                  <a:gd name="T102" fmla="*/ 263 w 344"/>
                  <a:gd name="T103" fmla="*/ 38 h 188"/>
                  <a:gd name="T104" fmla="*/ 276 w 344"/>
                  <a:gd name="T105" fmla="*/ 18 h 188"/>
                  <a:gd name="T106" fmla="*/ 250 w 344"/>
                  <a:gd name="T107" fmla="*/ 11 h 188"/>
                  <a:gd name="T108" fmla="*/ 236 w 344"/>
                  <a:gd name="T109" fmla="*/ 19 h 188"/>
                  <a:gd name="T110" fmla="*/ 236 w 344"/>
                  <a:gd name="T111" fmla="*/ 4 h 188"/>
                  <a:gd name="T112" fmla="*/ 192 w 344"/>
                  <a:gd name="T113" fmla="*/ 10 h 188"/>
                  <a:gd name="T114" fmla="*/ 184 w 344"/>
                  <a:gd name="T115" fmla="*/ 56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44" h="188">
                    <a:moveTo>
                      <a:pt x="179" y="65"/>
                    </a:moveTo>
                    <a:lnTo>
                      <a:pt x="179" y="65"/>
                    </a:lnTo>
                    <a:lnTo>
                      <a:pt x="173" y="48"/>
                    </a:lnTo>
                    <a:lnTo>
                      <a:pt x="165" y="23"/>
                    </a:lnTo>
                    <a:lnTo>
                      <a:pt x="165" y="23"/>
                    </a:lnTo>
                    <a:lnTo>
                      <a:pt x="162" y="15"/>
                    </a:lnTo>
                    <a:lnTo>
                      <a:pt x="160" y="9"/>
                    </a:lnTo>
                    <a:lnTo>
                      <a:pt x="157" y="5"/>
                    </a:lnTo>
                    <a:lnTo>
                      <a:pt x="152" y="4"/>
                    </a:lnTo>
                    <a:lnTo>
                      <a:pt x="152" y="4"/>
                    </a:lnTo>
                    <a:lnTo>
                      <a:pt x="135" y="4"/>
                    </a:lnTo>
                    <a:lnTo>
                      <a:pt x="124" y="5"/>
                    </a:lnTo>
                    <a:lnTo>
                      <a:pt x="120" y="6"/>
                    </a:lnTo>
                    <a:lnTo>
                      <a:pt x="119" y="7"/>
                    </a:lnTo>
                    <a:lnTo>
                      <a:pt x="119" y="7"/>
                    </a:lnTo>
                    <a:lnTo>
                      <a:pt x="117" y="13"/>
                    </a:lnTo>
                    <a:lnTo>
                      <a:pt x="116" y="18"/>
                    </a:lnTo>
                    <a:lnTo>
                      <a:pt x="117" y="23"/>
                    </a:lnTo>
                    <a:lnTo>
                      <a:pt x="119" y="27"/>
                    </a:lnTo>
                    <a:lnTo>
                      <a:pt x="119" y="27"/>
                    </a:lnTo>
                    <a:lnTo>
                      <a:pt x="124" y="38"/>
                    </a:lnTo>
                    <a:lnTo>
                      <a:pt x="127" y="46"/>
                    </a:lnTo>
                    <a:lnTo>
                      <a:pt x="127" y="46"/>
                    </a:lnTo>
                    <a:lnTo>
                      <a:pt x="120" y="33"/>
                    </a:lnTo>
                    <a:lnTo>
                      <a:pt x="113" y="24"/>
                    </a:lnTo>
                    <a:lnTo>
                      <a:pt x="108" y="18"/>
                    </a:lnTo>
                    <a:lnTo>
                      <a:pt x="108" y="18"/>
                    </a:lnTo>
                    <a:lnTo>
                      <a:pt x="101" y="16"/>
                    </a:lnTo>
                    <a:lnTo>
                      <a:pt x="94" y="16"/>
                    </a:lnTo>
                    <a:lnTo>
                      <a:pt x="86" y="18"/>
                    </a:lnTo>
                    <a:lnTo>
                      <a:pt x="81" y="20"/>
                    </a:lnTo>
                    <a:lnTo>
                      <a:pt x="81" y="20"/>
                    </a:lnTo>
                    <a:lnTo>
                      <a:pt x="78" y="23"/>
                    </a:lnTo>
                    <a:lnTo>
                      <a:pt x="76" y="27"/>
                    </a:lnTo>
                    <a:lnTo>
                      <a:pt x="76" y="29"/>
                    </a:lnTo>
                    <a:lnTo>
                      <a:pt x="79" y="33"/>
                    </a:lnTo>
                    <a:lnTo>
                      <a:pt x="79" y="33"/>
                    </a:lnTo>
                    <a:lnTo>
                      <a:pt x="92" y="46"/>
                    </a:lnTo>
                    <a:lnTo>
                      <a:pt x="106" y="60"/>
                    </a:lnTo>
                    <a:lnTo>
                      <a:pt x="106" y="60"/>
                    </a:lnTo>
                    <a:lnTo>
                      <a:pt x="117" y="74"/>
                    </a:lnTo>
                    <a:lnTo>
                      <a:pt x="125" y="82"/>
                    </a:lnTo>
                    <a:lnTo>
                      <a:pt x="125" y="82"/>
                    </a:lnTo>
                    <a:lnTo>
                      <a:pt x="114" y="75"/>
                    </a:lnTo>
                    <a:lnTo>
                      <a:pt x="97" y="61"/>
                    </a:lnTo>
                    <a:lnTo>
                      <a:pt x="97" y="61"/>
                    </a:lnTo>
                    <a:lnTo>
                      <a:pt x="86" y="52"/>
                    </a:lnTo>
                    <a:lnTo>
                      <a:pt x="71" y="45"/>
                    </a:lnTo>
                    <a:lnTo>
                      <a:pt x="65" y="41"/>
                    </a:lnTo>
                    <a:lnTo>
                      <a:pt x="59" y="38"/>
                    </a:lnTo>
                    <a:lnTo>
                      <a:pt x="52" y="38"/>
                    </a:lnTo>
                    <a:lnTo>
                      <a:pt x="48" y="39"/>
                    </a:lnTo>
                    <a:lnTo>
                      <a:pt x="48" y="39"/>
                    </a:lnTo>
                    <a:lnTo>
                      <a:pt x="40" y="43"/>
                    </a:lnTo>
                    <a:lnTo>
                      <a:pt x="33" y="48"/>
                    </a:lnTo>
                    <a:lnTo>
                      <a:pt x="32" y="50"/>
                    </a:lnTo>
                    <a:lnTo>
                      <a:pt x="33" y="52"/>
                    </a:lnTo>
                    <a:lnTo>
                      <a:pt x="35" y="55"/>
                    </a:lnTo>
                    <a:lnTo>
                      <a:pt x="40" y="56"/>
                    </a:lnTo>
                    <a:lnTo>
                      <a:pt x="40" y="56"/>
                    </a:lnTo>
                    <a:lnTo>
                      <a:pt x="49" y="60"/>
                    </a:lnTo>
                    <a:lnTo>
                      <a:pt x="59" y="62"/>
                    </a:lnTo>
                    <a:lnTo>
                      <a:pt x="68" y="64"/>
                    </a:lnTo>
                    <a:lnTo>
                      <a:pt x="75" y="66"/>
                    </a:lnTo>
                    <a:lnTo>
                      <a:pt x="75" y="66"/>
                    </a:lnTo>
                    <a:lnTo>
                      <a:pt x="97" y="79"/>
                    </a:lnTo>
                    <a:lnTo>
                      <a:pt x="97" y="79"/>
                    </a:lnTo>
                    <a:lnTo>
                      <a:pt x="90" y="76"/>
                    </a:lnTo>
                    <a:lnTo>
                      <a:pt x="73" y="71"/>
                    </a:lnTo>
                    <a:lnTo>
                      <a:pt x="54" y="68"/>
                    </a:lnTo>
                    <a:lnTo>
                      <a:pt x="44" y="66"/>
                    </a:lnTo>
                    <a:lnTo>
                      <a:pt x="37" y="68"/>
                    </a:lnTo>
                    <a:lnTo>
                      <a:pt x="37" y="68"/>
                    </a:lnTo>
                    <a:lnTo>
                      <a:pt x="24" y="71"/>
                    </a:lnTo>
                    <a:lnTo>
                      <a:pt x="11" y="78"/>
                    </a:lnTo>
                    <a:lnTo>
                      <a:pt x="3" y="85"/>
                    </a:lnTo>
                    <a:lnTo>
                      <a:pt x="0" y="88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0" y="94"/>
                    </a:lnTo>
                    <a:lnTo>
                      <a:pt x="2" y="97"/>
                    </a:lnTo>
                    <a:lnTo>
                      <a:pt x="5" y="98"/>
                    </a:lnTo>
                    <a:lnTo>
                      <a:pt x="8" y="99"/>
                    </a:lnTo>
                    <a:lnTo>
                      <a:pt x="16" y="101"/>
                    </a:lnTo>
                    <a:lnTo>
                      <a:pt x="25" y="99"/>
                    </a:lnTo>
                    <a:lnTo>
                      <a:pt x="25" y="99"/>
                    </a:lnTo>
                    <a:lnTo>
                      <a:pt x="44" y="97"/>
                    </a:lnTo>
                    <a:lnTo>
                      <a:pt x="52" y="96"/>
                    </a:lnTo>
                    <a:lnTo>
                      <a:pt x="59" y="96"/>
                    </a:lnTo>
                    <a:lnTo>
                      <a:pt x="59" y="96"/>
                    </a:lnTo>
                    <a:lnTo>
                      <a:pt x="60" y="96"/>
                    </a:lnTo>
                    <a:lnTo>
                      <a:pt x="57" y="97"/>
                    </a:lnTo>
                    <a:lnTo>
                      <a:pt x="44" y="98"/>
                    </a:lnTo>
                    <a:lnTo>
                      <a:pt x="27" y="103"/>
                    </a:lnTo>
                    <a:lnTo>
                      <a:pt x="21" y="106"/>
                    </a:lnTo>
                    <a:lnTo>
                      <a:pt x="16" y="108"/>
                    </a:lnTo>
                    <a:lnTo>
                      <a:pt x="16" y="108"/>
                    </a:lnTo>
                    <a:lnTo>
                      <a:pt x="8" y="115"/>
                    </a:lnTo>
                    <a:lnTo>
                      <a:pt x="5" y="120"/>
                    </a:lnTo>
                    <a:lnTo>
                      <a:pt x="5" y="122"/>
                    </a:lnTo>
                    <a:lnTo>
                      <a:pt x="5" y="124"/>
                    </a:lnTo>
                    <a:lnTo>
                      <a:pt x="5" y="125"/>
                    </a:lnTo>
                    <a:lnTo>
                      <a:pt x="8" y="126"/>
                    </a:lnTo>
                    <a:lnTo>
                      <a:pt x="8" y="126"/>
                    </a:lnTo>
                    <a:lnTo>
                      <a:pt x="14" y="129"/>
                    </a:lnTo>
                    <a:lnTo>
                      <a:pt x="16" y="130"/>
                    </a:lnTo>
                    <a:lnTo>
                      <a:pt x="18" y="133"/>
                    </a:lnTo>
                    <a:lnTo>
                      <a:pt x="18" y="133"/>
                    </a:lnTo>
                    <a:lnTo>
                      <a:pt x="19" y="138"/>
                    </a:lnTo>
                    <a:lnTo>
                      <a:pt x="22" y="142"/>
                    </a:lnTo>
                    <a:lnTo>
                      <a:pt x="24" y="142"/>
                    </a:lnTo>
                    <a:lnTo>
                      <a:pt x="29" y="142"/>
                    </a:lnTo>
                    <a:lnTo>
                      <a:pt x="40" y="138"/>
                    </a:lnTo>
                    <a:lnTo>
                      <a:pt x="40" y="138"/>
                    </a:lnTo>
                    <a:lnTo>
                      <a:pt x="51" y="131"/>
                    </a:lnTo>
                    <a:lnTo>
                      <a:pt x="60" y="126"/>
                    </a:lnTo>
                    <a:lnTo>
                      <a:pt x="70" y="121"/>
                    </a:lnTo>
                    <a:lnTo>
                      <a:pt x="81" y="117"/>
                    </a:lnTo>
                    <a:lnTo>
                      <a:pt x="81" y="117"/>
                    </a:lnTo>
                    <a:lnTo>
                      <a:pt x="111" y="107"/>
                    </a:lnTo>
                    <a:lnTo>
                      <a:pt x="111" y="107"/>
                    </a:lnTo>
                    <a:lnTo>
                      <a:pt x="84" y="124"/>
                    </a:lnTo>
                    <a:lnTo>
                      <a:pt x="63" y="138"/>
                    </a:lnTo>
                    <a:lnTo>
                      <a:pt x="56" y="144"/>
                    </a:lnTo>
                    <a:lnTo>
                      <a:pt x="51" y="149"/>
                    </a:lnTo>
                    <a:lnTo>
                      <a:pt x="51" y="149"/>
                    </a:lnTo>
                    <a:lnTo>
                      <a:pt x="48" y="158"/>
                    </a:lnTo>
                    <a:lnTo>
                      <a:pt x="46" y="163"/>
                    </a:lnTo>
                    <a:lnTo>
                      <a:pt x="46" y="165"/>
                    </a:lnTo>
                    <a:lnTo>
                      <a:pt x="48" y="166"/>
                    </a:lnTo>
                    <a:lnTo>
                      <a:pt x="52" y="168"/>
                    </a:lnTo>
                    <a:lnTo>
                      <a:pt x="52" y="168"/>
                    </a:lnTo>
                    <a:lnTo>
                      <a:pt x="59" y="171"/>
                    </a:lnTo>
                    <a:lnTo>
                      <a:pt x="63" y="174"/>
                    </a:lnTo>
                    <a:lnTo>
                      <a:pt x="70" y="176"/>
                    </a:lnTo>
                    <a:lnTo>
                      <a:pt x="73" y="177"/>
                    </a:lnTo>
                    <a:lnTo>
                      <a:pt x="78" y="176"/>
                    </a:lnTo>
                    <a:lnTo>
                      <a:pt x="78" y="176"/>
                    </a:lnTo>
                    <a:lnTo>
                      <a:pt x="87" y="175"/>
                    </a:lnTo>
                    <a:lnTo>
                      <a:pt x="95" y="172"/>
                    </a:lnTo>
                    <a:lnTo>
                      <a:pt x="101" y="167"/>
                    </a:lnTo>
                    <a:lnTo>
                      <a:pt x="106" y="161"/>
                    </a:lnTo>
                    <a:lnTo>
                      <a:pt x="106" y="161"/>
                    </a:lnTo>
                    <a:lnTo>
                      <a:pt x="116" y="149"/>
                    </a:lnTo>
                    <a:lnTo>
                      <a:pt x="125" y="139"/>
                    </a:lnTo>
                    <a:lnTo>
                      <a:pt x="125" y="139"/>
                    </a:lnTo>
                    <a:lnTo>
                      <a:pt x="136" y="125"/>
                    </a:lnTo>
                    <a:lnTo>
                      <a:pt x="141" y="120"/>
                    </a:lnTo>
                    <a:lnTo>
                      <a:pt x="144" y="117"/>
                    </a:lnTo>
                    <a:lnTo>
                      <a:pt x="144" y="117"/>
                    </a:lnTo>
                    <a:lnTo>
                      <a:pt x="141" y="122"/>
                    </a:lnTo>
                    <a:lnTo>
                      <a:pt x="135" y="133"/>
                    </a:lnTo>
                    <a:lnTo>
                      <a:pt x="127" y="145"/>
                    </a:lnTo>
                    <a:lnTo>
                      <a:pt x="124" y="152"/>
                    </a:lnTo>
                    <a:lnTo>
                      <a:pt x="122" y="157"/>
                    </a:lnTo>
                    <a:lnTo>
                      <a:pt x="122" y="157"/>
                    </a:lnTo>
                    <a:lnTo>
                      <a:pt x="122" y="167"/>
                    </a:lnTo>
                    <a:lnTo>
                      <a:pt x="124" y="172"/>
                    </a:lnTo>
                    <a:lnTo>
                      <a:pt x="124" y="177"/>
                    </a:lnTo>
                    <a:lnTo>
                      <a:pt x="127" y="181"/>
                    </a:lnTo>
                    <a:lnTo>
                      <a:pt x="132" y="185"/>
                    </a:lnTo>
                    <a:lnTo>
                      <a:pt x="136" y="186"/>
                    </a:lnTo>
                    <a:lnTo>
                      <a:pt x="144" y="188"/>
                    </a:lnTo>
                    <a:lnTo>
                      <a:pt x="144" y="188"/>
                    </a:lnTo>
                    <a:lnTo>
                      <a:pt x="157" y="185"/>
                    </a:lnTo>
                    <a:lnTo>
                      <a:pt x="162" y="184"/>
                    </a:lnTo>
                    <a:lnTo>
                      <a:pt x="163" y="183"/>
                    </a:lnTo>
                    <a:lnTo>
                      <a:pt x="166" y="177"/>
                    </a:lnTo>
                    <a:lnTo>
                      <a:pt x="168" y="171"/>
                    </a:lnTo>
                    <a:lnTo>
                      <a:pt x="168" y="171"/>
                    </a:lnTo>
                    <a:lnTo>
                      <a:pt x="170" y="163"/>
                    </a:lnTo>
                    <a:lnTo>
                      <a:pt x="170" y="156"/>
                    </a:lnTo>
                    <a:lnTo>
                      <a:pt x="170" y="142"/>
                    </a:lnTo>
                    <a:lnTo>
                      <a:pt x="170" y="142"/>
                    </a:lnTo>
                    <a:lnTo>
                      <a:pt x="170" y="130"/>
                    </a:lnTo>
                    <a:lnTo>
                      <a:pt x="171" y="122"/>
                    </a:lnTo>
                    <a:lnTo>
                      <a:pt x="171" y="122"/>
                    </a:lnTo>
                    <a:lnTo>
                      <a:pt x="170" y="126"/>
                    </a:lnTo>
                    <a:lnTo>
                      <a:pt x="170" y="131"/>
                    </a:lnTo>
                    <a:lnTo>
                      <a:pt x="173" y="138"/>
                    </a:lnTo>
                    <a:lnTo>
                      <a:pt x="173" y="138"/>
                    </a:lnTo>
                    <a:lnTo>
                      <a:pt x="181" y="148"/>
                    </a:lnTo>
                    <a:lnTo>
                      <a:pt x="192" y="163"/>
                    </a:lnTo>
                    <a:lnTo>
                      <a:pt x="200" y="171"/>
                    </a:lnTo>
                    <a:lnTo>
                      <a:pt x="208" y="176"/>
                    </a:lnTo>
                    <a:lnTo>
                      <a:pt x="214" y="180"/>
                    </a:lnTo>
                    <a:lnTo>
                      <a:pt x="219" y="181"/>
                    </a:lnTo>
                    <a:lnTo>
                      <a:pt x="222" y="181"/>
                    </a:lnTo>
                    <a:lnTo>
                      <a:pt x="222" y="181"/>
                    </a:lnTo>
                    <a:lnTo>
                      <a:pt x="233" y="180"/>
                    </a:lnTo>
                    <a:lnTo>
                      <a:pt x="241" y="177"/>
                    </a:lnTo>
                    <a:lnTo>
                      <a:pt x="246" y="175"/>
                    </a:lnTo>
                    <a:lnTo>
                      <a:pt x="249" y="171"/>
                    </a:lnTo>
                    <a:lnTo>
                      <a:pt x="249" y="171"/>
                    </a:lnTo>
                    <a:lnTo>
                      <a:pt x="249" y="167"/>
                    </a:lnTo>
                    <a:lnTo>
                      <a:pt x="249" y="163"/>
                    </a:lnTo>
                    <a:lnTo>
                      <a:pt x="244" y="153"/>
                    </a:lnTo>
                    <a:lnTo>
                      <a:pt x="234" y="143"/>
                    </a:lnTo>
                    <a:lnTo>
                      <a:pt x="222" y="133"/>
                    </a:lnTo>
                    <a:lnTo>
                      <a:pt x="222" y="133"/>
                    </a:lnTo>
                    <a:lnTo>
                      <a:pt x="196" y="115"/>
                    </a:lnTo>
                    <a:lnTo>
                      <a:pt x="196" y="115"/>
                    </a:lnTo>
                    <a:lnTo>
                      <a:pt x="193" y="114"/>
                    </a:lnTo>
                    <a:lnTo>
                      <a:pt x="190" y="111"/>
                    </a:lnTo>
                    <a:lnTo>
                      <a:pt x="190" y="111"/>
                    </a:lnTo>
                    <a:lnTo>
                      <a:pt x="193" y="110"/>
                    </a:lnTo>
                    <a:lnTo>
                      <a:pt x="193" y="110"/>
                    </a:lnTo>
                    <a:lnTo>
                      <a:pt x="200" y="108"/>
                    </a:lnTo>
                    <a:lnTo>
                      <a:pt x="203" y="108"/>
                    </a:lnTo>
                    <a:lnTo>
                      <a:pt x="204" y="111"/>
                    </a:lnTo>
                    <a:lnTo>
                      <a:pt x="204" y="111"/>
                    </a:lnTo>
                    <a:lnTo>
                      <a:pt x="227" y="130"/>
                    </a:lnTo>
                    <a:lnTo>
                      <a:pt x="241" y="144"/>
                    </a:lnTo>
                    <a:lnTo>
                      <a:pt x="250" y="156"/>
                    </a:lnTo>
                    <a:lnTo>
                      <a:pt x="250" y="156"/>
                    </a:lnTo>
                    <a:lnTo>
                      <a:pt x="253" y="158"/>
                    </a:lnTo>
                    <a:lnTo>
                      <a:pt x="257" y="161"/>
                    </a:lnTo>
                    <a:lnTo>
                      <a:pt x="260" y="162"/>
                    </a:lnTo>
                    <a:lnTo>
                      <a:pt x="263" y="162"/>
                    </a:lnTo>
                    <a:lnTo>
                      <a:pt x="271" y="161"/>
                    </a:lnTo>
                    <a:lnTo>
                      <a:pt x="280" y="156"/>
                    </a:lnTo>
                    <a:lnTo>
                      <a:pt x="280" y="156"/>
                    </a:lnTo>
                    <a:lnTo>
                      <a:pt x="288" y="149"/>
                    </a:lnTo>
                    <a:lnTo>
                      <a:pt x="295" y="145"/>
                    </a:lnTo>
                    <a:lnTo>
                      <a:pt x="295" y="144"/>
                    </a:lnTo>
                    <a:lnTo>
                      <a:pt x="296" y="142"/>
                    </a:lnTo>
                    <a:lnTo>
                      <a:pt x="295" y="140"/>
                    </a:lnTo>
                    <a:lnTo>
                      <a:pt x="293" y="138"/>
                    </a:lnTo>
                    <a:lnTo>
                      <a:pt x="293" y="138"/>
                    </a:lnTo>
                    <a:lnTo>
                      <a:pt x="284" y="128"/>
                    </a:lnTo>
                    <a:lnTo>
                      <a:pt x="277" y="122"/>
                    </a:lnTo>
                    <a:lnTo>
                      <a:pt x="269" y="117"/>
                    </a:lnTo>
                    <a:lnTo>
                      <a:pt x="269" y="117"/>
                    </a:lnTo>
                    <a:lnTo>
                      <a:pt x="247" y="105"/>
                    </a:lnTo>
                    <a:lnTo>
                      <a:pt x="247" y="105"/>
                    </a:lnTo>
                    <a:lnTo>
                      <a:pt x="258" y="108"/>
                    </a:lnTo>
                    <a:lnTo>
                      <a:pt x="268" y="114"/>
                    </a:lnTo>
                    <a:lnTo>
                      <a:pt x="279" y="120"/>
                    </a:lnTo>
                    <a:lnTo>
                      <a:pt x="279" y="120"/>
                    </a:lnTo>
                    <a:lnTo>
                      <a:pt x="288" y="126"/>
                    </a:lnTo>
                    <a:lnTo>
                      <a:pt x="298" y="133"/>
                    </a:lnTo>
                    <a:lnTo>
                      <a:pt x="303" y="134"/>
                    </a:lnTo>
                    <a:lnTo>
                      <a:pt x="307" y="135"/>
                    </a:lnTo>
                    <a:lnTo>
                      <a:pt x="310" y="135"/>
                    </a:lnTo>
                    <a:lnTo>
                      <a:pt x="315" y="134"/>
                    </a:lnTo>
                    <a:lnTo>
                      <a:pt x="315" y="134"/>
                    </a:lnTo>
                    <a:lnTo>
                      <a:pt x="322" y="129"/>
                    </a:lnTo>
                    <a:lnTo>
                      <a:pt x="325" y="125"/>
                    </a:lnTo>
                    <a:lnTo>
                      <a:pt x="328" y="121"/>
                    </a:lnTo>
                    <a:lnTo>
                      <a:pt x="331" y="116"/>
                    </a:lnTo>
                    <a:lnTo>
                      <a:pt x="331" y="116"/>
                    </a:lnTo>
                    <a:lnTo>
                      <a:pt x="334" y="107"/>
                    </a:lnTo>
                    <a:lnTo>
                      <a:pt x="333" y="105"/>
                    </a:lnTo>
                    <a:lnTo>
                      <a:pt x="328" y="101"/>
                    </a:lnTo>
                    <a:lnTo>
                      <a:pt x="328" y="101"/>
                    </a:lnTo>
                    <a:lnTo>
                      <a:pt x="312" y="96"/>
                    </a:lnTo>
                    <a:lnTo>
                      <a:pt x="303" y="94"/>
                    </a:lnTo>
                    <a:lnTo>
                      <a:pt x="293" y="93"/>
                    </a:lnTo>
                    <a:lnTo>
                      <a:pt x="293" y="93"/>
                    </a:lnTo>
                    <a:lnTo>
                      <a:pt x="269" y="89"/>
                    </a:lnTo>
                    <a:lnTo>
                      <a:pt x="258" y="88"/>
                    </a:lnTo>
                    <a:lnTo>
                      <a:pt x="252" y="87"/>
                    </a:lnTo>
                    <a:lnTo>
                      <a:pt x="252" y="87"/>
                    </a:lnTo>
                    <a:lnTo>
                      <a:pt x="250" y="87"/>
                    </a:lnTo>
                    <a:lnTo>
                      <a:pt x="255" y="85"/>
                    </a:lnTo>
                    <a:lnTo>
                      <a:pt x="265" y="85"/>
                    </a:lnTo>
                    <a:lnTo>
                      <a:pt x="279" y="84"/>
                    </a:lnTo>
                    <a:lnTo>
                      <a:pt x="279" y="84"/>
                    </a:lnTo>
                    <a:lnTo>
                      <a:pt x="303" y="85"/>
                    </a:lnTo>
                    <a:lnTo>
                      <a:pt x="325" y="87"/>
                    </a:lnTo>
                    <a:lnTo>
                      <a:pt x="325" y="87"/>
                    </a:lnTo>
                    <a:lnTo>
                      <a:pt x="334" y="85"/>
                    </a:lnTo>
                    <a:lnTo>
                      <a:pt x="341" y="84"/>
                    </a:lnTo>
                    <a:lnTo>
                      <a:pt x="344" y="82"/>
                    </a:lnTo>
                    <a:lnTo>
                      <a:pt x="344" y="82"/>
                    </a:lnTo>
                    <a:lnTo>
                      <a:pt x="344" y="76"/>
                    </a:lnTo>
                    <a:lnTo>
                      <a:pt x="341" y="65"/>
                    </a:lnTo>
                    <a:lnTo>
                      <a:pt x="339" y="60"/>
                    </a:lnTo>
                    <a:lnTo>
                      <a:pt x="336" y="55"/>
                    </a:lnTo>
                    <a:lnTo>
                      <a:pt x="333" y="52"/>
                    </a:lnTo>
                    <a:lnTo>
                      <a:pt x="328" y="51"/>
                    </a:lnTo>
                    <a:lnTo>
                      <a:pt x="328" y="51"/>
                    </a:lnTo>
                    <a:lnTo>
                      <a:pt x="312" y="53"/>
                    </a:lnTo>
                    <a:lnTo>
                      <a:pt x="306" y="55"/>
                    </a:lnTo>
                    <a:lnTo>
                      <a:pt x="299" y="57"/>
                    </a:lnTo>
                    <a:lnTo>
                      <a:pt x="299" y="57"/>
                    </a:lnTo>
                    <a:lnTo>
                      <a:pt x="285" y="61"/>
                    </a:lnTo>
                    <a:lnTo>
                      <a:pt x="277" y="64"/>
                    </a:lnTo>
                    <a:lnTo>
                      <a:pt x="277" y="64"/>
                    </a:lnTo>
                    <a:lnTo>
                      <a:pt x="279" y="62"/>
                    </a:lnTo>
                    <a:lnTo>
                      <a:pt x="293" y="55"/>
                    </a:lnTo>
                    <a:lnTo>
                      <a:pt x="293" y="55"/>
                    </a:lnTo>
                    <a:lnTo>
                      <a:pt x="314" y="48"/>
                    </a:lnTo>
                    <a:lnTo>
                      <a:pt x="317" y="46"/>
                    </a:lnTo>
                    <a:lnTo>
                      <a:pt x="318" y="42"/>
                    </a:lnTo>
                    <a:lnTo>
                      <a:pt x="318" y="42"/>
                    </a:lnTo>
                    <a:lnTo>
                      <a:pt x="317" y="38"/>
                    </a:lnTo>
                    <a:lnTo>
                      <a:pt x="314" y="33"/>
                    </a:lnTo>
                    <a:lnTo>
                      <a:pt x="307" y="29"/>
                    </a:lnTo>
                    <a:lnTo>
                      <a:pt x="304" y="29"/>
                    </a:lnTo>
                    <a:lnTo>
                      <a:pt x="299" y="29"/>
                    </a:lnTo>
                    <a:lnTo>
                      <a:pt x="299" y="29"/>
                    </a:lnTo>
                    <a:lnTo>
                      <a:pt x="287" y="33"/>
                    </a:lnTo>
                    <a:lnTo>
                      <a:pt x="274" y="38"/>
                    </a:lnTo>
                    <a:lnTo>
                      <a:pt x="274" y="38"/>
                    </a:lnTo>
                    <a:lnTo>
                      <a:pt x="260" y="45"/>
                    </a:lnTo>
                    <a:lnTo>
                      <a:pt x="253" y="47"/>
                    </a:lnTo>
                    <a:lnTo>
                      <a:pt x="253" y="47"/>
                    </a:lnTo>
                    <a:lnTo>
                      <a:pt x="253" y="46"/>
                    </a:lnTo>
                    <a:lnTo>
                      <a:pt x="253" y="46"/>
                    </a:lnTo>
                    <a:lnTo>
                      <a:pt x="257" y="42"/>
                    </a:lnTo>
                    <a:lnTo>
                      <a:pt x="263" y="38"/>
                    </a:lnTo>
                    <a:lnTo>
                      <a:pt x="268" y="34"/>
                    </a:lnTo>
                    <a:lnTo>
                      <a:pt x="272" y="30"/>
                    </a:lnTo>
                    <a:lnTo>
                      <a:pt x="272" y="30"/>
                    </a:lnTo>
                    <a:lnTo>
                      <a:pt x="276" y="27"/>
                    </a:lnTo>
                    <a:lnTo>
                      <a:pt x="277" y="22"/>
                    </a:lnTo>
                    <a:lnTo>
                      <a:pt x="276" y="18"/>
                    </a:lnTo>
                    <a:lnTo>
                      <a:pt x="274" y="15"/>
                    </a:lnTo>
                    <a:lnTo>
                      <a:pt x="271" y="14"/>
                    </a:lnTo>
                    <a:lnTo>
                      <a:pt x="271" y="14"/>
                    </a:lnTo>
                    <a:lnTo>
                      <a:pt x="263" y="11"/>
                    </a:lnTo>
                    <a:lnTo>
                      <a:pt x="257" y="10"/>
                    </a:lnTo>
                    <a:lnTo>
                      <a:pt x="250" y="11"/>
                    </a:lnTo>
                    <a:lnTo>
                      <a:pt x="246" y="15"/>
                    </a:lnTo>
                    <a:lnTo>
                      <a:pt x="246" y="15"/>
                    </a:lnTo>
                    <a:lnTo>
                      <a:pt x="228" y="33"/>
                    </a:lnTo>
                    <a:lnTo>
                      <a:pt x="228" y="33"/>
                    </a:lnTo>
                    <a:lnTo>
                      <a:pt x="231" y="29"/>
                    </a:lnTo>
                    <a:lnTo>
                      <a:pt x="236" y="19"/>
                    </a:lnTo>
                    <a:lnTo>
                      <a:pt x="236" y="19"/>
                    </a:lnTo>
                    <a:lnTo>
                      <a:pt x="241" y="9"/>
                    </a:lnTo>
                    <a:lnTo>
                      <a:pt x="239" y="5"/>
                    </a:lnTo>
                    <a:lnTo>
                      <a:pt x="238" y="4"/>
                    </a:lnTo>
                    <a:lnTo>
                      <a:pt x="236" y="4"/>
                    </a:lnTo>
                    <a:lnTo>
                      <a:pt x="236" y="4"/>
                    </a:lnTo>
                    <a:lnTo>
                      <a:pt x="228" y="1"/>
                    </a:lnTo>
                    <a:lnTo>
                      <a:pt x="219" y="0"/>
                    </a:lnTo>
                    <a:lnTo>
                      <a:pt x="211" y="1"/>
                    </a:lnTo>
                    <a:lnTo>
                      <a:pt x="203" y="2"/>
                    </a:lnTo>
                    <a:lnTo>
                      <a:pt x="196" y="6"/>
                    </a:lnTo>
                    <a:lnTo>
                      <a:pt x="192" y="10"/>
                    </a:lnTo>
                    <a:lnTo>
                      <a:pt x="189" y="16"/>
                    </a:lnTo>
                    <a:lnTo>
                      <a:pt x="189" y="25"/>
                    </a:lnTo>
                    <a:lnTo>
                      <a:pt x="189" y="25"/>
                    </a:lnTo>
                    <a:lnTo>
                      <a:pt x="189" y="36"/>
                    </a:lnTo>
                    <a:lnTo>
                      <a:pt x="187" y="45"/>
                    </a:lnTo>
                    <a:lnTo>
                      <a:pt x="184" y="56"/>
                    </a:lnTo>
                    <a:lnTo>
                      <a:pt x="184" y="56"/>
                    </a:lnTo>
                    <a:lnTo>
                      <a:pt x="179" y="65"/>
                    </a:lnTo>
                    <a:lnTo>
                      <a:pt x="179" y="65"/>
                    </a:lnTo>
                    <a:close/>
                  </a:path>
                </a:pathLst>
              </a:custGeom>
              <a:solidFill>
                <a:srgbClr val="99D9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7" name="Freeform 495"/>
              <p:cNvSpPr>
                <a:spLocks/>
              </p:cNvSpPr>
              <p:nvPr/>
            </p:nvSpPr>
            <p:spPr bwMode="auto">
              <a:xfrm>
                <a:off x="385763" y="2168525"/>
                <a:ext cx="571500" cy="314325"/>
              </a:xfrm>
              <a:custGeom>
                <a:avLst/>
                <a:gdLst>
                  <a:gd name="T0" fmla="*/ 352 w 360"/>
                  <a:gd name="T1" fmla="*/ 58 h 198"/>
                  <a:gd name="T2" fmla="*/ 334 w 360"/>
                  <a:gd name="T3" fmla="*/ 51 h 198"/>
                  <a:gd name="T4" fmla="*/ 334 w 360"/>
                  <a:gd name="T5" fmla="*/ 47 h 198"/>
                  <a:gd name="T6" fmla="*/ 328 w 360"/>
                  <a:gd name="T7" fmla="*/ 35 h 198"/>
                  <a:gd name="T8" fmla="*/ 311 w 360"/>
                  <a:gd name="T9" fmla="*/ 28 h 198"/>
                  <a:gd name="T10" fmla="*/ 293 w 360"/>
                  <a:gd name="T11" fmla="*/ 27 h 198"/>
                  <a:gd name="T12" fmla="*/ 287 w 360"/>
                  <a:gd name="T13" fmla="*/ 15 h 198"/>
                  <a:gd name="T14" fmla="*/ 255 w 360"/>
                  <a:gd name="T15" fmla="*/ 11 h 198"/>
                  <a:gd name="T16" fmla="*/ 247 w 360"/>
                  <a:gd name="T17" fmla="*/ 2 h 198"/>
                  <a:gd name="T18" fmla="*/ 203 w 360"/>
                  <a:gd name="T19" fmla="*/ 5 h 198"/>
                  <a:gd name="T20" fmla="*/ 189 w 360"/>
                  <a:gd name="T21" fmla="*/ 30 h 198"/>
                  <a:gd name="T22" fmla="*/ 187 w 360"/>
                  <a:gd name="T23" fmla="*/ 50 h 198"/>
                  <a:gd name="T24" fmla="*/ 171 w 360"/>
                  <a:gd name="T25" fmla="*/ 7 h 198"/>
                  <a:gd name="T26" fmla="*/ 159 w 360"/>
                  <a:gd name="T27" fmla="*/ 2 h 198"/>
                  <a:gd name="T28" fmla="*/ 121 w 360"/>
                  <a:gd name="T29" fmla="*/ 10 h 198"/>
                  <a:gd name="T30" fmla="*/ 100 w 360"/>
                  <a:gd name="T31" fmla="*/ 16 h 198"/>
                  <a:gd name="T32" fmla="*/ 79 w 360"/>
                  <a:gd name="T33" fmla="*/ 27 h 198"/>
                  <a:gd name="T34" fmla="*/ 81 w 360"/>
                  <a:gd name="T35" fmla="*/ 42 h 198"/>
                  <a:gd name="T36" fmla="*/ 67 w 360"/>
                  <a:gd name="T37" fmla="*/ 38 h 198"/>
                  <a:gd name="T38" fmla="*/ 49 w 360"/>
                  <a:gd name="T39" fmla="*/ 41 h 198"/>
                  <a:gd name="T40" fmla="*/ 33 w 360"/>
                  <a:gd name="T41" fmla="*/ 56 h 198"/>
                  <a:gd name="T42" fmla="*/ 40 w 360"/>
                  <a:gd name="T43" fmla="*/ 65 h 198"/>
                  <a:gd name="T44" fmla="*/ 29 w 360"/>
                  <a:gd name="T45" fmla="*/ 71 h 198"/>
                  <a:gd name="T46" fmla="*/ 0 w 360"/>
                  <a:gd name="T47" fmla="*/ 97 h 198"/>
                  <a:gd name="T48" fmla="*/ 5 w 360"/>
                  <a:gd name="T49" fmla="*/ 107 h 198"/>
                  <a:gd name="T50" fmla="*/ 8 w 360"/>
                  <a:gd name="T51" fmla="*/ 120 h 198"/>
                  <a:gd name="T52" fmla="*/ 5 w 360"/>
                  <a:gd name="T53" fmla="*/ 130 h 198"/>
                  <a:gd name="T54" fmla="*/ 19 w 360"/>
                  <a:gd name="T55" fmla="*/ 139 h 198"/>
                  <a:gd name="T56" fmla="*/ 26 w 360"/>
                  <a:gd name="T57" fmla="*/ 150 h 198"/>
                  <a:gd name="T58" fmla="*/ 43 w 360"/>
                  <a:gd name="T59" fmla="*/ 150 h 198"/>
                  <a:gd name="T60" fmla="*/ 57 w 360"/>
                  <a:gd name="T61" fmla="*/ 148 h 198"/>
                  <a:gd name="T62" fmla="*/ 46 w 360"/>
                  <a:gd name="T63" fmla="*/ 167 h 198"/>
                  <a:gd name="T64" fmla="*/ 59 w 360"/>
                  <a:gd name="T65" fmla="*/ 179 h 198"/>
                  <a:gd name="T66" fmla="*/ 73 w 360"/>
                  <a:gd name="T67" fmla="*/ 186 h 198"/>
                  <a:gd name="T68" fmla="*/ 106 w 360"/>
                  <a:gd name="T69" fmla="*/ 182 h 198"/>
                  <a:gd name="T70" fmla="*/ 124 w 360"/>
                  <a:gd name="T71" fmla="*/ 166 h 198"/>
                  <a:gd name="T72" fmla="*/ 127 w 360"/>
                  <a:gd name="T73" fmla="*/ 188 h 198"/>
                  <a:gd name="T74" fmla="*/ 147 w 360"/>
                  <a:gd name="T75" fmla="*/ 198 h 198"/>
                  <a:gd name="T76" fmla="*/ 178 w 360"/>
                  <a:gd name="T77" fmla="*/ 191 h 198"/>
                  <a:gd name="T78" fmla="*/ 184 w 360"/>
                  <a:gd name="T79" fmla="*/ 170 h 198"/>
                  <a:gd name="T80" fmla="*/ 212 w 360"/>
                  <a:gd name="T81" fmla="*/ 188 h 198"/>
                  <a:gd name="T82" fmla="*/ 233 w 360"/>
                  <a:gd name="T83" fmla="*/ 191 h 198"/>
                  <a:gd name="T84" fmla="*/ 263 w 360"/>
                  <a:gd name="T85" fmla="*/ 177 h 198"/>
                  <a:gd name="T86" fmla="*/ 268 w 360"/>
                  <a:gd name="T87" fmla="*/ 173 h 198"/>
                  <a:gd name="T88" fmla="*/ 293 w 360"/>
                  <a:gd name="T89" fmla="*/ 165 h 198"/>
                  <a:gd name="T90" fmla="*/ 311 w 360"/>
                  <a:gd name="T91" fmla="*/ 148 h 198"/>
                  <a:gd name="T92" fmla="*/ 311 w 360"/>
                  <a:gd name="T93" fmla="*/ 145 h 198"/>
                  <a:gd name="T94" fmla="*/ 334 w 360"/>
                  <a:gd name="T95" fmla="*/ 139 h 198"/>
                  <a:gd name="T96" fmla="*/ 347 w 360"/>
                  <a:gd name="T97" fmla="*/ 117 h 198"/>
                  <a:gd name="T98" fmla="*/ 347 w 360"/>
                  <a:gd name="T99" fmla="*/ 106 h 198"/>
                  <a:gd name="T100" fmla="*/ 328 w 360"/>
                  <a:gd name="T101" fmla="*/ 97 h 198"/>
                  <a:gd name="T102" fmla="*/ 356 w 360"/>
                  <a:gd name="T103" fmla="*/ 92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60" h="198">
                    <a:moveTo>
                      <a:pt x="360" y="85"/>
                    </a:moveTo>
                    <a:lnTo>
                      <a:pt x="360" y="85"/>
                    </a:lnTo>
                    <a:lnTo>
                      <a:pt x="358" y="79"/>
                    </a:lnTo>
                    <a:lnTo>
                      <a:pt x="356" y="69"/>
                    </a:lnTo>
                    <a:lnTo>
                      <a:pt x="352" y="58"/>
                    </a:lnTo>
                    <a:lnTo>
                      <a:pt x="349" y="55"/>
                    </a:lnTo>
                    <a:lnTo>
                      <a:pt x="345" y="52"/>
                    </a:lnTo>
                    <a:lnTo>
                      <a:pt x="345" y="52"/>
                    </a:lnTo>
                    <a:lnTo>
                      <a:pt x="339" y="51"/>
                    </a:lnTo>
                    <a:lnTo>
                      <a:pt x="334" y="51"/>
                    </a:lnTo>
                    <a:lnTo>
                      <a:pt x="334" y="51"/>
                    </a:lnTo>
                    <a:lnTo>
                      <a:pt x="333" y="51"/>
                    </a:lnTo>
                    <a:lnTo>
                      <a:pt x="333" y="51"/>
                    </a:lnTo>
                    <a:lnTo>
                      <a:pt x="334" y="47"/>
                    </a:lnTo>
                    <a:lnTo>
                      <a:pt x="334" y="47"/>
                    </a:lnTo>
                    <a:lnTo>
                      <a:pt x="334" y="47"/>
                    </a:lnTo>
                    <a:lnTo>
                      <a:pt x="334" y="47"/>
                    </a:lnTo>
                    <a:lnTo>
                      <a:pt x="333" y="43"/>
                    </a:lnTo>
                    <a:lnTo>
                      <a:pt x="331" y="39"/>
                    </a:lnTo>
                    <a:lnTo>
                      <a:pt x="328" y="35"/>
                    </a:lnTo>
                    <a:lnTo>
                      <a:pt x="325" y="32"/>
                    </a:lnTo>
                    <a:lnTo>
                      <a:pt x="325" y="32"/>
                    </a:lnTo>
                    <a:lnTo>
                      <a:pt x="320" y="30"/>
                    </a:lnTo>
                    <a:lnTo>
                      <a:pt x="315" y="29"/>
                    </a:lnTo>
                    <a:lnTo>
                      <a:pt x="311" y="28"/>
                    </a:lnTo>
                    <a:lnTo>
                      <a:pt x="306" y="29"/>
                    </a:lnTo>
                    <a:lnTo>
                      <a:pt x="306" y="29"/>
                    </a:lnTo>
                    <a:lnTo>
                      <a:pt x="292" y="33"/>
                    </a:lnTo>
                    <a:lnTo>
                      <a:pt x="292" y="33"/>
                    </a:lnTo>
                    <a:lnTo>
                      <a:pt x="293" y="27"/>
                    </a:lnTo>
                    <a:lnTo>
                      <a:pt x="293" y="27"/>
                    </a:lnTo>
                    <a:lnTo>
                      <a:pt x="292" y="23"/>
                    </a:lnTo>
                    <a:lnTo>
                      <a:pt x="292" y="23"/>
                    </a:lnTo>
                    <a:lnTo>
                      <a:pt x="290" y="18"/>
                    </a:lnTo>
                    <a:lnTo>
                      <a:pt x="287" y="15"/>
                    </a:lnTo>
                    <a:lnTo>
                      <a:pt x="282" y="14"/>
                    </a:lnTo>
                    <a:lnTo>
                      <a:pt x="282" y="14"/>
                    </a:lnTo>
                    <a:lnTo>
                      <a:pt x="269" y="10"/>
                    </a:lnTo>
                    <a:lnTo>
                      <a:pt x="263" y="10"/>
                    </a:lnTo>
                    <a:lnTo>
                      <a:pt x="255" y="11"/>
                    </a:lnTo>
                    <a:lnTo>
                      <a:pt x="255" y="11"/>
                    </a:lnTo>
                    <a:lnTo>
                      <a:pt x="254" y="6"/>
                    </a:lnTo>
                    <a:lnTo>
                      <a:pt x="250" y="5"/>
                    </a:lnTo>
                    <a:lnTo>
                      <a:pt x="247" y="2"/>
                    </a:lnTo>
                    <a:lnTo>
                      <a:pt x="247" y="2"/>
                    </a:lnTo>
                    <a:lnTo>
                      <a:pt x="235" y="0"/>
                    </a:lnTo>
                    <a:lnTo>
                      <a:pt x="222" y="0"/>
                    </a:lnTo>
                    <a:lnTo>
                      <a:pt x="212" y="1"/>
                    </a:lnTo>
                    <a:lnTo>
                      <a:pt x="203" y="5"/>
                    </a:lnTo>
                    <a:lnTo>
                      <a:pt x="203" y="5"/>
                    </a:lnTo>
                    <a:lnTo>
                      <a:pt x="198" y="7"/>
                    </a:lnTo>
                    <a:lnTo>
                      <a:pt x="193" y="14"/>
                    </a:lnTo>
                    <a:lnTo>
                      <a:pt x="190" y="20"/>
                    </a:lnTo>
                    <a:lnTo>
                      <a:pt x="189" y="30"/>
                    </a:lnTo>
                    <a:lnTo>
                      <a:pt x="189" y="30"/>
                    </a:lnTo>
                    <a:lnTo>
                      <a:pt x="189" y="32"/>
                    </a:lnTo>
                    <a:lnTo>
                      <a:pt x="189" y="32"/>
                    </a:lnTo>
                    <a:lnTo>
                      <a:pt x="189" y="42"/>
                    </a:lnTo>
                    <a:lnTo>
                      <a:pt x="187" y="50"/>
                    </a:lnTo>
                    <a:lnTo>
                      <a:pt x="187" y="50"/>
                    </a:lnTo>
                    <a:lnTo>
                      <a:pt x="179" y="27"/>
                    </a:lnTo>
                    <a:lnTo>
                      <a:pt x="179" y="27"/>
                    </a:lnTo>
                    <a:lnTo>
                      <a:pt x="178" y="18"/>
                    </a:lnTo>
                    <a:lnTo>
                      <a:pt x="174" y="10"/>
                    </a:lnTo>
                    <a:lnTo>
                      <a:pt x="171" y="7"/>
                    </a:lnTo>
                    <a:lnTo>
                      <a:pt x="168" y="5"/>
                    </a:lnTo>
                    <a:lnTo>
                      <a:pt x="165" y="2"/>
                    </a:lnTo>
                    <a:lnTo>
                      <a:pt x="160" y="2"/>
                    </a:lnTo>
                    <a:lnTo>
                      <a:pt x="160" y="2"/>
                    </a:lnTo>
                    <a:lnTo>
                      <a:pt x="159" y="2"/>
                    </a:lnTo>
                    <a:lnTo>
                      <a:pt x="159" y="2"/>
                    </a:lnTo>
                    <a:lnTo>
                      <a:pt x="143" y="2"/>
                    </a:lnTo>
                    <a:lnTo>
                      <a:pt x="132" y="4"/>
                    </a:lnTo>
                    <a:lnTo>
                      <a:pt x="124" y="6"/>
                    </a:lnTo>
                    <a:lnTo>
                      <a:pt x="121" y="10"/>
                    </a:lnTo>
                    <a:lnTo>
                      <a:pt x="121" y="10"/>
                    </a:lnTo>
                    <a:lnTo>
                      <a:pt x="117" y="18"/>
                    </a:lnTo>
                    <a:lnTo>
                      <a:pt x="117" y="18"/>
                    </a:lnTo>
                    <a:lnTo>
                      <a:pt x="109" y="16"/>
                    </a:lnTo>
                    <a:lnTo>
                      <a:pt x="100" y="16"/>
                    </a:lnTo>
                    <a:lnTo>
                      <a:pt x="90" y="18"/>
                    </a:lnTo>
                    <a:lnTo>
                      <a:pt x="84" y="21"/>
                    </a:lnTo>
                    <a:lnTo>
                      <a:pt x="83" y="21"/>
                    </a:lnTo>
                    <a:lnTo>
                      <a:pt x="83" y="21"/>
                    </a:lnTo>
                    <a:lnTo>
                      <a:pt x="79" y="27"/>
                    </a:lnTo>
                    <a:lnTo>
                      <a:pt x="76" y="29"/>
                    </a:lnTo>
                    <a:lnTo>
                      <a:pt x="76" y="33"/>
                    </a:lnTo>
                    <a:lnTo>
                      <a:pt x="76" y="33"/>
                    </a:lnTo>
                    <a:lnTo>
                      <a:pt x="78" y="37"/>
                    </a:lnTo>
                    <a:lnTo>
                      <a:pt x="81" y="42"/>
                    </a:lnTo>
                    <a:lnTo>
                      <a:pt x="81" y="42"/>
                    </a:lnTo>
                    <a:lnTo>
                      <a:pt x="84" y="44"/>
                    </a:lnTo>
                    <a:lnTo>
                      <a:pt x="84" y="44"/>
                    </a:lnTo>
                    <a:lnTo>
                      <a:pt x="76" y="41"/>
                    </a:lnTo>
                    <a:lnTo>
                      <a:pt x="67" y="38"/>
                    </a:lnTo>
                    <a:lnTo>
                      <a:pt x="59" y="37"/>
                    </a:lnTo>
                    <a:lnTo>
                      <a:pt x="56" y="38"/>
                    </a:lnTo>
                    <a:lnTo>
                      <a:pt x="51" y="39"/>
                    </a:lnTo>
                    <a:lnTo>
                      <a:pt x="51" y="39"/>
                    </a:lnTo>
                    <a:lnTo>
                      <a:pt x="49" y="41"/>
                    </a:lnTo>
                    <a:lnTo>
                      <a:pt x="49" y="41"/>
                    </a:lnTo>
                    <a:lnTo>
                      <a:pt x="38" y="47"/>
                    </a:lnTo>
                    <a:lnTo>
                      <a:pt x="35" y="51"/>
                    </a:lnTo>
                    <a:lnTo>
                      <a:pt x="33" y="56"/>
                    </a:lnTo>
                    <a:lnTo>
                      <a:pt x="33" y="56"/>
                    </a:lnTo>
                    <a:lnTo>
                      <a:pt x="33" y="57"/>
                    </a:lnTo>
                    <a:lnTo>
                      <a:pt x="33" y="57"/>
                    </a:lnTo>
                    <a:lnTo>
                      <a:pt x="33" y="60"/>
                    </a:lnTo>
                    <a:lnTo>
                      <a:pt x="37" y="62"/>
                    </a:lnTo>
                    <a:lnTo>
                      <a:pt x="40" y="65"/>
                    </a:lnTo>
                    <a:lnTo>
                      <a:pt x="45" y="66"/>
                    </a:lnTo>
                    <a:lnTo>
                      <a:pt x="45" y="66"/>
                    </a:lnTo>
                    <a:lnTo>
                      <a:pt x="43" y="67"/>
                    </a:lnTo>
                    <a:lnTo>
                      <a:pt x="43" y="67"/>
                    </a:lnTo>
                    <a:lnTo>
                      <a:pt x="29" y="71"/>
                    </a:lnTo>
                    <a:lnTo>
                      <a:pt x="14" y="78"/>
                    </a:lnTo>
                    <a:lnTo>
                      <a:pt x="10" y="83"/>
                    </a:lnTo>
                    <a:lnTo>
                      <a:pt x="5" y="87"/>
                    </a:lnTo>
                    <a:lnTo>
                      <a:pt x="2" y="92"/>
                    </a:lnTo>
                    <a:lnTo>
                      <a:pt x="0" y="97"/>
                    </a:lnTo>
                    <a:lnTo>
                      <a:pt x="0" y="97"/>
                    </a:lnTo>
                    <a:lnTo>
                      <a:pt x="0" y="97"/>
                    </a:lnTo>
                    <a:lnTo>
                      <a:pt x="0" y="97"/>
                    </a:lnTo>
                    <a:lnTo>
                      <a:pt x="2" y="102"/>
                    </a:lnTo>
                    <a:lnTo>
                      <a:pt x="5" y="107"/>
                    </a:lnTo>
                    <a:lnTo>
                      <a:pt x="5" y="107"/>
                    </a:lnTo>
                    <a:lnTo>
                      <a:pt x="11" y="110"/>
                    </a:lnTo>
                    <a:lnTo>
                      <a:pt x="18" y="111"/>
                    </a:lnTo>
                    <a:lnTo>
                      <a:pt x="18" y="111"/>
                    </a:lnTo>
                    <a:lnTo>
                      <a:pt x="8" y="120"/>
                    </a:lnTo>
                    <a:lnTo>
                      <a:pt x="5" y="124"/>
                    </a:lnTo>
                    <a:lnTo>
                      <a:pt x="5" y="127"/>
                    </a:lnTo>
                    <a:lnTo>
                      <a:pt x="5" y="127"/>
                    </a:lnTo>
                    <a:lnTo>
                      <a:pt x="5" y="130"/>
                    </a:lnTo>
                    <a:lnTo>
                      <a:pt x="5" y="130"/>
                    </a:lnTo>
                    <a:lnTo>
                      <a:pt x="8" y="134"/>
                    </a:lnTo>
                    <a:lnTo>
                      <a:pt x="13" y="136"/>
                    </a:lnTo>
                    <a:lnTo>
                      <a:pt x="13" y="136"/>
                    </a:lnTo>
                    <a:lnTo>
                      <a:pt x="19" y="139"/>
                    </a:lnTo>
                    <a:lnTo>
                      <a:pt x="19" y="139"/>
                    </a:lnTo>
                    <a:lnTo>
                      <a:pt x="19" y="140"/>
                    </a:lnTo>
                    <a:lnTo>
                      <a:pt x="19" y="143"/>
                    </a:lnTo>
                    <a:lnTo>
                      <a:pt x="19" y="143"/>
                    </a:lnTo>
                    <a:lnTo>
                      <a:pt x="22" y="148"/>
                    </a:lnTo>
                    <a:lnTo>
                      <a:pt x="26" y="150"/>
                    </a:lnTo>
                    <a:lnTo>
                      <a:pt x="29" y="152"/>
                    </a:lnTo>
                    <a:lnTo>
                      <a:pt x="29" y="152"/>
                    </a:lnTo>
                    <a:lnTo>
                      <a:pt x="33" y="153"/>
                    </a:lnTo>
                    <a:lnTo>
                      <a:pt x="38" y="152"/>
                    </a:lnTo>
                    <a:lnTo>
                      <a:pt x="43" y="150"/>
                    </a:lnTo>
                    <a:lnTo>
                      <a:pt x="51" y="148"/>
                    </a:lnTo>
                    <a:lnTo>
                      <a:pt x="51" y="148"/>
                    </a:lnTo>
                    <a:lnTo>
                      <a:pt x="64" y="142"/>
                    </a:lnTo>
                    <a:lnTo>
                      <a:pt x="64" y="142"/>
                    </a:lnTo>
                    <a:lnTo>
                      <a:pt x="57" y="148"/>
                    </a:lnTo>
                    <a:lnTo>
                      <a:pt x="52" y="152"/>
                    </a:lnTo>
                    <a:lnTo>
                      <a:pt x="52" y="152"/>
                    </a:lnTo>
                    <a:lnTo>
                      <a:pt x="48" y="161"/>
                    </a:lnTo>
                    <a:lnTo>
                      <a:pt x="46" y="167"/>
                    </a:lnTo>
                    <a:lnTo>
                      <a:pt x="46" y="167"/>
                    </a:lnTo>
                    <a:lnTo>
                      <a:pt x="48" y="172"/>
                    </a:lnTo>
                    <a:lnTo>
                      <a:pt x="48" y="172"/>
                    </a:lnTo>
                    <a:lnTo>
                      <a:pt x="49" y="175"/>
                    </a:lnTo>
                    <a:lnTo>
                      <a:pt x="52" y="176"/>
                    </a:lnTo>
                    <a:lnTo>
                      <a:pt x="59" y="179"/>
                    </a:lnTo>
                    <a:lnTo>
                      <a:pt x="59" y="179"/>
                    </a:lnTo>
                    <a:lnTo>
                      <a:pt x="64" y="182"/>
                    </a:lnTo>
                    <a:lnTo>
                      <a:pt x="64" y="182"/>
                    </a:lnTo>
                    <a:lnTo>
                      <a:pt x="68" y="184"/>
                    </a:lnTo>
                    <a:lnTo>
                      <a:pt x="73" y="186"/>
                    </a:lnTo>
                    <a:lnTo>
                      <a:pt x="79" y="188"/>
                    </a:lnTo>
                    <a:lnTo>
                      <a:pt x="87" y="188"/>
                    </a:lnTo>
                    <a:lnTo>
                      <a:pt x="87" y="188"/>
                    </a:lnTo>
                    <a:lnTo>
                      <a:pt x="98" y="185"/>
                    </a:lnTo>
                    <a:lnTo>
                      <a:pt x="106" y="182"/>
                    </a:lnTo>
                    <a:lnTo>
                      <a:pt x="114" y="176"/>
                    </a:lnTo>
                    <a:lnTo>
                      <a:pt x="121" y="168"/>
                    </a:lnTo>
                    <a:lnTo>
                      <a:pt x="121" y="168"/>
                    </a:lnTo>
                    <a:lnTo>
                      <a:pt x="124" y="166"/>
                    </a:lnTo>
                    <a:lnTo>
                      <a:pt x="124" y="166"/>
                    </a:lnTo>
                    <a:lnTo>
                      <a:pt x="122" y="168"/>
                    </a:lnTo>
                    <a:lnTo>
                      <a:pt x="122" y="168"/>
                    </a:lnTo>
                    <a:lnTo>
                      <a:pt x="124" y="175"/>
                    </a:lnTo>
                    <a:lnTo>
                      <a:pt x="125" y="181"/>
                    </a:lnTo>
                    <a:lnTo>
                      <a:pt x="127" y="188"/>
                    </a:lnTo>
                    <a:lnTo>
                      <a:pt x="132" y="193"/>
                    </a:lnTo>
                    <a:lnTo>
                      <a:pt x="132" y="193"/>
                    </a:lnTo>
                    <a:lnTo>
                      <a:pt x="136" y="195"/>
                    </a:lnTo>
                    <a:lnTo>
                      <a:pt x="141" y="198"/>
                    </a:lnTo>
                    <a:lnTo>
                      <a:pt x="147" y="198"/>
                    </a:lnTo>
                    <a:lnTo>
                      <a:pt x="154" y="198"/>
                    </a:lnTo>
                    <a:lnTo>
                      <a:pt x="154" y="198"/>
                    </a:lnTo>
                    <a:lnTo>
                      <a:pt x="166" y="196"/>
                    </a:lnTo>
                    <a:lnTo>
                      <a:pt x="174" y="193"/>
                    </a:lnTo>
                    <a:lnTo>
                      <a:pt x="178" y="191"/>
                    </a:lnTo>
                    <a:lnTo>
                      <a:pt x="179" y="189"/>
                    </a:lnTo>
                    <a:lnTo>
                      <a:pt x="182" y="181"/>
                    </a:lnTo>
                    <a:lnTo>
                      <a:pt x="182" y="177"/>
                    </a:lnTo>
                    <a:lnTo>
                      <a:pt x="182" y="177"/>
                    </a:lnTo>
                    <a:lnTo>
                      <a:pt x="184" y="170"/>
                    </a:lnTo>
                    <a:lnTo>
                      <a:pt x="185" y="161"/>
                    </a:lnTo>
                    <a:lnTo>
                      <a:pt x="185" y="161"/>
                    </a:lnTo>
                    <a:lnTo>
                      <a:pt x="195" y="172"/>
                    </a:lnTo>
                    <a:lnTo>
                      <a:pt x="206" y="182"/>
                    </a:lnTo>
                    <a:lnTo>
                      <a:pt x="212" y="188"/>
                    </a:lnTo>
                    <a:lnTo>
                      <a:pt x="217" y="190"/>
                    </a:lnTo>
                    <a:lnTo>
                      <a:pt x="225" y="193"/>
                    </a:lnTo>
                    <a:lnTo>
                      <a:pt x="231" y="193"/>
                    </a:lnTo>
                    <a:lnTo>
                      <a:pt x="233" y="191"/>
                    </a:lnTo>
                    <a:lnTo>
                      <a:pt x="233" y="191"/>
                    </a:lnTo>
                    <a:lnTo>
                      <a:pt x="244" y="190"/>
                    </a:lnTo>
                    <a:lnTo>
                      <a:pt x="254" y="188"/>
                    </a:lnTo>
                    <a:lnTo>
                      <a:pt x="260" y="184"/>
                    </a:lnTo>
                    <a:lnTo>
                      <a:pt x="263" y="177"/>
                    </a:lnTo>
                    <a:lnTo>
                      <a:pt x="263" y="177"/>
                    </a:lnTo>
                    <a:lnTo>
                      <a:pt x="265" y="172"/>
                    </a:lnTo>
                    <a:lnTo>
                      <a:pt x="265" y="172"/>
                    </a:lnTo>
                    <a:lnTo>
                      <a:pt x="265" y="172"/>
                    </a:lnTo>
                    <a:lnTo>
                      <a:pt x="265" y="172"/>
                    </a:lnTo>
                    <a:lnTo>
                      <a:pt x="268" y="173"/>
                    </a:lnTo>
                    <a:lnTo>
                      <a:pt x="268" y="173"/>
                    </a:lnTo>
                    <a:lnTo>
                      <a:pt x="274" y="173"/>
                    </a:lnTo>
                    <a:lnTo>
                      <a:pt x="280" y="171"/>
                    </a:lnTo>
                    <a:lnTo>
                      <a:pt x="287" y="168"/>
                    </a:lnTo>
                    <a:lnTo>
                      <a:pt x="293" y="165"/>
                    </a:lnTo>
                    <a:lnTo>
                      <a:pt x="298" y="162"/>
                    </a:lnTo>
                    <a:lnTo>
                      <a:pt x="298" y="162"/>
                    </a:lnTo>
                    <a:lnTo>
                      <a:pt x="307" y="156"/>
                    </a:lnTo>
                    <a:lnTo>
                      <a:pt x="311" y="152"/>
                    </a:lnTo>
                    <a:lnTo>
                      <a:pt x="311" y="148"/>
                    </a:lnTo>
                    <a:lnTo>
                      <a:pt x="311" y="148"/>
                    </a:lnTo>
                    <a:lnTo>
                      <a:pt x="311" y="147"/>
                    </a:lnTo>
                    <a:lnTo>
                      <a:pt x="311" y="147"/>
                    </a:lnTo>
                    <a:lnTo>
                      <a:pt x="311" y="145"/>
                    </a:lnTo>
                    <a:lnTo>
                      <a:pt x="311" y="145"/>
                    </a:lnTo>
                    <a:lnTo>
                      <a:pt x="318" y="145"/>
                    </a:lnTo>
                    <a:lnTo>
                      <a:pt x="323" y="145"/>
                    </a:lnTo>
                    <a:lnTo>
                      <a:pt x="326" y="143"/>
                    </a:lnTo>
                    <a:lnTo>
                      <a:pt x="326" y="143"/>
                    </a:lnTo>
                    <a:lnTo>
                      <a:pt x="334" y="139"/>
                    </a:lnTo>
                    <a:lnTo>
                      <a:pt x="339" y="134"/>
                    </a:lnTo>
                    <a:lnTo>
                      <a:pt x="342" y="129"/>
                    </a:lnTo>
                    <a:lnTo>
                      <a:pt x="345" y="122"/>
                    </a:lnTo>
                    <a:lnTo>
                      <a:pt x="345" y="122"/>
                    </a:lnTo>
                    <a:lnTo>
                      <a:pt x="347" y="117"/>
                    </a:lnTo>
                    <a:lnTo>
                      <a:pt x="347" y="117"/>
                    </a:lnTo>
                    <a:lnTo>
                      <a:pt x="349" y="111"/>
                    </a:lnTo>
                    <a:lnTo>
                      <a:pt x="349" y="111"/>
                    </a:lnTo>
                    <a:lnTo>
                      <a:pt x="349" y="108"/>
                    </a:lnTo>
                    <a:lnTo>
                      <a:pt x="347" y="106"/>
                    </a:lnTo>
                    <a:lnTo>
                      <a:pt x="344" y="103"/>
                    </a:lnTo>
                    <a:lnTo>
                      <a:pt x="339" y="101"/>
                    </a:lnTo>
                    <a:lnTo>
                      <a:pt x="339" y="101"/>
                    </a:lnTo>
                    <a:lnTo>
                      <a:pt x="328" y="97"/>
                    </a:lnTo>
                    <a:lnTo>
                      <a:pt x="328" y="97"/>
                    </a:lnTo>
                    <a:lnTo>
                      <a:pt x="333" y="97"/>
                    </a:lnTo>
                    <a:lnTo>
                      <a:pt x="333" y="97"/>
                    </a:lnTo>
                    <a:lnTo>
                      <a:pt x="344" y="97"/>
                    </a:lnTo>
                    <a:lnTo>
                      <a:pt x="352" y="94"/>
                    </a:lnTo>
                    <a:lnTo>
                      <a:pt x="356" y="92"/>
                    </a:lnTo>
                    <a:lnTo>
                      <a:pt x="358" y="89"/>
                    </a:lnTo>
                    <a:lnTo>
                      <a:pt x="360" y="88"/>
                    </a:lnTo>
                    <a:lnTo>
                      <a:pt x="360" y="85"/>
                    </a:lnTo>
                    <a:close/>
                  </a:path>
                </a:pathLst>
              </a:custGeom>
              <a:solidFill>
                <a:srgbClr val="157C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8" name="Freeform 496"/>
              <p:cNvSpPr>
                <a:spLocks/>
              </p:cNvSpPr>
              <p:nvPr/>
            </p:nvSpPr>
            <p:spPr bwMode="auto">
              <a:xfrm>
                <a:off x="398463" y="2176463"/>
                <a:ext cx="546100" cy="298450"/>
              </a:xfrm>
              <a:custGeom>
                <a:avLst/>
                <a:gdLst>
                  <a:gd name="T0" fmla="*/ 162 w 344"/>
                  <a:gd name="T1" fmla="*/ 15 h 188"/>
                  <a:gd name="T2" fmla="*/ 124 w 344"/>
                  <a:gd name="T3" fmla="*/ 5 h 188"/>
                  <a:gd name="T4" fmla="*/ 117 w 344"/>
                  <a:gd name="T5" fmla="*/ 23 h 188"/>
                  <a:gd name="T6" fmla="*/ 120 w 344"/>
                  <a:gd name="T7" fmla="*/ 33 h 188"/>
                  <a:gd name="T8" fmla="*/ 86 w 344"/>
                  <a:gd name="T9" fmla="*/ 18 h 188"/>
                  <a:gd name="T10" fmla="*/ 79 w 344"/>
                  <a:gd name="T11" fmla="*/ 33 h 188"/>
                  <a:gd name="T12" fmla="*/ 125 w 344"/>
                  <a:gd name="T13" fmla="*/ 82 h 188"/>
                  <a:gd name="T14" fmla="*/ 71 w 344"/>
                  <a:gd name="T15" fmla="*/ 45 h 188"/>
                  <a:gd name="T16" fmla="*/ 40 w 344"/>
                  <a:gd name="T17" fmla="*/ 43 h 188"/>
                  <a:gd name="T18" fmla="*/ 40 w 344"/>
                  <a:gd name="T19" fmla="*/ 56 h 188"/>
                  <a:gd name="T20" fmla="*/ 97 w 344"/>
                  <a:gd name="T21" fmla="*/ 79 h 188"/>
                  <a:gd name="T22" fmla="*/ 37 w 344"/>
                  <a:gd name="T23" fmla="*/ 68 h 188"/>
                  <a:gd name="T24" fmla="*/ 0 w 344"/>
                  <a:gd name="T25" fmla="*/ 92 h 188"/>
                  <a:gd name="T26" fmla="*/ 16 w 344"/>
                  <a:gd name="T27" fmla="*/ 101 h 188"/>
                  <a:gd name="T28" fmla="*/ 59 w 344"/>
                  <a:gd name="T29" fmla="*/ 96 h 188"/>
                  <a:gd name="T30" fmla="*/ 16 w 344"/>
                  <a:gd name="T31" fmla="*/ 108 h 188"/>
                  <a:gd name="T32" fmla="*/ 5 w 344"/>
                  <a:gd name="T33" fmla="*/ 125 h 188"/>
                  <a:gd name="T34" fmla="*/ 18 w 344"/>
                  <a:gd name="T35" fmla="*/ 133 h 188"/>
                  <a:gd name="T36" fmla="*/ 40 w 344"/>
                  <a:gd name="T37" fmla="*/ 138 h 188"/>
                  <a:gd name="T38" fmla="*/ 111 w 344"/>
                  <a:gd name="T39" fmla="*/ 107 h 188"/>
                  <a:gd name="T40" fmla="*/ 51 w 344"/>
                  <a:gd name="T41" fmla="*/ 149 h 188"/>
                  <a:gd name="T42" fmla="*/ 52 w 344"/>
                  <a:gd name="T43" fmla="*/ 168 h 188"/>
                  <a:gd name="T44" fmla="*/ 78 w 344"/>
                  <a:gd name="T45" fmla="*/ 176 h 188"/>
                  <a:gd name="T46" fmla="*/ 116 w 344"/>
                  <a:gd name="T47" fmla="*/ 149 h 188"/>
                  <a:gd name="T48" fmla="*/ 144 w 344"/>
                  <a:gd name="T49" fmla="*/ 117 h 188"/>
                  <a:gd name="T50" fmla="*/ 122 w 344"/>
                  <a:gd name="T51" fmla="*/ 157 h 188"/>
                  <a:gd name="T52" fmla="*/ 136 w 344"/>
                  <a:gd name="T53" fmla="*/ 186 h 188"/>
                  <a:gd name="T54" fmla="*/ 166 w 344"/>
                  <a:gd name="T55" fmla="*/ 177 h 188"/>
                  <a:gd name="T56" fmla="*/ 170 w 344"/>
                  <a:gd name="T57" fmla="*/ 142 h 188"/>
                  <a:gd name="T58" fmla="*/ 173 w 344"/>
                  <a:gd name="T59" fmla="*/ 138 h 188"/>
                  <a:gd name="T60" fmla="*/ 214 w 344"/>
                  <a:gd name="T61" fmla="*/ 180 h 188"/>
                  <a:gd name="T62" fmla="*/ 246 w 344"/>
                  <a:gd name="T63" fmla="*/ 175 h 188"/>
                  <a:gd name="T64" fmla="*/ 234 w 344"/>
                  <a:gd name="T65" fmla="*/ 143 h 188"/>
                  <a:gd name="T66" fmla="*/ 190 w 344"/>
                  <a:gd name="T67" fmla="*/ 111 h 188"/>
                  <a:gd name="T68" fmla="*/ 204 w 344"/>
                  <a:gd name="T69" fmla="*/ 111 h 188"/>
                  <a:gd name="T70" fmla="*/ 253 w 344"/>
                  <a:gd name="T71" fmla="*/ 158 h 188"/>
                  <a:gd name="T72" fmla="*/ 280 w 344"/>
                  <a:gd name="T73" fmla="*/ 156 h 188"/>
                  <a:gd name="T74" fmla="*/ 293 w 344"/>
                  <a:gd name="T75" fmla="*/ 138 h 188"/>
                  <a:gd name="T76" fmla="*/ 247 w 344"/>
                  <a:gd name="T77" fmla="*/ 105 h 188"/>
                  <a:gd name="T78" fmla="*/ 288 w 344"/>
                  <a:gd name="T79" fmla="*/ 126 h 188"/>
                  <a:gd name="T80" fmla="*/ 315 w 344"/>
                  <a:gd name="T81" fmla="*/ 134 h 188"/>
                  <a:gd name="T82" fmla="*/ 334 w 344"/>
                  <a:gd name="T83" fmla="*/ 107 h 188"/>
                  <a:gd name="T84" fmla="*/ 293 w 344"/>
                  <a:gd name="T85" fmla="*/ 93 h 188"/>
                  <a:gd name="T86" fmla="*/ 250 w 344"/>
                  <a:gd name="T87" fmla="*/ 87 h 188"/>
                  <a:gd name="T88" fmla="*/ 325 w 344"/>
                  <a:gd name="T89" fmla="*/ 87 h 188"/>
                  <a:gd name="T90" fmla="*/ 344 w 344"/>
                  <a:gd name="T91" fmla="*/ 76 h 188"/>
                  <a:gd name="T92" fmla="*/ 328 w 344"/>
                  <a:gd name="T93" fmla="*/ 51 h 188"/>
                  <a:gd name="T94" fmla="*/ 277 w 344"/>
                  <a:gd name="T95" fmla="*/ 64 h 188"/>
                  <a:gd name="T96" fmla="*/ 317 w 344"/>
                  <a:gd name="T97" fmla="*/ 46 h 188"/>
                  <a:gd name="T98" fmla="*/ 304 w 344"/>
                  <a:gd name="T99" fmla="*/ 29 h 188"/>
                  <a:gd name="T100" fmla="*/ 260 w 344"/>
                  <a:gd name="T101" fmla="*/ 45 h 188"/>
                  <a:gd name="T102" fmla="*/ 263 w 344"/>
                  <a:gd name="T103" fmla="*/ 38 h 188"/>
                  <a:gd name="T104" fmla="*/ 276 w 344"/>
                  <a:gd name="T105" fmla="*/ 18 h 188"/>
                  <a:gd name="T106" fmla="*/ 250 w 344"/>
                  <a:gd name="T107" fmla="*/ 11 h 188"/>
                  <a:gd name="T108" fmla="*/ 236 w 344"/>
                  <a:gd name="T109" fmla="*/ 19 h 188"/>
                  <a:gd name="T110" fmla="*/ 236 w 344"/>
                  <a:gd name="T111" fmla="*/ 4 h 188"/>
                  <a:gd name="T112" fmla="*/ 192 w 344"/>
                  <a:gd name="T113" fmla="*/ 10 h 188"/>
                  <a:gd name="T114" fmla="*/ 184 w 344"/>
                  <a:gd name="T115" fmla="*/ 56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44" h="188">
                    <a:moveTo>
                      <a:pt x="179" y="65"/>
                    </a:moveTo>
                    <a:lnTo>
                      <a:pt x="179" y="65"/>
                    </a:lnTo>
                    <a:lnTo>
                      <a:pt x="173" y="48"/>
                    </a:lnTo>
                    <a:lnTo>
                      <a:pt x="165" y="23"/>
                    </a:lnTo>
                    <a:lnTo>
                      <a:pt x="165" y="23"/>
                    </a:lnTo>
                    <a:lnTo>
                      <a:pt x="162" y="15"/>
                    </a:lnTo>
                    <a:lnTo>
                      <a:pt x="160" y="9"/>
                    </a:lnTo>
                    <a:lnTo>
                      <a:pt x="157" y="5"/>
                    </a:lnTo>
                    <a:lnTo>
                      <a:pt x="152" y="4"/>
                    </a:lnTo>
                    <a:lnTo>
                      <a:pt x="152" y="4"/>
                    </a:lnTo>
                    <a:lnTo>
                      <a:pt x="135" y="4"/>
                    </a:lnTo>
                    <a:lnTo>
                      <a:pt x="124" y="5"/>
                    </a:lnTo>
                    <a:lnTo>
                      <a:pt x="120" y="6"/>
                    </a:lnTo>
                    <a:lnTo>
                      <a:pt x="119" y="7"/>
                    </a:lnTo>
                    <a:lnTo>
                      <a:pt x="119" y="7"/>
                    </a:lnTo>
                    <a:lnTo>
                      <a:pt x="117" y="13"/>
                    </a:lnTo>
                    <a:lnTo>
                      <a:pt x="116" y="18"/>
                    </a:lnTo>
                    <a:lnTo>
                      <a:pt x="117" y="23"/>
                    </a:lnTo>
                    <a:lnTo>
                      <a:pt x="119" y="27"/>
                    </a:lnTo>
                    <a:lnTo>
                      <a:pt x="119" y="27"/>
                    </a:lnTo>
                    <a:lnTo>
                      <a:pt x="124" y="38"/>
                    </a:lnTo>
                    <a:lnTo>
                      <a:pt x="127" y="46"/>
                    </a:lnTo>
                    <a:lnTo>
                      <a:pt x="127" y="46"/>
                    </a:lnTo>
                    <a:lnTo>
                      <a:pt x="120" y="33"/>
                    </a:lnTo>
                    <a:lnTo>
                      <a:pt x="113" y="24"/>
                    </a:lnTo>
                    <a:lnTo>
                      <a:pt x="108" y="18"/>
                    </a:lnTo>
                    <a:lnTo>
                      <a:pt x="108" y="18"/>
                    </a:lnTo>
                    <a:lnTo>
                      <a:pt x="101" y="16"/>
                    </a:lnTo>
                    <a:lnTo>
                      <a:pt x="94" y="16"/>
                    </a:lnTo>
                    <a:lnTo>
                      <a:pt x="86" y="18"/>
                    </a:lnTo>
                    <a:lnTo>
                      <a:pt x="81" y="20"/>
                    </a:lnTo>
                    <a:lnTo>
                      <a:pt x="81" y="20"/>
                    </a:lnTo>
                    <a:lnTo>
                      <a:pt x="78" y="23"/>
                    </a:lnTo>
                    <a:lnTo>
                      <a:pt x="76" y="27"/>
                    </a:lnTo>
                    <a:lnTo>
                      <a:pt x="76" y="29"/>
                    </a:lnTo>
                    <a:lnTo>
                      <a:pt x="79" y="33"/>
                    </a:lnTo>
                    <a:lnTo>
                      <a:pt x="79" y="33"/>
                    </a:lnTo>
                    <a:lnTo>
                      <a:pt x="92" y="46"/>
                    </a:lnTo>
                    <a:lnTo>
                      <a:pt x="106" y="60"/>
                    </a:lnTo>
                    <a:lnTo>
                      <a:pt x="106" y="60"/>
                    </a:lnTo>
                    <a:lnTo>
                      <a:pt x="117" y="74"/>
                    </a:lnTo>
                    <a:lnTo>
                      <a:pt x="125" y="82"/>
                    </a:lnTo>
                    <a:lnTo>
                      <a:pt x="125" y="82"/>
                    </a:lnTo>
                    <a:lnTo>
                      <a:pt x="114" y="75"/>
                    </a:lnTo>
                    <a:lnTo>
                      <a:pt x="97" y="61"/>
                    </a:lnTo>
                    <a:lnTo>
                      <a:pt x="97" y="61"/>
                    </a:lnTo>
                    <a:lnTo>
                      <a:pt x="86" y="52"/>
                    </a:lnTo>
                    <a:lnTo>
                      <a:pt x="71" y="45"/>
                    </a:lnTo>
                    <a:lnTo>
                      <a:pt x="65" y="41"/>
                    </a:lnTo>
                    <a:lnTo>
                      <a:pt x="59" y="38"/>
                    </a:lnTo>
                    <a:lnTo>
                      <a:pt x="52" y="38"/>
                    </a:lnTo>
                    <a:lnTo>
                      <a:pt x="48" y="39"/>
                    </a:lnTo>
                    <a:lnTo>
                      <a:pt x="48" y="39"/>
                    </a:lnTo>
                    <a:lnTo>
                      <a:pt x="40" y="43"/>
                    </a:lnTo>
                    <a:lnTo>
                      <a:pt x="33" y="48"/>
                    </a:lnTo>
                    <a:lnTo>
                      <a:pt x="32" y="50"/>
                    </a:lnTo>
                    <a:lnTo>
                      <a:pt x="33" y="52"/>
                    </a:lnTo>
                    <a:lnTo>
                      <a:pt x="35" y="55"/>
                    </a:lnTo>
                    <a:lnTo>
                      <a:pt x="40" y="56"/>
                    </a:lnTo>
                    <a:lnTo>
                      <a:pt x="40" y="56"/>
                    </a:lnTo>
                    <a:lnTo>
                      <a:pt x="49" y="60"/>
                    </a:lnTo>
                    <a:lnTo>
                      <a:pt x="59" y="62"/>
                    </a:lnTo>
                    <a:lnTo>
                      <a:pt x="68" y="64"/>
                    </a:lnTo>
                    <a:lnTo>
                      <a:pt x="75" y="66"/>
                    </a:lnTo>
                    <a:lnTo>
                      <a:pt x="75" y="66"/>
                    </a:lnTo>
                    <a:lnTo>
                      <a:pt x="97" y="79"/>
                    </a:lnTo>
                    <a:lnTo>
                      <a:pt x="97" y="79"/>
                    </a:lnTo>
                    <a:lnTo>
                      <a:pt x="90" y="76"/>
                    </a:lnTo>
                    <a:lnTo>
                      <a:pt x="73" y="71"/>
                    </a:lnTo>
                    <a:lnTo>
                      <a:pt x="54" y="68"/>
                    </a:lnTo>
                    <a:lnTo>
                      <a:pt x="44" y="66"/>
                    </a:lnTo>
                    <a:lnTo>
                      <a:pt x="37" y="68"/>
                    </a:lnTo>
                    <a:lnTo>
                      <a:pt x="37" y="68"/>
                    </a:lnTo>
                    <a:lnTo>
                      <a:pt x="24" y="71"/>
                    </a:lnTo>
                    <a:lnTo>
                      <a:pt x="11" y="78"/>
                    </a:lnTo>
                    <a:lnTo>
                      <a:pt x="3" y="85"/>
                    </a:lnTo>
                    <a:lnTo>
                      <a:pt x="0" y="88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0" y="94"/>
                    </a:lnTo>
                    <a:lnTo>
                      <a:pt x="2" y="97"/>
                    </a:lnTo>
                    <a:lnTo>
                      <a:pt x="5" y="98"/>
                    </a:lnTo>
                    <a:lnTo>
                      <a:pt x="8" y="99"/>
                    </a:lnTo>
                    <a:lnTo>
                      <a:pt x="16" y="101"/>
                    </a:lnTo>
                    <a:lnTo>
                      <a:pt x="25" y="99"/>
                    </a:lnTo>
                    <a:lnTo>
                      <a:pt x="25" y="99"/>
                    </a:lnTo>
                    <a:lnTo>
                      <a:pt x="44" y="97"/>
                    </a:lnTo>
                    <a:lnTo>
                      <a:pt x="52" y="96"/>
                    </a:lnTo>
                    <a:lnTo>
                      <a:pt x="59" y="96"/>
                    </a:lnTo>
                    <a:lnTo>
                      <a:pt x="59" y="96"/>
                    </a:lnTo>
                    <a:lnTo>
                      <a:pt x="60" y="96"/>
                    </a:lnTo>
                    <a:lnTo>
                      <a:pt x="57" y="97"/>
                    </a:lnTo>
                    <a:lnTo>
                      <a:pt x="44" y="98"/>
                    </a:lnTo>
                    <a:lnTo>
                      <a:pt x="27" y="103"/>
                    </a:lnTo>
                    <a:lnTo>
                      <a:pt x="21" y="106"/>
                    </a:lnTo>
                    <a:lnTo>
                      <a:pt x="16" y="108"/>
                    </a:lnTo>
                    <a:lnTo>
                      <a:pt x="16" y="108"/>
                    </a:lnTo>
                    <a:lnTo>
                      <a:pt x="8" y="115"/>
                    </a:lnTo>
                    <a:lnTo>
                      <a:pt x="5" y="120"/>
                    </a:lnTo>
                    <a:lnTo>
                      <a:pt x="5" y="122"/>
                    </a:lnTo>
                    <a:lnTo>
                      <a:pt x="5" y="124"/>
                    </a:lnTo>
                    <a:lnTo>
                      <a:pt x="5" y="125"/>
                    </a:lnTo>
                    <a:lnTo>
                      <a:pt x="8" y="126"/>
                    </a:lnTo>
                    <a:lnTo>
                      <a:pt x="8" y="126"/>
                    </a:lnTo>
                    <a:lnTo>
                      <a:pt x="14" y="129"/>
                    </a:lnTo>
                    <a:lnTo>
                      <a:pt x="16" y="130"/>
                    </a:lnTo>
                    <a:lnTo>
                      <a:pt x="18" y="133"/>
                    </a:lnTo>
                    <a:lnTo>
                      <a:pt x="18" y="133"/>
                    </a:lnTo>
                    <a:lnTo>
                      <a:pt x="19" y="138"/>
                    </a:lnTo>
                    <a:lnTo>
                      <a:pt x="22" y="142"/>
                    </a:lnTo>
                    <a:lnTo>
                      <a:pt x="24" y="142"/>
                    </a:lnTo>
                    <a:lnTo>
                      <a:pt x="29" y="142"/>
                    </a:lnTo>
                    <a:lnTo>
                      <a:pt x="40" y="138"/>
                    </a:lnTo>
                    <a:lnTo>
                      <a:pt x="40" y="138"/>
                    </a:lnTo>
                    <a:lnTo>
                      <a:pt x="51" y="131"/>
                    </a:lnTo>
                    <a:lnTo>
                      <a:pt x="60" y="126"/>
                    </a:lnTo>
                    <a:lnTo>
                      <a:pt x="70" y="121"/>
                    </a:lnTo>
                    <a:lnTo>
                      <a:pt x="81" y="117"/>
                    </a:lnTo>
                    <a:lnTo>
                      <a:pt x="81" y="117"/>
                    </a:lnTo>
                    <a:lnTo>
                      <a:pt x="111" y="107"/>
                    </a:lnTo>
                    <a:lnTo>
                      <a:pt x="111" y="107"/>
                    </a:lnTo>
                    <a:lnTo>
                      <a:pt x="84" y="124"/>
                    </a:lnTo>
                    <a:lnTo>
                      <a:pt x="63" y="138"/>
                    </a:lnTo>
                    <a:lnTo>
                      <a:pt x="56" y="144"/>
                    </a:lnTo>
                    <a:lnTo>
                      <a:pt x="51" y="149"/>
                    </a:lnTo>
                    <a:lnTo>
                      <a:pt x="51" y="149"/>
                    </a:lnTo>
                    <a:lnTo>
                      <a:pt x="48" y="158"/>
                    </a:lnTo>
                    <a:lnTo>
                      <a:pt x="46" y="163"/>
                    </a:lnTo>
                    <a:lnTo>
                      <a:pt x="46" y="165"/>
                    </a:lnTo>
                    <a:lnTo>
                      <a:pt x="48" y="166"/>
                    </a:lnTo>
                    <a:lnTo>
                      <a:pt x="52" y="168"/>
                    </a:lnTo>
                    <a:lnTo>
                      <a:pt x="52" y="168"/>
                    </a:lnTo>
                    <a:lnTo>
                      <a:pt x="59" y="171"/>
                    </a:lnTo>
                    <a:lnTo>
                      <a:pt x="63" y="174"/>
                    </a:lnTo>
                    <a:lnTo>
                      <a:pt x="70" y="176"/>
                    </a:lnTo>
                    <a:lnTo>
                      <a:pt x="73" y="177"/>
                    </a:lnTo>
                    <a:lnTo>
                      <a:pt x="78" y="176"/>
                    </a:lnTo>
                    <a:lnTo>
                      <a:pt x="78" y="176"/>
                    </a:lnTo>
                    <a:lnTo>
                      <a:pt x="87" y="175"/>
                    </a:lnTo>
                    <a:lnTo>
                      <a:pt x="95" y="172"/>
                    </a:lnTo>
                    <a:lnTo>
                      <a:pt x="101" y="167"/>
                    </a:lnTo>
                    <a:lnTo>
                      <a:pt x="106" y="161"/>
                    </a:lnTo>
                    <a:lnTo>
                      <a:pt x="106" y="161"/>
                    </a:lnTo>
                    <a:lnTo>
                      <a:pt x="116" y="149"/>
                    </a:lnTo>
                    <a:lnTo>
                      <a:pt x="125" y="139"/>
                    </a:lnTo>
                    <a:lnTo>
                      <a:pt x="125" y="139"/>
                    </a:lnTo>
                    <a:lnTo>
                      <a:pt x="136" y="125"/>
                    </a:lnTo>
                    <a:lnTo>
                      <a:pt x="141" y="120"/>
                    </a:lnTo>
                    <a:lnTo>
                      <a:pt x="144" y="117"/>
                    </a:lnTo>
                    <a:lnTo>
                      <a:pt x="144" y="117"/>
                    </a:lnTo>
                    <a:lnTo>
                      <a:pt x="141" y="122"/>
                    </a:lnTo>
                    <a:lnTo>
                      <a:pt x="135" y="133"/>
                    </a:lnTo>
                    <a:lnTo>
                      <a:pt x="127" y="145"/>
                    </a:lnTo>
                    <a:lnTo>
                      <a:pt x="124" y="152"/>
                    </a:lnTo>
                    <a:lnTo>
                      <a:pt x="122" y="157"/>
                    </a:lnTo>
                    <a:lnTo>
                      <a:pt x="122" y="157"/>
                    </a:lnTo>
                    <a:lnTo>
                      <a:pt x="122" y="167"/>
                    </a:lnTo>
                    <a:lnTo>
                      <a:pt x="124" y="172"/>
                    </a:lnTo>
                    <a:lnTo>
                      <a:pt x="124" y="177"/>
                    </a:lnTo>
                    <a:lnTo>
                      <a:pt x="127" y="181"/>
                    </a:lnTo>
                    <a:lnTo>
                      <a:pt x="132" y="185"/>
                    </a:lnTo>
                    <a:lnTo>
                      <a:pt x="136" y="186"/>
                    </a:lnTo>
                    <a:lnTo>
                      <a:pt x="144" y="188"/>
                    </a:lnTo>
                    <a:lnTo>
                      <a:pt x="144" y="188"/>
                    </a:lnTo>
                    <a:lnTo>
                      <a:pt x="157" y="185"/>
                    </a:lnTo>
                    <a:lnTo>
                      <a:pt x="162" y="184"/>
                    </a:lnTo>
                    <a:lnTo>
                      <a:pt x="163" y="183"/>
                    </a:lnTo>
                    <a:lnTo>
                      <a:pt x="166" y="177"/>
                    </a:lnTo>
                    <a:lnTo>
                      <a:pt x="168" y="171"/>
                    </a:lnTo>
                    <a:lnTo>
                      <a:pt x="168" y="171"/>
                    </a:lnTo>
                    <a:lnTo>
                      <a:pt x="170" y="163"/>
                    </a:lnTo>
                    <a:lnTo>
                      <a:pt x="170" y="156"/>
                    </a:lnTo>
                    <a:lnTo>
                      <a:pt x="170" y="142"/>
                    </a:lnTo>
                    <a:lnTo>
                      <a:pt x="170" y="142"/>
                    </a:lnTo>
                    <a:lnTo>
                      <a:pt x="170" y="130"/>
                    </a:lnTo>
                    <a:lnTo>
                      <a:pt x="171" y="122"/>
                    </a:lnTo>
                    <a:lnTo>
                      <a:pt x="171" y="122"/>
                    </a:lnTo>
                    <a:lnTo>
                      <a:pt x="170" y="126"/>
                    </a:lnTo>
                    <a:lnTo>
                      <a:pt x="170" y="131"/>
                    </a:lnTo>
                    <a:lnTo>
                      <a:pt x="173" y="138"/>
                    </a:lnTo>
                    <a:lnTo>
                      <a:pt x="173" y="138"/>
                    </a:lnTo>
                    <a:lnTo>
                      <a:pt x="181" y="148"/>
                    </a:lnTo>
                    <a:lnTo>
                      <a:pt x="192" y="163"/>
                    </a:lnTo>
                    <a:lnTo>
                      <a:pt x="200" y="171"/>
                    </a:lnTo>
                    <a:lnTo>
                      <a:pt x="208" y="176"/>
                    </a:lnTo>
                    <a:lnTo>
                      <a:pt x="214" y="180"/>
                    </a:lnTo>
                    <a:lnTo>
                      <a:pt x="219" y="181"/>
                    </a:lnTo>
                    <a:lnTo>
                      <a:pt x="222" y="181"/>
                    </a:lnTo>
                    <a:lnTo>
                      <a:pt x="222" y="181"/>
                    </a:lnTo>
                    <a:lnTo>
                      <a:pt x="233" y="180"/>
                    </a:lnTo>
                    <a:lnTo>
                      <a:pt x="241" y="177"/>
                    </a:lnTo>
                    <a:lnTo>
                      <a:pt x="246" y="175"/>
                    </a:lnTo>
                    <a:lnTo>
                      <a:pt x="249" y="171"/>
                    </a:lnTo>
                    <a:lnTo>
                      <a:pt x="249" y="171"/>
                    </a:lnTo>
                    <a:lnTo>
                      <a:pt x="249" y="167"/>
                    </a:lnTo>
                    <a:lnTo>
                      <a:pt x="249" y="163"/>
                    </a:lnTo>
                    <a:lnTo>
                      <a:pt x="244" y="153"/>
                    </a:lnTo>
                    <a:lnTo>
                      <a:pt x="234" y="143"/>
                    </a:lnTo>
                    <a:lnTo>
                      <a:pt x="222" y="133"/>
                    </a:lnTo>
                    <a:lnTo>
                      <a:pt x="222" y="133"/>
                    </a:lnTo>
                    <a:lnTo>
                      <a:pt x="196" y="115"/>
                    </a:lnTo>
                    <a:lnTo>
                      <a:pt x="196" y="115"/>
                    </a:lnTo>
                    <a:lnTo>
                      <a:pt x="193" y="114"/>
                    </a:lnTo>
                    <a:lnTo>
                      <a:pt x="190" y="111"/>
                    </a:lnTo>
                    <a:lnTo>
                      <a:pt x="190" y="111"/>
                    </a:lnTo>
                    <a:lnTo>
                      <a:pt x="193" y="110"/>
                    </a:lnTo>
                    <a:lnTo>
                      <a:pt x="193" y="110"/>
                    </a:lnTo>
                    <a:lnTo>
                      <a:pt x="200" y="108"/>
                    </a:lnTo>
                    <a:lnTo>
                      <a:pt x="203" y="108"/>
                    </a:lnTo>
                    <a:lnTo>
                      <a:pt x="204" y="111"/>
                    </a:lnTo>
                    <a:lnTo>
                      <a:pt x="204" y="111"/>
                    </a:lnTo>
                    <a:lnTo>
                      <a:pt x="227" y="130"/>
                    </a:lnTo>
                    <a:lnTo>
                      <a:pt x="241" y="144"/>
                    </a:lnTo>
                    <a:lnTo>
                      <a:pt x="250" y="156"/>
                    </a:lnTo>
                    <a:lnTo>
                      <a:pt x="250" y="156"/>
                    </a:lnTo>
                    <a:lnTo>
                      <a:pt x="253" y="158"/>
                    </a:lnTo>
                    <a:lnTo>
                      <a:pt x="257" y="161"/>
                    </a:lnTo>
                    <a:lnTo>
                      <a:pt x="260" y="162"/>
                    </a:lnTo>
                    <a:lnTo>
                      <a:pt x="263" y="162"/>
                    </a:lnTo>
                    <a:lnTo>
                      <a:pt x="271" y="161"/>
                    </a:lnTo>
                    <a:lnTo>
                      <a:pt x="280" y="156"/>
                    </a:lnTo>
                    <a:lnTo>
                      <a:pt x="280" y="156"/>
                    </a:lnTo>
                    <a:lnTo>
                      <a:pt x="288" y="149"/>
                    </a:lnTo>
                    <a:lnTo>
                      <a:pt x="295" y="145"/>
                    </a:lnTo>
                    <a:lnTo>
                      <a:pt x="295" y="144"/>
                    </a:lnTo>
                    <a:lnTo>
                      <a:pt x="296" y="142"/>
                    </a:lnTo>
                    <a:lnTo>
                      <a:pt x="295" y="140"/>
                    </a:lnTo>
                    <a:lnTo>
                      <a:pt x="293" y="138"/>
                    </a:lnTo>
                    <a:lnTo>
                      <a:pt x="293" y="138"/>
                    </a:lnTo>
                    <a:lnTo>
                      <a:pt x="284" y="128"/>
                    </a:lnTo>
                    <a:lnTo>
                      <a:pt x="277" y="122"/>
                    </a:lnTo>
                    <a:lnTo>
                      <a:pt x="269" y="117"/>
                    </a:lnTo>
                    <a:lnTo>
                      <a:pt x="269" y="117"/>
                    </a:lnTo>
                    <a:lnTo>
                      <a:pt x="247" y="105"/>
                    </a:lnTo>
                    <a:lnTo>
                      <a:pt x="247" y="105"/>
                    </a:lnTo>
                    <a:lnTo>
                      <a:pt x="258" y="108"/>
                    </a:lnTo>
                    <a:lnTo>
                      <a:pt x="268" y="114"/>
                    </a:lnTo>
                    <a:lnTo>
                      <a:pt x="279" y="120"/>
                    </a:lnTo>
                    <a:lnTo>
                      <a:pt x="279" y="120"/>
                    </a:lnTo>
                    <a:lnTo>
                      <a:pt x="288" y="126"/>
                    </a:lnTo>
                    <a:lnTo>
                      <a:pt x="298" y="133"/>
                    </a:lnTo>
                    <a:lnTo>
                      <a:pt x="303" y="134"/>
                    </a:lnTo>
                    <a:lnTo>
                      <a:pt x="307" y="135"/>
                    </a:lnTo>
                    <a:lnTo>
                      <a:pt x="310" y="135"/>
                    </a:lnTo>
                    <a:lnTo>
                      <a:pt x="315" y="134"/>
                    </a:lnTo>
                    <a:lnTo>
                      <a:pt x="315" y="134"/>
                    </a:lnTo>
                    <a:lnTo>
                      <a:pt x="322" y="129"/>
                    </a:lnTo>
                    <a:lnTo>
                      <a:pt x="325" y="125"/>
                    </a:lnTo>
                    <a:lnTo>
                      <a:pt x="328" y="121"/>
                    </a:lnTo>
                    <a:lnTo>
                      <a:pt x="331" y="116"/>
                    </a:lnTo>
                    <a:lnTo>
                      <a:pt x="331" y="116"/>
                    </a:lnTo>
                    <a:lnTo>
                      <a:pt x="334" y="107"/>
                    </a:lnTo>
                    <a:lnTo>
                      <a:pt x="333" y="105"/>
                    </a:lnTo>
                    <a:lnTo>
                      <a:pt x="328" y="101"/>
                    </a:lnTo>
                    <a:lnTo>
                      <a:pt x="328" y="101"/>
                    </a:lnTo>
                    <a:lnTo>
                      <a:pt x="312" y="96"/>
                    </a:lnTo>
                    <a:lnTo>
                      <a:pt x="303" y="94"/>
                    </a:lnTo>
                    <a:lnTo>
                      <a:pt x="293" y="93"/>
                    </a:lnTo>
                    <a:lnTo>
                      <a:pt x="293" y="93"/>
                    </a:lnTo>
                    <a:lnTo>
                      <a:pt x="269" y="89"/>
                    </a:lnTo>
                    <a:lnTo>
                      <a:pt x="258" y="88"/>
                    </a:lnTo>
                    <a:lnTo>
                      <a:pt x="252" y="87"/>
                    </a:lnTo>
                    <a:lnTo>
                      <a:pt x="252" y="87"/>
                    </a:lnTo>
                    <a:lnTo>
                      <a:pt x="250" y="87"/>
                    </a:lnTo>
                    <a:lnTo>
                      <a:pt x="255" y="85"/>
                    </a:lnTo>
                    <a:lnTo>
                      <a:pt x="265" y="85"/>
                    </a:lnTo>
                    <a:lnTo>
                      <a:pt x="279" y="84"/>
                    </a:lnTo>
                    <a:lnTo>
                      <a:pt x="279" y="84"/>
                    </a:lnTo>
                    <a:lnTo>
                      <a:pt x="303" y="85"/>
                    </a:lnTo>
                    <a:lnTo>
                      <a:pt x="325" y="87"/>
                    </a:lnTo>
                    <a:lnTo>
                      <a:pt x="325" y="87"/>
                    </a:lnTo>
                    <a:lnTo>
                      <a:pt x="334" y="85"/>
                    </a:lnTo>
                    <a:lnTo>
                      <a:pt x="341" y="84"/>
                    </a:lnTo>
                    <a:lnTo>
                      <a:pt x="344" y="82"/>
                    </a:lnTo>
                    <a:lnTo>
                      <a:pt x="344" y="82"/>
                    </a:lnTo>
                    <a:lnTo>
                      <a:pt x="344" y="76"/>
                    </a:lnTo>
                    <a:lnTo>
                      <a:pt x="341" y="65"/>
                    </a:lnTo>
                    <a:lnTo>
                      <a:pt x="339" y="60"/>
                    </a:lnTo>
                    <a:lnTo>
                      <a:pt x="336" y="55"/>
                    </a:lnTo>
                    <a:lnTo>
                      <a:pt x="333" y="52"/>
                    </a:lnTo>
                    <a:lnTo>
                      <a:pt x="328" y="51"/>
                    </a:lnTo>
                    <a:lnTo>
                      <a:pt x="328" y="51"/>
                    </a:lnTo>
                    <a:lnTo>
                      <a:pt x="312" y="53"/>
                    </a:lnTo>
                    <a:lnTo>
                      <a:pt x="306" y="55"/>
                    </a:lnTo>
                    <a:lnTo>
                      <a:pt x="299" y="57"/>
                    </a:lnTo>
                    <a:lnTo>
                      <a:pt x="299" y="57"/>
                    </a:lnTo>
                    <a:lnTo>
                      <a:pt x="285" y="61"/>
                    </a:lnTo>
                    <a:lnTo>
                      <a:pt x="277" y="64"/>
                    </a:lnTo>
                    <a:lnTo>
                      <a:pt x="277" y="64"/>
                    </a:lnTo>
                    <a:lnTo>
                      <a:pt x="279" y="62"/>
                    </a:lnTo>
                    <a:lnTo>
                      <a:pt x="293" y="55"/>
                    </a:lnTo>
                    <a:lnTo>
                      <a:pt x="293" y="55"/>
                    </a:lnTo>
                    <a:lnTo>
                      <a:pt x="314" y="48"/>
                    </a:lnTo>
                    <a:lnTo>
                      <a:pt x="317" y="46"/>
                    </a:lnTo>
                    <a:lnTo>
                      <a:pt x="318" y="42"/>
                    </a:lnTo>
                    <a:lnTo>
                      <a:pt x="318" y="42"/>
                    </a:lnTo>
                    <a:lnTo>
                      <a:pt x="317" y="38"/>
                    </a:lnTo>
                    <a:lnTo>
                      <a:pt x="314" y="33"/>
                    </a:lnTo>
                    <a:lnTo>
                      <a:pt x="307" y="29"/>
                    </a:lnTo>
                    <a:lnTo>
                      <a:pt x="304" y="29"/>
                    </a:lnTo>
                    <a:lnTo>
                      <a:pt x="299" y="29"/>
                    </a:lnTo>
                    <a:lnTo>
                      <a:pt x="299" y="29"/>
                    </a:lnTo>
                    <a:lnTo>
                      <a:pt x="287" y="33"/>
                    </a:lnTo>
                    <a:lnTo>
                      <a:pt x="274" y="38"/>
                    </a:lnTo>
                    <a:lnTo>
                      <a:pt x="274" y="38"/>
                    </a:lnTo>
                    <a:lnTo>
                      <a:pt x="260" y="45"/>
                    </a:lnTo>
                    <a:lnTo>
                      <a:pt x="253" y="47"/>
                    </a:lnTo>
                    <a:lnTo>
                      <a:pt x="253" y="47"/>
                    </a:lnTo>
                    <a:lnTo>
                      <a:pt x="253" y="46"/>
                    </a:lnTo>
                    <a:lnTo>
                      <a:pt x="253" y="46"/>
                    </a:lnTo>
                    <a:lnTo>
                      <a:pt x="257" y="42"/>
                    </a:lnTo>
                    <a:lnTo>
                      <a:pt x="263" y="38"/>
                    </a:lnTo>
                    <a:lnTo>
                      <a:pt x="268" y="34"/>
                    </a:lnTo>
                    <a:lnTo>
                      <a:pt x="272" y="30"/>
                    </a:lnTo>
                    <a:lnTo>
                      <a:pt x="272" y="30"/>
                    </a:lnTo>
                    <a:lnTo>
                      <a:pt x="276" y="27"/>
                    </a:lnTo>
                    <a:lnTo>
                      <a:pt x="277" y="22"/>
                    </a:lnTo>
                    <a:lnTo>
                      <a:pt x="276" y="18"/>
                    </a:lnTo>
                    <a:lnTo>
                      <a:pt x="274" y="15"/>
                    </a:lnTo>
                    <a:lnTo>
                      <a:pt x="271" y="14"/>
                    </a:lnTo>
                    <a:lnTo>
                      <a:pt x="271" y="14"/>
                    </a:lnTo>
                    <a:lnTo>
                      <a:pt x="263" y="11"/>
                    </a:lnTo>
                    <a:lnTo>
                      <a:pt x="257" y="10"/>
                    </a:lnTo>
                    <a:lnTo>
                      <a:pt x="250" y="11"/>
                    </a:lnTo>
                    <a:lnTo>
                      <a:pt x="246" y="15"/>
                    </a:lnTo>
                    <a:lnTo>
                      <a:pt x="246" y="15"/>
                    </a:lnTo>
                    <a:lnTo>
                      <a:pt x="228" y="33"/>
                    </a:lnTo>
                    <a:lnTo>
                      <a:pt x="228" y="33"/>
                    </a:lnTo>
                    <a:lnTo>
                      <a:pt x="231" y="29"/>
                    </a:lnTo>
                    <a:lnTo>
                      <a:pt x="236" y="19"/>
                    </a:lnTo>
                    <a:lnTo>
                      <a:pt x="236" y="19"/>
                    </a:lnTo>
                    <a:lnTo>
                      <a:pt x="241" y="9"/>
                    </a:lnTo>
                    <a:lnTo>
                      <a:pt x="239" y="5"/>
                    </a:lnTo>
                    <a:lnTo>
                      <a:pt x="238" y="4"/>
                    </a:lnTo>
                    <a:lnTo>
                      <a:pt x="236" y="4"/>
                    </a:lnTo>
                    <a:lnTo>
                      <a:pt x="236" y="4"/>
                    </a:lnTo>
                    <a:lnTo>
                      <a:pt x="228" y="1"/>
                    </a:lnTo>
                    <a:lnTo>
                      <a:pt x="219" y="0"/>
                    </a:lnTo>
                    <a:lnTo>
                      <a:pt x="211" y="1"/>
                    </a:lnTo>
                    <a:lnTo>
                      <a:pt x="203" y="2"/>
                    </a:lnTo>
                    <a:lnTo>
                      <a:pt x="196" y="6"/>
                    </a:lnTo>
                    <a:lnTo>
                      <a:pt x="192" y="10"/>
                    </a:lnTo>
                    <a:lnTo>
                      <a:pt x="189" y="16"/>
                    </a:lnTo>
                    <a:lnTo>
                      <a:pt x="189" y="25"/>
                    </a:lnTo>
                    <a:lnTo>
                      <a:pt x="189" y="25"/>
                    </a:lnTo>
                    <a:lnTo>
                      <a:pt x="189" y="36"/>
                    </a:lnTo>
                    <a:lnTo>
                      <a:pt x="187" y="45"/>
                    </a:lnTo>
                    <a:lnTo>
                      <a:pt x="184" y="56"/>
                    </a:lnTo>
                    <a:lnTo>
                      <a:pt x="184" y="56"/>
                    </a:lnTo>
                    <a:lnTo>
                      <a:pt x="179" y="65"/>
                    </a:lnTo>
                    <a:lnTo>
                      <a:pt x="179" y="65"/>
                    </a:lnTo>
                    <a:close/>
                  </a:path>
                </a:pathLst>
              </a:custGeom>
              <a:solidFill>
                <a:srgbClr val="99D9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9" name="Freeform 497"/>
              <p:cNvSpPr>
                <a:spLocks/>
              </p:cNvSpPr>
              <p:nvPr/>
            </p:nvSpPr>
            <p:spPr bwMode="auto">
              <a:xfrm>
                <a:off x="496888" y="2230438"/>
                <a:ext cx="349250" cy="176213"/>
              </a:xfrm>
              <a:custGeom>
                <a:avLst/>
                <a:gdLst>
                  <a:gd name="T0" fmla="*/ 101 w 220"/>
                  <a:gd name="T1" fmla="*/ 22 h 111"/>
                  <a:gd name="T2" fmla="*/ 90 w 220"/>
                  <a:gd name="T3" fmla="*/ 18 h 111"/>
                  <a:gd name="T4" fmla="*/ 82 w 220"/>
                  <a:gd name="T5" fmla="*/ 28 h 111"/>
                  <a:gd name="T6" fmla="*/ 68 w 220"/>
                  <a:gd name="T7" fmla="*/ 17 h 111"/>
                  <a:gd name="T8" fmla="*/ 68 w 220"/>
                  <a:gd name="T9" fmla="*/ 34 h 111"/>
                  <a:gd name="T10" fmla="*/ 47 w 220"/>
                  <a:gd name="T11" fmla="*/ 21 h 111"/>
                  <a:gd name="T12" fmla="*/ 63 w 220"/>
                  <a:gd name="T13" fmla="*/ 39 h 111"/>
                  <a:gd name="T14" fmla="*/ 57 w 220"/>
                  <a:gd name="T15" fmla="*/ 42 h 111"/>
                  <a:gd name="T16" fmla="*/ 54 w 220"/>
                  <a:gd name="T17" fmla="*/ 42 h 111"/>
                  <a:gd name="T18" fmla="*/ 51 w 220"/>
                  <a:gd name="T19" fmla="*/ 48 h 111"/>
                  <a:gd name="T20" fmla="*/ 30 w 220"/>
                  <a:gd name="T21" fmla="*/ 49 h 111"/>
                  <a:gd name="T22" fmla="*/ 1 w 220"/>
                  <a:gd name="T23" fmla="*/ 51 h 111"/>
                  <a:gd name="T24" fmla="*/ 25 w 220"/>
                  <a:gd name="T25" fmla="*/ 54 h 111"/>
                  <a:gd name="T26" fmla="*/ 30 w 220"/>
                  <a:gd name="T27" fmla="*/ 60 h 111"/>
                  <a:gd name="T28" fmla="*/ 30 w 220"/>
                  <a:gd name="T29" fmla="*/ 65 h 111"/>
                  <a:gd name="T30" fmla="*/ 13 w 220"/>
                  <a:gd name="T31" fmla="*/ 80 h 111"/>
                  <a:gd name="T32" fmla="*/ 43 w 220"/>
                  <a:gd name="T33" fmla="*/ 72 h 111"/>
                  <a:gd name="T34" fmla="*/ 49 w 220"/>
                  <a:gd name="T35" fmla="*/ 73 h 111"/>
                  <a:gd name="T36" fmla="*/ 41 w 220"/>
                  <a:gd name="T37" fmla="*/ 81 h 111"/>
                  <a:gd name="T38" fmla="*/ 54 w 220"/>
                  <a:gd name="T39" fmla="*/ 77 h 111"/>
                  <a:gd name="T40" fmla="*/ 30 w 220"/>
                  <a:gd name="T41" fmla="*/ 105 h 111"/>
                  <a:gd name="T42" fmla="*/ 54 w 220"/>
                  <a:gd name="T43" fmla="*/ 92 h 111"/>
                  <a:gd name="T44" fmla="*/ 60 w 220"/>
                  <a:gd name="T45" fmla="*/ 96 h 111"/>
                  <a:gd name="T46" fmla="*/ 74 w 220"/>
                  <a:gd name="T47" fmla="*/ 91 h 111"/>
                  <a:gd name="T48" fmla="*/ 81 w 220"/>
                  <a:gd name="T49" fmla="*/ 86 h 111"/>
                  <a:gd name="T50" fmla="*/ 76 w 220"/>
                  <a:gd name="T51" fmla="*/ 101 h 111"/>
                  <a:gd name="T52" fmla="*/ 77 w 220"/>
                  <a:gd name="T53" fmla="*/ 110 h 111"/>
                  <a:gd name="T54" fmla="*/ 93 w 220"/>
                  <a:gd name="T55" fmla="*/ 97 h 111"/>
                  <a:gd name="T56" fmla="*/ 96 w 220"/>
                  <a:gd name="T57" fmla="*/ 106 h 111"/>
                  <a:gd name="T58" fmla="*/ 103 w 220"/>
                  <a:gd name="T59" fmla="*/ 88 h 111"/>
                  <a:gd name="T60" fmla="*/ 109 w 220"/>
                  <a:gd name="T61" fmla="*/ 88 h 111"/>
                  <a:gd name="T62" fmla="*/ 120 w 220"/>
                  <a:gd name="T63" fmla="*/ 103 h 111"/>
                  <a:gd name="T64" fmla="*/ 117 w 220"/>
                  <a:gd name="T65" fmla="*/ 92 h 111"/>
                  <a:gd name="T66" fmla="*/ 138 w 220"/>
                  <a:gd name="T67" fmla="*/ 99 h 111"/>
                  <a:gd name="T68" fmla="*/ 141 w 220"/>
                  <a:gd name="T69" fmla="*/ 95 h 111"/>
                  <a:gd name="T70" fmla="*/ 138 w 220"/>
                  <a:gd name="T71" fmla="*/ 86 h 111"/>
                  <a:gd name="T72" fmla="*/ 131 w 220"/>
                  <a:gd name="T73" fmla="*/ 80 h 111"/>
                  <a:gd name="T74" fmla="*/ 138 w 220"/>
                  <a:gd name="T75" fmla="*/ 74 h 111"/>
                  <a:gd name="T76" fmla="*/ 157 w 220"/>
                  <a:gd name="T77" fmla="*/ 90 h 111"/>
                  <a:gd name="T78" fmla="*/ 155 w 220"/>
                  <a:gd name="T79" fmla="*/ 76 h 111"/>
                  <a:gd name="T80" fmla="*/ 180 w 220"/>
                  <a:gd name="T81" fmla="*/ 88 h 111"/>
                  <a:gd name="T82" fmla="*/ 190 w 220"/>
                  <a:gd name="T83" fmla="*/ 83 h 111"/>
                  <a:gd name="T84" fmla="*/ 191 w 220"/>
                  <a:gd name="T85" fmla="*/ 74 h 111"/>
                  <a:gd name="T86" fmla="*/ 190 w 220"/>
                  <a:gd name="T87" fmla="*/ 67 h 111"/>
                  <a:gd name="T88" fmla="*/ 206 w 220"/>
                  <a:gd name="T89" fmla="*/ 60 h 111"/>
                  <a:gd name="T90" fmla="*/ 196 w 220"/>
                  <a:gd name="T91" fmla="*/ 54 h 111"/>
                  <a:gd name="T92" fmla="*/ 190 w 220"/>
                  <a:gd name="T93" fmla="*/ 53 h 111"/>
                  <a:gd name="T94" fmla="*/ 209 w 220"/>
                  <a:gd name="T95" fmla="*/ 50 h 111"/>
                  <a:gd name="T96" fmla="*/ 182 w 220"/>
                  <a:gd name="T97" fmla="*/ 48 h 111"/>
                  <a:gd name="T98" fmla="*/ 195 w 220"/>
                  <a:gd name="T99" fmla="*/ 39 h 111"/>
                  <a:gd name="T100" fmla="*/ 184 w 220"/>
                  <a:gd name="T101" fmla="*/ 36 h 111"/>
                  <a:gd name="T102" fmla="*/ 212 w 220"/>
                  <a:gd name="T103" fmla="*/ 21 h 111"/>
                  <a:gd name="T104" fmla="*/ 190 w 220"/>
                  <a:gd name="T105" fmla="*/ 22 h 111"/>
                  <a:gd name="T106" fmla="*/ 191 w 220"/>
                  <a:gd name="T107" fmla="*/ 13 h 111"/>
                  <a:gd name="T108" fmla="*/ 182 w 220"/>
                  <a:gd name="T109" fmla="*/ 16 h 111"/>
                  <a:gd name="T110" fmla="*/ 155 w 220"/>
                  <a:gd name="T111" fmla="*/ 28 h 111"/>
                  <a:gd name="T112" fmla="*/ 150 w 220"/>
                  <a:gd name="T113" fmla="*/ 19 h 111"/>
                  <a:gd name="T114" fmla="*/ 142 w 220"/>
                  <a:gd name="T115" fmla="*/ 5 h 111"/>
                  <a:gd name="T116" fmla="*/ 134 w 220"/>
                  <a:gd name="T117" fmla="*/ 3 h 111"/>
                  <a:gd name="T118" fmla="*/ 117 w 220"/>
                  <a:gd name="T119" fmla="*/ 3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20" h="111">
                    <a:moveTo>
                      <a:pt x="112" y="16"/>
                    </a:moveTo>
                    <a:lnTo>
                      <a:pt x="112" y="16"/>
                    </a:lnTo>
                    <a:lnTo>
                      <a:pt x="106" y="21"/>
                    </a:lnTo>
                    <a:lnTo>
                      <a:pt x="101" y="22"/>
                    </a:lnTo>
                    <a:lnTo>
                      <a:pt x="101" y="22"/>
                    </a:lnTo>
                    <a:lnTo>
                      <a:pt x="98" y="21"/>
                    </a:lnTo>
                    <a:lnTo>
                      <a:pt x="95" y="18"/>
                    </a:lnTo>
                    <a:lnTo>
                      <a:pt x="92" y="17"/>
                    </a:lnTo>
                    <a:lnTo>
                      <a:pt x="92" y="17"/>
                    </a:lnTo>
                    <a:lnTo>
                      <a:pt x="90" y="18"/>
                    </a:lnTo>
                    <a:lnTo>
                      <a:pt x="90" y="18"/>
                    </a:lnTo>
                    <a:lnTo>
                      <a:pt x="89" y="27"/>
                    </a:lnTo>
                    <a:lnTo>
                      <a:pt x="87" y="30"/>
                    </a:lnTo>
                    <a:lnTo>
                      <a:pt x="85" y="28"/>
                    </a:lnTo>
                    <a:lnTo>
                      <a:pt x="82" y="28"/>
                    </a:lnTo>
                    <a:lnTo>
                      <a:pt x="82" y="28"/>
                    </a:lnTo>
                    <a:lnTo>
                      <a:pt x="76" y="23"/>
                    </a:lnTo>
                    <a:lnTo>
                      <a:pt x="71" y="18"/>
                    </a:lnTo>
                    <a:lnTo>
                      <a:pt x="68" y="16"/>
                    </a:lnTo>
                    <a:lnTo>
                      <a:pt x="68" y="17"/>
                    </a:lnTo>
                    <a:lnTo>
                      <a:pt x="68" y="19"/>
                    </a:lnTo>
                    <a:lnTo>
                      <a:pt x="68" y="19"/>
                    </a:lnTo>
                    <a:lnTo>
                      <a:pt x="70" y="31"/>
                    </a:lnTo>
                    <a:lnTo>
                      <a:pt x="70" y="32"/>
                    </a:lnTo>
                    <a:lnTo>
                      <a:pt x="68" y="34"/>
                    </a:lnTo>
                    <a:lnTo>
                      <a:pt x="66" y="32"/>
                    </a:lnTo>
                    <a:lnTo>
                      <a:pt x="62" y="31"/>
                    </a:lnTo>
                    <a:lnTo>
                      <a:pt x="62" y="31"/>
                    </a:lnTo>
                    <a:lnTo>
                      <a:pt x="54" y="26"/>
                    </a:lnTo>
                    <a:lnTo>
                      <a:pt x="47" y="21"/>
                    </a:lnTo>
                    <a:lnTo>
                      <a:pt x="44" y="18"/>
                    </a:lnTo>
                    <a:lnTo>
                      <a:pt x="47" y="22"/>
                    </a:lnTo>
                    <a:lnTo>
                      <a:pt x="47" y="22"/>
                    </a:lnTo>
                    <a:lnTo>
                      <a:pt x="60" y="35"/>
                    </a:lnTo>
                    <a:lnTo>
                      <a:pt x="63" y="39"/>
                    </a:lnTo>
                    <a:lnTo>
                      <a:pt x="65" y="40"/>
                    </a:lnTo>
                    <a:lnTo>
                      <a:pt x="63" y="41"/>
                    </a:lnTo>
                    <a:lnTo>
                      <a:pt x="63" y="41"/>
                    </a:lnTo>
                    <a:lnTo>
                      <a:pt x="62" y="41"/>
                    </a:lnTo>
                    <a:lnTo>
                      <a:pt x="57" y="42"/>
                    </a:lnTo>
                    <a:lnTo>
                      <a:pt x="57" y="42"/>
                    </a:lnTo>
                    <a:lnTo>
                      <a:pt x="63" y="48"/>
                    </a:lnTo>
                    <a:lnTo>
                      <a:pt x="63" y="48"/>
                    </a:lnTo>
                    <a:lnTo>
                      <a:pt x="54" y="42"/>
                    </a:lnTo>
                    <a:lnTo>
                      <a:pt x="54" y="42"/>
                    </a:lnTo>
                    <a:lnTo>
                      <a:pt x="46" y="41"/>
                    </a:lnTo>
                    <a:lnTo>
                      <a:pt x="43" y="42"/>
                    </a:lnTo>
                    <a:lnTo>
                      <a:pt x="43" y="42"/>
                    </a:lnTo>
                    <a:lnTo>
                      <a:pt x="43" y="42"/>
                    </a:lnTo>
                    <a:lnTo>
                      <a:pt x="51" y="48"/>
                    </a:lnTo>
                    <a:lnTo>
                      <a:pt x="52" y="49"/>
                    </a:lnTo>
                    <a:lnTo>
                      <a:pt x="51" y="49"/>
                    </a:lnTo>
                    <a:lnTo>
                      <a:pt x="44" y="49"/>
                    </a:lnTo>
                    <a:lnTo>
                      <a:pt x="44" y="49"/>
                    </a:lnTo>
                    <a:lnTo>
                      <a:pt x="30" y="49"/>
                    </a:lnTo>
                    <a:lnTo>
                      <a:pt x="13" y="49"/>
                    </a:lnTo>
                    <a:lnTo>
                      <a:pt x="1" y="50"/>
                    </a:lnTo>
                    <a:lnTo>
                      <a:pt x="0" y="51"/>
                    </a:lnTo>
                    <a:lnTo>
                      <a:pt x="1" y="51"/>
                    </a:lnTo>
                    <a:lnTo>
                      <a:pt x="1" y="51"/>
                    </a:lnTo>
                    <a:lnTo>
                      <a:pt x="19" y="53"/>
                    </a:lnTo>
                    <a:lnTo>
                      <a:pt x="24" y="53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25" y="57"/>
                    </a:lnTo>
                    <a:lnTo>
                      <a:pt x="25" y="59"/>
                    </a:lnTo>
                    <a:lnTo>
                      <a:pt x="27" y="60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3" y="62"/>
                    </a:lnTo>
                    <a:lnTo>
                      <a:pt x="35" y="62"/>
                    </a:lnTo>
                    <a:lnTo>
                      <a:pt x="33" y="63"/>
                    </a:lnTo>
                    <a:lnTo>
                      <a:pt x="30" y="65"/>
                    </a:lnTo>
                    <a:lnTo>
                      <a:pt x="30" y="65"/>
                    </a:lnTo>
                    <a:lnTo>
                      <a:pt x="13" y="76"/>
                    </a:lnTo>
                    <a:lnTo>
                      <a:pt x="8" y="80"/>
                    </a:lnTo>
                    <a:lnTo>
                      <a:pt x="8" y="80"/>
                    </a:lnTo>
                    <a:lnTo>
                      <a:pt x="13" y="80"/>
                    </a:lnTo>
                    <a:lnTo>
                      <a:pt x="13" y="80"/>
                    </a:lnTo>
                    <a:lnTo>
                      <a:pt x="24" y="76"/>
                    </a:lnTo>
                    <a:lnTo>
                      <a:pt x="33" y="73"/>
                    </a:lnTo>
                    <a:lnTo>
                      <a:pt x="39" y="71"/>
                    </a:lnTo>
                    <a:lnTo>
                      <a:pt x="41" y="71"/>
                    </a:lnTo>
                    <a:lnTo>
                      <a:pt x="43" y="72"/>
                    </a:lnTo>
                    <a:lnTo>
                      <a:pt x="43" y="72"/>
                    </a:lnTo>
                    <a:lnTo>
                      <a:pt x="41" y="74"/>
                    </a:lnTo>
                    <a:lnTo>
                      <a:pt x="41" y="77"/>
                    </a:lnTo>
                    <a:lnTo>
                      <a:pt x="41" y="77"/>
                    </a:lnTo>
                    <a:lnTo>
                      <a:pt x="49" y="73"/>
                    </a:lnTo>
                    <a:lnTo>
                      <a:pt x="49" y="73"/>
                    </a:lnTo>
                    <a:lnTo>
                      <a:pt x="38" y="81"/>
                    </a:lnTo>
                    <a:lnTo>
                      <a:pt x="38" y="81"/>
                    </a:lnTo>
                    <a:lnTo>
                      <a:pt x="38" y="82"/>
                    </a:lnTo>
                    <a:lnTo>
                      <a:pt x="41" y="81"/>
                    </a:lnTo>
                    <a:lnTo>
                      <a:pt x="41" y="81"/>
                    </a:lnTo>
                    <a:lnTo>
                      <a:pt x="47" y="80"/>
                    </a:lnTo>
                    <a:lnTo>
                      <a:pt x="52" y="77"/>
                    </a:lnTo>
                    <a:lnTo>
                      <a:pt x="54" y="77"/>
                    </a:lnTo>
                    <a:lnTo>
                      <a:pt x="54" y="77"/>
                    </a:lnTo>
                    <a:lnTo>
                      <a:pt x="51" y="82"/>
                    </a:lnTo>
                    <a:lnTo>
                      <a:pt x="51" y="82"/>
                    </a:lnTo>
                    <a:lnTo>
                      <a:pt x="43" y="92"/>
                    </a:lnTo>
                    <a:lnTo>
                      <a:pt x="35" y="100"/>
                    </a:lnTo>
                    <a:lnTo>
                      <a:pt x="30" y="105"/>
                    </a:lnTo>
                    <a:lnTo>
                      <a:pt x="32" y="105"/>
                    </a:lnTo>
                    <a:lnTo>
                      <a:pt x="36" y="104"/>
                    </a:lnTo>
                    <a:lnTo>
                      <a:pt x="36" y="104"/>
                    </a:lnTo>
                    <a:lnTo>
                      <a:pt x="46" y="97"/>
                    </a:lnTo>
                    <a:lnTo>
                      <a:pt x="54" y="92"/>
                    </a:lnTo>
                    <a:lnTo>
                      <a:pt x="58" y="88"/>
                    </a:lnTo>
                    <a:lnTo>
                      <a:pt x="58" y="88"/>
                    </a:lnTo>
                    <a:lnTo>
                      <a:pt x="60" y="91"/>
                    </a:lnTo>
                    <a:lnTo>
                      <a:pt x="60" y="91"/>
                    </a:lnTo>
                    <a:lnTo>
                      <a:pt x="60" y="96"/>
                    </a:lnTo>
                    <a:lnTo>
                      <a:pt x="62" y="97"/>
                    </a:lnTo>
                    <a:lnTo>
                      <a:pt x="65" y="96"/>
                    </a:lnTo>
                    <a:lnTo>
                      <a:pt x="65" y="96"/>
                    </a:lnTo>
                    <a:lnTo>
                      <a:pt x="71" y="94"/>
                    </a:lnTo>
                    <a:lnTo>
                      <a:pt x="74" y="91"/>
                    </a:lnTo>
                    <a:lnTo>
                      <a:pt x="74" y="91"/>
                    </a:lnTo>
                    <a:lnTo>
                      <a:pt x="79" y="86"/>
                    </a:lnTo>
                    <a:lnTo>
                      <a:pt x="82" y="83"/>
                    </a:lnTo>
                    <a:lnTo>
                      <a:pt x="82" y="83"/>
                    </a:lnTo>
                    <a:lnTo>
                      <a:pt x="81" y="86"/>
                    </a:lnTo>
                    <a:lnTo>
                      <a:pt x="77" y="92"/>
                    </a:lnTo>
                    <a:lnTo>
                      <a:pt x="77" y="92"/>
                    </a:lnTo>
                    <a:lnTo>
                      <a:pt x="77" y="95"/>
                    </a:lnTo>
                    <a:lnTo>
                      <a:pt x="77" y="95"/>
                    </a:lnTo>
                    <a:lnTo>
                      <a:pt x="76" y="101"/>
                    </a:lnTo>
                    <a:lnTo>
                      <a:pt x="74" y="108"/>
                    </a:lnTo>
                    <a:lnTo>
                      <a:pt x="73" y="111"/>
                    </a:lnTo>
                    <a:lnTo>
                      <a:pt x="74" y="111"/>
                    </a:lnTo>
                    <a:lnTo>
                      <a:pt x="77" y="110"/>
                    </a:lnTo>
                    <a:lnTo>
                      <a:pt x="77" y="110"/>
                    </a:lnTo>
                    <a:lnTo>
                      <a:pt x="84" y="104"/>
                    </a:lnTo>
                    <a:lnTo>
                      <a:pt x="89" y="99"/>
                    </a:lnTo>
                    <a:lnTo>
                      <a:pt x="92" y="95"/>
                    </a:lnTo>
                    <a:lnTo>
                      <a:pt x="93" y="95"/>
                    </a:lnTo>
                    <a:lnTo>
                      <a:pt x="93" y="97"/>
                    </a:lnTo>
                    <a:lnTo>
                      <a:pt x="93" y="97"/>
                    </a:lnTo>
                    <a:lnTo>
                      <a:pt x="95" y="103"/>
                    </a:lnTo>
                    <a:lnTo>
                      <a:pt x="95" y="108"/>
                    </a:lnTo>
                    <a:lnTo>
                      <a:pt x="95" y="109"/>
                    </a:lnTo>
                    <a:lnTo>
                      <a:pt x="96" y="106"/>
                    </a:lnTo>
                    <a:lnTo>
                      <a:pt x="96" y="106"/>
                    </a:lnTo>
                    <a:lnTo>
                      <a:pt x="100" y="100"/>
                    </a:lnTo>
                    <a:lnTo>
                      <a:pt x="101" y="92"/>
                    </a:lnTo>
                    <a:lnTo>
                      <a:pt x="101" y="90"/>
                    </a:lnTo>
                    <a:lnTo>
                      <a:pt x="103" y="88"/>
                    </a:lnTo>
                    <a:lnTo>
                      <a:pt x="106" y="88"/>
                    </a:lnTo>
                    <a:lnTo>
                      <a:pt x="108" y="90"/>
                    </a:lnTo>
                    <a:lnTo>
                      <a:pt x="108" y="90"/>
                    </a:lnTo>
                    <a:lnTo>
                      <a:pt x="109" y="88"/>
                    </a:lnTo>
                    <a:lnTo>
                      <a:pt x="109" y="88"/>
                    </a:lnTo>
                    <a:lnTo>
                      <a:pt x="108" y="90"/>
                    </a:lnTo>
                    <a:lnTo>
                      <a:pt x="108" y="90"/>
                    </a:lnTo>
                    <a:lnTo>
                      <a:pt x="117" y="101"/>
                    </a:lnTo>
                    <a:lnTo>
                      <a:pt x="119" y="103"/>
                    </a:lnTo>
                    <a:lnTo>
                      <a:pt x="120" y="103"/>
                    </a:lnTo>
                    <a:lnTo>
                      <a:pt x="120" y="103"/>
                    </a:lnTo>
                    <a:lnTo>
                      <a:pt x="120" y="103"/>
                    </a:lnTo>
                    <a:lnTo>
                      <a:pt x="120" y="97"/>
                    </a:lnTo>
                    <a:lnTo>
                      <a:pt x="119" y="94"/>
                    </a:lnTo>
                    <a:lnTo>
                      <a:pt x="117" y="92"/>
                    </a:lnTo>
                    <a:lnTo>
                      <a:pt x="119" y="91"/>
                    </a:lnTo>
                    <a:lnTo>
                      <a:pt x="120" y="91"/>
                    </a:lnTo>
                    <a:lnTo>
                      <a:pt x="123" y="92"/>
                    </a:lnTo>
                    <a:lnTo>
                      <a:pt x="123" y="92"/>
                    </a:lnTo>
                    <a:lnTo>
                      <a:pt x="138" y="99"/>
                    </a:lnTo>
                    <a:lnTo>
                      <a:pt x="141" y="100"/>
                    </a:lnTo>
                    <a:lnTo>
                      <a:pt x="142" y="100"/>
                    </a:lnTo>
                    <a:lnTo>
                      <a:pt x="142" y="99"/>
                    </a:lnTo>
                    <a:lnTo>
                      <a:pt x="142" y="99"/>
                    </a:lnTo>
                    <a:lnTo>
                      <a:pt x="141" y="95"/>
                    </a:lnTo>
                    <a:lnTo>
                      <a:pt x="136" y="90"/>
                    </a:lnTo>
                    <a:lnTo>
                      <a:pt x="134" y="86"/>
                    </a:lnTo>
                    <a:lnTo>
                      <a:pt x="134" y="86"/>
                    </a:lnTo>
                    <a:lnTo>
                      <a:pt x="138" y="86"/>
                    </a:lnTo>
                    <a:lnTo>
                      <a:pt x="138" y="86"/>
                    </a:lnTo>
                    <a:lnTo>
                      <a:pt x="144" y="88"/>
                    </a:lnTo>
                    <a:lnTo>
                      <a:pt x="144" y="88"/>
                    </a:lnTo>
                    <a:lnTo>
                      <a:pt x="134" y="81"/>
                    </a:lnTo>
                    <a:lnTo>
                      <a:pt x="134" y="81"/>
                    </a:lnTo>
                    <a:lnTo>
                      <a:pt x="131" y="80"/>
                    </a:lnTo>
                    <a:lnTo>
                      <a:pt x="128" y="77"/>
                    </a:lnTo>
                    <a:lnTo>
                      <a:pt x="128" y="77"/>
                    </a:lnTo>
                    <a:lnTo>
                      <a:pt x="131" y="76"/>
                    </a:lnTo>
                    <a:lnTo>
                      <a:pt x="131" y="76"/>
                    </a:lnTo>
                    <a:lnTo>
                      <a:pt x="138" y="74"/>
                    </a:lnTo>
                    <a:lnTo>
                      <a:pt x="141" y="74"/>
                    </a:lnTo>
                    <a:lnTo>
                      <a:pt x="142" y="77"/>
                    </a:lnTo>
                    <a:lnTo>
                      <a:pt x="142" y="77"/>
                    </a:lnTo>
                    <a:lnTo>
                      <a:pt x="157" y="90"/>
                    </a:lnTo>
                    <a:lnTo>
                      <a:pt x="157" y="90"/>
                    </a:lnTo>
                    <a:lnTo>
                      <a:pt x="152" y="80"/>
                    </a:lnTo>
                    <a:lnTo>
                      <a:pt x="152" y="76"/>
                    </a:lnTo>
                    <a:lnTo>
                      <a:pt x="153" y="74"/>
                    </a:lnTo>
                    <a:lnTo>
                      <a:pt x="155" y="76"/>
                    </a:lnTo>
                    <a:lnTo>
                      <a:pt x="155" y="76"/>
                    </a:lnTo>
                    <a:lnTo>
                      <a:pt x="163" y="78"/>
                    </a:lnTo>
                    <a:lnTo>
                      <a:pt x="169" y="82"/>
                    </a:lnTo>
                    <a:lnTo>
                      <a:pt x="179" y="87"/>
                    </a:lnTo>
                    <a:lnTo>
                      <a:pt x="179" y="87"/>
                    </a:lnTo>
                    <a:lnTo>
                      <a:pt x="180" y="88"/>
                    </a:lnTo>
                    <a:lnTo>
                      <a:pt x="182" y="87"/>
                    </a:lnTo>
                    <a:lnTo>
                      <a:pt x="184" y="86"/>
                    </a:lnTo>
                    <a:lnTo>
                      <a:pt x="184" y="82"/>
                    </a:lnTo>
                    <a:lnTo>
                      <a:pt x="184" y="82"/>
                    </a:lnTo>
                    <a:lnTo>
                      <a:pt x="190" y="83"/>
                    </a:lnTo>
                    <a:lnTo>
                      <a:pt x="195" y="83"/>
                    </a:lnTo>
                    <a:lnTo>
                      <a:pt x="195" y="82"/>
                    </a:lnTo>
                    <a:lnTo>
                      <a:pt x="195" y="80"/>
                    </a:lnTo>
                    <a:lnTo>
                      <a:pt x="195" y="80"/>
                    </a:lnTo>
                    <a:lnTo>
                      <a:pt x="191" y="74"/>
                    </a:lnTo>
                    <a:lnTo>
                      <a:pt x="187" y="71"/>
                    </a:lnTo>
                    <a:lnTo>
                      <a:pt x="185" y="69"/>
                    </a:lnTo>
                    <a:lnTo>
                      <a:pt x="185" y="68"/>
                    </a:lnTo>
                    <a:lnTo>
                      <a:pt x="187" y="67"/>
                    </a:lnTo>
                    <a:lnTo>
                      <a:pt x="190" y="67"/>
                    </a:lnTo>
                    <a:lnTo>
                      <a:pt x="190" y="67"/>
                    </a:lnTo>
                    <a:lnTo>
                      <a:pt x="206" y="64"/>
                    </a:lnTo>
                    <a:lnTo>
                      <a:pt x="209" y="64"/>
                    </a:lnTo>
                    <a:lnTo>
                      <a:pt x="209" y="63"/>
                    </a:lnTo>
                    <a:lnTo>
                      <a:pt x="206" y="60"/>
                    </a:lnTo>
                    <a:lnTo>
                      <a:pt x="206" y="60"/>
                    </a:lnTo>
                    <a:lnTo>
                      <a:pt x="199" y="58"/>
                    </a:lnTo>
                    <a:lnTo>
                      <a:pt x="193" y="57"/>
                    </a:lnTo>
                    <a:lnTo>
                      <a:pt x="191" y="55"/>
                    </a:lnTo>
                    <a:lnTo>
                      <a:pt x="196" y="54"/>
                    </a:lnTo>
                    <a:lnTo>
                      <a:pt x="196" y="54"/>
                    </a:lnTo>
                    <a:lnTo>
                      <a:pt x="198" y="54"/>
                    </a:lnTo>
                    <a:lnTo>
                      <a:pt x="198" y="54"/>
                    </a:lnTo>
                    <a:lnTo>
                      <a:pt x="190" y="53"/>
                    </a:lnTo>
                    <a:lnTo>
                      <a:pt x="190" y="53"/>
                    </a:lnTo>
                    <a:lnTo>
                      <a:pt x="188" y="53"/>
                    </a:lnTo>
                    <a:lnTo>
                      <a:pt x="190" y="53"/>
                    </a:lnTo>
                    <a:lnTo>
                      <a:pt x="207" y="50"/>
                    </a:lnTo>
                    <a:lnTo>
                      <a:pt x="207" y="50"/>
                    </a:lnTo>
                    <a:lnTo>
                      <a:pt x="209" y="50"/>
                    </a:lnTo>
                    <a:lnTo>
                      <a:pt x="209" y="49"/>
                    </a:lnTo>
                    <a:lnTo>
                      <a:pt x="203" y="48"/>
                    </a:lnTo>
                    <a:lnTo>
                      <a:pt x="203" y="48"/>
                    </a:lnTo>
                    <a:lnTo>
                      <a:pt x="184" y="48"/>
                    </a:lnTo>
                    <a:lnTo>
                      <a:pt x="182" y="48"/>
                    </a:lnTo>
                    <a:lnTo>
                      <a:pt x="180" y="48"/>
                    </a:lnTo>
                    <a:lnTo>
                      <a:pt x="182" y="46"/>
                    </a:lnTo>
                    <a:lnTo>
                      <a:pt x="185" y="44"/>
                    </a:lnTo>
                    <a:lnTo>
                      <a:pt x="185" y="44"/>
                    </a:lnTo>
                    <a:lnTo>
                      <a:pt x="195" y="39"/>
                    </a:lnTo>
                    <a:lnTo>
                      <a:pt x="203" y="36"/>
                    </a:lnTo>
                    <a:lnTo>
                      <a:pt x="206" y="34"/>
                    </a:lnTo>
                    <a:lnTo>
                      <a:pt x="201" y="34"/>
                    </a:lnTo>
                    <a:lnTo>
                      <a:pt x="201" y="34"/>
                    </a:lnTo>
                    <a:lnTo>
                      <a:pt x="184" y="36"/>
                    </a:lnTo>
                    <a:lnTo>
                      <a:pt x="180" y="36"/>
                    </a:lnTo>
                    <a:lnTo>
                      <a:pt x="180" y="35"/>
                    </a:lnTo>
                    <a:lnTo>
                      <a:pt x="187" y="32"/>
                    </a:lnTo>
                    <a:lnTo>
                      <a:pt x="187" y="32"/>
                    </a:lnTo>
                    <a:lnTo>
                      <a:pt x="212" y="21"/>
                    </a:lnTo>
                    <a:lnTo>
                      <a:pt x="220" y="16"/>
                    </a:lnTo>
                    <a:lnTo>
                      <a:pt x="220" y="16"/>
                    </a:lnTo>
                    <a:lnTo>
                      <a:pt x="218" y="16"/>
                    </a:lnTo>
                    <a:lnTo>
                      <a:pt x="218" y="16"/>
                    </a:lnTo>
                    <a:lnTo>
                      <a:pt x="190" y="22"/>
                    </a:lnTo>
                    <a:lnTo>
                      <a:pt x="190" y="22"/>
                    </a:lnTo>
                    <a:lnTo>
                      <a:pt x="191" y="18"/>
                    </a:lnTo>
                    <a:lnTo>
                      <a:pt x="193" y="16"/>
                    </a:lnTo>
                    <a:lnTo>
                      <a:pt x="191" y="13"/>
                    </a:lnTo>
                    <a:lnTo>
                      <a:pt x="191" y="13"/>
                    </a:lnTo>
                    <a:lnTo>
                      <a:pt x="191" y="13"/>
                    </a:lnTo>
                    <a:lnTo>
                      <a:pt x="191" y="12"/>
                    </a:lnTo>
                    <a:lnTo>
                      <a:pt x="191" y="12"/>
                    </a:lnTo>
                    <a:lnTo>
                      <a:pt x="188" y="13"/>
                    </a:lnTo>
                    <a:lnTo>
                      <a:pt x="182" y="16"/>
                    </a:lnTo>
                    <a:lnTo>
                      <a:pt x="182" y="16"/>
                    </a:lnTo>
                    <a:lnTo>
                      <a:pt x="161" y="28"/>
                    </a:lnTo>
                    <a:lnTo>
                      <a:pt x="157" y="31"/>
                    </a:lnTo>
                    <a:lnTo>
                      <a:pt x="155" y="30"/>
                    </a:lnTo>
                    <a:lnTo>
                      <a:pt x="155" y="28"/>
                    </a:lnTo>
                    <a:lnTo>
                      <a:pt x="155" y="28"/>
                    </a:lnTo>
                    <a:lnTo>
                      <a:pt x="153" y="21"/>
                    </a:lnTo>
                    <a:lnTo>
                      <a:pt x="153" y="19"/>
                    </a:lnTo>
                    <a:lnTo>
                      <a:pt x="150" y="19"/>
                    </a:lnTo>
                    <a:lnTo>
                      <a:pt x="150" y="19"/>
                    </a:lnTo>
                    <a:lnTo>
                      <a:pt x="147" y="19"/>
                    </a:lnTo>
                    <a:lnTo>
                      <a:pt x="146" y="17"/>
                    </a:lnTo>
                    <a:lnTo>
                      <a:pt x="144" y="11"/>
                    </a:lnTo>
                    <a:lnTo>
                      <a:pt x="144" y="11"/>
                    </a:lnTo>
                    <a:lnTo>
                      <a:pt x="142" y="5"/>
                    </a:lnTo>
                    <a:lnTo>
                      <a:pt x="139" y="2"/>
                    </a:lnTo>
                    <a:lnTo>
                      <a:pt x="138" y="0"/>
                    </a:lnTo>
                    <a:lnTo>
                      <a:pt x="136" y="0"/>
                    </a:lnTo>
                    <a:lnTo>
                      <a:pt x="134" y="0"/>
                    </a:lnTo>
                    <a:lnTo>
                      <a:pt x="134" y="3"/>
                    </a:lnTo>
                    <a:lnTo>
                      <a:pt x="134" y="3"/>
                    </a:lnTo>
                    <a:lnTo>
                      <a:pt x="128" y="14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17" y="31"/>
                    </a:lnTo>
                    <a:lnTo>
                      <a:pt x="117" y="31"/>
                    </a:lnTo>
                    <a:lnTo>
                      <a:pt x="112" y="16"/>
                    </a:lnTo>
                    <a:lnTo>
                      <a:pt x="112" y="16"/>
                    </a:lnTo>
                    <a:close/>
                  </a:path>
                </a:pathLst>
              </a:custGeom>
              <a:solidFill>
                <a:srgbClr val="5BB0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0" name="Freeform 498"/>
              <p:cNvSpPr>
                <a:spLocks/>
              </p:cNvSpPr>
              <p:nvPr/>
            </p:nvSpPr>
            <p:spPr bwMode="auto">
              <a:xfrm>
                <a:off x="592138" y="2279650"/>
                <a:ext cx="171450" cy="74613"/>
              </a:xfrm>
              <a:custGeom>
                <a:avLst/>
                <a:gdLst>
                  <a:gd name="T0" fmla="*/ 48 w 108"/>
                  <a:gd name="T1" fmla="*/ 3 h 47"/>
                  <a:gd name="T2" fmla="*/ 48 w 108"/>
                  <a:gd name="T3" fmla="*/ 3 h 47"/>
                  <a:gd name="T4" fmla="*/ 59 w 108"/>
                  <a:gd name="T5" fmla="*/ 1 h 47"/>
                  <a:gd name="T6" fmla="*/ 68 w 108"/>
                  <a:gd name="T7" fmla="*/ 0 h 47"/>
                  <a:gd name="T8" fmla="*/ 78 w 108"/>
                  <a:gd name="T9" fmla="*/ 0 h 47"/>
                  <a:gd name="T10" fmla="*/ 87 w 108"/>
                  <a:gd name="T11" fmla="*/ 1 h 47"/>
                  <a:gd name="T12" fmla="*/ 95 w 108"/>
                  <a:gd name="T13" fmla="*/ 4 h 47"/>
                  <a:gd name="T14" fmla="*/ 100 w 108"/>
                  <a:gd name="T15" fmla="*/ 6 h 47"/>
                  <a:gd name="T16" fmla="*/ 105 w 108"/>
                  <a:gd name="T17" fmla="*/ 10 h 47"/>
                  <a:gd name="T18" fmla="*/ 108 w 108"/>
                  <a:gd name="T19" fmla="*/ 14 h 47"/>
                  <a:gd name="T20" fmla="*/ 108 w 108"/>
                  <a:gd name="T21" fmla="*/ 14 h 47"/>
                  <a:gd name="T22" fmla="*/ 108 w 108"/>
                  <a:gd name="T23" fmla="*/ 18 h 47"/>
                  <a:gd name="T24" fmla="*/ 106 w 108"/>
                  <a:gd name="T25" fmla="*/ 23 h 47"/>
                  <a:gd name="T26" fmla="*/ 101 w 108"/>
                  <a:gd name="T27" fmla="*/ 27 h 47"/>
                  <a:gd name="T28" fmla="*/ 97 w 108"/>
                  <a:gd name="T29" fmla="*/ 32 h 47"/>
                  <a:gd name="T30" fmla="*/ 89 w 108"/>
                  <a:gd name="T31" fmla="*/ 36 h 47"/>
                  <a:gd name="T32" fmla="*/ 81 w 108"/>
                  <a:gd name="T33" fmla="*/ 40 h 47"/>
                  <a:gd name="T34" fmla="*/ 71 w 108"/>
                  <a:gd name="T35" fmla="*/ 42 h 47"/>
                  <a:gd name="T36" fmla="*/ 60 w 108"/>
                  <a:gd name="T37" fmla="*/ 45 h 47"/>
                  <a:gd name="T38" fmla="*/ 60 w 108"/>
                  <a:gd name="T39" fmla="*/ 45 h 47"/>
                  <a:gd name="T40" fmla="*/ 49 w 108"/>
                  <a:gd name="T41" fmla="*/ 47 h 47"/>
                  <a:gd name="T42" fmla="*/ 40 w 108"/>
                  <a:gd name="T43" fmla="*/ 47 h 47"/>
                  <a:gd name="T44" fmla="*/ 30 w 108"/>
                  <a:gd name="T45" fmla="*/ 47 h 47"/>
                  <a:gd name="T46" fmla="*/ 21 w 108"/>
                  <a:gd name="T47" fmla="*/ 46 h 47"/>
                  <a:gd name="T48" fmla="*/ 13 w 108"/>
                  <a:gd name="T49" fmla="*/ 45 h 47"/>
                  <a:gd name="T50" fmla="*/ 6 w 108"/>
                  <a:gd name="T51" fmla="*/ 41 h 47"/>
                  <a:gd name="T52" fmla="*/ 3 w 108"/>
                  <a:gd name="T53" fmla="*/ 38 h 47"/>
                  <a:gd name="T54" fmla="*/ 0 w 108"/>
                  <a:gd name="T55" fmla="*/ 34 h 47"/>
                  <a:gd name="T56" fmla="*/ 0 w 108"/>
                  <a:gd name="T57" fmla="*/ 34 h 47"/>
                  <a:gd name="T58" fmla="*/ 0 w 108"/>
                  <a:gd name="T59" fmla="*/ 29 h 47"/>
                  <a:gd name="T60" fmla="*/ 2 w 108"/>
                  <a:gd name="T61" fmla="*/ 26 h 47"/>
                  <a:gd name="T62" fmla="*/ 6 w 108"/>
                  <a:gd name="T63" fmla="*/ 20 h 47"/>
                  <a:gd name="T64" fmla="*/ 11 w 108"/>
                  <a:gd name="T65" fmla="*/ 17 h 47"/>
                  <a:gd name="T66" fmla="*/ 19 w 108"/>
                  <a:gd name="T67" fmla="*/ 11 h 47"/>
                  <a:gd name="T68" fmla="*/ 27 w 108"/>
                  <a:gd name="T69" fmla="*/ 8 h 47"/>
                  <a:gd name="T70" fmla="*/ 36 w 108"/>
                  <a:gd name="T71" fmla="*/ 5 h 47"/>
                  <a:gd name="T72" fmla="*/ 48 w 108"/>
                  <a:gd name="T73" fmla="*/ 3 h 47"/>
                  <a:gd name="T74" fmla="*/ 48 w 108"/>
                  <a:gd name="T75" fmla="*/ 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8" h="47">
                    <a:moveTo>
                      <a:pt x="48" y="3"/>
                    </a:moveTo>
                    <a:lnTo>
                      <a:pt x="48" y="3"/>
                    </a:lnTo>
                    <a:lnTo>
                      <a:pt x="59" y="1"/>
                    </a:lnTo>
                    <a:lnTo>
                      <a:pt x="68" y="0"/>
                    </a:lnTo>
                    <a:lnTo>
                      <a:pt x="78" y="0"/>
                    </a:lnTo>
                    <a:lnTo>
                      <a:pt x="87" y="1"/>
                    </a:lnTo>
                    <a:lnTo>
                      <a:pt x="95" y="4"/>
                    </a:lnTo>
                    <a:lnTo>
                      <a:pt x="100" y="6"/>
                    </a:lnTo>
                    <a:lnTo>
                      <a:pt x="105" y="10"/>
                    </a:lnTo>
                    <a:lnTo>
                      <a:pt x="108" y="14"/>
                    </a:lnTo>
                    <a:lnTo>
                      <a:pt x="108" y="14"/>
                    </a:lnTo>
                    <a:lnTo>
                      <a:pt x="108" y="18"/>
                    </a:lnTo>
                    <a:lnTo>
                      <a:pt x="106" y="23"/>
                    </a:lnTo>
                    <a:lnTo>
                      <a:pt x="101" y="27"/>
                    </a:lnTo>
                    <a:lnTo>
                      <a:pt x="97" y="32"/>
                    </a:lnTo>
                    <a:lnTo>
                      <a:pt x="89" y="36"/>
                    </a:lnTo>
                    <a:lnTo>
                      <a:pt x="81" y="40"/>
                    </a:lnTo>
                    <a:lnTo>
                      <a:pt x="71" y="42"/>
                    </a:lnTo>
                    <a:lnTo>
                      <a:pt x="60" y="45"/>
                    </a:lnTo>
                    <a:lnTo>
                      <a:pt x="60" y="45"/>
                    </a:lnTo>
                    <a:lnTo>
                      <a:pt x="49" y="47"/>
                    </a:lnTo>
                    <a:lnTo>
                      <a:pt x="40" y="47"/>
                    </a:lnTo>
                    <a:lnTo>
                      <a:pt x="30" y="47"/>
                    </a:lnTo>
                    <a:lnTo>
                      <a:pt x="21" y="46"/>
                    </a:lnTo>
                    <a:lnTo>
                      <a:pt x="13" y="45"/>
                    </a:lnTo>
                    <a:lnTo>
                      <a:pt x="6" y="41"/>
                    </a:lnTo>
                    <a:lnTo>
                      <a:pt x="3" y="38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2" y="26"/>
                    </a:lnTo>
                    <a:lnTo>
                      <a:pt x="6" y="20"/>
                    </a:lnTo>
                    <a:lnTo>
                      <a:pt x="11" y="17"/>
                    </a:lnTo>
                    <a:lnTo>
                      <a:pt x="19" y="11"/>
                    </a:lnTo>
                    <a:lnTo>
                      <a:pt x="27" y="8"/>
                    </a:lnTo>
                    <a:lnTo>
                      <a:pt x="36" y="5"/>
                    </a:lnTo>
                    <a:lnTo>
                      <a:pt x="48" y="3"/>
                    </a:lnTo>
                    <a:lnTo>
                      <a:pt x="48" y="3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1" name="Freeform 499"/>
              <p:cNvSpPr>
                <a:spLocks/>
              </p:cNvSpPr>
              <p:nvPr/>
            </p:nvSpPr>
            <p:spPr bwMode="auto">
              <a:xfrm>
                <a:off x="627063" y="2301875"/>
                <a:ext cx="111125" cy="28575"/>
              </a:xfrm>
              <a:custGeom>
                <a:avLst/>
                <a:gdLst>
                  <a:gd name="T0" fmla="*/ 16 w 70"/>
                  <a:gd name="T1" fmla="*/ 1 h 18"/>
                  <a:gd name="T2" fmla="*/ 16 w 70"/>
                  <a:gd name="T3" fmla="*/ 1 h 18"/>
                  <a:gd name="T4" fmla="*/ 8 w 70"/>
                  <a:gd name="T5" fmla="*/ 9 h 18"/>
                  <a:gd name="T6" fmla="*/ 7 w 70"/>
                  <a:gd name="T7" fmla="*/ 12 h 18"/>
                  <a:gd name="T8" fmla="*/ 8 w 70"/>
                  <a:gd name="T9" fmla="*/ 13 h 18"/>
                  <a:gd name="T10" fmla="*/ 11 w 70"/>
                  <a:gd name="T11" fmla="*/ 13 h 18"/>
                  <a:gd name="T12" fmla="*/ 11 w 70"/>
                  <a:gd name="T13" fmla="*/ 13 h 18"/>
                  <a:gd name="T14" fmla="*/ 18 w 70"/>
                  <a:gd name="T15" fmla="*/ 13 h 18"/>
                  <a:gd name="T16" fmla="*/ 29 w 70"/>
                  <a:gd name="T17" fmla="*/ 12 h 18"/>
                  <a:gd name="T18" fmla="*/ 29 w 70"/>
                  <a:gd name="T19" fmla="*/ 12 h 18"/>
                  <a:gd name="T20" fmla="*/ 38 w 70"/>
                  <a:gd name="T21" fmla="*/ 10 h 18"/>
                  <a:gd name="T22" fmla="*/ 45 w 70"/>
                  <a:gd name="T23" fmla="*/ 8 h 18"/>
                  <a:gd name="T24" fmla="*/ 57 w 70"/>
                  <a:gd name="T25" fmla="*/ 4 h 18"/>
                  <a:gd name="T26" fmla="*/ 57 w 70"/>
                  <a:gd name="T27" fmla="*/ 4 h 18"/>
                  <a:gd name="T28" fmla="*/ 68 w 70"/>
                  <a:gd name="T29" fmla="*/ 0 h 18"/>
                  <a:gd name="T30" fmla="*/ 70 w 70"/>
                  <a:gd name="T31" fmla="*/ 0 h 18"/>
                  <a:gd name="T32" fmla="*/ 67 w 70"/>
                  <a:gd name="T33" fmla="*/ 3 h 18"/>
                  <a:gd name="T34" fmla="*/ 67 w 70"/>
                  <a:gd name="T35" fmla="*/ 3 h 18"/>
                  <a:gd name="T36" fmla="*/ 57 w 70"/>
                  <a:gd name="T37" fmla="*/ 8 h 18"/>
                  <a:gd name="T38" fmla="*/ 43 w 70"/>
                  <a:gd name="T39" fmla="*/ 12 h 18"/>
                  <a:gd name="T40" fmla="*/ 43 w 70"/>
                  <a:gd name="T41" fmla="*/ 12 h 18"/>
                  <a:gd name="T42" fmla="*/ 35 w 70"/>
                  <a:gd name="T43" fmla="*/ 14 h 18"/>
                  <a:gd name="T44" fmla="*/ 33 w 70"/>
                  <a:gd name="T45" fmla="*/ 17 h 18"/>
                  <a:gd name="T46" fmla="*/ 30 w 70"/>
                  <a:gd name="T47" fmla="*/ 18 h 18"/>
                  <a:gd name="T48" fmla="*/ 22 w 70"/>
                  <a:gd name="T49" fmla="*/ 17 h 18"/>
                  <a:gd name="T50" fmla="*/ 22 w 70"/>
                  <a:gd name="T51" fmla="*/ 17 h 18"/>
                  <a:gd name="T52" fmla="*/ 3 w 70"/>
                  <a:gd name="T53" fmla="*/ 14 h 18"/>
                  <a:gd name="T54" fmla="*/ 0 w 70"/>
                  <a:gd name="T55" fmla="*/ 12 h 18"/>
                  <a:gd name="T56" fmla="*/ 2 w 70"/>
                  <a:gd name="T57" fmla="*/ 9 h 18"/>
                  <a:gd name="T58" fmla="*/ 2 w 70"/>
                  <a:gd name="T59" fmla="*/ 9 h 18"/>
                  <a:gd name="T60" fmla="*/ 11 w 70"/>
                  <a:gd name="T61" fmla="*/ 5 h 18"/>
                  <a:gd name="T62" fmla="*/ 16 w 70"/>
                  <a:gd name="T63" fmla="*/ 1 h 18"/>
                  <a:gd name="T64" fmla="*/ 16 w 70"/>
                  <a:gd name="T65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0" h="18">
                    <a:moveTo>
                      <a:pt x="16" y="1"/>
                    </a:moveTo>
                    <a:lnTo>
                      <a:pt x="16" y="1"/>
                    </a:lnTo>
                    <a:lnTo>
                      <a:pt x="8" y="9"/>
                    </a:lnTo>
                    <a:lnTo>
                      <a:pt x="7" y="12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1" y="13"/>
                    </a:lnTo>
                    <a:lnTo>
                      <a:pt x="18" y="13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38" y="10"/>
                    </a:lnTo>
                    <a:lnTo>
                      <a:pt x="45" y="8"/>
                    </a:lnTo>
                    <a:lnTo>
                      <a:pt x="57" y="4"/>
                    </a:lnTo>
                    <a:lnTo>
                      <a:pt x="57" y="4"/>
                    </a:lnTo>
                    <a:lnTo>
                      <a:pt x="68" y="0"/>
                    </a:lnTo>
                    <a:lnTo>
                      <a:pt x="70" y="0"/>
                    </a:lnTo>
                    <a:lnTo>
                      <a:pt x="67" y="3"/>
                    </a:lnTo>
                    <a:lnTo>
                      <a:pt x="67" y="3"/>
                    </a:lnTo>
                    <a:lnTo>
                      <a:pt x="57" y="8"/>
                    </a:lnTo>
                    <a:lnTo>
                      <a:pt x="43" y="12"/>
                    </a:lnTo>
                    <a:lnTo>
                      <a:pt x="43" y="12"/>
                    </a:lnTo>
                    <a:lnTo>
                      <a:pt x="35" y="14"/>
                    </a:lnTo>
                    <a:lnTo>
                      <a:pt x="33" y="17"/>
                    </a:lnTo>
                    <a:lnTo>
                      <a:pt x="30" y="18"/>
                    </a:lnTo>
                    <a:lnTo>
                      <a:pt x="22" y="17"/>
                    </a:lnTo>
                    <a:lnTo>
                      <a:pt x="22" y="17"/>
                    </a:lnTo>
                    <a:lnTo>
                      <a:pt x="3" y="14"/>
                    </a:lnTo>
                    <a:lnTo>
                      <a:pt x="0" y="12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11" y="5"/>
                    </a:lnTo>
                    <a:lnTo>
                      <a:pt x="16" y="1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C7E5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2" name="Freeform 500"/>
              <p:cNvSpPr>
                <a:spLocks/>
              </p:cNvSpPr>
              <p:nvPr/>
            </p:nvSpPr>
            <p:spPr bwMode="auto">
              <a:xfrm>
                <a:off x="592138" y="2301875"/>
                <a:ext cx="171450" cy="52388"/>
              </a:xfrm>
              <a:custGeom>
                <a:avLst/>
                <a:gdLst>
                  <a:gd name="T0" fmla="*/ 0 w 108"/>
                  <a:gd name="T1" fmla="*/ 19 h 33"/>
                  <a:gd name="T2" fmla="*/ 0 w 108"/>
                  <a:gd name="T3" fmla="*/ 19 h 33"/>
                  <a:gd name="T4" fmla="*/ 6 w 108"/>
                  <a:gd name="T5" fmla="*/ 18 h 33"/>
                  <a:gd name="T6" fmla="*/ 8 w 108"/>
                  <a:gd name="T7" fmla="*/ 18 h 33"/>
                  <a:gd name="T8" fmla="*/ 10 w 108"/>
                  <a:gd name="T9" fmla="*/ 19 h 33"/>
                  <a:gd name="T10" fmla="*/ 10 w 108"/>
                  <a:gd name="T11" fmla="*/ 19 h 33"/>
                  <a:gd name="T12" fmla="*/ 14 w 108"/>
                  <a:gd name="T13" fmla="*/ 22 h 33"/>
                  <a:gd name="T14" fmla="*/ 17 w 108"/>
                  <a:gd name="T15" fmla="*/ 22 h 33"/>
                  <a:gd name="T16" fmla="*/ 22 w 108"/>
                  <a:gd name="T17" fmla="*/ 22 h 33"/>
                  <a:gd name="T18" fmla="*/ 30 w 108"/>
                  <a:gd name="T19" fmla="*/ 23 h 33"/>
                  <a:gd name="T20" fmla="*/ 30 w 108"/>
                  <a:gd name="T21" fmla="*/ 23 h 33"/>
                  <a:gd name="T22" fmla="*/ 36 w 108"/>
                  <a:gd name="T23" fmla="*/ 26 h 33"/>
                  <a:gd name="T24" fmla="*/ 41 w 108"/>
                  <a:gd name="T25" fmla="*/ 27 h 33"/>
                  <a:gd name="T26" fmla="*/ 46 w 108"/>
                  <a:gd name="T27" fmla="*/ 27 h 33"/>
                  <a:gd name="T28" fmla="*/ 51 w 108"/>
                  <a:gd name="T29" fmla="*/ 26 h 33"/>
                  <a:gd name="T30" fmla="*/ 51 w 108"/>
                  <a:gd name="T31" fmla="*/ 26 h 33"/>
                  <a:gd name="T32" fmla="*/ 57 w 108"/>
                  <a:gd name="T33" fmla="*/ 23 h 33"/>
                  <a:gd name="T34" fmla="*/ 67 w 108"/>
                  <a:gd name="T35" fmla="*/ 22 h 33"/>
                  <a:gd name="T36" fmla="*/ 67 w 108"/>
                  <a:gd name="T37" fmla="*/ 22 h 33"/>
                  <a:gd name="T38" fmla="*/ 73 w 108"/>
                  <a:gd name="T39" fmla="*/ 19 h 33"/>
                  <a:gd name="T40" fmla="*/ 76 w 108"/>
                  <a:gd name="T41" fmla="*/ 17 h 33"/>
                  <a:gd name="T42" fmla="*/ 79 w 108"/>
                  <a:gd name="T43" fmla="*/ 15 h 33"/>
                  <a:gd name="T44" fmla="*/ 84 w 108"/>
                  <a:gd name="T45" fmla="*/ 13 h 33"/>
                  <a:gd name="T46" fmla="*/ 84 w 108"/>
                  <a:gd name="T47" fmla="*/ 13 h 33"/>
                  <a:gd name="T48" fmla="*/ 89 w 108"/>
                  <a:gd name="T49" fmla="*/ 12 h 33"/>
                  <a:gd name="T50" fmla="*/ 90 w 108"/>
                  <a:gd name="T51" fmla="*/ 10 h 33"/>
                  <a:gd name="T52" fmla="*/ 92 w 108"/>
                  <a:gd name="T53" fmla="*/ 9 h 33"/>
                  <a:gd name="T54" fmla="*/ 98 w 108"/>
                  <a:gd name="T55" fmla="*/ 6 h 33"/>
                  <a:gd name="T56" fmla="*/ 98 w 108"/>
                  <a:gd name="T57" fmla="*/ 6 h 33"/>
                  <a:gd name="T58" fmla="*/ 108 w 108"/>
                  <a:gd name="T59" fmla="*/ 0 h 33"/>
                  <a:gd name="T60" fmla="*/ 108 w 108"/>
                  <a:gd name="T61" fmla="*/ 0 h 33"/>
                  <a:gd name="T62" fmla="*/ 108 w 108"/>
                  <a:gd name="T63" fmla="*/ 4 h 33"/>
                  <a:gd name="T64" fmla="*/ 106 w 108"/>
                  <a:gd name="T65" fmla="*/ 9 h 33"/>
                  <a:gd name="T66" fmla="*/ 101 w 108"/>
                  <a:gd name="T67" fmla="*/ 14 h 33"/>
                  <a:gd name="T68" fmla="*/ 97 w 108"/>
                  <a:gd name="T69" fmla="*/ 18 h 33"/>
                  <a:gd name="T70" fmla="*/ 89 w 108"/>
                  <a:gd name="T71" fmla="*/ 22 h 33"/>
                  <a:gd name="T72" fmla="*/ 81 w 108"/>
                  <a:gd name="T73" fmla="*/ 26 h 33"/>
                  <a:gd name="T74" fmla="*/ 71 w 108"/>
                  <a:gd name="T75" fmla="*/ 28 h 33"/>
                  <a:gd name="T76" fmla="*/ 60 w 108"/>
                  <a:gd name="T77" fmla="*/ 31 h 33"/>
                  <a:gd name="T78" fmla="*/ 60 w 108"/>
                  <a:gd name="T79" fmla="*/ 31 h 33"/>
                  <a:gd name="T80" fmla="*/ 49 w 108"/>
                  <a:gd name="T81" fmla="*/ 33 h 33"/>
                  <a:gd name="T82" fmla="*/ 40 w 108"/>
                  <a:gd name="T83" fmla="*/ 33 h 33"/>
                  <a:gd name="T84" fmla="*/ 30 w 108"/>
                  <a:gd name="T85" fmla="*/ 33 h 33"/>
                  <a:gd name="T86" fmla="*/ 21 w 108"/>
                  <a:gd name="T87" fmla="*/ 32 h 33"/>
                  <a:gd name="T88" fmla="*/ 13 w 108"/>
                  <a:gd name="T89" fmla="*/ 31 h 33"/>
                  <a:gd name="T90" fmla="*/ 6 w 108"/>
                  <a:gd name="T91" fmla="*/ 27 h 33"/>
                  <a:gd name="T92" fmla="*/ 3 w 108"/>
                  <a:gd name="T93" fmla="*/ 24 h 33"/>
                  <a:gd name="T94" fmla="*/ 0 w 108"/>
                  <a:gd name="T95" fmla="*/ 20 h 33"/>
                  <a:gd name="T96" fmla="*/ 0 w 108"/>
                  <a:gd name="T97" fmla="*/ 20 h 33"/>
                  <a:gd name="T98" fmla="*/ 0 w 108"/>
                  <a:gd name="T99" fmla="*/ 19 h 33"/>
                  <a:gd name="T100" fmla="*/ 0 w 108"/>
                  <a:gd name="T101" fmla="*/ 1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8" h="33">
                    <a:moveTo>
                      <a:pt x="0" y="19"/>
                    </a:moveTo>
                    <a:lnTo>
                      <a:pt x="0" y="19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10" y="19"/>
                    </a:lnTo>
                    <a:lnTo>
                      <a:pt x="10" y="19"/>
                    </a:lnTo>
                    <a:lnTo>
                      <a:pt x="14" y="22"/>
                    </a:lnTo>
                    <a:lnTo>
                      <a:pt x="17" y="22"/>
                    </a:lnTo>
                    <a:lnTo>
                      <a:pt x="22" y="22"/>
                    </a:lnTo>
                    <a:lnTo>
                      <a:pt x="30" y="23"/>
                    </a:lnTo>
                    <a:lnTo>
                      <a:pt x="30" y="23"/>
                    </a:lnTo>
                    <a:lnTo>
                      <a:pt x="36" y="26"/>
                    </a:lnTo>
                    <a:lnTo>
                      <a:pt x="41" y="27"/>
                    </a:lnTo>
                    <a:lnTo>
                      <a:pt x="46" y="27"/>
                    </a:lnTo>
                    <a:lnTo>
                      <a:pt x="51" y="26"/>
                    </a:lnTo>
                    <a:lnTo>
                      <a:pt x="51" y="26"/>
                    </a:lnTo>
                    <a:lnTo>
                      <a:pt x="57" y="23"/>
                    </a:lnTo>
                    <a:lnTo>
                      <a:pt x="67" y="22"/>
                    </a:lnTo>
                    <a:lnTo>
                      <a:pt x="67" y="22"/>
                    </a:lnTo>
                    <a:lnTo>
                      <a:pt x="73" y="19"/>
                    </a:lnTo>
                    <a:lnTo>
                      <a:pt x="76" y="17"/>
                    </a:lnTo>
                    <a:lnTo>
                      <a:pt x="79" y="15"/>
                    </a:lnTo>
                    <a:lnTo>
                      <a:pt x="84" y="13"/>
                    </a:lnTo>
                    <a:lnTo>
                      <a:pt x="84" y="13"/>
                    </a:lnTo>
                    <a:lnTo>
                      <a:pt x="89" y="12"/>
                    </a:lnTo>
                    <a:lnTo>
                      <a:pt x="90" y="10"/>
                    </a:lnTo>
                    <a:lnTo>
                      <a:pt x="92" y="9"/>
                    </a:lnTo>
                    <a:lnTo>
                      <a:pt x="98" y="6"/>
                    </a:lnTo>
                    <a:lnTo>
                      <a:pt x="98" y="6"/>
                    </a:lnTo>
                    <a:lnTo>
                      <a:pt x="108" y="0"/>
                    </a:lnTo>
                    <a:lnTo>
                      <a:pt x="108" y="0"/>
                    </a:lnTo>
                    <a:lnTo>
                      <a:pt x="108" y="4"/>
                    </a:lnTo>
                    <a:lnTo>
                      <a:pt x="106" y="9"/>
                    </a:lnTo>
                    <a:lnTo>
                      <a:pt x="101" y="14"/>
                    </a:lnTo>
                    <a:lnTo>
                      <a:pt x="97" y="18"/>
                    </a:lnTo>
                    <a:lnTo>
                      <a:pt x="89" y="22"/>
                    </a:lnTo>
                    <a:lnTo>
                      <a:pt x="81" y="26"/>
                    </a:lnTo>
                    <a:lnTo>
                      <a:pt x="71" y="28"/>
                    </a:lnTo>
                    <a:lnTo>
                      <a:pt x="60" y="31"/>
                    </a:lnTo>
                    <a:lnTo>
                      <a:pt x="60" y="31"/>
                    </a:lnTo>
                    <a:lnTo>
                      <a:pt x="49" y="33"/>
                    </a:lnTo>
                    <a:lnTo>
                      <a:pt x="40" y="33"/>
                    </a:lnTo>
                    <a:lnTo>
                      <a:pt x="30" y="33"/>
                    </a:lnTo>
                    <a:lnTo>
                      <a:pt x="21" y="32"/>
                    </a:lnTo>
                    <a:lnTo>
                      <a:pt x="13" y="31"/>
                    </a:lnTo>
                    <a:lnTo>
                      <a:pt x="6" y="27"/>
                    </a:lnTo>
                    <a:lnTo>
                      <a:pt x="3" y="24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C7E5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3" name="Freeform 501"/>
              <p:cNvSpPr>
                <a:spLocks/>
              </p:cNvSpPr>
              <p:nvPr/>
            </p:nvSpPr>
            <p:spPr bwMode="auto">
              <a:xfrm>
                <a:off x="504825" y="2463800"/>
                <a:ext cx="234950" cy="217488"/>
              </a:xfrm>
              <a:custGeom>
                <a:avLst/>
                <a:gdLst>
                  <a:gd name="T0" fmla="*/ 120 w 148"/>
                  <a:gd name="T1" fmla="*/ 114 h 137"/>
                  <a:gd name="T2" fmla="*/ 120 w 148"/>
                  <a:gd name="T3" fmla="*/ 114 h 137"/>
                  <a:gd name="T4" fmla="*/ 122 w 148"/>
                  <a:gd name="T5" fmla="*/ 105 h 137"/>
                  <a:gd name="T6" fmla="*/ 122 w 148"/>
                  <a:gd name="T7" fmla="*/ 96 h 137"/>
                  <a:gd name="T8" fmla="*/ 120 w 148"/>
                  <a:gd name="T9" fmla="*/ 87 h 137"/>
                  <a:gd name="T10" fmla="*/ 115 w 148"/>
                  <a:gd name="T11" fmla="*/ 76 h 137"/>
                  <a:gd name="T12" fmla="*/ 112 w 148"/>
                  <a:gd name="T13" fmla="*/ 71 h 137"/>
                  <a:gd name="T14" fmla="*/ 109 w 148"/>
                  <a:gd name="T15" fmla="*/ 65 h 137"/>
                  <a:gd name="T16" fmla="*/ 103 w 148"/>
                  <a:gd name="T17" fmla="*/ 59 h 137"/>
                  <a:gd name="T18" fmla="*/ 96 w 148"/>
                  <a:gd name="T19" fmla="*/ 55 h 137"/>
                  <a:gd name="T20" fmla="*/ 88 w 148"/>
                  <a:gd name="T21" fmla="*/ 50 h 137"/>
                  <a:gd name="T22" fmla="*/ 79 w 148"/>
                  <a:gd name="T23" fmla="*/ 46 h 137"/>
                  <a:gd name="T24" fmla="*/ 79 w 148"/>
                  <a:gd name="T25" fmla="*/ 46 h 137"/>
                  <a:gd name="T26" fmla="*/ 60 w 148"/>
                  <a:gd name="T27" fmla="*/ 39 h 137"/>
                  <a:gd name="T28" fmla="*/ 44 w 148"/>
                  <a:gd name="T29" fmla="*/ 32 h 137"/>
                  <a:gd name="T30" fmla="*/ 33 w 148"/>
                  <a:gd name="T31" fmla="*/ 26 h 137"/>
                  <a:gd name="T32" fmla="*/ 23 w 148"/>
                  <a:gd name="T33" fmla="*/ 21 h 137"/>
                  <a:gd name="T34" fmla="*/ 17 w 148"/>
                  <a:gd name="T35" fmla="*/ 16 h 137"/>
                  <a:gd name="T36" fmla="*/ 12 w 148"/>
                  <a:gd name="T37" fmla="*/ 10 h 137"/>
                  <a:gd name="T38" fmla="*/ 9 w 148"/>
                  <a:gd name="T39" fmla="*/ 5 h 137"/>
                  <a:gd name="T40" fmla="*/ 8 w 148"/>
                  <a:gd name="T41" fmla="*/ 2 h 137"/>
                  <a:gd name="T42" fmla="*/ 8 w 148"/>
                  <a:gd name="T43" fmla="*/ 2 h 137"/>
                  <a:gd name="T44" fmla="*/ 6 w 148"/>
                  <a:gd name="T45" fmla="*/ 0 h 137"/>
                  <a:gd name="T46" fmla="*/ 6 w 148"/>
                  <a:gd name="T47" fmla="*/ 2 h 137"/>
                  <a:gd name="T48" fmla="*/ 3 w 148"/>
                  <a:gd name="T49" fmla="*/ 9 h 137"/>
                  <a:gd name="T50" fmla="*/ 1 w 148"/>
                  <a:gd name="T51" fmla="*/ 25 h 137"/>
                  <a:gd name="T52" fmla="*/ 0 w 148"/>
                  <a:gd name="T53" fmla="*/ 42 h 137"/>
                  <a:gd name="T54" fmla="*/ 1 w 148"/>
                  <a:gd name="T55" fmla="*/ 63 h 137"/>
                  <a:gd name="T56" fmla="*/ 4 w 148"/>
                  <a:gd name="T57" fmla="*/ 83 h 137"/>
                  <a:gd name="T58" fmla="*/ 8 w 148"/>
                  <a:gd name="T59" fmla="*/ 92 h 137"/>
                  <a:gd name="T60" fmla="*/ 11 w 148"/>
                  <a:gd name="T61" fmla="*/ 101 h 137"/>
                  <a:gd name="T62" fmla="*/ 15 w 148"/>
                  <a:gd name="T63" fmla="*/ 109 h 137"/>
                  <a:gd name="T64" fmla="*/ 22 w 148"/>
                  <a:gd name="T65" fmla="*/ 117 h 137"/>
                  <a:gd name="T66" fmla="*/ 22 w 148"/>
                  <a:gd name="T67" fmla="*/ 117 h 137"/>
                  <a:gd name="T68" fmla="*/ 28 w 148"/>
                  <a:gd name="T69" fmla="*/ 122 h 137"/>
                  <a:gd name="T70" fmla="*/ 34 w 148"/>
                  <a:gd name="T71" fmla="*/ 125 h 137"/>
                  <a:gd name="T72" fmla="*/ 41 w 148"/>
                  <a:gd name="T73" fmla="*/ 128 h 137"/>
                  <a:gd name="T74" fmla="*/ 47 w 148"/>
                  <a:gd name="T75" fmla="*/ 129 h 137"/>
                  <a:gd name="T76" fmla="*/ 53 w 148"/>
                  <a:gd name="T77" fmla="*/ 131 h 137"/>
                  <a:gd name="T78" fmla="*/ 58 w 148"/>
                  <a:gd name="T79" fmla="*/ 129 h 137"/>
                  <a:gd name="T80" fmla="*/ 68 w 148"/>
                  <a:gd name="T81" fmla="*/ 128 h 137"/>
                  <a:gd name="T82" fmla="*/ 77 w 148"/>
                  <a:gd name="T83" fmla="*/ 124 h 137"/>
                  <a:gd name="T84" fmla="*/ 85 w 148"/>
                  <a:gd name="T85" fmla="*/ 120 h 137"/>
                  <a:gd name="T86" fmla="*/ 91 w 148"/>
                  <a:gd name="T87" fmla="*/ 118 h 137"/>
                  <a:gd name="T88" fmla="*/ 96 w 148"/>
                  <a:gd name="T89" fmla="*/ 115 h 137"/>
                  <a:gd name="T90" fmla="*/ 96 w 148"/>
                  <a:gd name="T91" fmla="*/ 115 h 137"/>
                  <a:gd name="T92" fmla="*/ 101 w 148"/>
                  <a:gd name="T93" fmla="*/ 117 h 137"/>
                  <a:gd name="T94" fmla="*/ 109 w 148"/>
                  <a:gd name="T95" fmla="*/ 119 h 137"/>
                  <a:gd name="T96" fmla="*/ 126 w 148"/>
                  <a:gd name="T97" fmla="*/ 127 h 137"/>
                  <a:gd name="T98" fmla="*/ 148 w 148"/>
                  <a:gd name="T99" fmla="*/ 137 h 137"/>
                  <a:gd name="T100" fmla="*/ 120 w 148"/>
                  <a:gd name="T101" fmla="*/ 114 h 137"/>
                  <a:gd name="T102" fmla="*/ 120 w 148"/>
                  <a:gd name="T103" fmla="*/ 11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8" h="137">
                    <a:moveTo>
                      <a:pt x="120" y="114"/>
                    </a:moveTo>
                    <a:lnTo>
                      <a:pt x="120" y="114"/>
                    </a:lnTo>
                    <a:lnTo>
                      <a:pt x="122" y="105"/>
                    </a:lnTo>
                    <a:lnTo>
                      <a:pt x="122" y="96"/>
                    </a:lnTo>
                    <a:lnTo>
                      <a:pt x="120" y="87"/>
                    </a:lnTo>
                    <a:lnTo>
                      <a:pt x="115" y="76"/>
                    </a:lnTo>
                    <a:lnTo>
                      <a:pt x="112" y="71"/>
                    </a:lnTo>
                    <a:lnTo>
                      <a:pt x="109" y="65"/>
                    </a:lnTo>
                    <a:lnTo>
                      <a:pt x="103" y="59"/>
                    </a:lnTo>
                    <a:lnTo>
                      <a:pt x="96" y="55"/>
                    </a:lnTo>
                    <a:lnTo>
                      <a:pt x="88" y="50"/>
                    </a:lnTo>
                    <a:lnTo>
                      <a:pt x="79" y="46"/>
                    </a:lnTo>
                    <a:lnTo>
                      <a:pt x="79" y="46"/>
                    </a:lnTo>
                    <a:lnTo>
                      <a:pt x="60" y="39"/>
                    </a:lnTo>
                    <a:lnTo>
                      <a:pt x="44" y="32"/>
                    </a:lnTo>
                    <a:lnTo>
                      <a:pt x="33" y="26"/>
                    </a:lnTo>
                    <a:lnTo>
                      <a:pt x="23" y="21"/>
                    </a:lnTo>
                    <a:lnTo>
                      <a:pt x="17" y="16"/>
                    </a:lnTo>
                    <a:lnTo>
                      <a:pt x="12" y="10"/>
                    </a:lnTo>
                    <a:lnTo>
                      <a:pt x="9" y="5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3" y="9"/>
                    </a:lnTo>
                    <a:lnTo>
                      <a:pt x="1" y="25"/>
                    </a:lnTo>
                    <a:lnTo>
                      <a:pt x="0" y="42"/>
                    </a:lnTo>
                    <a:lnTo>
                      <a:pt x="1" y="63"/>
                    </a:lnTo>
                    <a:lnTo>
                      <a:pt x="4" y="83"/>
                    </a:lnTo>
                    <a:lnTo>
                      <a:pt x="8" y="92"/>
                    </a:lnTo>
                    <a:lnTo>
                      <a:pt x="11" y="101"/>
                    </a:lnTo>
                    <a:lnTo>
                      <a:pt x="15" y="109"/>
                    </a:lnTo>
                    <a:lnTo>
                      <a:pt x="22" y="117"/>
                    </a:lnTo>
                    <a:lnTo>
                      <a:pt x="22" y="117"/>
                    </a:lnTo>
                    <a:lnTo>
                      <a:pt x="28" y="122"/>
                    </a:lnTo>
                    <a:lnTo>
                      <a:pt x="34" y="125"/>
                    </a:lnTo>
                    <a:lnTo>
                      <a:pt x="41" y="128"/>
                    </a:lnTo>
                    <a:lnTo>
                      <a:pt x="47" y="129"/>
                    </a:lnTo>
                    <a:lnTo>
                      <a:pt x="53" y="131"/>
                    </a:lnTo>
                    <a:lnTo>
                      <a:pt x="58" y="129"/>
                    </a:lnTo>
                    <a:lnTo>
                      <a:pt x="68" y="128"/>
                    </a:lnTo>
                    <a:lnTo>
                      <a:pt x="77" y="124"/>
                    </a:lnTo>
                    <a:lnTo>
                      <a:pt x="85" y="120"/>
                    </a:lnTo>
                    <a:lnTo>
                      <a:pt x="91" y="118"/>
                    </a:lnTo>
                    <a:lnTo>
                      <a:pt x="96" y="115"/>
                    </a:lnTo>
                    <a:lnTo>
                      <a:pt x="96" y="115"/>
                    </a:lnTo>
                    <a:lnTo>
                      <a:pt x="101" y="117"/>
                    </a:lnTo>
                    <a:lnTo>
                      <a:pt x="109" y="119"/>
                    </a:lnTo>
                    <a:lnTo>
                      <a:pt x="126" y="127"/>
                    </a:lnTo>
                    <a:lnTo>
                      <a:pt x="148" y="137"/>
                    </a:lnTo>
                    <a:lnTo>
                      <a:pt x="120" y="114"/>
                    </a:lnTo>
                    <a:lnTo>
                      <a:pt x="120" y="114"/>
                    </a:lnTo>
                    <a:close/>
                  </a:path>
                </a:pathLst>
              </a:custGeom>
              <a:solidFill>
                <a:srgbClr val="5EB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4" name="Freeform 502"/>
              <p:cNvSpPr>
                <a:spLocks/>
              </p:cNvSpPr>
              <p:nvPr/>
            </p:nvSpPr>
            <p:spPr bwMode="auto">
              <a:xfrm>
                <a:off x="522288" y="2478088"/>
                <a:ext cx="217488" cy="203200"/>
              </a:xfrm>
              <a:custGeom>
                <a:avLst/>
                <a:gdLst>
                  <a:gd name="T0" fmla="*/ 87 w 137"/>
                  <a:gd name="T1" fmla="*/ 106 h 128"/>
                  <a:gd name="T2" fmla="*/ 80 w 137"/>
                  <a:gd name="T3" fmla="*/ 100 h 128"/>
                  <a:gd name="T4" fmla="*/ 80 w 137"/>
                  <a:gd name="T5" fmla="*/ 97 h 128"/>
                  <a:gd name="T6" fmla="*/ 85 w 137"/>
                  <a:gd name="T7" fmla="*/ 95 h 128"/>
                  <a:gd name="T8" fmla="*/ 96 w 137"/>
                  <a:gd name="T9" fmla="*/ 96 h 128"/>
                  <a:gd name="T10" fmla="*/ 96 w 137"/>
                  <a:gd name="T11" fmla="*/ 95 h 128"/>
                  <a:gd name="T12" fmla="*/ 87 w 137"/>
                  <a:gd name="T13" fmla="*/ 88 h 128"/>
                  <a:gd name="T14" fmla="*/ 85 w 137"/>
                  <a:gd name="T15" fmla="*/ 86 h 128"/>
                  <a:gd name="T16" fmla="*/ 87 w 137"/>
                  <a:gd name="T17" fmla="*/ 85 h 128"/>
                  <a:gd name="T18" fmla="*/ 98 w 137"/>
                  <a:gd name="T19" fmla="*/ 83 h 128"/>
                  <a:gd name="T20" fmla="*/ 99 w 137"/>
                  <a:gd name="T21" fmla="*/ 79 h 128"/>
                  <a:gd name="T22" fmla="*/ 93 w 137"/>
                  <a:gd name="T23" fmla="*/ 73 h 128"/>
                  <a:gd name="T24" fmla="*/ 87 w 137"/>
                  <a:gd name="T25" fmla="*/ 68 h 128"/>
                  <a:gd name="T26" fmla="*/ 66 w 137"/>
                  <a:gd name="T27" fmla="*/ 59 h 128"/>
                  <a:gd name="T28" fmla="*/ 55 w 137"/>
                  <a:gd name="T29" fmla="*/ 54 h 128"/>
                  <a:gd name="T30" fmla="*/ 57 w 137"/>
                  <a:gd name="T31" fmla="*/ 53 h 128"/>
                  <a:gd name="T32" fmla="*/ 68 w 137"/>
                  <a:gd name="T33" fmla="*/ 51 h 128"/>
                  <a:gd name="T34" fmla="*/ 66 w 137"/>
                  <a:gd name="T35" fmla="*/ 47 h 128"/>
                  <a:gd name="T36" fmla="*/ 54 w 137"/>
                  <a:gd name="T37" fmla="*/ 41 h 128"/>
                  <a:gd name="T38" fmla="*/ 20 w 137"/>
                  <a:gd name="T39" fmla="*/ 26 h 128"/>
                  <a:gd name="T40" fmla="*/ 9 w 137"/>
                  <a:gd name="T41" fmla="*/ 18 h 128"/>
                  <a:gd name="T42" fmla="*/ 3 w 137"/>
                  <a:gd name="T43" fmla="*/ 8 h 128"/>
                  <a:gd name="T44" fmla="*/ 0 w 137"/>
                  <a:gd name="T45" fmla="*/ 0 h 128"/>
                  <a:gd name="T46" fmla="*/ 8 w 137"/>
                  <a:gd name="T47" fmla="*/ 8 h 128"/>
                  <a:gd name="T48" fmla="*/ 39 w 137"/>
                  <a:gd name="T49" fmla="*/ 26 h 128"/>
                  <a:gd name="T50" fmla="*/ 68 w 137"/>
                  <a:gd name="T51" fmla="*/ 37 h 128"/>
                  <a:gd name="T52" fmla="*/ 85 w 137"/>
                  <a:gd name="T53" fmla="*/ 46 h 128"/>
                  <a:gd name="T54" fmla="*/ 98 w 137"/>
                  <a:gd name="T55" fmla="*/ 56 h 128"/>
                  <a:gd name="T56" fmla="*/ 104 w 137"/>
                  <a:gd name="T57" fmla="*/ 67 h 128"/>
                  <a:gd name="T58" fmla="*/ 111 w 137"/>
                  <a:gd name="T59" fmla="*/ 87 h 128"/>
                  <a:gd name="T60" fmla="*/ 109 w 137"/>
                  <a:gd name="T61" fmla="*/ 105 h 128"/>
                  <a:gd name="T62" fmla="*/ 137 w 137"/>
                  <a:gd name="T63" fmla="*/ 128 h 128"/>
                  <a:gd name="T64" fmla="*/ 99 w 137"/>
                  <a:gd name="T65" fmla="*/ 110 h 128"/>
                  <a:gd name="T66" fmla="*/ 87 w 137"/>
                  <a:gd name="T67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7" h="128">
                    <a:moveTo>
                      <a:pt x="87" y="106"/>
                    </a:moveTo>
                    <a:lnTo>
                      <a:pt x="87" y="106"/>
                    </a:lnTo>
                    <a:lnTo>
                      <a:pt x="84" y="104"/>
                    </a:lnTo>
                    <a:lnTo>
                      <a:pt x="80" y="100"/>
                    </a:lnTo>
                    <a:lnTo>
                      <a:pt x="80" y="100"/>
                    </a:lnTo>
                    <a:lnTo>
                      <a:pt x="80" y="97"/>
                    </a:lnTo>
                    <a:lnTo>
                      <a:pt x="82" y="95"/>
                    </a:lnTo>
                    <a:lnTo>
                      <a:pt x="85" y="95"/>
                    </a:lnTo>
                    <a:lnTo>
                      <a:pt x="90" y="95"/>
                    </a:lnTo>
                    <a:lnTo>
                      <a:pt x="96" y="96"/>
                    </a:lnTo>
                    <a:lnTo>
                      <a:pt x="98" y="96"/>
                    </a:lnTo>
                    <a:lnTo>
                      <a:pt x="96" y="95"/>
                    </a:lnTo>
                    <a:lnTo>
                      <a:pt x="96" y="95"/>
                    </a:lnTo>
                    <a:lnTo>
                      <a:pt x="87" y="88"/>
                    </a:lnTo>
                    <a:lnTo>
                      <a:pt x="85" y="87"/>
                    </a:lnTo>
                    <a:lnTo>
                      <a:pt x="85" y="86"/>
                    </a:lnTo>
                    <a:lnTo>
                      <a:pt x="87" y="85"/>
                    </a:lnTo>
                    <a:lnTo>
                      <a:pt x="87" y="85"/>
                    </a:lnTo>
                    <a:lnTo>
                      <a:pt x="93" y="85"/>
                    </a:lnTo>
                    <a:lnTo>
                      <a:pt x="98" y="83"/>
                    </a:lnTo>
                    <a:lnTo>
                      <a:pt x="99" y="82"/>
                    </a:lnTo>
                    <a:lnTo>
                      <a:pt x="99" y="79"/>
                    </a:lnTo>
                    <a:lnTo>
                      <a:pt x="98" y="77"/>
                    </a:lnTo>
                    <a:lnTo>
                      <a:pt x="93" y="73"/>
                    </a:lnTo>
                    <a:lnTo>
                      <a:pt x="93" y="73"/>
                    </a:lnTo>
                    <a:lnTo>
                      <a:pt x="87" y="68"/>
                    </a:lnTo>
                    <a:lnTo>
                      <a:pt x="79" y="64"/>
                    </a:lnTo>
                    <a:lnTo>
                      <a:pt x="66" y="59"/>
                    </a:lnTo>
                    <a:lnTo>
                      <a:pt x="57" y="55"/>
                    </a:lnTo>
                    <a:lnTo>
                      <a:pt x="55" y="54"/>
                    </a:lnTo>
                    <a:lnTo>
                      <a:pt x="57" y="53"/>
                    </a:lnTo>
                    <a:lnTo>
                      <a:pt x="57" y="53"/>
                    </a:lnTo>
                    <a:lnTo>
                      <a:pt x="63" y="53"/>
                    </a:lnTo>
                    <a:lnTo>
                      <a:pt x="68" y="51"/>
                    </a:lnTo>
                    <a:lnTo>
                      <a:pt x="68" y="50"/>
                    </a:lnTo>
                    <a:lnTo>
                      <a:pt x="66" y="47"/>
                    </a:lnTo>
                    <a:lnTo>
                      <a:pt x="54" y="41"/>
                    </a:lnTo>
                    <a:lnTo>
                      <a:pt x="54" y="41"/>
                    </a:lnTo>
                    <a:lnTo>
                      <a:pt x="35" y="33"/>
                    </a:lnTo>
                    <a:lnTo>
                      <a:pt x="20" y="26"/>
                    </a:lnTo>
                    <a:lnTo>
                      <a:pt x="14" y="22"/>
                    </a:lnTo>
                    <a:lnTo>
                      <a:pt x="9" y="18"/>
                    </a:lnTo>
                    <a:lnTo>
                      <a:pt x="4" y="13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8"/>
                    </a:lnTo>
                    <a:lnTo>
                      <a:pt x="20" y="17"/>
                    </a:lnTo>
                    <a:lnTo>
                      <a:pt x="39" y="26"/>
                    </a:lnTo>
                    <a:lnTo>
                      <a:pt x="68" y="37"/>
                    </a:lnTo>
                    <a:lnTo>
                      <a:pt x="68" y="37"/>
                    </a:lnTo>
                    <a:lnTo>
                      <a:pt x="77" y="41"/>
                    </a:lnTo>
                    <a:lnTo>
                      <a:pt x="85" y="46"/>
                    </a:lnTo>
                    <a:lnTo>
                      <a:pt x="92" y="50"/>
                    </a:lnTo>
                    <a:lnTo>
                      <a:pt x="98" y="56"/>
                    </a:lnTo>
                    <a:lnTo>
                      <a:pt x="101" y="62"/>
                    </a:lnTo>
                    <a:lnTo>
                      <a:pt x="104" y="67"/>
                    </a:lnTo>
                    <a:lnTo>
                      <a:pt x="109" y="78"/>
                    </a:lnTo>
                    <a:lnTo>
                      <a:pt x="111" y="87"/>
                    </a:lnTo>
                    <a:lnTo>
                      <a:pt x="111" y="96"/>
                    </a:lnTo>
                    <a:lnTo>
                      <a:pt x="109" y="105"/>
                    </a:lnTo>
                    <a:lnTo>
                      <a:pt x="137" y="128"/>
                    </a:lnTo>
                    <a:lnTo>
                      <a:pt x="137" y="128"/>
                    </a:lnTo>
                    <a:lnTo>
                      <a:pt x="117" y="118"/>
                    </a:lnTo>
                    <a:lnTo>
                      <a:pt x="99" y="110"/>
                    </a:lnTo>
                    <a:lnTo>
                      <a:pt x="92" y="108"/>
                    </a:lnTo>
                    <a:lnTo>
                      <a:pt x="87" y="106"/>
                    </a:lnTo>
                    <a:lnTo>
                      <a:pt x="87" y="106"/>
                    </a:lnTo>
                    <a:close/>
                  </a:path>
                </a:pathLst>
              </a:custGeom>
              <a:solidFill>
                <a:srgbClr val="0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5" name="Freeform 503"/>
              <p:cNvSpPr>
                <a:spLocks/>
              </p:cNvSpPr>
              <p:nvPr/>
            </p:nvSpPr>
            <p:spPr bwMode="auto">
              <a:xfrm>
                <a:off x="733425" y="2520950"/>
                <a:ext cx="85725" cy="131763"/>
              </a:xfrm>
              <a:custGeom>
                <a:avLst/>
                <a:gdLst>
                  <a:gd name="T0" fmla="*/ 8 w 54"/>
                  <a:gd name="T1" fmla="*/ 69 h 83"/>
                  <a:gd name="T2" fmla="*/ 8 w 54"/>
                  <a:gd name="T3" fmla="*/ 69 h 83"/>
                  <a:gd name="T4" fmla="*/ 4 w 54"/>
                  <a:gd name="T5" fmla="*/ 65 h 83"/>
                  <a:gd name="T6" fmla="*/ 1 w 54"/>
                  <a:gd name="T7" fmla="*/ 56 h 83"/>
                  <a:gd name="T8" fmla="*/ 0 w 54"/>
                  <a:gd name="T9" fmla="*/ 50 h 83"/>
                  <a:gd name="T10" fmla="*/ 1 w 54"/>
                  <a:gd name="T11" fmla="*/ 45 h 83"/>
                  <a:gd name="T12" fmla="*/ 4 w 54"/>
                  <a:gd name="T13" fmla="*/ 38 h 83"/>
                  <a:gd name="T14" fmla="*/ 11 w 54"/>
                  <a:gd name="T15" fmla="*/ 32 h 83"/>
                  <a:gd name="T16" fmla="*/ 11 w 54"/>
                  <a:gd name="T17" fmla="*/ 32 h 83"/>
                  <a:gd name="T18" fmla="*/ 23 w 54"/>
                  <a:gd name="T19" fmla="*/ 20 h 83"/>
                  <a:gd name="T20" fmla="*/ 30 w 54"/>
                  <a:gd name="T21" fmla="*/ 12 h 83"/>
                  <a:gd name="T22" fmla="*/ 33 w 54"/>
                  <a:gd name="T23" fmla="*/ 5 h 83"/>
                  <a:gd name="T24" fmla="*/ 33 w 54"/>
                  <a:gd name="T25" fmla="*/ 0 h 83"/>
                  <a:gd name="T26" fmla="*/ 33 w 54"/>
                  <a:gd name="T27" fmla="*/ 0 h 83"/>
                  <a:gd name="T28" fmla="*/ 33 w 54"/>
                  <a:gd name="T29" fmla="*/ 0 h 83"/>
                  <a:gd name="T30" fmla="*/ 35 w 54"/>
                  <a:gd name="T31" fmla="*/ 0 h 83"/>
                  <a:gd name="T32" fmla="*/ 36 w 54"/>
                  <a:gd name="T33" fmla="*/ 4 h 83"/>
                  <a:gd name="T34" fmla="*/ 46 w 54"/>
                  <a:gd name="T35" fmla="*/ 18 h 83"/>
                  <a:gd name="T36" fmla="*/ 50 w 54"/>
                  <a:gd name="T37" fmla="*/ 28 h 83"/>
                  <a:gd name="T38" fmla="*/ 52 w 54"/>
                  <a:gd name="T39" fmla="*/ 37 h 83"/>
                  <a:gd name="T40" fmla="*/ 54 w 54"/>
                  <a:gd name="T41" fmla="*/ 47 h 83"/>
                  <a:gd name="T42" fmla="*/ 52 w 54"/>
                  <a:gd name="T43" fmla="*/ 55 h 83"/>
                  <a:gd name="T44" fmla="*/ 52 w 54"/>
                  <a:gd name="T45" fmla="*/ 55 h 83"/>
                  <a:gd name="T46" fmla="*/ 49 w 54"/>
                  <a:gd name="T47" fmla="*/ 61 h 83"/>
                  <a:gd name="T48" fmla="*/ 44 w 54"/>
                  <a:gd name="T49" fmla="*/ 65 h 83"/>
                  <a:gd name="T50" fmla="*/ 39 w 54"/>
                  <a:gd name="T51" fmla="*/ 66 h 83"/>
                  <a:gd name="T52" fmla="*/ 33 w 54"/>
                  <a:gd name="T53" fmla="*/ 68 h 83"/>
                  <a:gd name="T54" fmla="*/ 25 w 54"/>
                  <a:gd name="T55" fmla="*/ 66 h 83"/>
                  <a:gd name="T56" fmla="*/ 19 w 54"/>
                  <a:gd name="T57" fmla="*/ 65 h 83"/>
                  <a:gd name="T58" fmla="*/ 19 w 54"/>
                  <a:gd name="T59" fmla="*/ 65 h 83"/>
                  <a:gd name="T60" fmla="*/ 14 w 54"/>
                  <a:gd name="T61" fmla="*/ 69 h 83"/>
                  <a:gd name="T62" fmla="*/ 8 w 54"/>
                  <a:gd name="T63" fmla="*/ 75 h 83"/>
                  <a:gd name="T64" fmla="*/ 0 w 54"/>
                  <a:gd name="T65" fmla="*/ 83 h 83"/>
                  <a:gd name="T66" fmla="*/ 8 w 54"/>
                  <a:gd name="T67" fmla="*/ 69 h 83"/>
                  <a:gd name="T68" fmla="*/ 8 w 54"/>
                  <a:gd name="T69" fmla="*/ 6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4" h="83">
                    <a:moveTo>
                      <a:pt x="8" y="69"/>
                    </a:moveTo>
                    <a:lnTo>
                      <a:pt x="8" y="69"/>
                    </a:lnTo>
                    <a:lnTo>
                      <a:pt x="4" y="65"/>
                    </a:lnTo>
                    <a:lnTo>
                      <a:pt x="1" y="56"/>
                    </a:lnTo>
                    <a:lnTo>
                      <a:pt x="0" y="50"/>
                    </a:lnTo>
                    <a:lnTo>
                      <a:pt x="1" y="45"/>
                    </a:lnTo>
                    <a:lnTo>
                      <a:pt x="4" y="38"/>
                    </a:lnTo>
                    <a:lnTo>
                      <a:pt x="11" y="32"/>
                    </a:lnTo>
                    <a:lnTo>
                      <a:pt x="11" y="32"/>
                    </a:lnTo>
                    <a:lnTo>
                      <a:pt x="23" y="20"/>
                    </a:lnTo>
                    <a:lnTo>
                      <a:pt x="30" y="12"/>
                    </a:lnTo>
                    <a:lnTo>
                      <a:pt x="33" y="5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5" y="0"/>
                    </a:lnTo>
                    <a:lnTo>
                      <a:pt x="36" y="4"/>
                    </a:lnTo>
                    <a:lnTo>
                      <a:pt x="46" y="18"/>
                    </a:lnTo>
                    <a:lnTo>
                      <a:pt x="50" y="28"/>
                    </a:lnTo>
                    <a:lnTo>
                      <a:pt x="52" y="37"/>
                    </a:lnTo>
                    <a:lnTo>
                      <a:pt x="54" y="47"/>
                    </a:lnTo>
                    <a:lnTo>
                      <a:pt x="52" y="55"/>
                    </a:lnTo>
                    <a:lnTo>
                      <a:pt x="52" y="55"/>
                    </a:lnTo>
                    <a:lnTo>
                      <a:pt x="49" y="61"/>
                    </a:lnTo>
                    <a:lnTo>
                      <a:pt x="44" y="65"/>
                    </a:lnTo>
                    <a:lnTo>
                      <a:pt x="39" y="66"/>
                    </a:lnTo>
                    <a:lnTo>
                      <a:pt x="33" y="68"/>
                    </a:lnTo>
                    <a:lnTo>
                      <a:pt x="25" y="66"/>
                    </a:lnTo>
                    <a:lnTo>
                      <a:pt x="19" y="65"/>
                    </a:lnTo>
                    <a:lnTo>
                      <a:pt x="19" y="65"/>
                    </a:lnTo>
                    <a:lnTo>
                      <a:pt x="14" y="69"/>
                    </a:lnTo>
                    <a:lnTo>
                      <a:pt x="8" y="75"/>
                    </a:lnTo>
                    <a:lnTo>
                      <a:pt x="0" y="83"/>
                    </a:lnTo>
                    <a:lnTo>
                      <a:pt x="8" y="69"/>
                    </a:lnTo>
                    <a:lnTo>
                      <a:pt x="8" y="69"/>
                    </a:lnTo>
                    <a:close/>
                  </a:path>
                </a:pathLst>
              </a:custGeom>
              <a:solidFill>
                <a:srgbClr val="5EB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6" name="Freeform 504"/>
              <p:cNvSpPr>
                <a:spLocks/>
              </p:cNvSpPr>
              <p:nvPr/>
            </p:nvSpPr>
            <p:spPr bwMode="auto">
              <a:xfrm>
                <a:off x="733425" y="2528888"/>
                <a:ext cx="52388" cy="123825"/>
              </a:xfrm>
              <a:custGeom>
                <a:avLst/>
                <a:gdLst>
                  <a:gd name="T0" fmla="*/ 17 w 33"/>
                  <a:gd name="T1" fmla="*/ 61 h 78"/>
                  <a:gd name="T2" fmla="*/ 17 w 33"/>
                  <a:gd name="T3" fmla="*/ 61 h 78"/>
                  <a:gd name="T4" fmla="*/ 19 w 33"/>
                  <a:gd name="T5" fmla="*/ 58 h 78"/>
                  <a:gd name="T6" fmla="*/ 19 w 33"/>
                  <a:gd name="T7" fmla="*/ 58 h 78"/>
                  <a:gd name="T8" fmla="*/ 19 w 33"/>
                  <a:gd name="T9" fmla="*/ 55 h 78"/>
                  <a:gd name="T10" fmla="*/ 17 w 33"/>
                  <a:gd name="T11" fmla="*/ 55 h 78"/>
                  <a:gd name="T12" fmla="*/ 14 w 33"/>
                  <a:gd name="T13" fmla="*/ 56 h 78"/>
                  <a:gd name="T14" fmla="*/ 11 w 33"/>
                  <a:gd name="T15" fmla="*/ 58 h 78"/>
                  <a:gd name="T16" fmla="*/ 11 w 33"/>
                  <a:gd name="T17" fmla="*/ 58 h 78"/>
                  <a:gd name="T18" fmla="*/ 11 w 33"/>
                  <a:gd name="T19" fmla="*/ 58 h 78"/>
                  <a:gd name="T20" fmla="*/ 11 w 33"/>
                  <a:gd name="T21" fmla="*/ 58 h 78"/>
                  <a:gd name="T22" fmla="*/ 12 w 33"/>
                  <a:gd name="T23" fmla="*/ 53 h 78"/>
                  <a:gd name="T24" fmla="*/ 14 w 33"/>
                  <a:gd name="T25" fmla="*/ 51 h 78"/>
                  <a:gd name="T26" fmla="*/ 12 w 33"/>
                  <a:gd name="T27" fmla="*/ 51 h 78"/>
                  <a:gd name="T28" fmla="*/ 12 w 33"/>
                  <a:gd name="T29" fmla="*/ 51 h 78"/>
                  <a:gd name="T30" fmla="*/ 6 w 33"/>
                  <a:gd name="T31" fmla="*/ 51 h 78"/>
                  <a:gd name="T32" fmla="*/ 6 w 33"/>
                  <a:gd name="T33" fmla="*/ 50 h 78"/>
                  <a:gd name="T34" fmla="*/ 8 w 33"/>
                  <a:gd name="T35" fmla="*/ 46 h 78"/>
                  <a:gd name="T36" fmla="*/ 8 w 33"/>
                  <a:gd name="T37" fmla="*/ 46 h 78"/>
                  <a:gd name="T38" fmla="*/ 11 w 33"/>
                  <a:gd name="T39" fmla="*/ 41 h 78"/>
                  <a:gd name="T40" fmla="*/ 17 w 33"/>
                  <a:gd name="T41" fmla="*/ 36 h 78"/>
                  <a:gd name="T42" fmla="*/ 20 w 33"/>
                  <a:gd name="T43" fmla="*/ 33 h 78"/>
                  <a:gd name="T44" fmla="*/ 20 w 33"/>
                  <a:gd name="T45" fmla="*/ 32 h 78"/>
                  <a:gd name="T46" fmla="*/ 19 w 33"/>
                  <a:gd name="T47" fmla="*/ 32 h 78"/>
                  <a:gd name="T48" fmla="*/ 19 w 33"/>
                  <a:gd name="T49" fmla="*/ 32 h 78"/>
                  <a:gd name="T50" fmla="*/ 16 w 33"/>
                  <a:gd name="T51" fmla="*/ 33 h 78"/>
                  <a:gd name="T52" fmla="*/ 14 w 33"/>
                  <a:gd name="T53" fmla="*/ 33 h 78"/>
                  <a:gd name="T54" fmla="*/ 14 w 33"/>
                  <a:gd name="T55" fmla="*/ 31 h 78"/>
                  <a:gd name="T56" fmla="*/ 19 w 33"/>
                  <a:gd name="T57" fmla="*/ 26 h 78"/>
                  <a:gd name="T58" fmla="*/ 19 w 33"/>
                  <a:gd name="T59" fmla="*/ 26 h 78"/>
                  <a:gd name="T60" fmla="*/ 30 w 33"/>
                  <a:gd name="T61" fmla="*/ 14 h 78"/>
                  <a:gd name="T62" fmla="*/ 33 w 33"/>
                  <a:gd name="T63" fmla="*/ 9 h 78"/>
                  <a:gd name="T64" fmla="*/ 33 w 33"/>
                  <a:gd name="T65" fmla="*/ 4 h 78"/>
                  <a:gd name="T66" fmla="*/ 33 w 33"/>
                  <a:gd name="T67" fmla="*/ 4 h 78"/>
                  <a:gd name="T68" fmla="*/ 33 w 33"/>
                  <a:gd name="T69" fmla="*/ 0 h 78"/>
                  <a:gd name="T70" fmla="*/ 33 w 33"/>
                  <a:gd name="T71" fmla="*/ 0 h 78"/>
                  <a:gd name="T72" fmla="*/ 31 w 33"/>
                  <a:gd name="T73" fmla="*/ 4 h 78"/>
                  <a:gd name="T74" fmla="*/ 28 w 33"/>
                  <a:gd name="T75" fmla="*/ 10 h 78"/>
                  <a:gd name="T76" fmla="*/ 20 w 33"/>
                  <a:gd name="T77" fmla="*/ 18 h 78"/>
                  <a:gd name="T78" fmla="*/ 11 w 33"/>
                  <a:gd name="T79" fmla="*/ 27 h 78"/>
                  <a:gd name="T80" fmla="*/ 11 w 33"/>
                  <a:gd name="T81" fmla="*/ 27 h 78"/>
                  <a:gd name="T82" fmla="*/ 4 w 33"/>
                  <a:gd name="T83" fmla="*/ 33 h 78"/>
                  <a:gd name="T84" fmla="*/ 1 w 33"/>
                  <a:gd name="T85" fmla="*/ 40 h 78"/>
                  <a:gd name="T86" fmla="*/ 0 w 33"/>
                  <a:gd name="T87" fmla="*/ 45 h 78"/>
                  <a:gd name="T88" fmla="*/ 1 w 33"/>
                  <a:gd name="T89" fmla="*/ 51 h 78"/>
                  <a:gd name="T90" fmla="*/ 4 w 33"/>
                  <a:gd name="T91" fmla="*/ 60 h 78"/>
                  <a:gd name="T92" fmla="*/ 8 w 33"/>
                  <a:gd name="T93" fmla="*/ 64 h 78"/>
                  <a:gd name="T94" fmla="*/ 0 w 33"/>
                  <a:gd name="T95" fmla="*/ 78 h 78"/>
                  <a:gd name="T96" fmla="*/ 0 w 33"/>
                  <a:gd name="T97" fmla="*/ 78 h 78"/>
                  <a:gd name="T98" fmla="*/ 6 w 33"/>
                  <a:gd name="T99" fmla="*/ 70 h 78"/>
                  <a:gd name="T100" fmla="*/ 12 w 33"/>
                  <a:gd name="T101" fmla="*/ 64 h 78"/>
                  <a:gd name="T102" fmla="*/ 17 w 33"/>
                  <a:gd name="T103" fmla="*/ 61 h 78"/>
                  <a:gd name="T104" fmla="*/ 17 w 33"/>
                  <a:gd name="T105" fmla="*/ 6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" h="78">
                    <a:moveTo>
                      <a:pt x="17" y="61"/>
                    </a:moveTo>
                    <a:lnTo>
                      <a:pt x="17" y="61"/>
                    </a:lnTo>
                    <a:lnTo>
                      <a:pt x="19" y="58"/>
                    </a:lnTo>
                    <a:lnTo>
                      <a:pt x="19" y="58"/>
                    </a:lnTo>
                    <a:lnTo>
                      <a:pt x="19" y="55"/>
                    </a:lnTo>
                    <a:lnTo>
                      <a:pt x="17" y="55"/>
                    </a:lnTo>
                    <a:lnTo>
                      <a:pt x="14" y="56"/>
                    </a:lnTo>
                    <a:lnTo>
                      <a:pt x="11" y="58"/>
                    </a:lnTo>
                    <a:lnTo>
                      <a:pt x="11" y="58"/>
                    </a:lnTo>
                    <a:lnTo>
                      <a:pt x="11" y="58"/>
                    </a:lnTo>
                    <a:lnTo>
                      <a:pt x="11" y="58"/>
                    </a:lnTo>
                    <a:lnTo>
                      <a:pt x="12" y="53"/>
                    </a:lnTo>
                    <a:lnTo>
                      <a:pt x="14" y="51"/>
                    </a:lnTo>
                    <a:lnTo>
                      <a:pt x="12" y="51"/>
                    </a:lnTo>
                    <a:lnTo>
                      <a:pt x="12" y="51"/>
                    </a:lnTo>
                    <a:lnTo>
                      <a:pt x="6" y="51"/>
                    </a:lnTo>
                    <a:lnTo>
                      <a:pt x="6" y="50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11" y="41"/>
                    </a:lnTo>
                    <a:lnTo>
                      <a:pt x="17" y="36"/>
                    </a:lnTo>
                    <a:lnTo>
                      <a:pt x="20" y="33"/>
                    </a:lnTo>
                    <a:lnTo>
                      <a:pt x="20" y="32"/>
                    </a:lnTo>
                    <a:lnTo>
                      <a:pt x="19" y="32"/>
                    </a:lnTo>
                    <a:lnTo>
                      <a:pt x="19" y="32"/>
                    </a:lnTo>
                    <a:lnTo>
                      <a:pt x="16" y="33"/>
                    </a:lnTo>
                    <a:lnTo>
                      <a:pt x="14" y="33"/>
                    </a:lnTo>
                    <a:lnTo>
                      <a:pt x="14" y="31"/>
                    </a:lnTo>
                    <a:lnTo>
                      <a:pt x="19" y="26"/>
                    </a:lnTo>
                    <a:lnTo>
                      <a:pt x="19" y="26"/>
                    </a:lnTo>
                    <a:lnTo>
                      <a:pt x="30" y="14"/>
                    </a:lnTo>
                    <a:lnTo>
                      <a:pt x="33" y="9"/>
                    </a:lnTo>
                    <a:lnTo>
                      <a:pt x="33" y="4"/>
                    </a:lnTo>
                    <a:lnTo>
                      <a:pt x="33" y="4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1" y="4"/>
                    </a:lnTo>
                    <a:lnTo>
                      <a:pt x="28" y="10"/>
                    </a:lnTo>
                    <a:lnTo>
                      <a:pt x="20" y="18"/>
                    </a:lnTo>
                    <a:lnTo>
                      <a:pt x="11" y="27"/>
                    </a:lnTo>
                    <a:lnTo>
                      <a:pt x="11" y="27"/>
                    </a:lnTo>
                    <a:lnTo>
                      <a:pt x="4" y="33"/>
                    </a:lnTo>
                    <a:lnTo>
                      <a:pt x="1" y="40"/>
                    </a:lnTo>
                    <a:lnTo>
                      <a:pt x="0" y="45"/>
                    </a:lnTo>
                    <a:lnTo>
                      <a:pt x="1" y="51"/>
                    </a:lnTo>
                    <a:lnTo>
                      <a:pt x="4" y="60"/>
                    </a:lnTo>
                    <a:lnTo>
                      <a:pt x="8" y="64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6" y="70"/>
                    </a:lnTo>
                    <a:lnTo>
                      <a:pt x="12" y="64"/>
                    </a:lnTo>
                    <a:lnTo>
                      <a:pt x="17" y="61"/>
                    </a:lnTo>
                    <a:lnTo>
                      <a:pt x="17" y="61"/>
                    </a:lnTo>
                    <a:close/>
                  </a:path>
                </a:pathLst>
              </a:custGeom>
              <a:solidFill>
                <a:srgbClr val="0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7" name="Freeform 505"/>
              <p:cNvSpPr>
                <a:spLocks/>
              </p:cNvSpPr>
              <p:nvPr/>
            </p:nvSpPr>
            <p:spPr bwMode="auto">
              <a:xfrm>
                <a:off x="730250" y="2635250"/>
                <a:ext cx="227013" cy="85725"/>
              </a:xfrm>
              <a:custGeom>
                <a:avLst/>
                <a:gdLst>
                  <a:gd name="T0" fmla="*/ 25 w 143"/>
                  <a:gd name="T1" fmla="*/ 17 h 54"/>
                  <a:gd name="T2" fmla="*/ 25 w 143"/>
                  <a:gd name="T3" fmla="*/ 17 h 54"/>
                  <a:gd name="T4" fmla="*/ 30 w 143"/>
                  <a:gd name="T5" fmla="*/ 12 h 54"/>
                  <a:gd name="T6" fmla="*/ 37 w 143"/>
                  <a:gd name="T7" fmla="*/ 9 h 54"/>
                  <a:gd name="T8" fmla="*/ 43 w 143"/>
                  <a:gd name="T9" fmla="*/ 5 h 54"/>
                  <a:gd name="T10" fmla="*/ 51 w 143"/>
                  <a:gd name="T11" fmla="*/ 1 h 54"/>
                  <a:gd name="T12" fmla="*/ 60 w 143"/>
                  <a:gd name="T13" fmla="*/ 0 h 54"/>
                  <a:gd name="T14" fmla="*/ 71 w 143"/>
                  <a:gd name="T15" fmla="*/ 0 h 54"/>
                  <a:gd name="T16" fmla="*/ 84 w 143"/>
                  <a:gd name="T17" fmla="*/ 2 h 54"/>
                  <a:gd name="T18" fmla="*/ 84 w 143"/>
                  <a:gd name="T19" fmla="*/ 2 h 54"/>
                  <a:gd name="T20" fmla="*/ 108 w 143"/>
                  <a:gd name="T21" fmla="*/ 9 h 54"/>
                  <a:gd name="T22" fmla="*/ 124 w 143"/>
                  <a:gd name="T23" fmla="*/ 11 h 54"/>
                  <a:gd name="T24" fmla="*/ 135 w 143"/>
                  <a:gd name="T25" fmla="*/ 11 h 54"/>
                  <a:gd name="T26" fmla="*/ 143 w 143"/>
                  <a:gd name="T27" fmla="*/ 9 h 54"/>
                  <a:gd name="T28" fmla="*/ 143 w 143"/>
                  <a:gd name="T29" fmla="*/ 9 h 54"/>
                  <a:gd name="T30" fmla="*/ 143 w 143"/>
                  <a:gd name="T31" fmla="*/ 9 h 54"/>
                  <a:gd name="T32" fmla="*/ 143 w 143"/>
                  <a:gd name="T33" fmla="*/ 9 h 54"/>
                  <a:gd name="T34" fmla="*/ 139 w 143"/>
                  <a:gd name="T35" fmla="*/ 14 h 54"/>
                  <a:gd name="T36" fmla="*/ 132 w 143"/>
                  <a:gd name="T37" fmla="*/ 21 h 54"/>
                  <a:gd name="T38" fmla="*/ 122 w 143"/>
                  <a:gd name="T39" fmla="*/ 30 h 54"/>
                  <a:gd name="T40" fmla="*/ 109 w 143"/>
                  <a:gd name="T41" fmla="*/ 38 h 54"/>
                  <a:gd name="T42" fmla="*/ 97 w 143"/>
                  <a:gd name="T43" fmla="*/ 47 h 54"/>
                  <a:gd name="T44" fmla="*/ 82 w 143"/>
                  <a:gd name="T45" fmla="*/ 52 h 54"/>
                  <a:gd name="T46" fmla="*/ 76 w 143"/>
                  <a:gd name="T47" fmla="*/ 54 h 54"/>
                  <a:gd name="T48" fmla="*/ 70 w 143"/>
                  <a:gd name="T49" fmla="*/ 54 h 54"/>
                  <a:gd name="T50" fmla="*/ 70 w 143"/>
                  <a:gd name="T51" fmla="*/ 54 h 54"/>
                  <a:gd name="T52" fmla="*/ 59 w 143"/>
                  <a:gd name="T53" fmla="*/ 53 h 54"/>
                  <a:gd name="T54" fmla="*/ 51 w 143"/>
                  <a:gd name="T55" fmla="*/ 51 h 54"/>
                  <a:gd name="T56" fmla="*/ 44 w 143"/>
                  <a:gd name="T57" fmla="*/ 47 h 54"/>
                  <a:gd name="T58" fmla="*/ 41 w 143"/>
                  <a:gd name="T59" fmla="*/ 43 h 54"/>
                  <a:gd name="T60" fmla="*/ 38 w 143"/>
                  <a:gd name="T61" fmla="*/ 33 h 54"/>
                  <a:gd name="T62" fmla="*/ 38 w 143"/>
                  <a:gd name="T63" fmla="*/ 29 h 54"/>
                  <a:gd name="T64" fmla="*/ 37 w 143"/>
                  <a:gd name="T65" fmla="*/ 26 h 54"/>
                  <a:gd name="T66" fmla="*/ 37 w 143"/>
                  <a:gd name="T67" fmla="*/ 26 h 54"/>
                  <a:gd name="T68" fmla="*/ 33 w 143"/>
                  <a:gd name="T69" fmla="*/ 25 h 54"/>
                  <a:gd name="T70" fmla="*/ 29 w 143"/>
                  <a:gd name="T71" fmla="*/ 24 h 54"/>
                  <a:gd name="T72" fmla="*/ 18 w 143"/>
                  <a:gd name="T73" fmla="*/ 20 h 54"/>
                  <a:gd name="T74" fmla="*/ 0 w 143"/>
                  <a:gd name="T75" fmla="*/ 17 h 54"/>
                  <a:gd name="T76" fmla="*/ 25 w 143"/>
                  <a:gd name="T77" fmla="*/ 17 h 54"/>
                  <a:gd name="T78" fmla="*/ 25 w 143"/>
                  <a:gd name="T79" fmla="*/ 1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3" h="54">
                    <a:moveTo>
                      <a:pt x="25" y="17"/>
                    </a:moveTo>
                    <a:lnTo>
                      <a:pt x="25" y="17"/>
                    </a:lnTo>
                    <a:lnTo>
                      <a:pt x="30" y="12"/>
                    </a:lnTo>
                    <a:lnTo>
                      <a:pt x="37" y="9"/>
                    </a:lnTo>
                    <a:lnTo>
                      <a:pt x="43" y="5"/>
                    </a:lnTo>
                    <a:lnTo>
                      <a:pt x="51" y="1"/>
                    </a:lnTo>
                    <a:lnTo>
                      <a:pt x="60" y="0"/>
                    </a:lnTo>
                    <a:lnTo>
                      <a:pt x="71" y="0"/>
                    </a:lnTo>
                    <a:lnTo>
                      <a:pt x="84" y="2"/>
                    </a:lnTo>
                    <a:lnTo>
                      <a:pt x="84" y="2"/>
                    </a:lnTo>
                    <a:lnTo>
                      <a:pt x="108" y="9"/>
                    </a:lnTo>
                    <a:lnTo>
                      <a:pt x="124" y="11"/>
                    </a:lnTo>
                    <a:lnTo>
                      <a:pt x="135" y="11"/>
                    </a:lnTo>
                    <a:lnTo>
                      <a:pt x="143" y="9"/>
                    </a:lnTo>
                    <a:lnTo>
                      <a:pt x="143" y="9"/>
                    </a:lnTo>
                    <a:lnTo>
                      <a:pt x="143" y="9"/>
                    </a:lnTo>
                    <a:lnTo>
                      <a:pt x="143" y="9"/>
                    </a:lnTo>
                    <a:lnTo>
                      <a:pt x="139" y="14"/>
                    </a:lnTo>
                    <a:lnTo>
                      <a:pt x="132" y="21"/>
                    </a:lnTo>
                    <a:lnTo>
                      <a:pt x="122" y="30"/>
                    </a:lnTo>
                    <a:lnTo>
                      <a:pt x="109" y="38"/>
                    </a:lnTo>
                    <a:lnTo>
                      <a:pt x="97" y="47"/>
                    </a:lnTo>
                    <a:lnTo>
                      <a:pt x="82" y="52"/>
                    </a:lnTo>
                    <a:lnTo>
                      <a:pt x="76" y="54"/>
                    </a:lnTo>
                    <a:lnTo>
                      <a:pt x="70" y="54"/>
                    </a:lnTo>
                    <a:lnTo>
                      <a:pt x="70" y="54"/>
                    </a:lnTo>
                    <a:lnTo>
                      <a:pt x="59" y="53"/>
                    </a:lnTo>
                    <a:lnTo>
                      <a:pt x="51" y="51"/>
                    </a:lnTo>
                    <a:lnTo>
                      <a:pt x="44" y="47"/>
                    </a:lnTo>
                    <a:lnTo>
                      <a:pt x="41" y="43"/>
                    </a:lnTo>
                    <a:lnTo>
                      <a:pt x="38" y="33"/>
                    </a:lnTo>
                    <a:lnTo>
                      <a:pt x="38" y="29"/>
                    </a:lnTo>
                    <a:lnTo>
                      <a:pt x="37" y="26"/>
                    </a:lnTo>
                    <a:lnTo>
                      <a:pt x="37" y="26"/>
                    </a:lnTo>
                    <a:lnTo>
                      <a:pt x="33" y="25"/>
                    </a:lnTo>
                    <a:lnTo>
                      <a:pt x="29" y="24"/>
                    </a:lnTo>
                    <a:lnTo>
                      <a:pt x="18" y="20"/>
                    </a:lnTo>
                    <a:lnTo>
                      <a:pt x="0" y="17"/>
                    </a:lnTo>
                    <a:lnTo>
                      <a:pt x="25" y="17"/>
                    </a:lnTo>
                    <a:lnTo>
                      <a:pt x="25" y="17"/>
                    </a:lnTo>
                    <a:close/>
                  </a:path>
                </a:pathLst>
              </a:custGeom>
              <a:solidFill>
                <a:srgbClr val="5EB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8" name="Freeform 506"/>
              <p:cNvSpPr>
                <a:spLocks/>
              </p:cNvSpPr>
              <p:nvPr/>
            </p:nvSpPr>
            <p:spPr bwMode="auto">
              <a:xfrm>
                <a:off x="730250" y="2635250"/>
                <a:ext cx="215900" cy="41275"/>
              </a:xfrm>
              <a:custGeom>
                <a:avLst/>
                <a:gdLst>
                  <a:gd name="T0" fmla="*/ 35 w 136"/>
                  <a:gd name="T1" fmla="*/ 26 h 26"/>
                  <a:gd name="T2" fmla="*/ 35 w 136"/>
                  <a:gd name="T3" fmla="*/ 26 h 26"/>
                  <a:gd name="T4" fmla="*/ 41 w 136"/>
                  <a:gd name="T5" fmla="*/ 25 h 26"/>
                  <a:gd name="T6" fmla="*/ 41 w 136"/>
                  <a:gd name="T7" fmla="*/ 25 h 26"/>
                  <a:gd name="T8" fmla="*/ 44 w 136"/>
                  <a:gd name="T9" fmla="*/ 24 h 26"/>
                  <a:gd name="T10" fmla="*/ 44 w 136"/>
                  <a:gd name="T11" fmla="*/ 23 h 26"/>
                  <a:gd name="T12" fmla="*/ 41 w 136"/>
                  <a:gd name="T13" fmla="*/ 20 h 26"/>
                  <a:gd name="T14" fmla="*/ 37 w 136"/>
                  <a:gd name="T15" fmla="*/ 19 h 26"/>
                  <a:gd name="T16" fmla="*/ 37 w 136"/>
                  <a:gd name="T17" fmla="*/ 17 h 26"/>
                  <a:gd name="T18" fmla="*/ 38 w 136"/>
                  <a:gd name="T19" fmla="*/ 17 h 26"/>
                  <a:gd name="T20" fmla="*/ 38 w 136"/>
                  <a:gd name="T21" fmla="*/ 17 h 26"/>
                  <a:gd name="T22" fmla="*/ 46 w 136"/>
                  <a:gd name="T23" fmla="*/ 17 h 26"/>
                  <a:gd name="T24" fmla="*/ 48 w 136"/>
                  <a:gd name="T25" fmla="*/ 17 h 26"/>
                  <a:gd name="T26" fmla="*/ 48 w 136"/>
                  <a:gd name="T27" fmla="*/ 16 h 26"/>
                  <a:gd name="T28" fmla="*/ 48 w 136"/>
                  <a:gd name="T29" fmla="*/ 16 h 26"/>
                  <a:gd name="T30" fmla="*/ 46 w 136"/>
                  <a:gd name="T31" fmla="*/ 14 h 26"/>
                  <a:gd name="T32" fmla="*/ 44 w 136"/>
                  <a:gd name="T33" fmla="*/ 11 h 26"/>
                  <a:gd name="T34" fmla="*/ 44 w 136"/>
                  <a:gd name="T35" fmla="*/ 10 h 26"/>
                  <a:gd name="T36" fmla="*/ 46 w 136"/>
                  <a:gd name="T37" fmla="*/ 9 h 26"/>
                  <a:gd name="T38" fmla="*/ 52 w 136"/>
                  <a:gd name="T39" fmla="*/ 9 h 26"/>
                  <a:gd name="T40" fmla="*/ 52 w 136"/>
                  <a:gd name="T41" fmla="*/ 9 h 26"/>
                  <a:gd name="T42" fmla="*/ 63 w 136"/>
                  <a:gd name="T43" fmla="*/ 10 h 26"/>
                  <a:gd name="T44" fmla="*/ 73 w 136"/>
                  <a:gd name="T45" fmla="*/ 12 h 26"/>
                  <a:gd name="T46" fmla="*/ 79 w 136"/>
                  <a:gd name="T47" fmla="*/ 15 h 26"/>
                  <a:gd name="T48" fmla="*/ 81 w 136"/>
                  <a:gd name="T49" fmla="*/ 15 h 26"/>
                  <a:gd name="T50" fmla="*/ 79 w 136"/>
                  <a:gd name="T51" fmla="*/ 14 h 26"/>
                  <a:gd name="T52" fmla="*/ 79 w 136"/>
                  <a:gd name="T53" fmla="*/ 14 h 26"/>
                  <a:gd name="T54" fmla="*/ 78 w 136"/>
                  <a:gd name="T55" fmla="*/ 10 h 26"/>
                  <a:gd name="T56" fmla="*/ 76 w 136"/>
                  <a:gd name="T57" fmla="*/ 9 h 26"/>
                  <a:gd name="T58" fmla="*/ 76 w 136"/>
                  <a:gd name="T59" fmla="*/ 7 h 26"/>
                  <a:gd name="T60" fmla="*/ 79 w 136"/>
                  <a:gd name="T61" fmla="*/ 7 h 26"/>
                  <a:gd name="T62" fmla="*/ 89 w 136"/>
                  <a:gd name="T63" fmla="*/ 10 h 26"/>
                  <a:gd name="T64" fmla="*/ 89 w 136"/>
                  <a:gd name="T65" fmla="*/ 10 h 26"/>
                  <a:gd name="T66" fmla="*/ 101 w 136"/>
                  <a:gd name="T67" fmla="*/ 12 h 26"/>
                  <a:gd name="T68" fmla="*/ 113 w 136"/>
                  <a:gd name="T69" fmla="*/ 15 h 26"/>
                  <a:gd name="T70" fmla="*/ 122 w 136"/>
                  <a:gd name="T71" fmla="*/ 15 h 26"/>
                  <a:gd name="T72" fmla="*/ 125 w 136"/>
                  <a:gd name="T73" fmla="*/ 15 h 26"/>
                  <a:gd name="T74" fmla="*/ 130 w 136"/>
                  <a:gd name="T75" fmla="*/ 14 h 26"/>
                  <a:gd name="T76" fmla="*/ 130 w 136"/>
                  <a:gd name="T77" fmla="*/ 14 h 26"/>
                  <a:gd name="T78" fmla="*/ 136 w 136"/>
                  <a:gd name="T79" fmla="*/ 11 h 26"/>
                  <a:gd name="T80" fmla="*/ 136 w 136"/>
                  <a:gd name="T81" fmla="*/ 11 h 26"/>
                  <a:gd name="T82" fmla="*/ 128 w 136"/>
                  <a:gd name="T83" fmla="*/ 11 h 26"/>
                  <a:gd name="T84" fmla="*/ 117 w 136"/>
                  <a:gd name="T85" fmla="*/ 11 h 26"/>
                  <a:gd name="T86" fmla="*/ 103 w 136"/>
                  <a:gd name="T87" fmla="*/ 7 h 26"/>
                  <a:gd name="T88" fmla="*/ 84 w 136"/>
                  <a:gd name="T89" fmla="*/ 2 h 26"/>
                  <a:gd name="T90" fmla="*/ 84 w 136"/>
                  <a:gd name="T91" fmla="*/ 2 h 26"/>
                  <a:gd name="T92" fmla="*/ 71 w 136"/>
                  <a:gd name="T93" fmla="*/ 0 h 26"/>
                  <a:gd name="T94" fmla="*/ 60 w 136"/>
                  <a:gd name="T95" fmla="*/ 0 h 26"/>
                  <a:gd name="T96" fmla="*/ 51 w 136"/>
                  <a:gd name="T97" fmla="*/ 1 h 26"/>
                  <a:gd name="T98" fmla="*/ 43 w 136"/>
                  <a:gd name="T99" fmla="*/ 5 h 26"/>
                  <a:gd name="T100" fmla="*/ 37 w 136"/>
                  <a:gd name="T101" fmla="*/ 9 h 26"/>
                  <a:gd name="T102" fmla="*/ 30 w 136"/>
                  <a:gd name="T103" fmla="*/ 12 h 26"/>
                  <a:gd name="T104" fmla="*/ 25 w 136"/>
                  <a:gd name="T105" fmla="*/ 17 h 26"/>
                  <a:gd name="T106" fmla="*/ 0 w 136"/>
                  <a:gd name="T107" fmla="*/ 17 h 26"/>
                  <a:gd name="T108" fmla="*/ 0 w 136"/>
                  <a:gd name="T109" fmla="*/ 17 h 26"/>
                  <a:gd name="T110" fmla="*/ 16 w 136"/>
                  <a:gd name="T111" fmla="*/ 20 h 26"/>
                  <a:gd name="T112" fmla="*/ 27 w 136"/>
                  <a:gd name="T113" fmla="*/ 24 h 26"/>
                  <a:gd name="T114" fmla="*/ 35 w 136"/>
                  <a:gd name="T115" fmla="*/ 26 h 26"/>
                  <a:gd name="T116" fmla="*/ 35 w 136"/>
                  <a:gd name="T1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36" h="26">
                    <a:moveTo>
                      <a:pt x="35" y="26"/>
                    </a:moveTo>
                    <a:lnTo>
                      <a:pt x="35" y="26"/>
                    </a:lnTo>
                    <a:lnTo>
                      <a:pt x="41" y="25"/>
                    </a:lnTo>
                    <a:lnTo>
                      <a:pt x="41" y="25"/>
                    </a:lnTo>
                    <a:lnTo>
                      <a:pt x="44" y="24"/>
                    </a:lnTo>
                    <a:lnTo>
                      <a:pt x="44" y="23"/>
                    </a:lnTo>
                    <a:lnTo>
                      <a:pt x="41" y="20"/>
                    </a:lnTo>
                    <a:lnTo>
                      <a:pt x="37" y="19"/>
                    </a:lnTo>
                    <a:lnTo>
                      <a:pt x="37" y="17"/>
                    </a:lnTo>
                    <a:lnTo>
                      <a:pt x="38" y="17"/>
                    </a:lnTo>
                    <a:lnTo>
                      <a:pt x="38" y="17"/>
                    </a:lnTo>
                    <a:lnTo>
                      <a:pt x="46" y="17"/>
                    </a:lnTo>
                    <a:lnTo>
                      <a:pt x="48" y="17"/>
                    </a:lnTo>
                    <a:lnTo>
                      <a:pt x="48" y="16"/>
                    </a:lnTo>
                    <a:lnTo>
                      <a:pt x="48" y="16"/>
                    </a:lnTo>
                    <a:lnTo>
                      <a:pt x="46" y="14"/>
                    </a:lnTo>
                    <a:lnTo>
                      <a:pt x="44" y="11"/>
                    </a:lnTo>
                    <a:lnTo>
                      <a:pt x="44" y="10"/>
                    </a:lnTo>
                    <a:lnTo>
                      <a:pt x="46" y="9"/>
                    </a:lnTo>
                    <a:lnTo>
                      <a:pt x="52" y="9"/>
                    </a:lnTo>
                    <a:lnTo>
                      <a:pt x="52" y="9"/>
                    </a:lnTo>
                    <a:lnTo>
                      <a:pt x="63" y="10"/>
                    </a:lnTo>
                    <a:lnTo>
                      <a:pt x="73" y="12"/>
                    </a:lnTo>
                    <a:lnTo>
                      <a:pt x="79" y="15"/>
                    </a:lnTo>
                    <a:lnTo>
                      <a:pt x="81" y="15"/>
                    </a:lnTo>
                    <a:lnTo>
                      <a:pt x="79" y="14"/>
                    </a:lnTo>
                    <a:lnTo>
                      <a:pt x="79" y="14"/>
                    </a:lnTo>
                    <a:lnTo>
                      <a:pt x="78" y="10"/>
                    </a:lnTo>
                    <a:lnTo>
                      <a:pt x="76" y="9"/>
                    </a:lnTo>
                    <a:lnTo>
                      <a:pt x="76" y="7"/>
                    </a:lnTo>
                    <a:lnTo>
                      <a:pt x="79" y="7"/>
                    </a:lnTo>
                    <a:lnTo>
                      <a:pt x="89" y="10"/>
                    </a:lnTo>
                    <a:lnTo>
                      <a:pt x="89" y="10"/>
                    </a:lnTo>
                    <a:lnTo>
                      <a:pt x="101" y="12"/>
                    </a:lnTo>
                    <a:lnTo>
                      <a:pt x="113" y="15"/>
                    </a:lnTo>
                    <a:lnTo>
                      <a:pt x="122" y="15"/>
                    </a:lnTo>
                    <a:lnTo>
                      <a:pt x="125" y="15"/>
                    </a:lnTo>
                    <a:lnTo>
                      <a:pt x="130" y="14"/>
                    </a:lnTo>
                    <a:lnTo>
                      <a:pt x="130" y="14"/>
                    </a:lnTo>
                    <a:lnTo>
                      <a:pt x="136" y="11"/>
                    </a:lnTo>
                    <a:lnTo>
                      <a:pt x="136" y="11"/>
                    </a:lnTo>
                    <a:lnTo>
                      <a:pt x="128" y="11"/>
                    </a:lnTo>
                    <a:lnTo>
                      <a:pt x="117" y="11"/>
                    </a:lnTo>
                    <a:lnTo>
                      <a:pt x="103" y="7"/>
                    </a:lnTo>
                    <a:lnTo>
                      <a:pt x="84" y="2"/>
                    </a:lnTo>
                    <a:lnTo>
                      <a:pt x="84" y="2"/>
                    </a:lnTo>
                    <a:lnTo>
                      <a:pt x="71" y="0"/>
                    </a:lnTo>
                    <a:lnTo>
                      <a:pt x="60" y="0"/>
                    </a:lnTo>
                    <a:lnTo>
                      <a:pt x="51" y="1"/>
                    </a:lnTo>
                    <a:lnTo>
                      <a:pt x="43" y="5"/>
                    </a:lnTo>
                    <a:lnTo>
                      <a:pt x="37" y="9"/>
                    </a:lnTo>
                    <a:lnTo>
                      <a:pt x="30" y="12"/>
                    </a:lnTo>
                    <a:lnTo>
                      <a:pt x="25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16" y="20"/>
                    </a:lnTo>
                    <a:lnTo>
                      <a:pt x="27" y="24"/>
                    </a:lnTo>
                    <a:lnTo>
                      <a:pt x="35" y="26"/>
                    </a:lnTo>
                    <a:lnTo>
                      <a:pt x="35" y="26"/>
                    </a:lnTo>
                    <a:close/>
                  </a:path>
                </a:pathLst>
              </a:custGeom>
              <a:solidFill>
                <a:srgbClr val="0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9" name="Freeform 507"/>
              <p:cNvSpPr>
                <a:spLocks/>
              </p:cNvSpPr>
              <p:nvPr/>
            </p:nvSpPr>
            <p:spPr bwMode="auto">
              <a:xfrm>
                <a:off x="1039813" y="2373313"/>
                <a:ext cx="31750" cy="25400"/>
              </a:xfrm>
              <a:custGeom>
                <a:avLst/>
                <a:gdLst>
                  <a:gd name="T0" fmla="*/ 20 w 20"/>
                  <a:gd name="T1" fmla="*/ 7 h 16"/>
                  <a:gd name="T2" fmla="*/ 20 w 20"/>
                  <a:gd name="T3" fmla="*/ 7 h 16"/>
                  <a:gd name="T4" fmla="*/ 19 w 20"/>
                  <a:gd name="T5" fmla="*/ 11 h 16"/>
                  <a:gd name="T6" fmla="*/ 17 w 20"/>
                  <a:gd name="T7" fmla="*/ 14 h 16"/>
                  <a:gd name="T8" fmla="*/ 14 w 20"/>
                  <a:gd name="T9" fmla="*/ 15 h 16"/>
                  <a:gd name="T10" fmla="*/ 9 w 20"/>
                  <a:gd name="T11" fmla="*/ 16 h 16"/>
                  <a:gd name="T12" fmla="*/ 9 w 20"/>
                  <a:gd name="T13" fmla="*/ 16 h 16"/>
                  <a:gd name="T14" fmla="*/ 6 w 20"/>
                  <a:gd name="T15" fmla="*/ 15 h 16"/>
                  <a:gd name="T16" fmla="*/ 3 w 20"/>
                  <a:gd name="T17" fmla="*/ 14 h 16"/>
                  <a:gd name="T18" fmla="*/ 1 w 20"/>
                  <a:gd name="T19" fmla="*/ 11 h 16"/>
                  <a:gd name="T20" fmla="*/ 0 w 20"/>
                  <a:gd name="T21" fmla="*/ 7 h 16"/>
                  <a:gd name="T22" fmla="*/ 0 w 20"/>
                  <a:gd name="T23" fmla="*/ 7 h 16"/>
                  <a:gd name="T24" fmla="*/ 1 w 20"/>
                  <a:gd name="T25" fmla="*/ 5 h 16"/>
                  <a:gd name="T26" fmla="*/ 3 w 20"/>
                  <a:gd name="T27" fmla="*/ 2 h 16"/>
                  <a:gd name="T28" fmla="*/ 6 w 20"/>
                  <a:gd name="T29" fmla="*/ 0 h 16"/>
                  <a:gd name="T30" fmla="*/ 9 w 20"/>
                  <a:gd name="T31" fmla="*/ 0 h 16"/>
                  <a:gd name="T32" fmla="*/ 9 w 20"/>
                  <a:gd name="T33" fmla="*/ 0 h 16"/>
                  <a:gd name="T34" fmla="*/ 14 w 20"/>
                  <a:gd name="T35" fmla="*/ 0 h 16"/>
                  <a:gd name="T36" fmla="*/ 17 w 20"/>
                  <a:gd name="T37" fmla="*/ 2 h 16"/>
                  <a:gd name="T38" fmla="*/ 19 w 20"/>
                  <a:gd name="T39" fmla="*/ 5 h 16"/>
                  <a:gd name="T40" fmla="*/ 20 w 20"/>
                  <a:gd name="T41" fmla="*/ 7 h 16"/>
                  <a:gd name="T42" fmla="*/ 20 w 20"/>
                  <a:gd name="T43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" h="16">
                    <a:moveTo>
                      <a:pt x="20" y="7"/>
                    </a:moveTo>
                    <a:lnTo>
                      <a:pt x="20" y="7"/>
                    </a:lnTo>
                    <a:lnTo>
                      <a:pt x="19" y="11"/>
                    </a:lnTo>
                    <a:lnTo>
                      <a:pt x="17" y="14"/>
                    </a:lnTo>
                    <a:lnTo>
                      <a:pt x="14" y="15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6" y="15"/>
                    </a:lnTo>
                    <a:lnTo>
                      <a:pt x="3" y="14"/>
                    </a:lnTo>
                    <a:lnTo>
                      <a:pt x="1" y="11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1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4" y="0"/>
                    </a:lnTo>
                    <a:lnTo>
                      <a:pt x="17" y="2"/>
                    </a:lnTo>
                    <a:lnTo>
                      <a:pt x="19" y="5"/>
                    </a:lnTo>
                    <a:lnTo>
                      <a:pt x="20" y="7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0" name="Freeform 508"/>
              <p:cNvSpPr>
                <a:spLocks/>
              </p:cNvSpPr>
              <p:nvPr/>
            </p:nvSpPr>
            <p:spPr bwMode="auto">
              <a:xfrm>
                <a:off x="1108075" y="2460625"/>
                <a:ext cx="19050" cy="14288"/>
              </a:xfrm>
              <a:custGeom>
                <a:avLst/>
                <a:gdLst>
                  <a:gd name="T0" fmla="*/ 12 w 12"/>
                  <a:gd name="T1" fmla="*/ 5 h 9"/>
                  <a:gd name="T2" fmla="*/ 12 w 12"/>
                  <a:gd name="T3" fmla="*/ 5 h 9"/>
                  <a:gd name="T4" fmla="*/ 11 w 12"/>
                  <a:gd name="T5" fmla="*/ 7 h 9"/>
                  <a:gd name="T6" fmla="*/ 6 w 12"/>
                  <a:gd name="T7" fmla="*/ 9 h 9"/>
                  <a:gd name="T8" fmla="*/ 6 w 12"/>
                  <a:gd name="T9" fmla="*/ 9 h 9"/>
                  <a:gd name="T10" fmla="*/ 3 w 12"/>
                  <a:gd name="T11" fmla="*/ 7 h 9"/>
                  <a:gd name="T12" fmla="*/ 0 w 12"/>
                  <a:gd name="T13" fmla="*/ 5 h 9"/>
                  <a:gd name="T14" fmla="*/ 0 w 12"/>
                  <a:gd name="T15" fmla="*/ 5 h 9"/>
                  <a:gd name="T16" fmla="*/ 3 w 12"/>
                  <a:gd name="T17" fmla="*/ 1 h 9"/>
                  <a:gd name="T18" fmla="*/ 6 w 12"/>
                  <a:gd name="T19" fmla="*/ 0 h 9"/>
                  <a:gd name="T20" fmla="*/ 6 w 12"/>
                  <a:gd name="T21" fmla="*/ 0 h 9"/>
                  <a:gd name="T22" fmla="*/ 11 w 12"/>
                  <a:gd name="T23" fmla="*/ 1 h 9"/>
                  <a:gd name="T24" fmla="*/ 12 w 12"/>
                  <a:gd name="T25" fmla="*/ 5 h 9"/>
                  <a:gd name="T26" fmla="*/ 12 w 12"/>
                  <a:gd name="T27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" h="9">
                    <a:moveTo>
                      <a:pt x="12" y="5"/>
                    </a:moveTo>
                    <a:lnTo>
                      <a:pt x="12" y="5"/>
                    </a:lnTo>
                    <a:lnTo>
                      <a:pt x="11" y="7"/>
                    </a:lnTo>
                    <a:lnTo>
                      <a:pt x="6" y="9"/>
                    </a:lnTo>
                    <a:lnTo>
                      <a:pt x="6" y="9"/>
                    </a:lnTo>
                    <a:lnTo>
                      <a:pt x="3" y="7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11" y="1"/>
                    </a:lnTo>
                    <a:lnTo>
                      <a:pt x="12" y="5"/>
                    </a:lnTo>
                    <a:lnTo>
                      <a:pt x="12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1" name="Freeform 528"/>
              <p:cNvSpPr>
                <a:spLocks/>
              </p:cNvSpPr>
              <p:nvPr/>
            </p:nvSpPr>
            <p:spPr bwMode="auto">
              <a:xfrm>
                <a:off x="1090613" y="2651125"/>
                <a:ext cx="34925" cy="53975"/>
              </a:xfrm>
              <a:custGeom>
                <a:avLst/>
                <a:gdLst>
                  <a:gd name="T0" fmla="*/ 12 w 22"/>
                  <a:gd name="T1" fmla="*/ 0 h 34"/>
                  <a:gd name="T2" fmla="*/ 11 w 22"/>
                  <a:gd name="T3" fmla="*/ 0 h 34"/>
                  <a:gd name="T4" fmla="*/ 11 w 22"/>
                  <a:gd name="T5" fmla="*/ 0 h 34"/>
                  <a:gd name="T6" fmla="*/ 6 w 22"/>
                  <a:gd name="T7" fmla="*/ 0 h 34"/>
                  <a:gd name="T8" fmla="*/ 3 w 22"/>
                  <a:gd name="T9" fmla="*/ 1 h 34"/>
                  <a:gd name="T10" fmla="*/ 1 w 22"/>
                  <a:gd name="T11" fmla="*/ 4 h 34"/>
                  <a:gd name="T12" fmla="*/ 0 w 22"/>
                  <a:gd name="T13" fmla="*/ 7 h 34"/>
                  <a:gd name="T14" fmla="*/ 0 w 22"/>
                  <a:gd name="T15" fmla="*/ 24 h 34"/>
                  <a:gd name="T16" fmla="*/ 0 w 22"/>
                  <a:gd name="T17" fmla="*/ 24 h 34"/>
                  <a:gd name="T18" fmla="*/ 1 w 22"/>
                  <a:gd name="T19" fmla="*/ 28 h 34"/>
                  <a:gd name="T20" fmla="*/ 3 w 22"/>
                  <a:gd name="T21" fmla="*/ 30 h 34"/>
                  <a:gd name="T22" fmla="*/ 6 w 22"/>
                  <a:gd name="T23" fmla="*/ 33 h 34"/>
                  <a:gd name="T24" fmla="*/ 11 w 22"/>
                  <a:gd name="T25" fmla="*/ 34 h 34"/>
                  <a:gd name="T26" fmla="*/ 12 w 22"/>
                  <a:gd name="T27" fmla="*/ 34 h 34"/>
                  <a:gd name="T28" fmla="*/ 12 w 22"/>
                  <a:gd name="T29" fmla="*/ 34 h 34"/>
                  <a:gd name="T30" fmla="*/ 17 w 22"/>
                  <a:gd name="T31" fmla="*/ 34 h 34"/>
                  <a:gd name="T32" fmla="*/ 20 w 22"/>
                  <a:gd name="T33" fmla="*/ 33 h 34"/>
                  <a:gd name="T34" fmla="*/ 22 w 22"/>
                  <a:gd name="T35" fmla="*/ 30 h 34"/>
                  <a:gd name="T36" fmla="*/ 22 w 22"/>
                  <a:gd name="T37" fmla="*/ 27 h 34"/>
                  <a:gd name="T38" fmla="*/ 22 w 22"/>
                  <a:gd name="T39" fmla="*/ 10 h 34"/>
                  <a:gd name="T40" fmla="*/ 22 w 22"/>
                  <a:gd name="T41" fmla="*/ 10 h 34"/>
                  <a:gd name="T42" fmla="*/ 22 w 22"/>
                  <a:gd name="T43" fmla="*/ 6 h 34"/>
                  <a:gd name="T44" fmla="*/ 20 w 22"/>
                  <a:gd name="T45" fmla="*/ 4 h 34"/>
                  <a:gd name="T46" fmla="*/ 17 w 22"/>
                  <a:gd name="T47" fmla="*/ 1 h 34"/>
                  <a:gd name="T48" fmla="*/ 12 w 22"/>
                  <a:gd name="T49" fmla="*/ 0 h 34"/>
                  <a:gd name="T50" fmla="*/ 12 w 22"/>
                  <a:gd name="T5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" h="34">
                    <a:moveTo>
                      <a:pt x="12" y="0"/>
                    </a:moveTo>
                    <a:lnTo>
                      <a:pt x="11" y="0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1" y="28"/>
                    </a:lnTo>
                    <a:lnTo>
                      <a:pt x="3" y="30"/>
                    </a:lnTo>
                    <a:lnTo>
                      <a:pt x="6" y="33"/>
                    </a:lnTo>
                    <a:lnTo>
                      <a:pt x="11" y="34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7" y="34"/>
                    </a:lnTo>
                    <a:lnTo>
                      <a:pt x="20" y="33"/>
                    </a:lnTo>
                    <a:lnTo>
                      <a:pt x="22" y="30"/>
                    </a:lnTo>
                    <a:lnTo>
                      <a:pt x="22" y="27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2" y="6"/>
                    </a:lnTo>
                    <a:lnTo>
                      <a:pt x="20" y="4"/>
                    </a:lnTo>
                    <a:lnTo>
                      <a:pt x="17" y="1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" name="Freeform 529"/>
              <p:cNvSpPr>
                <a:spLocks noEditPoints="1"/>
              </p:cNvSpPr>
              <p:nvPr/>
            </p:nvSpPr>
            <p:spPr bwMode="auto">
              <a:xfrm>
                <a:off x="1090613" y="2649538"/>
                <a:ext cx="36513" cy="58738"/>
              </a:xfrm>
              <a:custGeom>
                <a:avLst/>
                <a:gdLst>
                  <a:gd name="T0" fmla="*/ 3 w 23"/>
                  <a:gd name="T1" fmla="*/ 2 h 37"/>
                  <a:gd name="T2" fmla="*/ 3 w 23"/>
                  <a:gd name="T3" fmla="*/ 2 h 37"/>
                  <a:gd name="T4" fmla="*/ 0 w 23"/>
                  <a:gd name="T5" fmla="*/ 5 h 37"/>
                  <a:gd name="T6" fmla="*/ 0 w 23"/>
                  <a:gd name="T7" fmla="*/ 8 h 37"/>
                  <a:gd name="T8" fmla="*/ 0 w 23"/>
                  <a:gd name="T9" fmla="*/ 25 h 37"/>
                  <a:gd name="T10" fmla="*/ 0 w 23"/>
                  <a:gd name="T11" fmla="*/ 25 h 37"/>
                  <a:gd name="T12" fmla="*/ 0 w 23"/>
                  <a:gd name="T13" fmla="*/ 29 h 37"/>
                  <a:gd name="T14" fmla="*/ 3 w 23"/>
                  <a:gd name="T15" fmla="*/ 31 h 37"/>
                  <a:gd name="T16" fmla="*/ 6 w 23"/>
                  <a:gd name="T17" fmla="*/ 34 h 37"/>
                  <a:gd name="T18" fmla="*/ 11 w 23"/>
                  <a:gd name="T19" fmla="*/ 35 h 37"/>
                  <a:gd name="T20" fmla="*/ 12 w 23"/>
                  <a:gd name="T21" fmla="*/ 37 h 37"/>
                  <a:gd name="T22" fmla="*/ 12 w 23"/>
                  <a:gd name="T23" fmla="*/ 37 h 37"/>
                  <a:gd name="T24" fmla="*/ 17 w 23"/>
                  <a:gd name="T25" fmla="*/ 35 h 37"/>
                  <a:gd name="T26" fmla="*/ 20 w 23"/>
                  <a:gd name="T27" fmla="*/ 34 h 37"/>
                  <a:gd name="T28" fmla="*/ 20 w 23"/>
                  <a:gd name="T29" fmla="*/ 34 h 37"/>
                  <a:gd name="T30" fmla="*/ 22 w 23"/>
                  <a:gd name="T31" fmla="*/ 31 h 37"/>
                  <a:gd name="T32" fmla="*/ 23 w 23"/>
                  <a:gd name="T33" fmla="*/ 28 h 37"/>
                  <a:gd name="T34" fmla="*/ 23 w 23"/>
                  <a:gd name="T35" fmla="*/ 11 h 37"/>
                  <a:gd name="T36" fmla="*/ 23 w 23"/>
                  <a:gd name="T37" fmla="*/ 11 h 37"/>
                  <a:gd name="T38" fmla="*/ 23 w 23"/>
                  <a:gd name="T39" fmla="*/ 7 h 37"/>
                  <a:gd name="T40" fmla="*/ 20 w 23"/>
                  <a:gd name="T41" fmla="*/ 5 h 37"/>
                  <a:gd name="T42" fmla="*/ 17 w 23"/>
                  <a:gd name="T43" fmla="*/ 2 h 37"/>
                  <a:gd name="T44" fmla="*/ 12 w 23"/>
                  <a:gd name="T45" fmla="*/ 1 h 37"/>
                  <a:gd name="T46" fmla="*/ 11 w 23"/>
                  <a:gd name="T47" fmla="*/ 0 h 37"/>
                  <a:gd name="T48" fmla="*/ 11 w 23"/>
                  <a:gd name="T49" fmla="*/ 0 h 37"/>
                  <a:gd name="T50" fmla="*/ 6 w 23"/>
                  <a:gd name="T51" fmla="*/ 0 h 37"/>
                  <a:gd name="T52" fmla="*/ 3 w 23"/>
                  <a:gd name="T53" fmla="*/ 2 h 37"/>
                  <a:gd name="T54" fmla="*/ 3 w 23"/>
                  <a:gd name="T55" fmla="*/ 2 h 37"/>
                  <a:gd name="T56" fmla="*/ 12 w 23"/>
                  <a:gd name="T57" fmla="*/ 34 h 37"/>
                  <a:gd name="T58" fmla="*/ 11 w 23"/>
                  <a:gd name="T59" fmla="*/ 34 h 37"/>
                  <a:gd name="T60" fmla="*/ 11 w 23"/>
                  <a:gd name="T61" fmla="*/ 34 h 37"/>
                  <a:gd name="T62" fmla="*/ 7 w 23"/>
                  <a:gd name="T63" fmla="*/ 33 h 37"/>
                  <a:gd name="T64" fmla="*/ 4 w 23"/>
                  <a:gd name="T65" fmla="*/ 31 h 37"/>
                  <a:gd name="T66" fmla="*/ 1 w 23"/>
                  <a:gd name="T67" fmla="*/ 28 h 37"/>
                  <a:gd name="T68" fmla="*/ 1 w 23"/>
                  <a:gd name="T69" fmla="*/ 25 h 37"/>
                  <a:gd name="T70" fmla="*/ 1 w 23"/>
                  <a:gd name="T71" fmla="*/ 8 h 37"/>
                  <a:gd name="T72" fmla="*/ 1 w 23"/>
                  <a:gd name="T73" fmla="*/ 8 h 37"/>
                  <a:gd name="T74" fmla="*/ 1 w 23"/>
                  <a:gd name="T75" fmla="*/ 5 h 37"/>
                  <a:gd name="T76" fmla="*/ 4 w 23"/>
                  <a:gd name="T77" fmla="*/ 3 h 37"/>
                  <a:gd name="T78" fmla="*/ 4 w 23"/>
                  <a:gd name="T79" fmla="*/ 3 h 37"/>
                  <a:gd name="T80" fmla="*/ 7 w 23"/>
                  <a:gd name="T81" fmla="*/ 2 h 37"/>
                  <a:gd name="T82" fmla="*/ 11 w 23"/>
                  <a:gd name="T83" fmla="*/ 2 h 37"/>
                  <a:gd name="T84" fmla="*/ 12 w 23"/>
                  <a:gd name="T85" fmla="*/ 2 h 37"/>
                  <a:gd name="T86" fmla="*/ 12 w 23"/>
                  <a:gd name="T87" fmla="*/ 2 h 37"/>
                  <a:gd name="T88" fmla="*/ 15 w 23"/>
                  <a:gd name="T89" fmla="*/ 3 h 37"/>
                  <a:gd name="T90" fmla="*/ 19 w 23"/>
                  <a:gd name="T91" fmla="*/ 5 h 37"/>
                  <a:gd name="T92" fmla="*/ 20 w 23"/>
                  <a:gd name="T93" fmla="*/ 7 h 37"/>
                  <a:gd name="T94" fmla="*/ 22 w 23"/>
                  <a:gd name="T95" fmla="*/ 11 h 37"/>
                  <a:gd name="T96" fmla="*/ 22 w 23"/>
                  <a:gd name="T97" fmla="*/ 28 h 37"/>
                  <a:gd name="T98" fmla="*/ 22 w 23"/>
                  <a:gd name="T99" fmla="*/ 28 h 37"/>
                  <a:gd name="T100" fmla="*/ 20 w 23"/>
                  <a:gd name="T101" fmla="*/ 31 h 37"/>
                  <a:gd name="T102" fmla="*/ 19 w 23"/>
                  <a:gd name="T103" fmla="*/ 33 h 37"/>
                  <a:gd name="T104" fmla="*/ 19 w 23"/>
                  <a:gd name="T105" fmla="*/ 33 h 37"/>
                  <a:gd name="T106" fmla="*/ 15 w 23"/>
                  <a:gd name="T107" fmla="*/ 34 h 37"/>
                  <a:gd name="T108" fmla="*/ 12 w 23"/>
                  <a:gd name="T109" fmla="*/ 34 h 37"/>
                  <a:gd name="T110" fmla="*/ 12 w 23"/>
                  <a:gd name="T111" fmla="*/ 34 h 37"/>
                  <a:gd name="T112" fmla="*/ 12 w 23"/>
                  <a:gd name="T113" fmla="*/ 1 h 37"/>
                  <a:gd name="T114" fmla="*/ 12 w 23"/>
                  <a:gd name="T115" fmla="*/ 1 h 37"/>
                  <a:gd name="T116" fmla="*/ 12 w 23"/>
                  <a:gd name="T117" fmla="*/ 1 h 37"/>
                  <a:gd name="T118" fmla="*/ 12 w 23"/>
                  <a:gd name="T119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3" h="37">
                    <a:moveTo>
                      <a:pt x="3" y="2"/>
                    </a:move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29"/>
                    </a:lnTo>
                    <a:lnTo>
                      <a:pt x="3" y="31"/>
                    </a:lnTo>
                    <a:lnTo>
                      <a:pt x="6" y="34"/>
                    </a:lnTo>
                    <a:lnTo>
                      <a:pt x="11" y="35"/>
                    </a:lnTo>
                    <a:lnTo>
                      <a:pt x="12" y="37"/>
                    </a:lnTo>
                    <a:lnTo>
                      <a:pt x="12" y="37"/>
                    </a:lnTo>
                    <a:lnTo>
                      <a:pt x="17" y="35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2" y="31"/>
                    </a:lnTo>
                    <a:lnTo>
                      <a:pt x="23" y="28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3" y="7"/>
                    </a:lnTo>
                    <a:lnTo>
                      <a:pt x="20" y="5"/>
                    </a:lnTo>
                    <a:lnTo>
                      <a:pt x="17" y="2"/>
                    </a:lnTo>
                    <a:lnTo>
                      <a:pt x="12" y="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3" y="2"/>
                    </a:lnTo>
                    <a:close/>
                    <a:moveTo>
                      <a:pt x="12" y="34"/>
                    </a:moveTo>
                    <a:lnTo>
                      <a:pt x="11" y="34"/>
                    </a:lnTo>
                    <a:lnTo>
                      <a:pt x="11" y="34"/>
                    </a:lnTo>
                    <a:lnTo>
                      <a:pt x="7" y="33"/>
                    </a:lnTo>
                    <a:lnTo>
                      <a:pt x="4" y="31"/>
                    </a:lnTo>
                    <a:lnTo>
                      <a:pt x="1" y="28"/>
                    </a:lnTo>
                    <a:lnTo>
                      <a:pt x="1" y="25"/>
                    </a:lnTo>
                    <a:lnTo>
                      <a:pt x="1" y="8"/>
                    </a:lnTo>
                    <a:lnTo>
                      <a:pt x="1" y="8"/>
                    </a:lnTo>
                    <a:lnTo>
                      <a:pt x="1" y="5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7" y="2"/>
                    </a:lnTo>
                    <a:lnTo>
                      <a:pt x="11" y="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5" y="3"/>
                    </a:lnTo>
                    <a:lnTo>
                      <a:pt x="19" y="5"/>
                    </a:lnTo>
                    <a:lnTo>
                      <a:pt x="20" y="7"/>
                    </a:lnTo>
                    <a:lnTo>
                      <a:pt x="22" y="11"/>
                    </a:lnTo>
                    <a:lnTo>
                      <a:pt x="22" y="28"/>
                    </a:lnTo>
                    <a:lnTo>
                      <a:pt x="22" y="28"/>
                    </a:lnTo>
                    <a:lnTo>
                      <a:pt x="20" y="31"/>
                    </a:lnTo>
                    <a:lnTo>
                      <a:pt x="19" y="33"/>
                    </a:lnTo>
                    <a:lnTo>
                      <a:pt x="19" y="33"/>
                    </a:lnTo>
                    <a:lnTo>
                      <a:pt x="15" y="34"/>
                    </a:lnTo>
                    <a:lnTo>
                      <a:pt x="12" y="34"/>
                    </a:lnTo>
                    <a:lnTo>
                      <a:pt x="12" y="34"/>
                    </a:lnTo>
                    <a:close/>
                    <a:moveTo>
                      <a:pt x="12" y="1"/>
                    </a:moveTo>
                    <a:lnTo>
                      <a:pt x="12" y="1"/>
                    </a:lnTo>
                    <a:lnTo>
                      <a:pt x="12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3" name="Freeform 530"/>
              <p:cNvSpPr>
                <a:spLocks/>
              </p:cNvSpPr>
              <p:nvPr/>
            </p:nvSpPr>
            <p:spPr bwMode="auto">
              <a:xfrm>
                <a:off x="1127125" y="2665413"/>
                <a:ext cx="34925" cy="53975"/>
              </a:xfrm>
              <a:custGeom>
                <a:avLst/>
                <a:gdLst>
                  <a:gd name="T0" fmla="*/ 11 w 22"/>
                  <a:gd name="T1" fmla="*/ 0 h 34"/>
                  <a:gd name="T2" fmla="*/ 10 w 22"/>
                  <a:gd name="T3" fmla="*/ 0 h 34"/>
                  <a:gd name="T4" fmla="*/ 10 w 22"/>
                  <a:gd name="T5" fmla="*/ 0 h 34"/>
                  <a:gd name="T6" fmla="*/ 5 w 22"/>
                  <a:gd name="T7" fmla="*/ 0 h 34"/>
                  <a:gd name="T8" fmla="*/ 2 w 22"/>
                  <a:gd name="T9" fmla="*/ 1 h 34"/>
                  <a:gd name="T10" fmla="*/ 0 w 22"/>
                  <a:gd name="T11" fmla="*/ 4 h 34"/>
                  <a:gd name="T12" fmla="*/ 0 w 22"/>
                  <a:gd name="T13" fmla="*/ 7 h 34"/>
                  <a:gd name="T14" fmla="*/ 0 w 22"/>
                  <a:gd name="T15" fmla="*/ 24 h 34"/>
                  <a:gd name="T16" fmla="*/ 0 w 22"/>
                  <a:gd name="T17" fmla="*/ 24 h 34"/>
                  <a:gd name="T18" fmla="*/ 0 w 22"/>
                  <a:gd name="T19" fmla="*/ 28 h 34"/>
                  <a:gd name="T20" fmla="*/ 2 w 22"/>
                  <a:gd name="T21" fmla="*/ 30 h 34"/>
                  <a:gd name="T22" fmla="*/ 5 w 22"/>
                  <a:gd name="T23" fmla="*/ 33 h 34"/>
                  <a:gd name="T24" fmla="*/ 10 w 22"/>
                  <a:gd name="T25" fmla="*/ 34 h 34"/>
                  <a:gd name="T26" fmla="*/ 11 w 22"/>
                  <a:gd name="T27" fmla="*/ 34 h 34"/>
                  <a:gd name="T28" fmla="*/ 11 w 22"/>
                  <a:gd name="T29" fmla="*/ 34 h 34"/>
                  <a:gd name="T30" fmla="*/ 16 w 22"/>
                  <a:gd name="T31" fmla="*/ 34 h 34"/>
                  <a:gd name="T32" fmla="*/ 19 w 22"/>
                  <a:gd name="T33" fmla="*/ 33 h 34"/>
                  <a:gd name="T34" fmla="*/ 21 w 22"/>
                  <a:gd name="T35" fmla="*/ 30 h 34"/>
                  <a:gd name="T36" fmla="*/ 22 w 22"/>
                  <a:gd name="T37" fmla="*/ 27 h 34"/>
                  <a:gd name="T38" fmla="*/ 22 w 22"/>
                  <a:gd name="T39" fmla="*/ 10 h 34"/>
                  <a:gd name="T40" fmla="*/ 22 w 22"/>
                  <a:gd name="T41" fmla="*/ 10 h 34"/>
                  <a:gd name="T42" fmla="*/ 21 w 22"/>
                  <a:gd name="T43" fmla="*/ 6 h 34"/>
                  <a:gd name="T44" fmla="*/ 19 w 22"/>
                  <a:gd name="T45" fmla="*/ 4 h 34"/>
                  <a:gd name="T46" fmla="*/ 16 w 22"/>
                  <a:gd name="T47" fmla="*/ 1 h 34"/>
                  <a:gd name="T48" fmla="*/ 11 w 22"/>
                  <a:gd name="T49" fmla="*/ 0 h 34"/>
                  <a:gd name="T50" fmla="*/ 11 w 22"/>
                  <a:gd name="T5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" h="34">
                    <a:moveTo>
                      <a:pt x="11" y="0"/>
                    </a:moveTo>
                    <a:lnTo>
                      <a:pt x="10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2" y="30"/>
                    </a:lnTo>
                    <a:lnTo>
                      <a:pt x="5" y="33"/>
                    </a:lnTo>
                    <a:lnTo>
                      <a:pt x="10" y="34"/>
                    </a:lnTo>
                    <a:lnTo>
                      <a:pt x="11" y="34"/>
                    </a:lnTo>
                    <a:lnTo>
                      <a:pt x="11" y="34"/>
                    </a:lnTo>
                    <a:lnTo>
                      <a:pt x="16" y="34"/>
                    </a:lnTo>
                    <a:lnTo>
                      <a:pt x="19" y="33"/>
                    </a:lnTo>
                    <a:lnTo>
                      <a:pt x="21" y="30"/>
                    </a:lnTo>
                    <a:lnTo>
                      <a:pt x="22" y="27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6" y="1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4" name="Freeform 531"/>
              <p:cNvSpPr>
                <a:spLocks noEditPoints="1"/>
              </p:cNvSpPr>
              <p:nvPr/>
            </p:nvSpPr>
            <p:spPr bwMode="auto">
              <a:xfrm>
                <a:off x="1125538" y="2662238"/>
                <a:ext cx="36513" cy="57150"/>
              </a:xfrm>
              <a:custGeom>
                <a:avLst/>
                <a:gdLst>
                  <a:gd name="T0" fmla="*/ 3 w 23"/>
                  <a:gd name="T1" fmla="*/ 3 h 36"/>
                  <a:gd name="T2" fmla="*/ 3 w 23"/>
                  <a:gd name="T3" fmla="*/ 3 h 36"/>
                  <a:gd name="T4" fmla="*/ 0 w 23"/>
                  <a:gd name="T5" fmla="*/ 6 h 36"/>
                  <a:gd name="T6" fmla="*/ 0 w 23"/>
                  <a:gd name="T7" fmla="*/ 9 h 36"/>
                  <a:gd name="T8" fmla="*/ 0 w 23"/>
                  <a:gd name="T9" fmla="*/ 26 h 36"/>
                  <a:gd name="T10" fmla="*/ 0 w 23"/>
                  <a:gd name="T11" fmla="*/ 26 h 36"/>
                  <a:gd name="T12" fmla="*/ 0 w 23"/>
                  <a:gd name="T13" fmla="*/ 30 h 36"/>
                  <a:gd name="T14" fmla="*/ 3 w 23"/>
                  <a:gd name="T15" fmla="*/ 32 h 36"/>
                  <a:gd name="T16" fmla="*/ 6 w 23"/>
                  <a:gd name="T17" fmla="*/ 35 h 36"/>
                  <a:gd name="T18" fmla="*/ 11 w 23"/>
                  <a:gd name="T19" fmla="*/ 36 h 36"/>
                  <a:gd name="T20" fmla="*/ 12 w 23"/>
                  <a:gd name="T21" fmla="*/ 36 h 36"/>
                  <a:gd name="T22" fmla="*/ 12 w 23"/>
                  <a:gd name="T23" fmla="*/ 36 h 36"/>
                  <a:gd name="T24" fmla="*/ 17 w 23"/>
                  <a:gd name="T25" fmla="*/ 36 h 36"/>
                  <a:gd name="T26" fmla="*/ 20 w 23"/>
                  <a:gd name="T27" fmla="*/ 35 h 36"/>
                  <a:gd name="T28" fmla="*/ 20 w 23"/>
                  <a:gd name="T29" fmla="*/ 35 h 36"/>
                  <a:gd name="T30" fmla="*/ 23 w 23"/>
                  <a:gd name="T31" fmla="*/ 32 h 36"/>
                  <a:gd name="T32" fmla="*/ 23 w 23"/>
                  <a:gd name="T33" fmla="*/ 29 h 36"/>
                  <a:gd name="T34" fmla="*/ 23 w 23"/>
                  <a:gd name="T35" fmla="*/ 12 h 36"/>
                  <a:gd name="T36" fmla="*/ 23 w 23"/>
                  <a:gd name="T37" fmla="*/ 12 h 36"/>
                  <a:gd name="T38" fmla="*/ 23 w 23"/>
                  <a:gd name="T39" fmla="*/ 8 h 36"/>
                  <a:gd name="T40" fmla="*/ 20 w 23"/>
                  <a:gd name="T41" fmla="*/ 4 h 36"/>
                  <a:gd name="T42" fmla="*/ 17 w 23"/>
                  <a:gd name="T43" fmla="*/ 2 h 36"/>
                  <a:gd name="T44" fmla="*/ 12 w 23"/>
                  <a:gd name="T45" fmla="*/ 0 h 36"/>
                  <a:gd name="T46" fmla="*/ 11 w 23"/>
                  <a:gd name="T47" fmla="*/ 0 h 36"/>
                  <a:gd name="T48" fmla="*/ 11 w 23"/>
                  <a:gd name="T49" fmla="*/ 0 h 36"/>
                  <a:gd name="T50" fmla="*/ 6 w 23"/>
                  <a:gd name="T51" fmla="*/ 0 h 36"/>
                  <a:gd name="T52" fmla="*/ 3 w 23"/>
                  <a:gd name="T53" fmla="*/ 3 h 36"/>
                  <a:gd name="T54" fmla="*/ 3 w 23"/>
                  <a:gd name="T55" fmla="*/ 3 h 36"/>
                  <a:gd name="T56" fmla="*/ 12 w 23"/>
                  <a:gd name="T57" fmla="*/ 35 h 36"/>
                  <a:gd name="T58" fmla="*/ 11 w 23"/>
                  <a:gd name="T59" fmla="*/ 35 h 36"/>
                  <a:gd name="T60" fmla="*/ 11 w 23"/>
                  <a:gd name="T61" fmla="*/ 35 h 36"/>
                  <a:gd name="T62" fmla="*/ 8 w 23"/>
                  <a:gd name="T63" fmla="*/ 34 h 36"/>
                  <a:gd name="T64" fmla="*/ 4 w 23"/>
                  <a:gd name="T65" fmla="*/ 32 h 36"/>
                  <a:gd name="T66" fmla="*/ 3 w 23"/>
                  <a:gd name="T67" fmla="*/ 29 h 36"/>
                  <a:gd name="T68" fmla="*/ 1 w 23"/>
                  <a:gd name="T69" fmla="*/ 26 h 36"/>
                  <a:gd name="T70" fmla="*/ 1 w 23"/>
                  <a:gd name="T71" fmla="*/ 9 h 36"/>
                  <a:gd name="T72" fmla="*/ 1 w 23"/>
                  <a:gd name="T73" fmla="*/ 9 h 36"/>
                  <a:gd name="T74" fmla="*/ 3 w 23"/>
                  <a:gd name="T75" fmla="*/ 6 h 36"/>
                  <a:gd name="T76" fmla="*/ 4 w 23"/>
                  <a:gd name="T77" fmla="*/ 3 h 36"/>
                  <a:gd name="T78" fmla="*/ 4 w 23"/>
                  <a:gd name="T79" fmla="*/ 3 h 36"/>
                  <a:gd name="T80" fmla="*/ 8 w 23"/>
                  <a:gd name="T81" fmla="*/ 3 h 36"/>
                  <a:gd name="T82" fmla="*/ 11 w 23"/>
                  <a:gd name="T83" fmla="*/ 2 h 36"/>
                  <a:gd name="T84" fmla="*/ 12 w 23"/>
                  <a:gd name="T85" fmla="*/ 3 h 36"/>
                  <a:gd name="T86" fmla="*/ 12 w 23"/>
                  <a:gd name="T87" fmla="*/ 3 h 36"/>
                  <a:gd name="T88" fmla="*/ 16 w 23"/>
                  <a:gd name="T89" fmla="*/ 4 h 36"/>
                  <a:gd name="T90" fmla="*/ 19 w 23"/>
                  <a:gd name="T91" fmla="*/ 6 h 36"/>
                  <a:gd name="T92" fmla="*/ 22 w 23"/>
                  <a:gd name="T93" fmla="*/ 8 h 36"/>
                  <a:gd name="T94" fmla="*/ 22 w 23"/>
                  <a:gd name="T95" fmla="*/ 12 h 36"/>
                  <a:gd name="T96" fmla="*/ 22 w 23"/>
                  <a:gd name="T97" fmla="*/ 29 h 36"/>
                  <a:gd name="T98" fmla="*/ 22 w 23"/>
                  <a:gd name="T99" fmla="*/ 29 h 36"/>
                  <a:gd name="T100" fmla="*/ 22 w 23"/>
                  <a:gd name="T101" fmla="*/ 31 h 36"/>
                  <a:gd name="T102" fmla="*/ 19 w 23"/>
                  <a:gd name="T103" fmla="*/ 34 h 36"/>
                  <a:gd name="T104" fmla="*/ 19 w 23"/>
                  <a:gd name="T105" fmla="*/ 34 h 36"/>
                  <a:gd name="T106" fmla="*/ 16 w 23"/>
                  <a:gd name="T107" fmla="*/ 35 h 36"/>
                  <a:gd name="T108" fmla="*/ 12 w 23"/>
                  <a:gd name="T109" fmla="*/ 35 h 36"/>
                  <a:gd name="T110" fmla="*/ 12 w 23"/>
                  <a:gd name="T111" fmla="*/ 3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3" h="36">
                    <a:moveTo>
                      <a:pt x="3" y="3"/>
                    </a:moveTo>
                    <a:lnTo>
                      <a:pt x="3" y="3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3" y="32"/>
                    </a:lnTo>
                    <a:lnTo>
                      <a:pt x="6" y="35"/>
                    </a:lnTo>
                    <a:lnTo>
                      <a:pt x="11" y="36"/>
                    </a:lnTo>
                    <a:lnTo>
                      <a:pt x="12" y="36"/>
                    </a:lnTo>
                    <a:lnTo>
                      <a:pt x="12" y="36"/>
                    </a:lnTo>
                    <a:lnTo>
                      <a:pt x="17" y="36"/>
                    </a:lnTo>
                    <a:lnTo>
                      <a:pt x="20" y="35"/>
                    </a:lnTo>
                    <a:lnTo>
                      <a:pt x="20" y="35"/>
                    </a:lnTo>
                    <a:lnTo>
                      <a:pt x="23" y="32"/>
                    </a:lnTo>
                    <a:lnTo>
                      <a:pt x="23" y="29"/>
                    </a:lnTo>
                    <a:lnTo>
                      <a:pt x="23" y="12"/>
                    </a:lnTo>
                    <a:lnTo>
                      <a:pt x="23" y="12"/>
                    </a:lnTo>
                    <a:lnTo>
                      <a:pt x="23" y="8"/>
                    </a:lnTo>
                    <a:lnTo>
                      <a:pt x="20" y="4"/>
                    </a:lnTo>
                    <a:lnTo>
                      <a:pt x="17" y="2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3" y="3"/>
                    </a:lnTo>
                    <a:close/>
                    <a:moveTo>
                      <a:pt x="12" y="35"/>
                    </a:moveTo>
                    <a:lnTo>
                      <a:pt x="11" y="35"/>
                    </a:lnTo>
                    <a:lnTo>
                      <a:pt x="11" y="35"/>
                    </a:lnTo>
                    <a:lnTo>
                      <a:pt x="8" y="34"/>
                    </a:lnTo>
                    <a:lnTo>
                      <a:pt x="4" y="32"/>
                    </a:lnTo>
                    <a:lnTo>
                      <a:pt x="3" y="29"/>
                    </a:lnTo>
                    <a:lnTo>
                      <a:pt x="1" y="26"/>
                    </a:lnTo>
                    <a:lnTo>
                      <a:pt x="1" y="9"/>
                    </a:lnTo>
                    <a:lnTo>
                      <a:pt x="1" y="9"/>
                    </a:lnTo>
                    <a:lnTo>
                      <a:pt x="3" y="6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8" y="3"/>
                    </a:lnTo>
                    <a:lnTo>
                      <a:pt x="11" y="2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6" y="4"/>
                    </a:lnTo>
                    <a:lnTo>
                      <a:pt x="19" y="6"/>
                    </a:lnTo>
                    <a:lnTo>
                      <a:pt x="22" y="8"/>
                    </a:lnTo>
                    <a:lnTo>
                      <a:pt x="22" y="12"/>
                    </a:lnTo>
                    <a:lnTo>
                      <a:pt x="22" y="29"/>
                    </a:lnTo>
                    <a:lnTo>
                      <a:pt x="22" y="29"/>
                    </a:lnTo>
                    <a:lnTo>
                      <a:pt x="22" y="31"/>
                    </a:lnTo>
                    <a:lnTo>
                      <a:pt x="19" y="34"/>
                    </a:lnTo>
                    <a:lnTo>
                      <a:pt x="19" y="34"/>
                    </a:lnTo>
                    <a:lnTo>
                      <a:pt x="16" y="35"/>
                    </a:lnTo>
                    <a:lnTo>
                      <a:pt x="12" y="35"/>
                    </a:lnTo>
                    <a:lnTo>
                      <a:pt x="12" y="35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5" name="Freeform 532"/>
              <p:cNvSpPr>
                <a:spLocks/>
              </p:cNvSpPr>
              <p:nvPr/>
            </p:nvSpPr>
            <p:spPr bwMode="auto">
              <a:xfrm>
                <a:off x="1125538" y="2725738"/>
                <a:ext cx="36513" cy="57150"/>
              </a:xfrm>
              <a:custGeom>
                <a:avLst/>
                <a:gdLst>
                  <a:gd name="T0" fmla="*/ 11 w 23"/>
                  <a:gd name="T1" fmla="*/ 0 h 36"/>
                  <a:gd name="T2" fmla="*/ 11 w 23"/>
                  <a:gd name="T3" fmla="*/ 0 h 36"/>
                  <a:gd name="T4" fmla="*/ 11 w 23"/>
                  <a:gd name="T5" fmla="*/ 0 h 36"/>
                  <a:gd name="T6" fmla="*/ 6 w 23"/>
                  <a:gd name="T7" fmla="*/ 0 h 36"/>
                  <a:gd name="T8" fmla="*/ 3 w 23"/>
                  <a:gd name="T9" fmla="*/ 1 h 36"/>
                  <a:gd name="T10" fmla="*/ 0 w 23"/>
                  <a:gd name="T11" fmla="*/ 4 h 36"/>
                  <a:gd name="T12" fmla="*/ 0 w 23"/>
                  <a:gd name="T13" fmla="*/ 6 h 36"/>
                  <a:gd name="T14" fmla="*/ 0 w 23"/>
                  <a:gd name="T15" fmla="*/ 23 h 36"/>
                  <a:gd name="T16" fmla="*/ 0 w 23"/>
                  <a:gd name="T17" fmla="*/ 23 h 36"/>
                  <a:gd name="T18" fmla="*/ 0 w 23"/>
                  <a:gd name="T19" fmla="*/ 27 h 36"/>
                  <a:gd name="T20" fmla="*/ 3 w 23"/>
                  <a:gd name="T21" fmla="*/ 31 h 36"/>
                  <a:gd name="T22" fmla="*/ 6 w 23"/>
                  <a:gd name="T23" fmla="*/ 33 h 36"/>
                  <a:gd name="T24" fmla="*/ 11 w 23"/>
                  <a:gd name="T25" fmla="*/ 36 h 36"/>
                  <a:gd name="T26" fmla="*/ 11 w 23"/>
                  <a:gd name="T27" fmla="*/ 36 h 36"/>
                  <a:gd name="T28" fmla="*/ 11 w 23"/>
                  <a:gd name="T29" fmla="*/ 36 h 36"/>
                  <a:gd name="T30" fmla="*/ 16 w 23"/>
                  <a:gd name="T31" fmla="*/ 36 h 36"/>
                  <a:gd name="T32" fmla="*/ 20 w 23"/>
                  <a:gd name="T33" fmla="*/ 35 h 36"/>
                  <a:gd name="T34" fmla="*/ 22 w 23"/>
                  <a:gd name="T35" fmla="*/ 32 h 36"/>
                  <a:gd name="T36" fmla="*/ 23 w 23"/>
                  <a:gd name="T37" fmla="*/ 28 h 36"/>
                  <a:gd name="T38" fmla="*/ 23 w 23"/>
                  <a:gd name="T39" fmla="*/ 13 h 36"/>
                  <a:gd name="T40" fmla="*/ 23 w 23"/>
                  <a:gd name="T41" fmla="*/ 13 h 36"/>
                  <a:gd name="T42" fmla="*/ 22 w 23"/>
                  <a:gd name="T43" fmla="*/ 9 h 36"/>
                  <a:gd name="T44" fmla="*/ 20 w 23"/>
                  <a:gd name="T45" fmla="*/ 5 h 36"/>
                  <a:gd name="T46" fmla="*/ 16 w 23"/>
                  <a:gd name="T47" fmla="*/ 3 h 36"/>
                  <a:gd name="T48" fmla="*/ 11 w 23"/>
                  <a:gd name="T49" fmla="*/ 0 h 36"/>
                  <a:gd name="T50" fmla="*/ 11 w 23"/>
                  <a:gd name="T5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" h="36">
                    <a:moveTo>
                      <a:pt x="11" y="0"/>
                    </a:moveTo>
                    <a:lnTo>
                      <a:pt x="11" y="0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3" y="31"/>
                    </a:lnTo>
                    <a:lnTo>
                      <a:pt x="6" y="33"/>
                    </a:lnTo>
                    <a:lnTo>
                      <a:pt x="11" y="36"/>
                    </a:lnTo>
                    <a:lnTo>
                      <a:pt x="11" y="36"/>
                    </a:lnTo>
                    <a:lnTo>
                      <a:pt x="11" y="36"/>
                    </a:lnTo>
                    <a:lnTo>
                      <a:pt x="16" y="36"/>
                    </a:lnTo>
                    <a:lnTo>
                      <a:pt x="20" y="35"/>
                    </a:lnTo>
                    <a:lnTo>
                      <a:pt x="22" y="32"/>
                    </a:lnTo>
                    <a:lnTo>
                      <a:pt x="23" y="2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2" y="9"/>
                    </a:lnTo>
                    <a:lnTo>
                      <a:pt x="20" y="5"/>
                    </a:lnTo>
                    <a:lnTo>
                      <a:pt x="16" y="3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6" name="Freeform 533"/>
              <p:cNvSpPr>
                <a:spLocks noEditPoints="1"/>
              </p:cNvSpPr>
              <p:nvPr/>
            </p:nvSpPr>
            <p:spPr bwMode="auto">
              <a:xfrm>
                <a:off x="1122363" y="2724150"/>
                <a:ext cx="42863" cy="60325"/>
              </a:xfrm>
              <a:custGeom>
                <a:avLst/>
                <a:gdLst>
                  <a:gd name="T0" fmla="*/ 3 w 27"/>
                  <a:gd name="T1" fmla="*/ 1 h 38"/>
                  <a:gd name="T2" fmla="*/ 3 w 27"/>
                  <a:gd name="T3" fmla="*/ 1 h 38"/>
                  <a:gd name="T4" fmla="*/ 0 w 27"/>
                  <a:gd name="T5" fmla="*/ 4 h 38"/>
                  <a:gd name="T6" fmla="*/ 0 w 27"/>
                  <a:gd name="T7" fmla="*/ 7 h 38"/>
                  <a:gd name="T8" fmla="*/ 0 w 27"/>
                  <a:gd name="T9" fmla="*/ 24 h 38"/>
                  <a:gd name="T10" fmla="*/ 0 w 27"/>
                  <a:gd name="T11" fmla="*/ 24 h 38"/>
                  <a:gd name="T12" fmla="*/ 0 w 27"/>
                  <a:gd name="T13" fmla="*/ 28 h 38"/>
                  <a:gd name="T14" fmla="*/ 3 w 27"/>
                  <a:gd name="T15" fmla="*/ 32 h 38"/>
                  <a:gd name="T16" fmla="*/ 8 w 27"/>
                  <a:gd name="T17" fmla="*/ 36 h 38"/>
                  <a:gd name="T18" fmla="*/ 13 w 27"/>
                  <a:gd name="T19" fmla="*/ 38 h 38"/>
                  <a:gd name="T20" fmla="*/ 13 w 27"/>
                  <a:gd name="T21" fmla="*/ 38 h 38"/>
                  <a:gd name="T22" fmla="*/ 18 w 27"/>
                  <a:gd name="T23" fmla="*/ 38 h 38"/>
                  <a:gd name="T24" fmla="*/ 22 w 27"/>
                  <a:gd name="T25" fmla="*/ 37 h 38"/>
                  <a:gd name="T26" fmla="*/ 22 w 27"/>
                  <a:gd name="T27" fmla="*/ 37 h 38"/>
                  <a:gd name="T28" fmla="*/ 25 w 27"/>
                  <a:gd name="T29" fmla="*/ 34 h 38"/>
                  <a:gd name="T30" fmla="*/ 27 w 27"/>
                  <a:gd name="T31" fmla="*/ 29 h 38"/>
                  <a:gd name="T32" fmla="*/ 27 w 27"/>
                  <a:gd name="T33" fmla="*/ 14 h 38"/>
                  <a:gd name="T34" fmla="*/ 27 w 27"/>
                  <a:gd name="T35" fmla="*/ 14 h 38"/>
                  <a:gd name="T36" fmla="*/ 25 w 27"/>
                  <a:gd name="T37" fmla="*/ 10 h 38"/>
                  <a:gd name="T38" fmla="*/ 22 w 27"/>
                  <a:gd name="T39" fmla="*/ 5 h 38"/>
                  <a:gd name="T40" fmla="*/ 19 w 27"/>
                  <a:gd name="T41" fmla="*/ 2 h 38"/>
                  <a:gd name="T42" fmla="*/ 14 w 27"/>
                  <a:gd name="T43" fmla="*/ 0 h 38"/>
                  <a:gd name="T44" fmla="*/ 13 w 27"/>
                  <a:gd name="T45" fmla="*/ 0 h 38"/>
                  <a:gd name="T46" fmla="*/ 13 w 27"/>
                  <a:gd name="T47" fmla="*/ 0 h 38"/>
                  <a:gd name="T48" fmla="*/ 8 w 27"/>
                  <a:gd name="T49" fmla="*/ 0 h 38"/>
                  <a:gd name="T50" fmla="*/ 3 w 27"/>
                  <a:gd name="T51" fmla="*/ 1 h 38"/>
                  <a:gd name="T52" fmla="*/ 3 w 27"/>
                  <a:gd name="T53" fmla="*/ 1 h 38"/>
                  <a:gd name="T54" fmla="*/ 14 w 27"/>
                  <a:gd name="T55" fmla="*/ 36 h 38"/>
                  <a:gd name="T56" fmla="*/ 14 w 27"/>
                  <a:gd name="T57" fmla="*/ 36 h 38"/>
                  <a:gd name="T58" fmla="*/ 10 w 27"/>
                  <a:gd name="T59" fmla="*/ 34 h 38"/>
                  <a:gd name="T60" fmla="*/ 5 w 27"/>
                  <a:gd name="T61" fmla="*/ 30 h 38"/>
                  <a:gd name="T62" fmla="*/ 3 w 27"/>
                  <a:gd name="T63" fmla="*/ 28 h 38"/>
                  <a:gd name="T64" fmla="*/ 2 w 27"/>
                  <a:gd name="T65" fmla="*/ 24 h 38"/>
                  <a:gd name="T66" fmla="*/ 2 w 27"/>
                  <a:gd name="T67" fmla="*/ 7 h 38"/>
                  <a:gd name="T68" fmla="*/ 2 w 27"/>
                  <a:gd name="T69" fmla="*/ 7 h 38"/>
                  <a:gd name="T70" fmla="*/ 3 w 27"/>
                  <a:gd name="T71" fmla="*/ 5 h 38"/>
                  <a:gd name="T72" fmla="*/ 5 w 27"/>
                  <a:gd name="T73" fmla="*/ 2 h 38"/>
                  <a:gd name="T74" fmla="*/ 5 w 27"/>
                  <a:gd name="T75" fmla="*/ 2 h 38"/>
                  <a:gd name="T76" fmla="*/ 8 w 27"/>
                  <a:gd name="T77" fmla="*/ 2 h 38"/>
                  <a:gd name="T78" fmla="*/ 13 w 27"/>
                  <a:gd name="T79" fmla="*/ 2 h 38"/>
                  <a:gd name="T80" fmla="*/ 13 w 27"/>
                  <a:gd name="T81" fmla="*/ 2 h 38"/>
                  <a:gd name="T82" fmla="*/ 13 w 27"/>
                  <a:gd name="T83" fmla="*/ 2 h 38"/>
                  <a:gd name="T84" fmla="*/ 18 w 27"/>
                  <a:gd name="T85" fmla="*/ 4 h 38"/>
                  <a:gd name="T86" fmla="*/ 21 w 27"/>
                  <a:gd name="T87" fmla="*/ 6 h 38"/>
                  <a:gd name="T88" fmla="*/ 22 w 27"/>
                  <a:gd name="T89" fmla="*/ 10 h 38"/>
                  <a:gd name="T90" fmla="*/ 24 w 27"/>
                  <a:gd name="T91" fmla="*/ 14 h 38"/>
                  <a:gd name="T92" fmla="*/ 24 w 27"/>
                  <a:gd name="T93" fmla="*/ 29 h 38"/>
                  <a:gd name="T94" fmla="*/ 24 w 27"/>
                  <a:gd name="T95" fmla="*/ 29 h 38"/>
                  <a:gd name="T96" fmla="*/ 22 w 27"/>
                  <a:gd name="T97" fmla="*/ 33 h 38"/>
                  <a:gd name="T98" fmla="*/ 21 w 27"/>
                  <a:gd name="T99" fmla="*/ 34 h 38"/>
                  <a:gd name="T100" fmla="*/ 21 w 27"/>
                  <a:gd name="T101" fmla="*/ 34 h 38"/>
                  <a:gd name="T102" fmla="*/ 18 w 27"/>
                  <a:gd name="T103" fmla="*/ 36 h 38"/>
                  <a:gd name="T104" fmla="*/ 14 w 27"/>
                  <a:gd name="T105" fmla="*/ 36 h 38"/>
                  <a:gd name="T106" fmla="*/ 14 w 27"/>
                  <a:gd name="T107" fmla="*/ 3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7" h="38">
                    <a:moveTo>
                      <a:pt x="3" y="1"/>
                    </a:moveTo>
                    <a:lnTo>
                      <a:pt x="3" y="1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3" y="32"/>
                    </a:lnTo>
                    <a:lnTo>
                      <a:pt x="8" y="36"/>
                    </a:lnTo>
                    <a:lnTo>
                      <a:pt x="13" y="38"/>
                    </a:lnTo>
                    <a:lnTo>
                      <a:pt x="13" y="38"/>
                    </a:lnTo>
                    <a:lnTo>
                      <a:pt x="18" y="38"/>
                    </a:lnTo>
                    <a:lnTo>
                      <a:pt x="22" y="37"/>
                    </a:lnTo>
                    <a:lnTo>
                      <a:pt x="22" y="37"/>
                    </a:lnTo>
                    <a:lnTo>
                      <a:pt x="25" y="34"/>
                    </a:lnTo>
                    <a:lnTo>
                      <a:pt x="27" y="29"/>
                    </a:lnTo>
                    <a:lnTo>
                      <a:pt x="27" y="14"/>
                    </a:lnTo>
                    <a:lnTo>
                      <a:pt x="27" y="14"/>
                    </a:lnTo>
                    <a:lnTo>
                      <a:pt x="25" y="10"/>
                    </a:lnTo>
                    <a:lnTo>
                      <a:pt x="22" y="5"/>
                    </a:lnTo>
                    <a:lnTo>
                      <a:pt x="19" y="2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3" y="1"/>
                    </a:lnTo>
                    <a:lnTo>
                      <a:pt x="3" y="1"/>
                    </a:lnTo>
                    <a:close/>
                    <a:moveTo>
                      <a:pt x="14" y="36"/>
                    </a:moveTo>
                    <a:lnTo>
                      <a:pt x="14" y="36"/>
                    </a:lnTo>
                    <a:lnTo>
                      <a:pt x="10" y="34"/>
                    </a:lnTo>
                    <a:lnTo>
                      <a:pt x="5" y="30"/>
                    </a:lnTo>
                    <a:lnTo>
                      <a:pt x="3" y="28"/>
                    </a:lnTo>
                    <a:lnTo>
                      <a:pt x="2" y="24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3" y="5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2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8" y="4"/>
                    </a:lnTo>
                    <a:lnTo>
                      <a:pt x="21" y="6"/>
                    </a:lnTo>
                    <a:lnTo>
                      <a:pt x="22" y="10"/>
                    </a:lnTo>
                    <a:lnTo>
                      <a:pt x="24" y="14"/>
                    </a:lnTo>
                    <a:lnTo>
                      <a:pt x="24" y="29"/>
                    </a:lnTo>
                    <a:lnTo>
                      <a:pt x="24" y="29"/>
                    </a:lnTo>
                    <a:lnTo>
                      <a:pt x="22" y="33"/>
                    </a:lnTo>
                    <a:lnTo>
                      <a:pt x="21" y="34"/>
                    </a:lnTo>
                    <a:lnTo>
                      <a:pt x="21" y="34"/>
                    </a:lnTo>
                    <a:lnTo>
                      <a:pt x="18" y="36"/>
                    </a:lnTo>
                    <a:lnTo>
                      <a:pt x="14" y="36"/>
                    </a:lnTo>
                    <a:lnTo>
                      <a:pt x="14" y="36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7" name="Freeform 534"/>
              <p:cNvSpPr>
                <a:spLocks/>
              </p:cNvSpPr>
              <p:nvPr/>
            </p:nvSpPr>
            <p:spPr bwMode="auto">
              <a:xfrm>
                <a:off x="1092200" y="2711450"/>
                <a:ext cx="33338" cy="50800"/>
              </a:xfrm>
              <a:custGeom>
                <a:avLst/>
                <a:gdLst>
                  <a:gd name="T0" fmla="*/ 10 w 21"/>
                  <a:gd name="T1" fmla="*/ 0 h 32"/>
                  <a:gd name="T2" fmla="*/ 10 w 21"/>
                  <a:gd name="T3" fmla="*/ 0 h 32"/>
                  <a:gd name="T4" fmla="*/ 10 w 21"/>
                  <a:gd name="T5" fmla="*/ 0 h 32"/>
                  <a:gd name="T6" fmla="*/ 6 w 21"/>
                  <a:gd name="T7" fmla="*/ 0 h 32"/>
                  <a:gd name="T8" fmla="*/ 2 w 21"/>
                  <a:gd name="T9" fmla="*/ 0 h 32"/>
                  <a:gd name="T10" fmla="*/ 0 w 21"/>
                  <a:gd name="T11" fmla="*/ 3 h 32"/>
                  <a:gd name="T12" fmla="*/ 0 w 21"/>
                  <a:gd name="T13" fmla="*/ 6 h 32"/>
                  <a:gd name="T14" fmla="*/ 0 w 21"/>
                  <a:gd name="T15" fmla="*/ 21 h 32"/>
                  <a:gd name="T16" fmla="*/ 0 w 21"/>
                  <a:gd name="T17" fmla="*/ 21 h 32"/>
                  <a:gd name="T18" fmla="*/ 0 w 21"/>
                  <a:gd name="T19" fmla="*/ 23 h 32"/>
                  <a:gd name="T20" fmla="*/ 2 w 21"/>
                  <a:gd name="T21" fmla="*/ 27 h 32"/>
                  <a:gd name="T22" fmla="*/ 6 w 21"/>
                  <a:gd name="T23" fmla="*/ 29 h 32"/>
                  <a:gd name="T24" fmla="*/ 10 w 21"/>
                  <a:gd name="T25" fmla="*/ 31 h 32"/>
                  <a:gd name="T26" fmla="*/ 10 w 21"/>
                  <a:gd name="T27" fmla="*/ 31 h 32"/>
                  <a:gd name="T28" fmla="*/ 10 w 21"/>
                  <a:gd name="T29" fmla="*/ 31 h 32"/>
                  <a:gd name="T30" fmla="*/ 14 w 21"/>
                  <a:gd name="T31" fmla="*/ 32 h 32"/>
                  <a:gd name="T32" fmla="*/ 18 w 21"/>
                  <a:gd name="T33" fmla="*/ 31 h 32"/>
                  <a:gd name="T34" fmla="*/ 19 w 21"/>
                  <a:gd name="T35" fmla="*/ 28 h 32"/>
                  <a:gd name="T36" fmla="*/ 21 w 21"/>
                  <a:gd name="T37" fmla="*/ 26 h 32"/>
                  <a:gd name="T38" fmla="*/ 21 w 21"/>
                  <a:gd name="T39" fmla="*/ 12 h 32"/>
                  <a:gd name="T40" fmla="*/ 21 w 21"/>
                  <a:gd name="T41" fmla="*/ 12 h 32"/>
                  <a:gd name="T42" fmla="*/ 19 w 21"/>
                  <a:gd name="T43" fmla="*/ 8 h 32"/>
                  <a:gd name="T44" fmla="*/ 18 w 21"/>
                  <a:gd name="T45" fmla="*/ 4 h 32"/>
                  <a:gd name="T46" fmla="*/ 14 w 21"/>
                  <a:gd name="T47" fmla="*/ 1 h 32"/>
                  <a:gd name="T48" fmla="*/ 10 w 21"/>
                  <a:gd name="T49" fmla="*/ 0 h 32"/>
                  <a:gd name="T50" fmla="*/ 10 w 21"/>
                  <a:gd name="T5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" h="32">
                    <a:moveTo>
                      <a:pt x="10" y="0"/>
                    </a:move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2" y="27"/>
                    </a:lnTo>
                    <a:lnTo>
                      <a:pt x="6" y="29"/>
                    </a:lnTo>
                    <a:lnTo>
                      <a:pt x="10" y="31"/>
                    </a:lnTo>
                    <a:lnTo>
                      <a:pt x="10" y="31"/>
                    </a:lnTo>
                    <a:lnTo>
                      <a:pt x="10" y="31"/>
                    </a:lnTo>
                    <a:lnTo>
                      <a:pt x="14" y="32"/>
                    </a:lnTo>
                    <a:lnTo>
                      <a:pt x="18" y="31"/>
                    </a:lnTo>
                    <a:lnTo>
                      <a:pt x="19" y="28"/>
                    </a:lnTo>
                    <a:lnTo>
                      <a:pt x="21" y="26"/>
                    </a:lnTo>
                    <a:lnTo>
                      <a:pt x="21" y="12"/>
                    </a:lnTo>
                    <a:lnTo>
                      <a:pt x="21" y="12"/>
                    </a:lnTo>
                    <a:lnTo>
                      <a:pt x="19" y="8"/>
                    </a:lnTo>
                    <a:lnTo>
                      <a:pt x="18" y="4"/>
                    </a:lnTo>
                    <a:lnTo>
                      <a:pt x="14" y="1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8" name="Freeform 535"/>
              <p:cNvSpPr>
                <a:spLocks noEditPoints="1"/>
              </p:cNvSpPr>
              <p:nvPr/>
            </p:nvSpPr>
            <p:spPr bwMode="auto">
              <a:xfrm>
                <a:off x="1090613" y="2709863"/>
                <a:ext cx="36513" cy="53975"/>
              </a:xfrm>
              <a:custGeom>
                <a:avLst/>
                <a:gdLst>
                  <a:gd name="T0" fmla="*/ 3 w 23"/>
                  <a:gd name="T1" fmla="*/ 1 h 34"/>
                  <a:gd name="T2" fmla="*/ 3 w 23"/>
                  <a:gd name="T3" fmla="*/ 1 h 34"/>
                  <a:gd name="T4" fmla="*/ 0 w 23"/>
                  <a:gd name="T5" fmla="*/ 4 h 34"/>
                  <a:gd name="T6" fmla="*/ 0 w 23"/>
                  <a:gd name="T7" fmla="*/ 7 h 34"/>
                  <a:gd name="T8" fmla="*/ 0 w 23"/>
                  <a:gd name="T9" fmla="*/ 22 h 34"/>
                  <a:gd name="T10" fmla="*/ 0 w 23"/>
                  <a:gd name="T11" fmla="*/ 22 h 34"/>
                  <a:gd name="T12" fmla="*/ 0 w 23"/>
                  <a:gd name="T13" fmla="*/ 25 h 34"/>
                  <a:gd name="T14" fmla="*/ 3 w 23"/>
                  <a:gd name="T15" fmla="*/ 29 h 34"/>
                  <a:gd name="T16" fmla="*/ 6 w 23"/>
                  <a:gd name="T17" fmla="*/ 32 h 34"/>
                  <a:gd name="T18" fmla="*/ 11 w 23"/>
                  <a:gd name="T19" fmla="*/ 33 h 34"/>
                  <a:gd name="T20" fmla="*/ 11 w 23"/>
                  <a:gd name="T21" fmla="*/ 33 h 34"/>
                  <a:gd name="T22" fmla="*/ 15 w 23"/>
                  <a:gd name="T23" fmla="*/ 34 h 34"/>
                  <a:gd name="T24" fmla="*/ 20 w 23"/>
                  <a:gd name="T25" fmla="*/ 33 h 34"/>
                  <a:gd name="T26" fmla="*/ 20 w 23"/>
                  <a:gd name="T27" fmla="*/ 33 h 34"/>
                  <a:gd name="T28" fmla="*/ 22 w 23"/>
                  <a:gd name="T29" fmla="*/ 29 h 34"/>
                  <a:gd name="T30" fmla="*/ 23 w 23"/>
                  <a:gd name="T31" fmla="*/ 27 h 34"/>
                  <a:gd name="T32" fmla="*/ 23 w 23"/>
                  <a:gd name="T33" fmla="*/ 13 h 34"/>
                  <a:gd name="T34" fmla="*/ 23 w 23"/>
                  <a:gd name="T35" fmla="*/ 13 h 34"/>
                  <a:gd name="T36" fmla="*/ 22 w 23"/>
                  <a:gd name="T37" fmla="*/ 9 h 34"/>
                  <a:gd name="T38" fmla="*/ 20 w 23"/>
                  <a:gd name="T39" fmla="*/ 5 h 34"/>
                  <a:gd name="T40" fmla="*/ 15 w 23"/>
                  <a:gd name="T41" fmla="*/ 1 h 34"/>
                  <a:gd name="T42" fmla="*/ 12 w 23"/>
                  <a:gd name="T43" fmla="*/ 0 h 34"/>
                  <a:gd name="T44" fmla="*/ 11 w 23"/>
                  <a:gd name="T45" fmla="*/ 0 h 34"/>
                  <a:gd name="T46" fmla="*/ 11 w 23"/>
                  <a:gd name="T47" fmla="*/ 0 h 34"/>
                  <a:gd name="T48" fmla="*/ 6 w 23"/>
                  <a:gd name="T49" fmla="*/ 0 h 34"/>
                  <a:gd name="T50" fmla="*/ 3 w 23"/>
                  <a:gd name="T51" fmla="*/ 1 h 34"/>
                  <a:gd name="T52" fmla="*/ 3 w 23"/>
                  <a:gd name="T53" fmla="*/ 1 h 34"/>
                  <a:gd name="T54" fmla="*/ 12 w 23"/>
                  <a:gd name="T55" fmla="*/ 32 h 34"/>
                  <a:gd name="T56" fmla="*/ 12 w 23"/>
                  <a:gd name="T57" fmla="*/ 32 h 34"/>
                  <a:gd name="T58" fmla="*/ 7 w 23"/>
                  <a:gd name="T59" fmla="*/ 29 h 34"/>
                  <a:gd name="T60" fmla="*/ 4 w 23"/>
                  <a:gd name="T61" fmla="*/ 27 h 34"/>
                  <a:gd name="T62" fmla="*/ 3 w 23"/>
                  <a:gd name="T63" fmla="*/ 24 h 34"/>
                  <a:gd name="T64" fmla="*/ 1 w 23"/>
                  <a:gd name="T65" fmla="*/ 22 h 34"/>
                  <a:gd name="T66" fmla="*/ 1 w 23"/>
                  <a:gd name="T67" fmla="*/ 7 h 34"/>
                  <a:gd name="T68" fmla="*/ 1 w 23"/>
                  <a:gd name="T69" fmla="*/ 7 h 34"/>
                  <a:gd name="T70" fmla="*/ 3 w 23"/>
                  <a:gd name="T71" fmla="*/ 5 h 34"/>
                  <a:gd name="T72" fmla="*/ 4 w 23"/>
                  <a:gd name="T73" fmla="*/ 2 h 34"/>
                  <a:gd name="T74" fmla="*/ 4 w 23"/>
                  <a:gd name="T75" fmla="*/ 2 h 34"/>
                  <a:gd name="T76" fmla="*/ 7 w 23"/>
                  <a:gd name="T77" fmla="*/ 1 h 34"/>
                  <a:gd name="T78" fmla="*/ 11 w 23"/>
                  <a:gd name="T79" fmla="*/ 2 h 34"/>
                  <a:gd name="T80" fmla="*/ 11 w 23"/>
                  <a:gd name="T81" fmla="*/ 2 h 34"/>
                  <a:gd name="T82" fmla="*/ 11 w 23"/>
                  <a:gd name="T83" fmla="*/ 2 h 34"/>
                  <a:gd name="T84" fmla="*/ 14 w 23"/>
                  <a:gd name="T85" fmla="*/ 4 h 34"/>
                  <a:gd name="T86" fmla="*/ 17 w 23"/>
                  <a:gd name="T87" fmla="*/ 6 h 34"/>
                  <a:gd name="T88" fmla="*/ 20 w 23"/>
                  <a:gd name="T89" fmla="*/ 9 h 34"/>
                  <a:gd name="T90" fmla="*/ 20 w 23"/>
                  <a:gd name="T91" fmla="*/ 13 h 34"/>
                  <a:gd name="T92" fmla="*/ 20 w 23"/>
                  <a:gd name="T93" fmla="*/ 27 h 34"/>
                  <a:gd name="T94" fmla="*/ 20 w 23"/>
                  <a:gd name="T95" fmla="*/ 27 h 34"/>
                  <a:gd name="T96" fmla="*/ 20 w 23"/>
                  <a:gd name="T97" fmla="*/ 29 h 34"/>
                  <a:gd name="T98" fmla="*/ 17 w 23"/>
                  <a:gd name="T99" fmla="*/ 30 h 34"/>
                  <a:gd name="T100" fmla="*/ 17 w 23"/>
                  <a:gd name="T101" fmla="*/ 30 h 34"/>
                  <a:gd name="T102" fmla="*/ 15 w 23"/>
                  <a:gd name="T103" fmla="*/ 32 h 34"/>
                  <a:gd name="T104" fmla="*/ 12 w 23"/>
                  <a:gd name="T105" fmla="*/ 32 h 34"/>
                  <a:gd name="T106" fmla="*/ 12 w 23"/>
                  <a:gd name="T107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3" h="34">
                    <a:moveTo>
                      <a:pt x="3" y="1"/>
                    </a:moveTo>
                    <a:lnTo>
                      <a:pt x="3" y="1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5"/>
                    </a:lnTo>
                    <a:lnTo>
                      <a:pt x="3" y="29"/>
                    </a:lnTo>
                    <a:lnTo>
                      <a:pt x="6" y="32"/>
                    </a:lnTo>
                    <a:lnTo>
                      <a:pt x="11" y="33"/>
                    </a:lnTo>
                    <a:lnTo>
                      <a:pt x="11" y="33"/>
                    </a:lnTo>
                    <a:lnTo>
                      <a:pt x="15" y="34"/>
                    </a:lnTo>
                    <a:lnTo>
                      <a:pt x="20" y="33"/>
                    </a:lnTo>
                    <a:lnTo>
                      <a:pt x="20" y="33"/>
                    </a:lnTo>
                    <a:lnTo>
                      <a:pt x="22" y="29"/>
                    </a:lnTo>
                    <a:lnTo>
                      <a:pt x="23" y="27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2" y="9"/>
                    </a:lnTo>
                    <a:lnTo>
                      <a:pt x="20" y="5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3" y="1"/>
                    </a:lnTo>
                    <a:close/>
                    <a:moveTo>
                      <a:pt x="12" y="32"/>
                    </a:moveTo>
                    <a:lnTo>
                      <a:pt x="12" y="32"/>
                    </a:lnTo>
                    <a:lnTo>
                      <a:pt x="7" y="29"/>
                    </a:lnTo>
                    <a:lnTo>
                      <a:pt x="4" y="27"/>
                    </a:lnTo>
                    <a:lnTo>
                      <a:pt x="3" y="24"/>
                    </a:lnTo>
                    <a:lnTo>
                      <a:pt x="1" y="22"/>
                    </a:lnTo>
                    <a:lnTo>
                      <a:pt x="1" y="7"/>
                    </a:lnTo>
                    <a:lnTo>
                      <a:pt x="1" y="7"/>
                    </a:lnTo>
                    <a:lnTo>
                      <a:pt x="3" y="5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7" y="1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4" y="4"/>
                    </a:lnTo>
                    <a:lnTo>
                      <a:pt x="17" y="6"/>
                    </a:lnTo>
                    <a:lnTo>
                      <a:pt x="20" y="9"/>
                    </a:lnTo>
                    <a:lnTo>
                      <a:pt x="20" y="13"/>
                    </a:lnTo>
                    <a:lnTo>
                      <a:pt x="20" y="27"/>
                    </a:lnTo>
                    <a:lnTo>
                      <a:pt x="20" y="27"/>
                    </a:lnTo>
                    <a:lnTo>
                      <a:pt x="20" y="29"/>
                    </a:lnTo>
                    <a:lnTo>
                      <a:pt x="17" y="30"/>
                    </a:lnTo>
                    <a:lnTo>
                      <a:pt x="17" y="30"/>
                    </a:lnTo>
                    <a:lnTo>
                      <a:pt x="15" y="32"/>
                    </a:lnTo>
                    <a:lnTo>
                      <a:pt x="12" y="32"/>
                    </a:lnTo>
                    <a:lnTo>
                      <a:pt x="12" y="3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9" name="Freeform 536"/>
              <p:cNvSpPr>
                <a:spLocks/>
              </p:cNvSpPr>
              <p:nvPr/>
            </p:nvSpPr>
            <p:spPr bwMode="auto">
              <a:xfrm>
                <a:off x="1049338" y="2679700"/>
                <a:ext cx="17463" cy="31750"/>
              </a:xfrm>
              <a:custGeom>
                <a:avLst/>
                <a:gdLst>
                  <a:gd name="T0" fmla="*/ 7 w 11"/>
                  <a:gd name="T1" fmla="*/ 0 h 20"/>
                  <a:gd name="T2" fmla="*/ 7 w 11"/>
                  <a:gd name="T3" fmla="*/ 0 h 20"/>
                  <a:gd name="T4" fmla="*/ 7 w 11"/>
                  <a:gd name="T5" fmla="*/ 0 h 20"/>
                  <a:gd name="T6" fmla="*/ 3 w 11"/>
                  <a:gd name="T7" fmla="*/ 0 h 20"/>
                  <a:gd name="T8" fmla="*/ 2 w 11"/>
                  <a:gd name="T9" fmla="*/ 0 h 20"/>
                  <a:gd name="T10" fmla="*/ 0 w 11"/>
                  <a:gd name="T11" fmla="*/ 3 h 20"/>
                  <a:gd name="T12" fmla="*/ 0 w 11"/>
                  <a:gd name="T13" fmla="*/ 12 h 20"/>
                  <a:gd name="T14" fmla="*/ 0 w 11"/>
                  <a:gd name="T15" fmla="*/ 12 h 20"/>
                  <a:gd name="T16" fmla="*/ 2 w 11"/>
                  <a:gd name="T17" fmla="*/ 18 h 20"/>
                  <a:gd name="T18" fmla="*/ 7 w 11"/>
                  <a:gd name="T19" fmla="*/ 20 h 20"/>
                  <a:gd name="T20" fmla="*/ 7 w 11"/>
                  <a:gd name="T21" fmla="*/ 20 h 20"/>
                  <a:gd name="T22" fmla="*/ 7 w 11"/>
                  <a:gd name="T23" fmla="*/ 20 h 20"/>
                  <a:gd name="T24" fmla="*/ 8 w 11"/>
                  <a:gd name="T25" fmla="*/ 20 h 20"/>
                  <a:gd name="T26" fmla="*/ 10 w 11"/>
                  <a:gd name="T27" fmla="*/ 19 h 20"/>
                  <a:gd name="T28" fmla="*/ 11 w 11"/>
                  <a:gd name="T29" fmla="*/ 16 h 20"/>
                  <a:gd name="T30" fmla="*/ 11 w 11"/>
                  <a:gd name="T31" fmla="*/ 7 h 20"/>
                  <a:gd name="T32" fmla="*/ 11 w 11"/>
                  <a:gd name="T33" fmla="*/ 7 h 20"/>
                  <a:gd name="T34" fmla="*/ 10 w 11"/>
                  <a:gd name="T35" fmla="*/ 2 h 20"/>
                  <a:gd name="T36" fmla="*/ 7 w 11"/>
                  <a:gd name="T37" fmla="*/ 0 h 20"/>
                  <a:gd name="T38" fmla="*/ 7 w 11"/>
                  <a:gd name="T3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" h="20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7" y="20"/>
                    </a:lnTo>
                    <a:lnTo>
                      <a:pt x="7" y="20"/>
                    </a:lnTo>
                    <a:lnTo>
                      <a:pt x="7" y="20"/>
                    </a:lnTo>
                    <a:lnTo>
                      <a:pt x="8" y="20"/>
                    </a:lnTo>
                    <a:lnTo>
                      <a:pt x="10" y="19"/>
                    </a:lnTo>
                    <a:lnTo>
                      <a:pt x="11" y="16"/>
                    </a:lnTo>
                    <a:lnTo>
                      <a:pt x="11" y="7"/>
                    </a:lnTo>
                    <a:lnTo>
                      <a:pt x="11" y="7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0" name="Freeform 537"/>
              <p:cNvSpPr>
                <a:spLocks noEditPoints="1"/>
              </p:cNvSpPr>
              <p:nvPr/>
            </p:nvSpPr>
            <p:spPr bwMode="auto">
              <a:xfrm>
                <a:off x="1049338" y="2676525"/>
                <a:ext cx="20638" cy="34925"/>
              </a:xfrm>
              <a:custGeom>
                <a:avLst/>
                <a:gdLst>
                  <a:gd name="T0" fmla="*/ 2 w 13"/>
                  <a:gd name="T1" fmla="*/ 2 h 22"/>
                  <a:gd name="T2" fmla="*/ 2 w 13"/>
                  <a:gd name="T3" fmla="*/ 2 h 22"/>
                  <a:gd name="T4" fmla="*/ 0 w 13"/>
                  <a:gd name="T5" fmla="*/ 3 h 22"/>
                  <a:gd name="T6" fmla="*/ 0 w 13"/>
                  <a:gd name="T7" fmla="*/ 5 h 22"/>
                  <a:gd name="T8" fmla="*/ 0 w 13"/>
                  <a:gd name="T9" fmla="*/ 14 h 22"/>
                  <a:gd name="T10" fmla="*/ 0 w 13"/>
                  <a:gd name="T11" fmla="*/ 14 h 22"/>
                  <a:gd name="T12" fmla="*/ 2 w 13"/>
                  <a:gd name="T13" fmla="*/ 20 h 22"/>
                  <a:gd name="T14" fmla="*/ 5 w 13"/>
                  <a:gd name="T15" fmla="*/ 22 h 22"/>
                  <a:gd name="T16" fmla="*/ 5 w 13"/>
                  <a:gd name="T17" fmla="*/ 22 h 22"/>
                  <a:gd name="T18" fmla="*/ 8 w 13"/>
                  <a:gd name="T19" fmla="*/ 22 h 22"/>
                  <a:gd name="T20" fmla="*/ 10 w 13"/>
                  <a:gd name="T21" fmla="*/ 22 h 22"/>
                  <a:gd name="T22" fmla="*/ 10 w 13"/>
                  <a:gd name="T23" fmla="*/ 22 h 22"/>
                  <a:gd name="T24" fmla="*/ 11 w 13"/>
                  <a:gd name="T25" fmla="*/ 21 h 22"/>
                  <a:gd name="T26" fmla="*/ 13 w 13"/>
                  <a:gd name="T27" fmla="*/ 18 h 22"/>
                  <a:gd name="T28" fmla="*/ 13 w 13"/>
                  <a:gd name="T29" fmla="*/ 9 h 22"/>
                  <a:gd name="T30" fmla="*/ 13 w 13"/>
                  <a:gd name="T31" fmla="*/ 9 h 22"/>
                  <a:gd name="T32" fmla="*/ 11 w 13"/>
                  <a:gd name="T33" fmla="*/ 4 h 22"/>
                  <a:gd name="T34" fmla="*/ 7 w 13"/>
                  <a:gd name="T35" fmla="*/ 0 h 22"/>
                  <a:gd name="T36" fmla="*/ 7 w 13"/>
                  <a:gd name="T37" fmla="*/ 0 h 22"/>
                  <a:gd name="T38" fmla="*/ 7 w 13"/>
                  <a:gd name="T39" fmla="*/ 0 h 22"/>
                  <a:gd name="T40" fmla="*/ 5 w 13"/>
                  <a:gd name="T41" fmla="*/ 0 h 22"/>
                  <a:gd name="T42" fmla="*/ 2 w 13"/>
                  <a:gd name="T43" fmla="*/ 2 h 22"/>
                  <a:gd name="T44" fmla="*/ 2 w 13"/>
                  <a:gd name="T45" fmla="*/ 2 h 22"/>
                  <a:gd name="T46" fmla="*/ 7 w 13"/>
                  <a:gd name="T47" fmla="*/ 21 h 22"/>
                  <a:gd name="T48" fmla="*/ 7 w 13"/>
                  <a:gd name="T49" fmla="*/ 21 h 22"/>
                  <a:gd name="T50" fmla="*/ 3 w 13"/>
                  <a:gd name="T51" fmla="*/ 18 h 22"/>
                  <a:gd name="T52" fmla="*/ 2 w 13"/>
                  <a:gd name="T53" fmla="*/ 14 h 22"/>
                  <a:gd name="T54" fmla="*/ 2 w 13"/>
                  <a:gd name="T55" fmla="*/ 5 h 22"/>
                  <a:gd name="T56" fmla="*/ 2 w 13"/>
                  <a:gd name="T57" fmla="*/ 5 h 22"/>
                  <a:gd name="T58" fmla="*/ 2 w 13"/>
                  <a:gd name="T59" fmla="*/ 4 h 22"/>
                  <a:gd name="T60" fmla="*/ 3 w 13"/>
                  <a:gd name="T61" fmla="*/ 3 h 22"/>
                  <a:gd name="T62" fmla="*/ 3 w 13"/>
                  <a:gd name="T63" fmla="*/ 3 h 22"/>
                  <a:gd name="T64" fmla="*/ 5 w 13"/>
                  <a:gd name="T65" fmla="*/ 2 h 22"/>
                  <a:gd name="T66" fmla="*/ 7 w 13"/>
                  <a:gd name="T67" fmla="*/ 3 h 22"/>
                  <a:gd name="T68" fmla="*/ 7 w 13"/>
                  <a:gd name="T69" fmla="*/ 3 h 22"/>
                  <a:gd name="T70" fmla="*/ 10 w 13"/>
                  <a:gd name="T71" fmla="*/ 4 h 22"/>
                  <a:gd name="T72" fmla="*/ 10 w 13"/>
                  <a:gd name="T73" fmla="*/ 9 h 22"/>
                  <a:gd name="T74" fmla="*/ 10 w 13"/>
                  <a:gd name="T75" fmla="*/ 18 h 22"/>
                  <a:gd name="T76" fmla="*/ 10 w 13"/>
                  <a:gd name="T77" fmla="*/ 18 h 22"/>
                  <a:gd name="T78" fmla="*/ 10 w 13"/>
                  <a:gd name="T79" fmla="*/ 20 h 22"/>
                  <a:gd name="T80" fmla="*/ 8 w 13"/>
                  <a:gd name="T81" fmla="*/ 21 h 22"/>
                  <a:gd name="T82" fmla="*/ 8 w 13"/>
                  <a:gd name="T83" fmla="*/ 21 h 22"/>
                  <a:gd name="T84" fmla="*/ 7 w 13"/>
                  <a:gd name="T85" fmla="*/ 21 h 22"/>
                  <a:gd name="T86" fmla="*/ 7 w 13"/>
                  <a:gd name="T87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" h="22">
                    <a:moveTo>
                      <a:pt x="2" y="2"/>
                    </a:moveTo>
                    <a:lnTo>
                      <a:pt x="2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8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1" y="21"/>
                    </a:lnTo>
                    <a:lnTo>
                      <a:pt x="13" y="18"/>
                    </a:lnTo>
                    <a:lnTo>
                      <a:pt x="13" y="9"/>
                    </a:lnTo>
                    <a:lnTo>
                      <a:pt x="13" y="9"/>
                    </a:lnTo>
                    <a:lnTo>
                      <a:pt x="11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2" y="2"/>
                    </a:lnTo>
                    <a:close/>
                    <a:moveTo>
                      <a:pt x="7" y="21"/>
                    </a:moveTo>
                    <a:lnTo>
                      <a:pt x="7" y="21"/>
                    </a:lnTo>
                    <a:lnTo>
                      <a:pt x="3" y="18"/>
                    </a:lnTo>
                    <a:lnTo>
                      <a:pt x="2" y="14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2" y="4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10" y="4"/>
                    </a:lnTo>
                    <a:lnTo>
                      <a:pt x="10" y="9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0" y="20"/>
                    </a:lnTo>
                    <a:lnTo>
                      <a:pt x="8" y="21"/>
                    </a:lnTo>
                    <a:lnTo>
                      <a:pt x="8" y="21"/>
                    </a:lnTo>
                    <a:lnTo>
                      <a:pt x="7" y="21"/>
                    </a:lnTo>
                    <a:lnTo>
                      <a:pt x="7" y="2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1" name="Freeform 538"/>
              <p:cNvSpPr>
                <a:spLocks/>
              </p:cNvSpPr>
              <p:nvPr/>
            </p:nvSpPr>
            <p:spPr bwMode="auto">
              <a:xfrm>
                <a:off x="1065213" y="2693988"/>
                <a:ext cx="26988" cy="38100"/>
              </a:xfrm>
              <a:custGeom>
                <a:avLst/>
                <a:gdLst>
                  <a:gd name="T0" fmla="*/ 9 w 17"/>
                  <a:gd name="T1" fmla="*/ 0 h 24"/>
                  <a:gd name="T2" fmla="*/ 8 w 17"/>
                  <a:gd name="T3" fmla="*/ 0 h 24"/>
                  <a:gd name="T4" fmla="*/ 8 w 17"/>
                  <a:gd name="T5" fmla="*/ 0 h 24"/>
                  <a:gd name="T6" fmla="*/ 4 w 17"/>
                  <a:gd name="T7" fmla="*/ 0 h 24"/>
                  <a:gd name="T8" fmla="*/ 3 w 17"/>
                  <a:gd name="T9" fmla="*/ 1 h 24"/>
                  <a:gd name="T10" fmla="*/ 1 w 17"/>
                  <a:gd name="T11" fmla="*/ 2 h 24"/>
                  <a:gd name="T12" fmla="*/ 0 w 17"/>
                  <a:gd name="T13" fmla="*/ 5 h 24"/>
                  <a:gd name="T14" fmla="*/ 0 w 17"/>
                  <a:gd name="T15" fmla="*/ 15 h 24"/>
                  <a:gd name="T16" fmla="*/ 0 w 17"/>
                  <a:gd name="T17" fmla="*/ 15 h 24"/>
                  <a:gd name="T18" fmla="*/ 1 w 17"/>
                  <a:gd name="T19" fmla="*/ 17 h 24"/>
                  <a:gd name="T20" fmla="*/ 3 w 17"/>
                  <a:gd name="T21" fmla="*/ 20 h 24"/>
                  <a:gd name="T22" fmla="*/ 4 w 17"/>
                  <a:gd name="T23" fmla="*/ 23 h 24"/>
                  <a:gd name="T24" fmla="*/ 8 w 17"/>
                  <a:gd name="T25" fmla="*/ 24 h 24"/>
                  <a:gd name="T26" fmla="*/ 9 w 17"/>
                  <a:gd name="T27" fmla="*/ 24 h 24"/>
                  <a:gd name="T28" fmla="*/ 9 w 17"/>
                  <a:gd name="T29" fmla="*/ 24 h 24"/>
                  <a:gd name="T30" fmla="*/ 12 w 17"/>
                  <a:gd name="T31" fmla="*/ 24 h 24"/>
                  <a:gd name="T32" fmla="*/ 14 w 17"/>
                  <a:gd name="T33" fmla="*/ 24 h 24"/>
                  <a:gd name="T34" fmla="*/ 16 w 17"/>
                  <a:gd name="T35" fmla="*/ 21 h 24"/>
                  <a:gd name="T36" fmla="*/ 17 w 17"/>
                  <a:gd name="T37" fmla="*/ 19 h 24"/>
                  <a:gd name="T38" fmla="*/ 17 w 17"/>
                  <a:gd name="T39" fmla="*/ 9 h 24"/>
                  <a:gd name="T40" fmla="*/ 17 w 17"/>
                  <a:gd name="T41" fmla="*/ 9 h 24"/>
                  <a:gd name="T42" fmla="*/ 16 w 17"/>
                  <a:gd name="T43" fmla="*/ 6 h 24"/>
                  <a:gd name="T44" fmla="*/ 14 w 17"/>
                  <a:gd name="T45" fmla="*/ 3 h 24"/>
                  <a:gd name="T46" fmla="*/ 12 w 17"/>
                  <a:gd name="T47" fmla="*/ 1 h 24"/>
                  <a:gd name="T48" fmla="*/ 9 w 17"/>
                  <a:gd name="T49" fmla="*/ 0 h 24"/>
                  <a:gd name="T50" fmla="*/ 9 w 17"/>
                  <a:gd name="T5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" h="24">
                    <a:moveTo>
                      <a:pt x="9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1" y="17"/>
                    </a:lnTo>
                    <a:lnTo>
                      <a:pt x="3" y="20"/>
                    </a:lnTo>
                    <a:lnTo>
                      <a:pt x="4" y="23"/>
                    </a:lnTo>
                    <a:lnTo>
                      <a:pt x="8" y="24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2" y="24"/>
                    </a:lnTo>
                    <a:lnTo>
                      <a:pt x="14" y="24"/>
                    </a:lnTo>
                    <a:lnTo>
                      <a:pt x="16" y="21"/>
                    </a:lnTo>
                    <a:lnTo>
                      <a:pt x="17" y="19"/>
                    </a:lnTo>
                    <a:lnTo>
                      <a:pt x="17" y="9"/>
                    </a:lnTo>
                    <a:lnTo>
                      <a:pt x="17" y="9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2" name="Freeform 539"/>
              <p:cNvSpPr>
                <a:spLocks noEditPoints="1"/>
              </p:cNvSpPr>
              <p:nvPr/>
            </p:nvSpPr>
            <p:spPr bwMode="auto">
              <a:xfrm>
                <a:off x="1065213" y="2690813"/>
                <a:ext cx="26988" cy="42863"/>
              </a:xfrm>
              <a:custGeom>
                <a:avLst/>
                <a:gdLst>
                  <a:gd name="T0" fmla="*/ 1 w 17"/>
                  <a:gd name="T1" fmla="*/ 2 h 27"/>
                  <a:gd name="T2" fmla="*/ 1 w 17"/>
                  <a:gd name="T3" fmla="*/ 2 h 27"/>
                  <a:gd name="T4" fmla="*/ 0 w 17"/>
                  <a:gd name="T5" fmla="*/ 4 h 27"/>
                  <a:gd name="T6" fmla="*/ 0 w 17"/>
                  <a:gd name="T7" fmla="*/ 7 h 27"/>
                  <a:gd name="T8" fmla="*/ 0 w 17"/>
                  <a:gd name="T9" fmla="*/ 17 h 27"/>
                  <a:gd name="T10" fmla="*/ 0 w 17"/>
                  <a:gd name="T11" fmla="*/ 17 h 27"/>
                  <a:gd name="T12" fmla="*/ 0 w 17"/>
                  <a:gd name="T13" fmla="*/ 21 h 27"/>
                  <a:gd name="T14" fmla="*/ 1 w 17"/>
                  <a:gd name="T15" fmla="*/ 23 h 27"/>
                  <a:gd name="T16" fmla="*/ 4 w 17"/>
                  <a:gd name="T17" fmla="*/ 25 h 27"/>
                  <a:gd name="T18" fmla="*/ 8 w 17"/>
                  <a:gd name="T19" fmla="*/ 27 h 27"/>
                  <a:gd name="T20" fmla="*/ 8 w 17"/>
                  <a:gd name="T21" fmla="*/ 27 h 27"/>
                  <a:gd name="T22" fmla="*/ 12 w 17"/>
                  <a:gd name="T23" fmla="*/ 27 h 27"/>
                  <a:gd name="T24" fmla="*/ 16 w 17"/>
                  <a:gd name="T25" fmla="*/ 26 h 27"/>
                  <a:gd name="T26" fmla="*/ 16 w 17"/>
                  <a:gd name="T27" fmla="*/ 26 h 27"/>
                  <a:gd name="T28" fmla="*/ 17 w 17"/>
                  <a:gd name="T29" fmla="*/ 23 h 27"/>
                  <a:gd name="T30" fmla="*/ 17 w 17"/>
                  <a:gd name="T31" fmla="*/ 21 h 27"/>
                  <a:gd name="T32" fmla="*/ 17 w 17"/>
                  <a:gd name="T33" fmla="*/ 11 h 27"/>
                  <a:gd name="T34" fmla="*/ 17 w 17"/>
                  <a:gd name="T35" fmla="*/ 11 h 27"/>
                  <a:gd name="T36" fmla="*/ 17 w 17"/>
                  <a:gd name="T37" fmla="*/ 8 h 27"/>
                  <a:gd name="T38" fmla="*/ 16 w 17"/>
                  <a:gd name="T39" fmla="*/ 4 h 27"/>
                  <a:gd name="T40" fmla="*/ 12 w 17"/>
                  <a:gd name="T41" fmla="*/ 3 h 27"/>
                  <a:gd name="T42" fmla="*/ 9 w 17"/>
                  <a:gd name="T43" fmla="*/ 2 h 27"/>
                  <a:gd name="T44" fmla="*/ 9 w 17"/>
                  <a:gd name="T45" fmla="*/ 0 h 27"/>
                  <a:gd name="T46" fmla="*/ 9 w 17"/>
                  <a:gd name="T47" fmla="*/ 0 h 27"/>
                  <a:gd name="T48" fmla="*/ 4 w 17"/>
                  <a:gd name="T49" fmla="*/ 0 h 27"/>
                  <a:gd name="T50" fmla="*/ 1 w 17"/>
                  <a:gd name="T51" fmla="*/ 2 h 27"/>
                  <a:gd name="T52" fmla="*/ 1 w 17"/>
                  <a:gd name="T53" fmla="*/ 2 h 27"/>
                  <a:gd name="T54" fmla="*/ 9 w 17"/>
                  <a:gd name="T55" fmla="*/ 25 h 27"/>
                  <a:gd name="T56" fmla="*/ 9 w 17"/>
                  <a:gd name="T57" fmla="*/ 25 h 27"/>
                  <a:gd name="T58" fmla="*/ 6 w 17"/>
                  <a:gd name="T59" fmla="*/ 23 h 27"/>
                  <a:gd name="T60" fmla="*/ 3 w 17"/>
                  <a:gd name="T61" fmla="*/ 22 h 27"/>
                  <a:gd name="T62" fmla="*/ 1 w 17"/>
                  <a:gd name="T63" fmla="*/ 19 h 27"/>
                  <a:gd name="T64" fmla="*/ 1 w 17"/>
                  <a:gd name="T65" fmla="*/ 17 h 27"/>
                  <a:gd name="T66" fmla="*/ 1 w 17"/>
                  <a:gd name="T67" fmla="*/ 7 h 27"/>
                  <a:gd name="T68" fmla="*/ 1 w 17"/>
                  <a:gd name="T69" fmla="*/ 7 h 27"/>
                  <a:gd name="T70" fmla="*/ 1 w 17"/>
                  <a:gd name="T71" fmla="*/ 4 h 27"/>
                  <a:gd name="T72" fmla="*/ 3 w 17"/>
                  <a:gd name="T73" fmla="*/ 3 h 27"/>
                  <a:gd name="T74" fmla="*/ 3 w 17"/>
                  <a:gd name="T75" fmla="*/ 3 h 27"/>
                  <a:gd name="T76" fmla="*/ 6 w 17"/>
                  <a:gd name="T77" fmla="*/ 2 h 27"/>
                  <a:gd name="T78" fmla="*/ 8 w 17"/>
                  <a:gd name="T79" fmla="*/ 3 h 27"/>
                  <a:gd name="T80" fmla="*/ 8 w 17"/>
                  <a:gd name="T81" fmla="*/ 3 h 27"/>
                  <a:gd name="T82" fmla="*/ 8 w 17"/>
                  <a:gd name="T83" fmla="*/ 3 h 27"/>
                  <a:gd name="T84" fmla="*/ 11 w 17"/>
                  <a:gd name="T85" fmla="*/ 4 h 27"/>
                  <a:gd name="T86" fmla="*/ 14 w 17"/>
                  <a:gd name="T87" fmla="*/ 5 h 27"/>
                  <a:gd name="T88" fmla="*/ 16 w 17"/>
                  <a:gd name="T89" fmla="*/ 8 h 27"/>
                  <a:gd name="T90" fmla="*/ 16 w 17"/>
                  <a:gd name="T91" fmla="*/ 11 h 27"/>
                  <a:gd name="T92" fmla="*/ 16 w 17"/>
                  <a:gd name="T93" fmla="*/ 21 h 27"/>
                  <a:gd name="T94" fmla="*/ 16 w 17"/>
                  <a:gd name="T95" fmla="*/ 21 h 27"/>
                  <a:gd name="T96" fmla="*/ 16 w 17"/>
                  <a:gd name="T97" fmla="*/ 23 h 27"/>
                  <a:gd name="T98" fmla="*/ 14 w 17"/>
                  <a:gd name="T99" fmla="*/ 25 h 27"/>
                  <a:gd name="T100" fmla="*/ 14 w 17"/>
                  <a:gd name="T101" fmla="*/ 25 h 27"/>
                  <a:gd name="T102" fmla="*/ 11 w 17"/>
                  <a:gd name="T103" fmla="*/ 26 h 27"/>
                  <a:gd name="T104" fmla="*/ 9 w 17"/>
                  <a:gd name="T105" fmla="*/ 25 h 27"/>
                  <a:gd name="T106" fmla="*/ 9 w 17"/>
                  <a:gd name="T107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" h="27">
                    <a:moveTo>
                      <a:pt x="1" y="2"/>
                    </a:moveTo>
                    <a:lnTo>
                      <a:pt x="1" y="2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1"/>
                    </a:lnTo>
                    <a:lnTo>
                      <a:pt x="1" y="23"/>
                    </a:lnTo>
                    <a:lnTo>
                      <a:pt x="4" y="25"/>
                    </a:lnTo>
                    <a:lnTo>
                      <a:pt x="8" y="27"/>
                    </a:lnTo>
                    <a:lnTo>
                      <a:pt x="8" y="27"/>
                    </a:lnTo>
                    <a:lnTo>
                      <a:pt x="12" y="27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17" y="23"/>
                    </a:lnTo>
                    <a:lnTo>
                      <a:pt x="17" y="21"/>
                    </a:lnTo>
                    <a:lnTo>
                      <a:pt x="17" y="11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6" y="4"/>
                    </a:lnTo>
                    <a:lnTo>
                      <a:pt x="12" y="3"/>
                    </a:lnTo>
                    <a:lnTo>
                      <a:pt x="9" y="2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1" y="2"/>
                    </a:lnTo>
                    <a:close/>
                    <a:moveTo>
                      <a:pt x="9" y="25"/>
                    </a:moveTo>
                    <a:lnTo>
                      <a:pt x="9" y="25"/>
                    </a:lnTo>
                    <a:lnTo>
                      <a:pt x="6" y="23"/>
                    </a:lnTo>
                    <a:lnTo>
                      <a:pt x="3" y="22"/>
                    </a:lnTo>
                    <a:lnTo>
                      <a:pt x="1" y="19"/>
                    </a:lnTo>
                    <a:lnTo>
                      <a:pt x="1" y="17"/>
                    </a:lnTo>
                    <a:lnTo>
                      <a:pt x="1" y="7"/>
                    </a:lnTo>
                    <a:lnTo>
                      <a:pt x="1" y="7"/>
                    </a:lnTo>
                    <a:lnTo>
                      <a:pt x="1" y="4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6" y="2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11" y="4"/>
                    </a:lnTo>
                    <a:lnTo>
                      <a:pt x="14" y="5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6" y="21"/>
                    </a:lnTo>
                    <a:lnTo>
                      <a:pt x="16" y="21"/>
                    </a:lnTo>
                    <a:lnTo>
                      <a:pt x="16" y="23"/>
                    </a:lnTo>
                    <a:lnTo>
                      <a:pt x="14" y="25"/>
                    </a:lnTo>
                    <a:lnTo>
                      <a:pt x="14" y="25"/>
                    </a:lnTo>
                    <a:lnTo>
                      <a:pt x="11" y="26"/>
                    </a:lnTo>
                    <a:lnTo>
                      <a:pt x="9" y="25"/>
                    </a:lnTo>
                    <a:lnTo>
                      <a:pt x="9" y="25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3" name="Freeform 558"/>
              <p:cNvSpPr>
                <a:spLocks/>
              </p:cNvSpPr>
              <p:nvPr/>
            </p:nvSpPr>
            <p:spPr bwMode="auto">
              <a:xfrm>
                <a:off x="1065213" y="2632075"/>
                <a:ext cx="25400" cy="57150"/>
              </a:xfrm>
              <a:custGeom>
                <a:avLst/>
                <a:gdLst>
                  <a:gd name="T0" fmla="*/ 8 w 16"/>
                  <a:gd name="T1" fmla="*/ 0 h 36"/>
                  <a:gd name="T2" fmla="*/ 8 w 16"/>
                  <a:gd name="T3" fmla="*/ 0 h 36"/>
                  <a:gd name="T4" fmla="*/ 8 w 16"/>
                  <a:gd name="T5" fmla="*/ 0 h 36"/>
                  <a:gd name="T6" fmla="*/ 4 w 16"/>
                  <a:gd name="T7" fmla="*/ 0 h 36"/>
                  <a:gd name="T8" fmla="*/ 1 w 16"/>
                  <a:gd name="T9" fmla="*/ 0 h 36"/>
                  <a:gd name="T10" fmla="*/ 0 w 16"/>
                  <a:gd name="T11" fmla="*/ 3 h 36"/>
                  <a:gd name="T12" fmla="*/ 0 w 16"/>
                  <a:gd name="T13" fmla="*/ 7 h 36"/>
                  <a:gd name="T14" fmla="*/ 0 w 16"/>
                  <a:gd name="T15" fmla="*/ 23 h 36"/>
                  <a:gd name="T16" fmla="*/ 0 w 16"/>
                  <a:gd name="T17" fmla="*/ 23 h 36"/>
                  <a:gd name="T18" fmla="*/ 0 w 16"/>
                  <a:gd name="T19" fmla="*/ 27 h 36"/>
                  <a:gd name="T20" fmla="*/ 1 w 16"/>
                  <a:gd name="T21" fmla="*/ 31 h 36"/>
                  <a:gd name="T22" fmla="*/ 4 w 16"/>
                  <a:gd name="T23" fmla="*/ 33 h 36"/>
                  <a:gd name="T24" fmla="*/ 8 w 16"/>
                  <a:gd name="T25" fmla="*/ 36 h 36"/>
                  <a:gd name="T26" fmla="*/ 8 w 16"/>
                  <a:gd name="T27" fmla="*/ 36 h 36"/>
                  <a:gd name="T28" fmla="*/ 8 w 16"/>
                  <a:gd name="T29" fmla="*/ 36 h 36"/>
                  <a:gd name="T30" fmla="*/ 11 w 16"/>
                  <a:gd name="T31" fmla="*/ 36 h 36"/>
                  <a:gd name="T32" fmla="*/ 12 w 16"/>
                  <a:gd name="T33" fmla="*/ 35 h 36"/>
                  <a:gd name="T34" fmla="*/ 16 w 16"/>
                  <a:gd name="T35" fmla="*/ 32 h 36"/>
                  <a:gd name="T36" fmla="*/ 16 w 16"/>
                  <a:gd name="T37" fmla="*/ 28 h 36"/>
                  <a:gd name="T38" fmla="*/ 16 w 16"/>
                  <a:gd name="T39" fmla="*/ 13 h 36"/>
                  <a:gd name="T40" fmla="*/ 16 w 16"/>
                  <a:gd name="T41" fmla="*/ 13 h 36"/>
                  <a:gd name="T42" fmla="*/ 16 w 16"/>
                  <a:gd name="T43" fmla="*/ 9 h 36"/>
                  <a:gd name="T44" fmla="*/ 12 w 16"/>
                  <a:gd name="T45" fmla="*/ 5 h 36"/>
                  <a:gd name="T46" fmla="*/ 11 w 16"/>
                  <a:gd name="T47" fmla="*/ 2 h 36"/>
                  <a:gd name="T48" fmla="*/ 8 w 16"/>
                  <a:gd name="T49" fmla="*/ 0 h 36"/>
                  <a:gd name="T50" fmla="*/ 8 w 16"/>
                  <a:gd name="T5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" h="36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1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1" y="31"/>
                    </a:lnTo>
                    <a:lnTo>
                      <a:pt x="4" y="33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11" y="36"/>
                    </a:lnTo>
                    <a:lnTo>
                      <a:pt x="12" y="35"/>
                    </a:lnTo>
                    <a:lnTo>
                      <a:pt x="16" y="32"/>
                    </a:lnTo>
                    <a:lnTo>
                      <a:pt x="16" y="28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6" y="9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4" name="Freeform 559"/>
              <p:cNvSpPr>
                <a:spLocks noEditPoints="1"/>
              </p:cNvSpPr>
              <p:nvPr/>
            </p:nvSpPr>
            <p:spPr bwMode="auto">
              <a:xfrm>
                <a:off x="1062038" y="2630488"/>
                <a:ext cx="30163" cy="60325"/>
              </a:xfrm>
              <a:custGeom>
                <a:avLst/>
                <a:gdLst>
                  <a:gd name="T0" fmla="*/ 3 w 19"/>
                  <a:gd name="T1" fmla="*/ 0 h 38"/>
                  <a:gd name="T2" fmla="*/ 3 w 19"/>
                  <a:gd name="T3" fmla="*/ 0 h 38"/>
                  <a:gd name="T4" fmla="*/ 2 w 19"/>
                  <a:gd name="T5" fmla="*/ 4 h 38"/>
                  <a:gd name="T6" fmla="*/ 0 w 19"/>
                  <a:gd name="T7" fmla="*/ 8 h 38"/>
                  <a:gd name="T8" fmla="*/ 0 w 19"/>
                  <a:gd name="T9" fmla="*/ 24 h 38"/>
                  <a:gd name="T10" fmla="*/ 0 w 19"/>
                  <a:gd name="T11" fmla="*/ 24 h 38"/>
                  <a:gd name="T12" fmla="*/ 0 w 19"/>
                  <a:gd name="T13" fmla="*/ 28 h 38"/>
                  <a:gd name="T14" fmla="*/ 3 w 19"/>
                  <a:gd name="T15" fmla="*/ 32 h 38"/>
                  <a:gd name="T16" fmla="*/ 5 w 19"/>
                  <a:gd name="T17" fmla="*/ 36 h 38"/>
                  <a:gd name="T18" fmla="*/ 8 w 19"/>
                  <a:gd name="T19" fmla="*/ 37 h 38"/>
                  <a:gd name="T20" fmla="*/ 8 w 19"/>
                  <a:gd name="T21" fmla="*/ 37 h 38"/>
                  <a:gd name="T22" fmla="*/ 11 w 19"/>
                  <a:gd name="T23" fmla="*/ 38 h 38"/>
                  <a:gd name="T24" fmla="*/ 14 w 19"/>
                  <a:gd name="T25" fmla="*/ 37 h 38"/>
                  <a:gd name="T26" fmla="*/ 14 w 19"/>
                  <a:gd name="T27" fmla="*/ 37 h 38"/>
                  <a:gd name="T28" fmla="*/ 18 w 19"/>
                  <a:gd name="T29" fmla="*/ 34 h 38"/>
                  <a:gd name="T30" fmla="*/ 19 w 19"/>
                  <a:gd name="T31" fmla="*/ 29 h 38"/>
                  <a:gd name="T32" fmla="*/ 19 w 19"/>
                  <a:gd name="T33" fmla="*/ 14 h 38"/>
                  <a:gd name="T34" fmla="*/ 19 w 19"/>
                  <a:gd name="T35" fmla="*/ 14 h 38"/>
                  <a:gd name="T36" fmla="*/ 18 w 19"/>
                  <a:gd name="T37" fmla="*/ 10 h 38"/>
                  <a:gd name="T38" fmla="*/ 16 w 19"/>
                  <a:gd name="T39" fmla="*/ 5 h 38"/>
                  <a:gd name="T40" fmla="*/ 13 w 19"/>
                  <a:gd name="T41" fmla="*/ 3 h 38"/>
                  <a:gd name="T42" fmla="*/ 10 w 19"/>
                  <a:gd name="T43" fmla="*/ 0 h 38"/>
                  <a:gd name="T44" fmla="*/ 10 w 19"/>
                  <a:gd name="T45" fmla="*/ 0 h 38"/>
                  <a:gd name="T46" fmla="*/ 10 w 19"/>
                  <a:gd name="T47" fmla="*/ 0 h 38"/>
                  <a:gd name="T48" fmla="*/ 6 w 19"/>
                  <a:gd name="T49" fmla="*/ 0 h 38"/>
                  <a:gd name="T50" fmla="*/ 3 w 19"/>
                  <a:gd name="T51" fmla="*/ 0 h 38"/>
                  <a:gd name="T52" fmla="*/ 3 w 19"/>
                  <a:gd name="T53" fmla="*/ 0 h 38"/>
                  <a:gd name="T54" fmla="*/ 10 w 19"/>
                  <a:gd name="T55" fmla="*/ 36 h 38"/>
                  <a:gd name="T56" fmla="*/ 10 w 19"/>
                  <a:gd name="T57" fmla="*/ 36 h 38"/>
                  <a:gd name="T58" fmla="*/ 6 w 19"/>
                  <a:gd name="T59" fmla="*/ 34 h 38"/>
                  <a:gd name="T60" fmla="*/ 5 w 19"/>
                  <a:gd name="T61" fmla="*/ 32 h 38"/>
                  <a:gd name="T62" fmla="*/ 3 w 19"/>
                  <a:gd name="T63" fmla="*/ 28 h 38"/>
                  <a:gd name="T64" fmla="*/ 2 w 19"/>
                  <a:gd name="T65" fmla="*/ 24 h 38"/>
                  <a:gd name="T66" fmla="*/ 2 w 19"/>
                  <a:gd name="T67" fmla="*/ 8 h 38"/>
                  <a:gd name="T68" fmla="*/ 2 w 19"/>
                  <a:gd name="T69" fmla="*/ 8 h 38"/>
                  <a:gd name="T70" fmla="*/ 3 w 19"/>
                  <a:gd name="T71" fmla="*/ 4 h 38"/>
                  <a:gd name="T72" fmla="*/ 5 w 19"/>
                  <a:gd name="T73" fmla="*/ 1 h 38"/>
                  <a:gd name="T74" fmla="*/ 5 w 19"/>
                  <a:gd name="T75" fmla="*/ 1 h 38"/>
                  <a:gd name="T76" fmla="*/ 6 w 19"/>
                  <a:gd name="T77" fmla="*/ 1 h 38"/>
                  <a:gd name="T78" fmla="*/ 8 w 19"/>
                  <a:gd name="T79" fmla="*/ 1 h 38"/>
                  <a:gd name="T80" fmla="*/ 10 w 19"/>
                  <a:gd name="T81" fmla="*/ 1 h 38"/>
                  <a:gd name="T82" fmla="*/ 10 w 19"/>
                  <a:gd name="T83" fmla="*/ 1 h 38"/>
                  <a:gd name="T84" fmla="*/ 11 w 19"/>
                  <a:gd name="T85" fmla="*/ 4 h 38"/>
                  <a:gd name="T86" fmla="*/ 14 w 19"/>
                  <a:gd name="T87" fmla="*/ 6 h 38"/>
                  <a:gd name="T88" fmla="*/ 16 w 19"/>
                  <a:gd name="T89" fmla="*/ 10 h 38"/>
                  <a:gd name="T90" fmla="*/ 16 w 19"/>
                  <a:gd name="T91" fmla="*/ 14 h 38"/>
                  <a:gd name="T92" fmla="*/ 16 w 19"/>
                  <a:gd name="T93" fmla="*/ 29 h 38"/>
                  <a:gd name="T94" fmla="*/ 16 w 19"/>
                  <a:gd name="T95" fmla="*/ 29 h 38"/>
                  <a:gd name="T96" fmla="*/ 16 w 19"/>
                  <a:gd name="T97" fmla="*/ 33 h 38"/>
                  <a:gd name="T98" fmla="*/ 14 w 19"/>
                  <a:gd name="T99" fmla="*/ 36 h 38"/>
                  <a:gd name="T100" fmla="*/ 14 w 19"/>
                  <a:gd name="T101" fmla="*/ 36 h 38"/>
                  <a:gd name="T102" fmla="*/ 11 w 19"/>
                  <a:gd name="T103" fmla="*/ 37 h 38"/>
                  <a:gd name="T104" fmla="*/ 10 w 19"/>
                  <a:gd name="T105" fmla="*/ 36 h 38"/>
                  <a:gd name="T106" fmla="*/ 10 w 19"/>
                  <a:gd name="T107" fmla="*/ 3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8">
                    <a:moveTo>
                      <a:pt x="3" y="0"/>
                    </a:moveTo>
                    <a:lnTo>
                      <a:pt x="3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3" y="32"/>
                    </a:lnTo>
                    <a:lnTo>
                      <a:pt x="5" y="36"/>
                    </a:lnTo>
                    <a:lnTo>
                      <a:pt x="8" y="37"/>
                    </a:lnTo>
                    <a:lnTo>
                      <a:pt x="8" y="37"/>
                    </a:lnTo>
                    <a:lnTo>
                      <a:pt x="11" y="38"/>
                    </a:lnTo>
                    <a:lnTo>
                      <a:pt x="14" y="37"/>
                    </a:lnTo>
                    <a:lnTo>
                      <a:pt x="14" y="37"/>
                    </a:lnTo>
                    <a:lnTo>
                      <a:pt x="18" y="34"/>
                    </a:lnTo>
                    <a:lnTo>
                      <a:pt x="19" y="29"/>
                    </a:lnTo>
                    <a:lnTo>
                      <a:pt x="19" y="14"/>
                    </a:lnTo>
                    <a:lnTo>
                      <a:pt x="19" y="14"/>
                    </a:lnTo>
                    <a:lnTo>
                      <a:pt x="18" y="10"/>
                    </a:lnTo>
                    <a:lnTo>
                      <a:pt x="16" y="5"/>
                    </a:lnTo>
                    <a:lnTo>
                      <a:pt x="13" y="3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  <a:moveTo>
                      <a:pt x="10" y="36"/>
                    </a:moveTo>
                    <a:lnTo>
                      <a:pt x="10" y="36"/>
                    </a:lnTo>
                    <a:lnTo>
                      <a:pt x="6" y="34"/>
                    </a:lnTo>
                    <a:lnTo>
                      <a:pt x="5" y="32"/>
                    </a:lnTo>
                    <a:lnTo>
                      <a:pt x="3" y="28"/>
                    </a:lnTo>
                    <a:lnTo>
                      <a:pt x="2" y="2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3" y="4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6" y="1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1" y="4"/>
                    </a:lnTo>
                    <a:lnTo>
                      <a:pt x="14" y="6"/>
                    </a:lnTo>
                    <a:lnTo>
                      <a:pt x="16" y="10"/>
                    </a:lnTo>
                    <a:lnTo>
                      <a:pt x="16" y="14"/>
                    </a:lnTo>
                    <a:lnTo>
                      <a:pt x="16" y="29"/>
                    </a:lnTo>
                    <a:lnTo>
                      <a:pt x="16" y="29"/>
                    </a:lnTo>
                    <a:lnTo>
                      <a:pt x="16" y="33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1" y="37"/>
                    </a:lnTo>
                    <a:lnTo>
                      <a:pt x="10" y="36"/>
                    </a:lnTo>
                    <a:lnTo>
                      <a:pt x="10" y="36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5" name="Freeform 560"/>
              <p:cNvSpPr>
                <a:spLocks/>
              </p:cNvSpPr>
              <p:nvPr/>
            </p:nvSpPr>
            <p:spPr bwMode="auto">
              <a:xfrm>
                <a:off x="1041400" y="2622550"/>
                <a:ext cx="23813" cy="49213"/>
              </a:xfrm>
              <a:custGeom>
                <a:avLst/>
                <a:gdLst>
                  <a:gd name="T0" fmla="*/ 7 w 15"/>
                  <a:gd name="T1" fmla="*/ 0 h 31"/>
                  <a:gd name="T2" fmla="*/ 7 w 15"/>
                  <a:gd name="T3" fmla="*/ 0 h 31"/>
                  <a:gd name="T4" fmla="*/ 7 w 15"/>
                  <a:gd name="T5" fmla="*/ 0 h 31"/>
                  <a:gd name="T6" fmla="*/ 4 w 15"/>
                  <a:gd name="T7" fmla="*/ 0 h 31"/>
                  <a:gd name="T8" fmla="*/ 2 w 15"/>
                  <a:gd name="T9" fmla="*/ 1 h 31"/>
                  <a:gd name="T10" fmla="*/ 0 w 15"/>
                  <a:gd name="T11" fmla="*/ 2 h 31"/>
                  <a:gd name="T12" fmla="*/ 0 w 15"/>
                  <a:gd name="T13" fmla="*/ 6 h 31"/>
                  <a:gd name="T14" fmla="*/ 0 w 15"/>
                  <a:gd name="T15" fmla="*/ 19 h 31"/>
                  <a:gd name="T16" fmla="*/ 0 w 15"/>
                  <a:gd name="T17" fmla="*/ 19 h 31"/>
                  <a:gd name="T18" fmla="*/ 0 w 15"/>
                  <a:gd name="T19" fmla="*/ 23 h 31"/>
                  <a:gd name="T20" fmla="*/ 2 w 15"/>
                  <a:gd name="T21" fmla="*/ 25 h 31"/>
                  <a:gd name="T22" fmla="*/ 4 w 15"/>
                  <a:gd name="T23" fmla="*/ 28 h 31"/>
                  <a:gd name="T24" fmla="*/ 7 w 15"/>
                  <a:gd name="T25" fmla="*/ 31 h 31"/>
                  <a:gd name="T26" fmla="*/ 7 w 15"/>
                  <a:gd name="T27" fmla="*/ 31 h 31"/>
                  <a:gd name="T28" fmla="*/ 7 w 15"/>
                  <a:gd name="T29" fmla="*/ 31 h 31"/>
                  <a:gd name="T30" fmla="*/ 10 w 15"/>
                  <a:gd name="T31" fmla="*/ 31 h 31"/>
                  <a:gd name="T32" fmla="*/ 12 w 15"/>
                  <a:gd name="T33" fmla="*/ 29 h 31"/>
                  <a:gd name="T34" fmla="*/ 13 w 15"/>
                  <a:gd name="T35" fmla="*/ 27 h 31"/>
                  <a:gd name="T36" fmla="*/ 15 w 15"/>
                  <a:gd name="T37" fmla="*/ 24 h 31"/>
                  <a:gd name="T38" fmla="*/ 15 w 15"/>
                  <a:gd name="T39" fmla="*/ 11 h 31"/>
                  <a:gd name="T40" fmla="*/ 15 w 15"/>
                  <a:gd name="T41" fmla="*/ 11 h 31"/>
                  <a:gd name="T42" fmla="*/ 13 w 15"/>
                  <a:gd name="T43" fmla="*/ 8 h 31"/>
                  <a:gd name="T44" fmla="*/ 12 w 15"/>
                  <a:gd name="T45" fmla="*/ 4 h 31"/>
                  <a:gd name="T46" fmla="*/ 10 w 15"/>
                  <a:gd name="T47" fmla="*/ 1 h 31"/>
                  <a:gd name="T48" fmla="*/ 7 w 15"/>
                  <a:gd name="T49" fmla="*/ 0 h 31"/>
                  <a:gd name="T50" fmla="*/ 7 w 15"/>
                  <a:gd name="T5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" h="31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2" y="25"/>
                    </a:lnTo>
                    <a:lnTo>
                      <a:pt x="4" y="28"/>
                    </a:lnTo>
                    <a:lnTo>
                      <a:pt x="7" y="31"/>
                    </a:lnTo>
                    <a:lnTo>
                      <a:pt x="7" y="31"/>
                    </a:lnTo>
                    <a:lnTo>
                      <a:pt x="7" y="31"/>
                    </a:lnTo>
                    <a:lnTo>
                      <a:pt x="10" y="31"/>
                    </a:lnTo>
                    <a:lnTo>
                      <a:pt x="12" y="29"/>
                    </a:lnTo>
                    <a:lnTo>
                      <a:pt x="13" y="27"/>
                    </a:lnTo>
                    <a:lnTo>
                      <a:pt x="15" y="24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3" y="8"/>
                    </a:lnTo>
                    <a:lnTo>
                      <a:pt x="12" y="4"/>
                    </a:lnTo>
                    <a:lnTo>
                      <a:pt x="10" y="1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6" name="Freeform 561"/>
              <p:cNvSpPr>
                <a:spLocks noEditPoints="1"/>
              </p:cNvSpPr>
              <p:nvPr/>
            </p:nvSpPr>
            <p:spPr bwMode="auto">
              <a:xfrm>
                <a:off x="1039813" y="2620963"/>
                <a:ext cx="25400" cy="52388"/>
              </a:xfrm>
              <a:custGeom>
                <a:avLst/>
                <a:gdLst>
                  <a:gd name="T0" fmla="*/ 3 w 16"/>
                  <a:gd name="T1" fmla="*/ 1 h 33"/>
                  <a:gd name="T2" fmla="*/ 3 w 16"/>
                  <a:gd name="T3" fmla="*/ 1 h 33"/>
                  <a:gd name="T4" fmla="*/ 0 w 16"/>
                  <a:gd name="T5" fmla="*/ 3 h 33"/>
                  <a:gd name="T6" fmla="*/ 0 w 16"/>
                  <a:gd name="T7" fmla="*/ 7 h 33"/>
                  <a:gd name="T8" fmla="*/ 0 w 16"/>
                  <a:gd name="T9" fmla="*/ 20 h 33"/>
                  <a:gd name="T10" fmla="*/ 0 w 16"/>
                  <a:gd name="T11" fmla="*/ 20 h 33"/>
                  <a:gd name="T12" fmla="*/ 0 w 16"/>
                  <a:gd name="T13" fmla="*/ 24 h 33"/>
                  <a:gd name="T14" fmla="*/ 1 w 16"/>
                  <a:gd name="T15" fmla="*/ 28 h 33"/>
                  <a:gd name="T16" fmla="*/ 5 w 16"/>
                  <a:gd name="T17" fmla="*/ 30 h 33"/>
                  <a:gd name="T18" fmla="*/ 8 w 16"/>
                  <a:gd name="T19" fmla="*/ 32 h 33"/>
                  <a:gd name="T20" fmla="*/ 8 w 16"/>
                  <a:gd name="T21" fmla="*/ 32 h 33"/>
                  <a:gd name="T22" fmla="*/ 11 w 16"/>
                  <a:gd name="T23" fmla="*/ 33 h 33"/>
                  <a:gd name="T24" fmla="*/ 13 w 16"/>
                  <a:gd name="T25" fmla="*/ 32 h 33"/>
                  <a:gd name="T26" fmla="*/ 13 w 16"/>
                  <a:gd name="T27" fmla="*/ 32 h 33"/>
                  <a:gd name="T28" fmla="*/ 16 w 16"/>
                  <a:gd name="T29" fmla="*/ 29 h 33"/>
                  <a:gd name="T30" fmla="*/ 16 w 16"/>
                  <a:gd name="T31" fmla="*/ 25 h 33"/>
                  <a:gd name="T32" fmla="*/ 16 w 16"/>
                  <a:gd name="T33" fmla="*/ 12 h 33"/>
                  <a:gd name="T34" fmla="*/ 16 w 16"/>
                  <a:gd name="T35" fmla="*/ 12 h 33"/>
                  <a:gd name="T36" fmla="*/ 16 w 16"/>
                  <a:gd name="T37" fmla="*/ 9 h 33"/>
                  <a:gd name="T38" fmla="*/ 14 w 16"/>
                  <a:gd name="T39" fmla="*/ 5 h 33"/>
                  <a:gd name="T40" fmla="*/ 11 w 16"/>
                  <a:gd name="T41" fmla="*/ 2 h 33"/>
                  <a:gd name="T42" fmla="*/ 8 w 16"/>
                  <a:gd name="T43" fmla="*/ 1 h 33"/>
                  <a:gd name="T44" fmla="*/ 8 w 16"/>
                  <a:gd name="T45" fmla="*/ 0 h 33"/>
                  <a:gd name="T46" fmla="*/ 8 w 16"/>
                  <a:gd name="T47" fmla="*/ 0 h 33"/>
                  <a:gd name="T48" fmla="*/ 6 w 16"/>
                  <a:gd name="T49" fmla="*/ 0 h 33"/>
                  <a:gd name="T50" fmla="*/ 3 w 16"/>
                  <a:gd name="T51" fmla="*/ 1 h 33"/>
                  <a:gd name="T52" fmla="*/ 3 w 16"/>
                  <a:gd name="T53" fmla="*/ 1 h 33"/>
                  <a:gd name="T54" fmla="*/ 8 w 16"/>
                  <a:gd name="T55" fmla="*/ 30 h 33"/>
                  <a:gd name="T56" fmla="*/ 8 w 16"/>
                  <a:gd name="T57" fmla="*/ 30 h 33"/>
                  <a:gd name="T58" fmla="*/ 6 w 16"/>
                  <a:gd name="T59" fmla="*/ 29 h 33"/>
                  <a:gd name="T60" fmla="*/ 3 w 16"/>
                  <a:gd name="T61" fmla="*/ 26 h 33"/>
                  <a:gd name="T62" fmla="*/ 1 w 16"/>
                  <a:gd name="T63" fmla="*/ 24 h 33"/>
                  <a:gd name="T64" fmla="*/ 1 w 16"/>
                  <a:gd name="T65" fmla="*/ 20 h 33"/>
                  <a:gd name="T66" fmla="*/ 1 w 16"/>
                  <a:gd name="T67" fmla="*/ 7 h 33"/>
                  <a:gd name="T68" fmla="*/ 1 w 16"/>
                  <a:gd name="T69" fmla="*/ 7 h 33"/>
                  <a:gd name="T70" fmla="*/ 3 w 16"/>
                  <a:gd name="T71" fmla="*/ 3 h 33"/>
                  <a:gd name="T72" fmla="*/ 5 w 16"/>
                  <a:gd name="T73" fmla="*/ 2 h 33"/>
                  <a:gd name="T74" fmla="*/ 5 w 16"/>
                  <a:gd name="T75" fmla="*/ 2 h 33"/>
                  <a:gd name="T76" fmla="*/ 8 w 16"/>
                  <a:gd name="T77" fmla="*/ 2 h 33"/>
                  <a:gd name="T78" fmla="*/ 8 w 16"/>
                  <a:gd name="T79" fmla="*/ 2 h 33"/>
                  <a:gd name="T80" fmla="*/ 8 w 16"/>
                  <a:gd name="T81" fmla="*/ 2 h 33"/>
                  <a:gd name="T82" fmla="*/ 9 w 16"/>
                  <a:gd name="T83" fmla="*/ 3 h 33"/>
                  <a:gd name="T84" fmla="*/ 13 w 16"/>
                  <a:gd name="T85" fmla="*/ 6 h 33"/>
                  <a:gd name="T86" fmla="*/ 14 w 16"/>
                  <a:gd name="T87" fmla="*/ 9 h 33"/>
                  <a:gd name="T88" fmla="*/ 14 w 16"/>
                  <a:gd name="T89" fmla="*/ 12 h 33"/>
                  <a:gd name="T90" fmla="*/ 14 w 16"/>
                  <a:gd name="T91" fmla="*/ 25 h 33"/>
                  <a:gd name="T92" fmla="*/ 14 w 16"/>
                  <a:gd name="T93" fmla="*/ 25 h 33"/>
                  <a:gd name="T94" fmla="*/ 14 w 16"/>
                  <a:gd name="T95" fmla="*/ 29 h 33"/>
                  <a:gd name="T96" fmla="*/ 11 w 16"/>
                  <a:gd name="T97" fmla="*/ 30 h 33"/>
                  <a:gd name="T98" fmla="*/ 11 w 16"/>
                  <a:gd name="T99" fmla="*/ 30 h 33"/>
                  <a:gd name="T100" fmla="*/ 8 w 16"/>
                  <a:gd name="T101" fmla="*/ 30 h 33"/>
                  <a:gd name="T102" fmla="*/ 8 w 16"/>
                  <a:gd name="T103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6" h="33">
                    <a:moveTo>
                      <a:pt x="3" y="1"/>
                    </a:moveTo>
                    <a:lnTo>
                      <a:pt x="3" y="1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4"/>
                    </a:lnTo>
                    <a:lnTo>
                      <a:pt x="1" y="28"/>
                    </a:lnTo>
                    <a:lnTo>
                      <a:pt x="5" y="30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11" y="33"/>
                    </a:lnTo>
                    <a:lnTo>
                      <a:pt x="13" y="32"/>
                    </a:lnTo>
                    <a:lnTo>
                      <a:pt x="13" y="32"/>
                    </a:lnTo>
                    <a:lnTo>
                      <a:pt x="16" y="29"/>
                    </a:lnTo>
                    <a:lnTo>
                      <a:pt x="16" y="25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4" y="5"/>
                    </a:lnTo>
                    <a:lnTo>
                      <a:pt x="11" y="2"/>
                    </a:lnTo>
                    <a:lnTo>
                      <a:pt x="8" y="1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3" y="1"/>
                    </a:lnTo>
                    <a:close/>
                    <a:moveTo>
                      <a:pt x="8" y="30"/>
                    </a:moveTo>
                    <a:lnTo>
                      <a:pt x="8" y="30"/>
                    </a:lnTo>
                    <a:lnTo>
                      <a:pt x="6" y="29"/>
                    </a:lnTo>
                    <a:lnTo>
                      <a:pt x="3" y="26"/>
                    </a:lnTo>
                    <a:lnTo>
                      <a:pt x="1" y="24"/>
                    </a:lnTo>
                    <a:lnTo>
                      <a:pt x="1" y="20"/>
                    </a:lnTo>
                    <a:lnTo>
                      <a:pt x="1" y="7"/>
                    </a:lnTo>
                    <a:lnTo>
                      <a:pt x="1" y="7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9" y="3"/>
                    </a:lnTo>
                    <a:lnTo>
                      <a:pt x="13" y="6"/>
                    </a:lnTo>
                    <a:lnTo>
                      <a:pt x="14" y="9"/>
                    </a:lnTo>
                    <a:lnTo>
                      <a:pt x="14" y="12"/>
                    </a:lnTo>
                    <a:lnTo>
                      <a:pt x="14" y="25"/>
                    </a:lnTo>
                    <a:lnTo>
                      <a:pt x="14" y="25"/>
                    </a:lnTo>
                    <a:lnTo>
                      <a:pt x="14" y="29"/>
                    </a:lnTo>
                    <a:lnTo>
                      <a:pt x="11" y="30"/>
                    </a:lnTo>
                    <a:lnTo>
                      <a:pt x="11" y="30"/>
                    </a:lnTo>
                    <a:lnTo>
                      <a:pt x="8" y="30"/>
                    </a:lnTo>
                    <a:lnTo>
                      <a:pt x="8" y="3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7" name="Freeform 562"/>
              <p:cNvSpPr>
                <a:spLocks/>
              </p:cNvSpPr>
              <p:nvPr/>
            </p:nvSpPr>
            <p:spPr bwMode="auto">
              <a:xfrm>
                <a:off x="981075" y="2155825"/>
                <a:ext cx="174625" cy="96838"/>
              </a:xfrm>
              <a:custGeom>
                <a:avLst/>
                <a:gdLst>
                  <a:gd name="T0" fmla="*/ 4 w 110"/>
                  <a:gd name="T1" fmla="*/ 61 h 61"/>
                  <a:gd name="T2" fmla="*/ 110 w 110"/>
                  <a:gd name="T3" fmla="*/ 36 h 61"/>
                  <a:gd name="T4" fmla="*/ 110 w 110"/>
                  <a:gd name="T5" fmla="*/ 36 h 61"/>
                  <a:gd name="T6" fmla="*/ 105 w 110"/>
                  <a:gd name="T7" fmla="*/ 27 h 61"/>
                  <a:gd name="T8" fmla="*/ 99 w 110"/>
                  <a:gd name="T9" fmla="*/ 19 h 61"/>
                  <a:gd name="T10" fmla="*/ 88 w 110"/>
                  <a:gd name="T11" fmla="*/ 10 h 61"/>
                  <a:gd name="T12" fmla="*/ 81 w 110"/>
                  <a:gd name="T13" fmla="*/ 6 h 61"/>
                  <a:gd name="T14" fmla="*/ 73 w 110"/>
                  <a:gd name="T15" fmla="*/ 4 h 61"/>
                  <a:gd name="T16" fmla="*/ 65 w 110"/>
                  <a:gd name="T17" fmla="*/ 1 h 61"/>
                  <a:gd name="T18" fmla="*/ 56 w 110"/>
                  <a:gd name="T19" fmla="*/ 0 h 61"/>
                  <a:gd name="T20" fmla="*/ 45 w 110"/>
                  <a:gd name="T21" fmla="*/ 0 h 61"/>
                  <a:gd name="T22" fmla="*/ 32 w 110"/>
                  <a:gd name="T23" fmla="*/ 3 h 61"/>
                  <a:gd name="T24" fmla="*/ 19 w 110"/>
                  <a:gd name="T25" fmla="*/ 5 h 61"/>
                  <a:gd name="T26" fmla="*/ 4 w 110"/>
                  <a:gd name="T27" fmla="*/ 12 h 61"/>
                  <a:gd name="T28" fmla="*/ 4 w 110"/>
                  <a:gd name="T29" fmla="*/ 12 h 61"/>
                  <a:gd name="T30" fmla="*/ 4 w 110"/>
                  <a:gd name="T31" fmla="*/ 14 h 61"/>
                  <a:gd name="T32" fmla="*/ 0 w 110"/>
                  <a:gd name="T33" fmla="*/ 24 h 61"/>
                  <a:gd name="T34" fmla="*/ 0 w 110"/>
                  <a:gd name="T35" fmla="*/ 41 h 61"/>
                  <a:gd name="T36" fmla="*/ 0 w 110"/>
                  <a:gd name="T37" fmla="*/ 51 h 61"/>
                  <a:gd name="T38" fmla="*/ 4 w 110"/>
                  <a:gd name="T39" fmla="*/ 61 h 61"/>
                  <a:gd name="T40" fmla="*/ 4 w 110"/>
                  <a:gd name="T4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0" h="61">
                    <a:moveTo>
                      <a:pt x="4" y="61"/>
                    </a:moveTo>
                    <a:lnTo>
                      <a:pt x="110" y="36"/>
                    </a:lnTo>
                    <a:lnTo>
                      <a:pt x="110" y="36"/>
                    </a:lnTo>
                    <a:lnTo>
                      <a:pt x="105" y="27"/>
                    </a:lnTo>
                    <a:lnTo>
                      <a:pt x="99" y="19"/>
                    </a:lnTo>
                    <a:lnTo>
                      <a:pt x="88" y="10"/>
                    </a:lnTo>
                    <a:lnTo>
                      <a:pt x="81" y="6"/>
                    </a:lnTo>
                    <a:lnTo>
                      <a:pt x="73" y="4"/>
                    </a:lnTo>
                    <a:lnTo>
                      <a:pt x="65" y="1"/>
                    </a:lnTo>
                    <a:lnTo>
                      <a:pt x="56" y="0"/>
                    </a:lnTo>
                    <a:lnTo>
                      <a:pt x="45" y="0"/>
                    </a:lnTo>
                    <a:lnTo>
                      <a:pt x="32" y="3"/>
                    </a:lnTo>
                    <a:lnTo>
                      <a:pt x="19" y="5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4" y="14"/>
                    </a:lnTo>
                    <a:lnTo>
                      <a:pt x="0" y="24"/>
                    </a:lnTo>
                    <a:lnTo>
                      <a:pt x="0" y="41"/>
                    </a:lnTo>
                    <a:lnTo>
                      <a:pt x="0" y="51"/>
                    </a:lnTo>
                    <a:lnTo>
                      <a:pt x="4" y="61"/>
                    </a:lnTo>
                    <a:lnTo>
                      <a:pt x="4" y="61"/>
                    </a:lnTo>
                    <a:close/>
                  </a:path>
                </a:pathLst>
              </a:custGeom>
              <a:solidFill>
                <a:srgbClr val="FF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8" name="Freeform 563"/>
              <p:cNvSpPr>
                <a:spLocks/>
              </p:cNvSpPr>
              <p:nvPr/>
            </p:nvSpPr>
            <p:spPr bwMode="auto">
              <a:xfrm>
                <a:off x="969963" y="2138363"/>
                <a:ext cx="174625" cy="127000"/>
              </a:xfrm>
              <a:custGeom>
                <a:avLst/>
                <a:gdLst>
                  <a:gd name="T0" fmla="*/ 4 w 110"/>
                  <a:gd name="T1" fmla="*/ 80 h 80"/>
                  <a:gd name="T2" fmla="*/ 4 w 110"/>
                  <a:gd name="T3" fmla="*/ 80 h 80"/>
                  <a:gd name="T4" fmla="*/ 1 w 110"/>
                  <a:gd name="T5" fmla="*/ 67 h 80"/>
                  <a:gd name="T6" fmla="*/ 0 w 110"/>
                  <a:gd name="T7" fmla="*/ 56 h 80"/>
                  <a:gd name="T8" fmla="*/ 0 w 110"/>
                  <a:gd name="T9" fmla="*/ 43 h 80"/>
                  <a:gd name="T10" fmla="*/ 3 w 110"/>
                  <a:gd name="T11" fmla="*/ 29 h 80"/>
                  <a:gd name="T12" fmla="*/ 4 w 110"/>
                  <a:gd name="T13" fmla="*/ 23 h 80"/>
                  <a:gd name="T14" fmla="*/ 7 w 110"/>
                  <a:gd name="T15" fmla="*/ 16 h 80"/>
                  <a:gd name="T16" fmla="*/ 12 w 110"/>
                  <a:gd name="T17" fmla="*/ 11 h 80"/>
                  <a:gd name="T18" fmla="*/ 17 w 110"/>
                  <a:gd name="T19" fmla="*/ 7 h 80"/>
                  <a:gd name="T20" fmla="*/ 23 w 110"/>
                  <a:gd name="T21" fmla="*/ 3 h 80"/>
                  <a:gd name="T22" fmla="*/ 31 w 110"/>
                  <a:gd name="T23" fmla="*/ 1 h 80"/>
                  <a:gd name="T24" fmla="*/ 31 w 110"/>
                  <a:gd name="T25" fmla="*/ 1 h 80"/>
                  <a:gd name="T26" fmla="*/ 41 w 110"/>
                  <a:gd name="T27" fmla="*/ 0 h 80"/>
                  <a:gd name="T28" fmla="*/ 49 w 110"/>
                  <a:gd name="T29" fmla="*/ 1 h 80"/>
                  <a:gd name="T30" fmla="*/ 55 w 110"/>
                  <a:gd name="T31" fmla="*/ 3 h 80"/>
                  <a:gd name="T32" fmla="*/ 63 w 110"/>
                  <a:gd name="T33" fmla="*/ 6 h 80"/>
                  <a:gd name="T34" fmla="*/ 74 w 110"/>
                  <a:gd name="T35" fmla="*/ 12 h 80"/>
                  <a:gd name="T36" fmla="*/ 79 w 110"/>
                  <a:gd name="T37" fmla="*/ 14 h 80"/>
                  <a:gd name="T38" fmla="*/ 83 w 110"/>
                  <a:gd name="T39" fmla="*/ 14 h 80"/>
                  <a:gd name="T40" fmla="*/ 83 w 110"/>
                  <a:gd name="T41" fmla="*/ 14 h 80"/>
                  <a:gd name="T42" fmla="*/ 91 w 110"/>
                  <a:gd name="T43" fmla="*/ 12 h 80"/>
                  <a:gd name="T44" fmla="*/ 99 w 110"/>
                  <a:gd name="T45" fmla="*/ 14 h 80"/>
                  <a:gd name="T46" fmla="*/ 106 w 110"/>
                  <a:gd name="T47" fmla="*/ 16 h 80"/>
                  <a:gd name="T48" fmla="*/ 110 w 110"/>
                  <a:gd name="T49" fmla="*/ 20 h 80"/>
                  <a:gd name="T50" fmla="*/ 110 w 110"/>
                  <a:gd name="T51" fmla="*/ 24 h 80"/>
                  <a:gd name="T52" fmla="*/ 110 w 110"/>
                  <a:gd name="T53" fmla="*/ 25 h 80"/>
                  <a:gd name="T54" fmla="*/ 107 w 110"/>
                  <a:gd name="T55" fmla="*/ 26 h 80"/>
                  <a:gd name="T56" fmla="*/ 99 w 110"/>
                  <a:gd name="T57" fmla="*/ 29 h 80"/>
                  <a:gd name="T58" fmla="*/ 88 w 110"/>
                  <a:gd name="T59" fmla="*/ 29 h 80"/>
                  <a:gd name="T60" fmla="*/ 88 w 110"/>
                  <a:gd name="T61" fmla="*/ 29 h 80"/>
                  <a:gd name="T62" fmla="*/ 79 w 110"/>
                  <a:gd name="T63" fmla="*/ 26 h 80"/>
                  <a:gd name="T64" fmla="*/ 68 w 110"/>
                  <a:gd name="T65" fmla="*/ 23 h 80"/>
                  <a:gd name="T66" fmla="*/ 58 w 110"/>
                  <a:gd name="T67" fmla="*/ 20 h 80"/>
                  <a:gd name="T68" fmla="*/ 49 w 110"/>
                  <a:gd name="T69" fmla="*/ 17 h 80"/>
                  <a:gd name="T70" fmla="*/ 41 w 110"/>
                  <a:gd name="T71" fmla="*/ 16 h 80"/>
                  <a:gd name="T72" fmla="*/ 36 w 110"/>
                  <a:gd name="T73" fmla="*/ 17 h 80"/>
                  <a:gd name="T74" fmla="*/ 31 w 110"/>
                  <a:gd name="T75" fmla="*/ 19 h 80"/>
                  <a:gd name="T76" fmla="*/ 26 w 110"/>
                  <a:gd name="T77" fmla="*/ 21 h 80"/>
                  <a:gd name="T78" fmla="*/ 22 w 110"/>
                  <a:gd name="T79" fmla="*/ 25 h 80"/>
                  <a:gd name="T80" fmla="*/ 19 w 110"/>
                  <a:gd name="T81" fmla="*/ 31 h 80"/>
                  <a:gd name="T82" fmla="*/ 14 w 110"/>
                  <a:gd name="T83" fmla="*/ 38 h 80"/>
                  <a:gd name="T84" fmla="*/ 14 w 110"/>
                  <a:gd name="T85" fmla="*/ 38 h 80"/>
                  <a:gd name="T86" fmla="*/ 11 w 110"/>
                  <a:gd name="T87" fmla="*/ 46 h 80"/>
                  <a:gd name="T88" fmla="*/ 7 w 110"/>
                  <a:gd name="T89" fmla="*/ 53 h 80"/>
                  <a:gd name="T90" fmla="*/ 4 w 110"/>
                  <a:gd name="T91" fmla="*/ 66 h 80"/>
                  <a:gd name="T92" fmla="*/ 4 w 110"/>
                  <a:gd name="T93" fmla="*/ 79 h 80"/>
                  <a:gd name="T94" fmla="*/ 4 w 110"/>
                  <a:gd name="T9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10" h="80">
                    <a:moveTo>
                      <a:pt x="4" y="80"/>
                    </a:moveTo>
                    <a:lnTo>
                      <a:pt x="4" y="80"/>
                    </a:lnTo>
                    <a:lnTo>
                      <a:pt x="1" y="67"/>
                    </a:lnTo>
                    <a:lnTo>
                      <a:pt x="0" y="56"/>
                    </a:lnTo>
                    <a:lnTo>
                      <a:pt x="0" y="43"/>
                    </a:lnTo>
                    <a:lnTo>
                      <a:pt x="3" y="29"/>
                    </a:lnTo>
                    <a:lnTo>
                      <a:pt x="4" y="23"/>
                    </a:lnTo>
                    <a:lnTo>
                      <a:pt x="7" y="16"/>
                    </a:lnTo>
                    <a:lnTo>
                      <a:pt x="12" y="11"/>
                    </a:lnTo>
                    <a:lnTo>
                      <a:pt x="17" y="7"/>
                    </a:lnTo>
                    <a:lnTo>
                      <a:pt x="23" y="3"/>
                    </a:lnTo>
                    <a:lnTo>
                      <a:pt x="31" y="1"/>
                    </a:lnTo>
                    <a:lnTo>
                      <a:pt x="31" y="1"/>
                    </a:lnTo>
                    <a:lnTo>
                      <a:pt x="41" y="0"/>
                    </a:lnTo>
                    <a:lnTo>
                      <a:pt x="49" y="1"/>
                    </a:lnTo>
                    <a:lnTo>
                      <a:pt x="55" y="3"/>
                    </a:lnTo>
                    <a:lnTo>
                      <a:pt x="63" y="6"/>
                    </a:lnTo>
                    <a:lnTo>
                      <a:pt x="74" y="12"/>
                    </a:lnTo>
                    <a:lnTo>
                      <a:pt x="79" y="14"/>
                    </a:lnTo>
                    <a:lnTo>
                      <a:pt x="83" y="14"/>
                    </a:lnTo>
                    <a:lnTo>
                      <a:pt x="83" y="14"/>
                    </a:lnTo>
                    <a:lnTo>
                      <a:pt x="91" y="12"/>
                    </a:lnTo>
                    <a:lnTo>
                      <a:pt x="99" y="14"/>
                    </a:lnTo>
                    <a:lnTo>
                      <a:pt x="106" y="16"/>
                    </a:lnTo>
                    <a:lnTo>
                      <a:pt x="110" y="20"/>
                    </a:lnTo>
                    <a:lnTo>
                      <a:pt x="110" y="24"/>
                    </a:lnTo>
                    <a:lnTo>
                      <a:pt x="110" y="25"/>
                    </a:lnTo>
                    <a:lnTo>
                      <a:pt x="107" y="26"/>
                    </a:lnTo>
                    <a:lnTo>
                      <a:pt x="99" y="29"/>
                    </a:lnTo>
                    <a:lnTo>
                      <a:pt x="88" y="29"/>
                    </a:lnTo>
                    <a:lnTo>
                      <a:pt x="88" y="29"/>
                    </a:lnTo>
                    <a:lnTo>
                      <a:pt x="79" y="26"/>
                    </a:lnTo>
                    <a:lnTo>
                      <a:pt x="68" y="23"/>
                    </a:lnTo>
                    <a:lnTo>
                      <a:pt x="58" y="20"/>
                    </a:lnTo>
                    <a:lnTo>
                      <a:pt x="49" y="17"/>
                    </a:lnTo>
                    <a:lnTo>
                      <a:pt x="41" y="16"/>
                    </a:lnTo>
                    <a:lnTo>
                      <a:pt x="36" y="17"/>
                    </a:lnTo>
                    <a:lnTo>
                      <a:pt x="31" y="19"/>
                    </a:lnTo>
                    <a:lnTo>
                      <a:pt x="26" y="21"/>
                    </a:lnTo>
                    <a:lnTo>
                      <a:pt x="22" y="25"/>
                    </a:lnTo>
                    <a:lnTo>
                      <a:pt x="19" y="31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11" y="46"/>
                    </a:lnTo>
                    <a:lnTo>
                      <a:pt x="7" y="53"/>
                    </a:lnTo>
                    <a:lnTo>
                      <a:pt x="4" y="66"/>
                    </a:lnTo>
                    <a:lnTo>
                      <a:pt x="4" y="79"/>
                    </a:lnTo>
                    <a:lnTo>
                      <a:pt x="4" y="80"/>
                    </a:lnTo>
                    <a:close/>
                  </a:path>
                </a:pathLst>
              </a:custGeom>
              <a:solidFill>
                <a:srgbClr val="FA46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9" name="Freeform 565"/>
              <p:cNvSpPr>
                <a:spLocks/>
              </p:cNvSpPr>
              <p:nvPr/>
            </p:nvSpPr>
            <p:spPr bwMode="auto">
              <a:xfrm>
                <a:off x="993775" y="2579688"/>
                <a:ext cx="84138" cy="50800"/>
              </a:xfrm>
              <a:custGeom>
                <a:avLst/>
                <a:gdLst>
                  <a:gd name="T0" fmla="*/ 53 w 53"/>
                  <a:gd name="T1" fmla="*/ 8 h 32"/>
                  <a:gd name="T2" fmla="*/ 53 w 53"/>
                  <a:gd name="T3" fmla="*/ 8 h 32"/>
                  <a:gd name="T4" fmla="*/ 45 w 53"/>
                  <a:gd name="T5" fmla="*/ 4 h 32"/>
                  <a:gd name="T6" fmla="*/ 38 w 53"/>
                  <a:gd name="T7" fmla="*/ 1 h 32"/>
                  <a:gd name="T8" fmla="*/ 29 w 53"/>
                  <a:gd name="T9" fmla="*/ 0 h 32"/>
                  <a:gd name="T10" fmla="*/ 26 w 53"/>
                  <a:gd name="T11" fmla="*/ 0 h 32"/>
                  <a:gd name="T12" fmla="*/ 21 w 53"/>
                  <a:gd name="T13" fmla="*/ 1 h 32"/>
                  <a:gd name="T14" fmla="*/ 16 w 53"/>
                  <a:gd name="T15" fmla="*/ 4 h 32"/>
                  <a:gd name="T16" fmla="*/ 11 w 53"/>
                  <a:gd name="T17" fmla="*/ 6 h 32"/>
                  <a:gd name="T18" fmla="*/ 8 w 53"/>
                  <a:gd name="T19" fmla="*/ 10 h 32"/>
                  <a:gd name="T20" fmla="*/ 5 w 53"/>
                  <a:gd name="T21" fmla="*/ 15 h 32"/>
                  <a:gd name="T22" fmla="*/ 2 w 53"/>
                  <a:gd name="T23" fmla="*/ 23 h 32"/>
                  <a:gd name="T24" fmla="*/ 0 w 53"/>
                  <a:gd name="T25" fmla="*/ 32 h 32"/>
                  <a:gd name="T26" fmla="*/ 0 w 53"/>
                  <a:gd name="T27" fmla="*/ 32 h 32"/>
                  <a:gd name="T28" fmla="*/ 4 w 53"/>
                  <a:gd name="T29" fmla="*/ 27 h 32"/>
                  <a:gd name="T30" fmla="*/ 7 w 53"/>
                  <a:gd name="T31" fmla="*/ 22 h 32"/>
                  <a:gd name="T32" fmla="*/ 13 w 53"/>
                  <a:gd name="T33" fmla="*/ 17 h 32"/>
                  <a:gd name="T34" fmla="*/ 19 w 53"/>
                  <a:gd name="T35" fmla="*/ 12 h 32"/>
                  <a:gd name="T36" fmla="*/ 29 w 53"/>
                  <a:gd name="T37" fmla="*/ 8 h 32"/>
                  <a:gd name="T38" fmla="*/ 40 w 53"/>
                  <a:gd name="T39" fmla="*/ 6 h 32"/>
                  <a:gd name="T40" fmla="*/ 46 w 53"/>
                  <a:gd name="T41" fmla="*/ 6 h 32"/>
                  <a:gd name="T42" fmla="*/ 53 w 53"/>
                  <a:gd name="T43" fmla="*/ 8 h 32"/>
                  <a:gd name="T44" fmla="*/ 53 w 53"/>
                  <a:gd name="T45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3" h="32">
                    <a:moveTo>
                      <a:pt x="53" y="8"/>
                    </a:moveTo>
                    <a:lnTo>
                      <a:pt x="53" y="8"/>
                    </a:lnTo>
                    <a:lnTo>
                      <a:pt x="45" y="4"/>
                    </a:lnTo>
                    <a:lnTo>
                      <a:pt x="38" y="1"/>
                    </a:lnTo>
                    <a:lnTo>
                      <a:pt x="29" y="0"/>
                    </a:lnTo>
                    <a:lnTo>
                      <a:pt x="26" y="0"/>
                    </a:lnTo>
                    <a:lnTo>
                      <a:pt x="21" y="1"/>
                    </a:lnTo>
                    <a:lnTo>
                      <a:pt x="16" y="4"/>
                    </a:lnTo>
                    <a:lnTo>
                      <a:pt x="11" y="6"/>
                    </a:lnTo>
                    <a:lnTo>
                      <a:pt x="8" y="10"/>
                    </a:lnTo>
                    <a:lnTo>
                      <a:pt x="5" y="15"/>
                    </a:lnTo>
                    <a:lnTo>
                      <a:pt x="2" y="23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4" y="27"/>
                    </a:lnTo>
                    <a:lnTo>
                      <a:pt x="7" y="22"/>
                    </a:lnTo>
                    <a:lnTo>
                      <a:pt x="13" y="17"/>
                    </a:lnTo>
                    <a:lnTo>
                      <a:pt x="19" y="12"/>
                    </a:lnTo>
                    <a:lnTo>
                      <a:pt x="29" y="8"/>
                    </a:lnTo>
                    <a:lnTo>
                      <a:pt x="40" y="6"/>
                    </a:lnTo>
                    <a:lnTo>
                      <a:pt x="46" y="6"/>
                    </a:lnTo>
                    <a:lnTo>
                      <a:pt x="53" y="8"/>
                    </a:lnTo>
                    <a:lnTo>
                      <a:pt x="53" y="8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0" name="Freeform 566"/>
              <p:cNvSpPr>
                <a:spLocks/>
              </p:cNvSpPr>
              <p:nvPr/>
            </p:nvSpPr>
            <p:spPr bwMode="auto">
              <a:xfrm>
                <a:off x="534988" y="2528888"/>
                <a:ext cx="109538" cy="103188"/>
              </a:xfrm>
              <a:custGeom>
                <a:avLst/>
                <a:gdLst>
                  <a:gd name="T0" fmla="*/ 0 w 69"/>
                  <a:gd name="T1" fmla="*/ 0 h 65"/>
                  <a:gd name="T2" fmla="*/ 0 w 69"/>
                  <a:gd name="T3" fmla="*/ 0 h 65"/>
                  <a:gd name="T4" fmla="*/ 0 w 69"/>
                  <a:gd name="T5" fmla="*/ 9 h 65"/>
                  <a:gd name="T6" fmla="*/ 1 w 69"/>
                  <a:gd name="T7" fmla="*/ 19 h 65"/>
                  <a:gd name="T8" fmla="*/ 4 w 69"/>
                  <a:gd name="T9" fmla="*/ 31 h 65"/>
                  <a:gd name="T10" fmla="*/ 8 w 69"/>
                  <a:gd name="T11" fmla="*/ 37 h 65"/>
                  <a:gd name="T12" fmla="*/ 12 w 69"/>
                  <a:gd name="T13" fmla="*/ 42 h 65"/>
                  <a:gd name="T14" fmla="*/ 19 w 69"/>
                  <a:gd name="T15" fmla="*/ 49 h 65"/>
                  <a:gd name="T16" fmla="*/ 25 w 69"/>
                  <a:gd name="T17" fmla="*/ 53 h 65"/>
                  <a:gd name="T18" fmla="*/ 33 w 69"/>
                  <a:gd name="T19" fmla="*/ 58 h 65"/>
                  <a:gd name="T20" fmla="*/ 44 w 69"/>
                  <a:gd name="T21" fmla="*/ 61 h 65"/>
                  <a:gd name="T22" fmla="*/ 55 w 69"/>
                  <a:gd name="T23" fmla="*/ 64 h 65"/>
                  <a:gd name="T24" fmla="*/ 69 w 69"/>
                  <a:gd name="T25" fmla="*/ 65 h 65"/>
                  <a:gd name="T26" fmla="*/ 69 w 69"/>
                  <a:gd name="T27" fmla="*/ 65 h 65"/>
                  <a:gd name="T28" fmla="*/ 60 w 69"/>
                  <a:gd name="T29" fmla="*/ 60 h 65"/>
                  <a:gd name="T30" fmla="*/ 50 w 69"/>
                  <a:gd name="T31" fmla="*/ 55 h 65"/>
                  <a:gd name="T32" fmla="*/ 38 w 69"/>
                  <a:gd name="T33" fmla="*/ 47 h 65"/>
                  <a:gd name="T34" fmla="*/ 27 w 69"/>
                  <a:gd name="T35" fmla="*/ 38 h 65"/>
                  <a:gd name="T36" fmla="*/ 15 w 69"/>
                  <a:gd name="T37" fmla="*/ 27 h 65"/>
                  <a:gd name="T38" fmla="*/ 6 w 69"/>
                  <a:gd name="T39" fmla="*/ 14 h 65"/>
                  <a:gd name="T40" fmla="*/ 1 w 69"/>
                  <a:gd name="T41" fmla="*/ 8 h 65"/>
                  <a:gd name="T42" fmla="*/ 0 w 69"/>
                  <a:gd name="T43" fmla="*/ 0 h 65"/>
                  <a:gd name="T44" fmla="*/ 0 w 69"/>
                  <a:gd name="T4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9" h="6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1" y="19"/>
                    </a:lnTo>
                    <a:lnTo>
                      <a:pt x="4" y="31"/>
                    </a:lnTo>
                    <a:lnTo>
                      <a:pt x="8" y="37"/>
                    </a:lnTo>
                    <a:lnTo>
                      <a:pt x="12" y="42"/>
                    </a:lnTo>
                    <a:lnTo>
                      <a:pt x="19" y="49"/>
                    </a:lnTo>
                    <a:lnTo>
                      <a:pt x="25" y="53"/>
                    </a:lnTo>
                    <a:lnTo>
                      <a:pt x="33" y="58"/>
                    </a:lnTo>
                    <a:lnTo>
                      <a:pt x="44" y="61"/>
                    </a:lnTo>
                    <a:lnTo>
                      <a:pt x="55" y="64"/>
                    </a:lnTo>
                    <a:lnTo>
                      <a:pt x="69" y="65"/>
                    </a:lnTo>
                    <a:lnTo>
                      <a:pt x="69" y="65"/>
                    </a:lnTo>
                    <a:lnTo>
                      <a:pt x="60" y="60"/>
                    </a:lnTo>
                    <a:lnTo>
                      <a:pt x="50" y="55"/>
                    </a:lnTo>
                    <a:lnTo>
                      <a:pt x="38" y="47"/>
                    </a:lnTo>
                    <a:lnTo>
                      <a:pt x="27" y="38"/>
                    </a:lnTo>
                    <a:lnTo>
                      <a:pt x="15" y="27"/>
                    </a:lnTo>
                    <a:lnTo>
                      <a:pt x="6" y="14"/>
                    </a:lnTo>
                    <a:lnTo>
                      <a:pt x="1" y="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1" name="Freeform 567"/>
              <p:cNvSpPr>
                <a:spLocks/>
              </p:cNvSpPr>
              <p:nvPr/>
            </p:nvSpPr>
            <p:spPr bwMode="auto">
              <a:xfrm>
                <a:off x="812800" y="2673350"/>
                <a:ext cx="88900" cy="9525"/>
              </a:xfrm>
              <a:custGeom>
                <a:avLst/>
                <a:gdLst>
                  <a:gd name="T0" fmla="*/ 0 w 56"/>
                  <a:gd name="T1" fmla="*/ 2 h 6"/>
                  <a:gd name="T2" fmla="*/ 0 w 56"/>
                  <a:gd name="T3" fmla="*/ 2 h 6"/>
                  <a:gd name="T4" fmla="*/ 5 w 56"/>
                  <a:gd name="T5" fmla="*/ 4 h 6"/>
                  <a:gd name="T6" fmla="*/ 18 w 56"/>
                  <a:gd name="T7" fmla="*/ 6 h 6"/>
                  <a:gd name="T8" fmla="*/ 27 w 56"/>
                  <a:gd name="T9" fmla="*/ 6 h 6"/>
                  <a:gd name="T10" fmla="*/ 37 w 56"/>
                  <a:gd name="T11" fmla="*/ 6 h 6"/>
                  <a:gd name="T12" fmla="*/ 46 w 56"/>
                  <a:gd name="T13" fmla="*/ 4 h 6"/>
                  <a:gd name="T14" fmla="*/ 56 w 56"/>
                  <a:gd name="T15" fmla="*/ 0 h 6"/>
                  <a:gd name="T16" fmla="*/ 56 w 56"/>
                  <a:gd name="T17" fmla="*/ 0 h 6"/>
                  <a:gd name="T18" fmla="*/ 35 w 56"/>
                  <a:gd name="T19" fmla="*/ 1 h 6"/>
                  <a:gd name="T20" fmla="*/ 18 w 56"/>
                  <a:gd name="T21" fmla="*/ 2 h 6"/>
                  <a:gd name="T22" fmla="*/ 0 w 56"/>
                  <a:gd name="T23" fmla="*/ 2 h 6"/>
                  <a:gd name="T24" fmla="*/ 0 w 56"/>
                  <a:gd name="T2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6">
                    <a:moveTo>
                      <a:pt x="0" y="2"/>
                    </a:moveTo>
                    <a:lnTo>
                      <a:pt x="0" y="2"/>
                    </a:lnTo>
                    <a:lnTo>
                      <a:pt x="5" y="4"/>
                    </a:lnTo>
                    <a:lnTo>
                      <a:pt x="18" y="6"/>
                    </a:lnTo>
                    <a:lnTo>
                      <a:pt x="27" y="6"/>
                    </a:lnTo>
                    <a:lnTo>
                      <a:pt x="37" y="6"/>
                    </a:lnTo>
                    <a:lnTo>
                      <a:pt x="46" y="4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35" y="1"/>
                    </a:lnTo>
                    <a:lnTo>
                      <a:pt x="18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2" name="Freeform 571"/>
              <p:cNvSpPr>
                <a:spLocks/>
              </p:cNvSpPr>
              <p:nvPr/>
            </p:nvSpPr>
            <p:spPr bwMode="auto">
              <a:xfrm>
                <a:off x="992188" y="2192338"/>
                <a:ext cx="138113" cy="55563"/>
              </a:xfrm>
              <a:custGeom>
                <a:avLst/>
                <a:gdLst>
                  <a:gd name="T0" fmla="*/ 0 w 87"/>
                  <a:gd name="T1" fmla="*/ 35 h 35"/>
                  <a:gd name="T2" fmla="*/ 0 w 87"/>
                  <a:gd name="T3" fmla="*/ 35 h 35"/>
                  <a:gd name="T4" fmla="*/ 5 w 87"/>
                  <a:gd name="T5" fmla="*/ 23 h 35"/>
                  <a:gd name="T6" fmla="*/ 12 w 87"/>
                  <a:gd name="T7" fmla="*/ 14 h 35"/>
                  <a:gd name="T8" fmla="*/ 17 w 87"/>
                  <a:gd name="T9" fmla="*/ 9 h 35"/>
                  <a:gd name="T10" fmla="*/ 22 w 87"/>
                  <a:gd name="T11" fmla="*/ 5 h 35"/>
                  <a:gd name="T12" fmla="*/ 28 w 87"/>
                  <a:gd name="T13" fmla="*/ 3 h 35"/>
                  <a:gd name="T14" fmla="*/ 35 w 87"/>
                  <a:gd name="T15" fmla="*/ 0 h 35"/>
                  <a:gd name="T16" fmla="*/ 43 w 87"/>
                  <a:gd name="T17" fmla="*/ 0 h 35"/>
                  <a:gd name="T18" fmla="*/ 50 w 87"/>
                  <a:gd name="T19" fmla="*/ 1 h 35"/>
                  <a:gd name="T20" fmla="*/ 58 w 87"/>
                  <a:gd name="T21" fmla="*/ 5 h 35"/>
                  <a:gd name="T22" fmla="*/ 68 w 87"/>
                  <a:gd name="T23" fmla="*/ 13 h 35"/>
                  <a:gd name="T24" fmla="*/ 77 w 87"/>
                  <a:gd name="T25" fmla="*/ 22 h 35"/>
                  <a:gd name="T26" fmla="*/ 87 w 87"/>
                  <a:gd name="T27" fmla="*/ 35 h 35"/>
                  <a:gd name="T28" fmla="*/ 87 w 87"/>
                  <a:gd name="T29" fmla="*/ 35 h 35"/>
                  <a:gd name="T30" fmla="*/ 79 w 87"/>
                  <a:gd name="T31" fmla="*/ 26 h 35"/>
                  <a:gd name="T32" fmla="*/ 69 w 87"/>
                  <a:gd name="T33" fmla="*/ 18 h 35"/>
                  <a:gd name="T34" fmla="*/ 58 w 87"/>
                  <a:gd name="T35" fmla="*/ 12 h 35"/>
                  <a:gd name="T36" fmla="*/ 52 w 87"/>
                  <a:gd name="T37" fmla="*/ 9 h 35"/>
                  <a:gd name="T38" fmla="*/ 44 w 87"/>
                  <a:gd name="T39" fmla="*/ 8 h 35"/>
                  <a:gd name="T40" fmla="*/ 38 w 87"/>
                  <a:gd name="T41" fmla="*/ 8 h 35"/>
                  <a:gd name="T42" fmla="*/ 30 w 87"/>
                  <a:gd name="T43" fmla="*/ 9 h 35"/>
                  <a:gd name="T44" fmla="*/ 22 w 87"/>
                  <a:gd name="T45" fmla="*/ 12 h 35"/>
                  <a:gd name="T46" fmla="*/ 14 w 87"/>
                  <a:gd name="T47" fmla="*/ 17 h 35"/>
                  <a:gd name="T48" fmla="*/ 8 w 87"/>
                  <a:gd name="T49" fmla="*/ 24 h 35"/>
                  <a:gd name="T50" fmla="*/ 0 w 87"/>
                  <a:gd name="T51" fmla="*/ 35 h 35"/>
                  <a:gd name="T52" fmla="*/ 0 w 87"/>
                  <a:gd name="T5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7" h="35">
                    <a:moveTo>
                      <a:pt x="0" y="35"/>
                    </a:moveTo>
                    <a:lnTo>
                      <a:pt x="0" y="35"/>
                    </a:lnTo>
                    <a:lnTo>
                      <a:pt x="5" y="23"/>
                    </a:lnTo>
                    <a:lnTo>
                      <a:pt x="12" y="14"/>
                    </a:lnTo>
                    <a:lnTo>
                      <a:pt x="17" y="9"/>
                    </a:lnTo>
                    <a:lnTo>
                      <a:pt x="22" y="5"/>
                    </a:lnTo>
                    <a:lnTo>
                      <a:pt x="28" y="3"/>
                    </a:lnTo>
                    <a:lnTo>
                      <a:pt x="35" y="0"/>
                    </a:lnTo>
                    <a:lnTo>
                      <a:pt x="43" y="0"/>
                    </a:lnTo>
                    <a:lnTo>
                      <a:pt x="50" y="1"/>
                    </a:lnTo>
                    <a:lnTo>
                      <a:pt x="58" y="5"/>
                    </a:lnTo>
                    <a:lnTo>
                      <a:pt x="68" y="13"/>
                    </a:lnTo>
                    <a:lnTo>
                      <a:pt x="77" y="22"/>
                    </a:lnTo>
                    <a:lnTo>
                      <a:pt x="87" y="35"/>
                    </a:lnTo>
                    <a:lnTo>
                      <a:pt x="87" y="35"/>
                    </a:lnTo>
                    <a:lnTo>
                      <a:pt x="79" y="26"/>
                    </a:lnTo>
                    <a:lnTo>
                      <a:pt x="69" y="18"/>
                    </a:lnTo>
                    <a:lnTo>
                      <a:pt x="58" y="12"/>
                    </a:lnTo>
                    <a:lnTo>
                      <a:pt x="52" y="9"/>
                    </a:lnTo>
                    <a:lnTo>
                      <a:pt x="44" y="8"/>
                    </a:lnTo>
                    <a:lnTo>
                      <a:pt x="38" y="8"/>
                    </a:lnTo>
                    <a:lnTo>
                      <a:pt x="30" y="9"/>
                    </a:lnTo>
                    <a:lnTo>
                      <a:pt x="22" y="12"/>
                    </a:lnTo>
                    <a:lnTo>
                      <a:pt x="14" y="17"/>
                    </a:lnTo>
                    <a:lnTo>
                      <a:pt x="8" y="24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7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45" name="Freeform 323"/>
            <p:cNvSpPr>
              <a:spLocks/>
            </p:cNvSpPr>
            <p:nvPr/>
          </p:nvSpPr>
          <p:spPr bwMode="auto">
            <a:xfrm rot="5617513">
              <a:off x="525573" y="3703605"/>
              <a:ext cx="227607" cy="824041"/>
            </a:xfrm>
            <a:custGeom>
              <a:avLst/>
              <a:gdLst>
                <a:gd name="T0" fmla="*/ 208 w 232"/>
                <a:gd name="T1" fmla="*/ 248 h 832"/>
                <a:gd name="T2" fmla="*/ 160 w 232"/>
                <a:gd name="T3" fmla="*/ 104 h 832"/>
                <a:gd name="T4" fmla="*/ 16 w 232"/>
                <a:gd name="T5" fmla="*/ 104 h 832"/>
                <a:gd name="T6" fmla="*/ 64 w 232"/>
                <a:gd name="T7" fmla="*/ 728 h 832"/>
                <a:gd name="T8" fmla="*/ 208 w 232"/>
                <a:gd name="T9" fmla="*/ 728 h 832"/>
                <a:gd name="T10" fmla="*/ 208 w 232"/>
                <a:gd name="T11" fmla="*/ 24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" h="832">
                  <a:moveTo>
                    <a:pt x="208" y="248"/>
                  </a:moveTo>
                  <a:cubicBezTo>
                    <a:pt x="200" y="144"/>
                    <a:pt x="192" y="128"/>
                    <a:pt x="160" y="104"/>
                  </a:cubicBezTo>
                  <a:cubicBezTo>
                    <a:pt x="128" y="80"/>
                    <a:pt x="32" y="0"/>
                    <a:pt x="16" y="104"/>
                  </a:cubicBezTo>
                  <a:cubicBezTo>
                    <a:pt x="0" y="208"/>
                    <a:pt x="32" y="624"/>
                    <a:pt x="64" y="728"/>
                  </a:cubicBezTo>
                  <a:cubicBezTo>
                    <a:pt x="96" y="832"/>
                    <a:pt x="184" y="808"/>
                    <a:pt x="208" y="728"/>
                  </a:cubicBezTo>
                  <a:cubicBezTo>
                    <a:pt x="232" y="648"/>
                    <a:pt x="216" y="352"/>
                    <a:pt x="208" y="248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6" name="Line 198"/>
            <p:cNvSpPr>
              <a:spLocks noChangeShapeType="1"/>
            </p:cNvSpPr>
            <p:nvPr/>
          </p:nvSpPr>
          <p:spPr bwMode="auto">
            <a:xfrm rot="2028648" flipH="1">
              <a:off x="2391336" y="4287007"/>
              <a:ext cx="0" cy="287791"/>
            </a:xfrm>
            <a:prstGeom prst="line">
              <a:avLst/>
            </a:prstGeom>
            <a:noFill/>
            <a:ln w="22225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7" name="Freeform 513"/>
            <p:cNvSpPr>
              <a:spLocks/>
            </p:cNvSpPr>
            <p:nvPr/>
          </p:nvSpPr>
          <p:spPr bwMode="auto">
            <a:xfrm rot="10512063">
              <a:off x="2227522" y="4377999"/>
              <a:ext cx="157916" cy="243207"/>
            </a:xfrm>
            <a:custGeom>
              <a:avLst/>
              <a:gdLst>
                <a:gd name="T0" fmla="*/ 84 w 126"/>
                <a:gd name="T1" fmla="*/ 0 h 176"/>
                <a:gd name="T2" fmla="*/ 84 w 126"/>
                <a:gd name="T3" fmla="*/ 0 h 176"/>
                <a:gd name="T4" fmla="*/ 94 w 126"/>
                <a:gd name="T5" fmla="*/ 6 h 176"/>
                <a:gd name="T6" fmla="*/ 104 w 126"/>
                <a:gd name="T7" fmla="*/ 16 h 176"/>
                <a:gd name="T8" fmla="*/ 114 w 126"/>
                <a:gd name="T9" fmla="*/ 26 h 176"/>
                <a:gd name="T10" fmla="*/ 118 w 126"/>
                <a:gd name="T11" fmla="*/ 34 h 176"/>
                <a:gd name="T12" fmla="*/ 122 w 126"/>
                <a:gd name="T13" fmla="*/ 42 h 176"/>
                <a:gd name="T14" fmla="*/ 124 w 126"/>
                <a:gd name="T15" fmla="*/ 52 h 176"/>
                <a:gd name="T16" fmla="*/ 126 w 126"/>
                <a:gd name="T17" fmla="*/ 60 h 176"/>
                <a:gd name="T18" fmla="*/ 126 w 126"/>
                <a:gd name="T19" fmla="*/ 72 h 176"/>
                <a:gd name="T20" fmla="*/ 124 w 126"/>
                <a:gd name="T21" fmla="*/ 84 h 176"/>
                <a:gd name="T22" fmla="*/ 118 w 126"/>
                <a:gd name="T23" fmla="*/ 96 h 176"/>
                <a:gd name="T24" fmla="*/ 112 w 126"/>
                <a:gd name="T25" fmla="*/ 110 h 176"/>
                <a:gd name="T26" fmla="*/ 112 w 126"/>
                <a:gd name="T27" fmla="*/ 110 h 176"/>
                <a:gd name="T28" fmla="*/ 96 w 126"/>
                <a:gd name="T29" fmla="*/ 134 h 176"/>
                <a:gd name="T30" fmla="*/ 82 w 126"/>
                <a:gd name="T31" fmla="*/ 152 h 176"/>
                <a:gd name="T32" fmla="*/ 68 w 126"/>
                <a:gd name="T33" fmla="*/ 164 h 176"/>
                <a:gd name="T34" fmla="*/ 58 w 126"/>
                <a:gd name="T35" fmla="*/ 172 h 176"/>
                <a:gd name="T36" fmla="*/ 46 w 126"/>
                <a:gd name="T37" fmla="*/ 176 h 176"/>
                <a:gd name="T38" fmla="*/ 36 w 126"/>
                <a:gd name="T39" fmla="*/ 174 h 176"/>
                <a:gd name="T40" fmla="*/ 24 w 126"/>
                <a:gd name="T41" fmla="*/ 170 h 176"/>
                <a:gd name="T42" fmla="*/ 14 w 126"/>
                <a:gd name="T43" fmla="*/ 162 h 176"/>
                <a:gd name="T44" fmla="*/ 14 w 126"/>
                <a:gd name="T45" fmla="*/ 162 h 176"/>
                <a:gd name="T46" fmla="*/ 8 w 126"/>
                <a:gd name="T47" fmla="*/ 158 h 176"/>
                <a:gd name="T48" fmla="*/ 4 w 126"/>
                <a:gd name="T49" fmla="*/ 152 h 176"/>
                <a:gd name="T50" fmla="*/ 0 w 126"/>
                <a:gd name="T51" fmla="*/ 142 h 176"/>
                <a:gd name="T52" fmla="*/ 0 w 126"/>
                <a:gd name="T53" fmla="*/ 130 h 176"/>
                <a:gd name="T54" fmla="*/ 4 w 126"/>
                <a:gd name="T55" fmla="*/ 118 h 176"/>
                <a:gd name="T56" fmla="*/ 10 w 126"/>
                <a:gd name="T57" fmla="*/ 104 h 176"/>
                <a:gd name="T58" fmla="*/ 18 w 126"/>
                <a:gd name="T59" fmla="*/ 92 h 176"/>
                <a:gd name="T60" fmla="*/ 34 w 126"/>
                <a:gd name="T61" fmla="*/ 64 h 176"/>
                <a:gd name="T62" fmla="*/ 34 w 126"/>
                <a:gd name="T63" fmla="*/ 64 h 176"/>
                <a:gd name="T64" fmla="*/ 50 w 126"/>
                <a:gd name="T65" fmla="*/ 40 h 176"/>
                <a:gd name="T66" fmla="*/ 66 w 126"/>
                <a:gd name="T67" fmla="*/ 20 h 176"/>
                <a:gd name="T68" fmla="*/ 84 w 126"/>
                <a:gd name="T69" fmla="*/ 0 h 176"/>
                <a:gd name="T70" fmla="*/ 84 w 126"/>
                <a:gd name="T7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6" h="176">
                  <a:moveTo>
                    <a:pt x="84" y="0"/>
                  </a:moveTo>
                  <a:lnTo>
                    <a:pt x="84" y="0"/>
                  </a:lnTo>
                  <a:lnTo>
                    <a:pt x="94" y="6"/>
                  </a:lnTo>
                  <a:lnTo>
                    <a:pt x="104" y="16"/>
                  </a:lnTo>
                  <a:lnTo>
                    <a:pt x="114" y="26"/>
                  </a:lnTo>
                  <a:lnTo>
                    <a:pt x="118" y="34"/>
                  </a:lnTo>
                  <a:lnTo>
                    <a:pt x="122" y="42"/>
                  </a:lnTo>
                  <a:lnTo>
                    <a:pt x="124" y="52"/>
                  </a:lnTo>
                  <a:lnTo>
                    <a:pt x="126" y="60"/>
                  </a:lnTo>
                  <a:lnTo>
                    <a:pt x="126" y="72"/>
                  </a:lnTo>
                  <a:lnTo>
                    <a:pt x="124" y="84"/>
                  </a:lnTo>
                  <a:lnTo>
                    <a:pt x="118" y="96"/>
                  </a:lnTo>
                  <a:lnTo>
                    <a:pt x="112" y="110"/>
                  </a:lnTo>
                  <a:lnTo>
                    <a:pt x="112" y="110"/>
                  </a:lnTo>
                  <a:lnTo>
                    <a:pt x="96" y="134"/>
                  </a:lnTo>
                  <a:lnTo>
                    <a:pt x="82" y="152"/>
                  </a:lnTo>
                  <a:lnTo>
                    <a:pt x="68" y="164"/>
                  </a:lnTo>
                  <a:lnTo>
                    <a:pt x="58" y="172"/>
                  </a:lnTo>
                  <a:lnTo>
                    <a:pt x="46" y="176"/>
                  </a:lnTo>
                  <a:lnTo>
                    <a:pt x="36" y="174"/>
                  </a:lnTo>
                  <a:lnTo>
                    <a:pt x="24" y="170"/>
                  </a:lnTo>
                  <a:lnTo>
                    <a:pt x="14" y="162"/>
                  </a:lnTo>
                  <a:lnTo>
                    <a:pt x="14" y="162"/>
                  </a:lnTo>
                  <a:lnTo>
                    <a:pt x="8" y="158"/>
                  </a:lnTo>
                  <a:lnTo>
                    <a:pt x="4" y="152"/>
                  </a:lnTo>
                  <a:lnTo>
                    <a:pt x="0" y="142"/>
                  </a:lnTo>
                  <a:lnTo>
                    <a:pt x="0" y="130"/>
                  </a:lnTo>
                  <a:lnTo>
                    <a:pt x="4" y="118"/>
                  </a:lnTo>
                  <a:lnTo>
                    <a:pt x="10" y="104"/>
                  </a:lnTo>
                  <a:lnTo>
                    <a:pt x="18" y="92"/>
                  </a:lnTo>
                  <a:lnTo>
                    <a:pt x="34" y="64"/>
                  </a:lnTo>
                  <a:lnTo>
                    <a:pt x="34" y="64"/>
                  </a:lnTo>
                  <a:lnTo>
                    <a:pt x="50" y="40"/>
                  </a:lnTo>
                  <a:lnTo>
                    <a:pt x="66" y="20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8" name="Freeform 514"/>
            <p:cNvSpPr>
              <a:spLocks noEditPoints="1"/>
            </p:cNvSpPr>
            <p:nvPr/>
          </p:nvSpPr>
          <p:spPr bwMode="auto">
            <a:xfrm rot="10512063">
              <a:off x="2212661" y="4361450"/>
              <a:ext cx="187996" cy="279136"/>
            </a:xfrm>
            <a:custGeom>
              <a:avLst/>
              <a:gdLst>
                <a:gd name="T0" fmla="*/ 86 w 150"/>
                <a:gd name="T1" fmla="*/ 6 h 202"/>
                <a:gd name="T2" fmla="*/ 52 w 150"/>
                <a:gd name="T3" fmla="*/ 48 h 202"/>
                <a:gd name="T4" fmla="*/ 26 w 150"/>
                <a:gd name="T5" fmla="*/ 88 h 202"/>
                <a:gd name="T6" fmla="*/ 12 w 150"/>
                <a:gd name="T7" fmla="*/ 112 h 202"/>
                <a:gd name="T8" fmla="*/ 2 w 150"/>
                <a:gd name="T9" fmla="*/ 138 h 202"/>
                <a:gd name="T10" fmla="*/ 2 w 150"/>
                <a:gd name="T11" fmla="*/ 164 h 202"/>
                <a:gd name="T12" fmla="*/ 18 w 150"/>
                <a:gd name="T13" fmla="*/ 186 h 202"/>
                <a:gd name="T14" fmla="*/ 28 w 150"/>
                <a:gd name="T15" fmla="*/ 192 h 202"/>
                <a:gd name="T16" fmla="*/ 50 w 150"/>
                <a:gd name="T17" fmla="*/ 202 h 202"/>
                <a:gd name="T18" fmla="*/ 64 w 150"/>
                <a:gd name="T19" fmla="*/ 200 h 202"/>
                <a:gd name="T20" fmla="*/ 80 w 150"/>
                <a:gd name="T21" fmla="*/ 194 h 202"/>
                <a:gd name="T22" fmla="*/ 96 w 150"/>
                <a:gd name="T23" fmla="*/ 180 h 202"/>
                <a:gd name="T24" fmla="*/ 134 w 150"/>
                <a:gd name="T25" fmla="*/ 130 h 202"/>
                <a:gd name="T26" fmla="*/ 144 w 150"/>
                <a:gd name="T27" fmla="*/ 110 h 202"/>
                <a:gd name="T28" fmla="*/ 150 w 150"/>
                <a:gd name="T29" fmla="*/ 74 h 202"/>
                <a:gd name="T30" fmla="*/ 146 w 150"/>
                <a:gd name="T31" fmla="*/ 56 h 202"/>
                <a:gd name="T32" fmla="*/ 136 w 150"/>
                <a:gd name="T33" fmla="*/ 34 h 202"/>
                <a:gd name="T34" fmla="*/ 120 w 150"/>
                <a:gd name="T35" fmla="*/ 16 h 202"/>
                <a:gd name="T36" fmla="*/ 100 w 150"/>
                <a:gd name="T37" fmla="*/ 4 h 202"/>
                <a:gd name="T38" fmla="*/ 86 w 150"/>
                <a:gd name="T39" fmla="*/ 6 h 202"/>
                <a:gd name="T40" fmla="*/ 32 w 150"/>
                <a:gd name="T41" fmla="*/ 166 h 202"/>
                <a:gd name="T42" fmla="*/ 24 w 150"/>
                <a:gd name="T43" fmla="*/ 150 h 202"/>
                <a:gd name="T44" fmla="*/ 26 w 150"/>
                <a:gd name="T45" fmla="*/ 142 h 202"/>
                <a:gd name="T46" fmla="*/ 46 w 150"/>
                <a:gd name="T47" fmla="*/ 100 h 202"/>
                <a:gd name="T48" fmla="*/ 56 w 150"/>
                <a:gd name="T49" fmla="*/ 84 h 202"/>
                <a:gd name="T50" fmla="*/ 78 w 150"/>
                <a:gd name="T51" fmla="*/ 52 h 202"/>
                <a:gd name="T52" fmla="*/ 98 w 150"/>
                <a:gd name="T53" fmla="*/ 30 h 202"/>
                <a:gd name="T54" fmla="*/ 112 w 150"/>
                <a:gd name="T55" fmla="*/ 42 h 202"/>
                <a:gd name="T56" fmla="*/ 124 w 150"/>
                <a:gd name="T57" fmla="*/ 64 h 202"/>
                <a:gd name="T58" fmla="*/ 126 w 150"/>
                <a:gd name="T59" fmla="*/ 78 h 202"/>
                <a:gd name="T60" fmla="*/ 126 w 150"/>
                <a:gd name="T61" fmla="*/ 86 h 202"/>
                <a:gd name="T62" fmla="*/ 118 w 150"/>
                <a:gd name="T63" fmla="*/ 106 h 202"/>
                <a:gd name="T64" fmla="*/ 114 w 150"/>
                <a:gd name="T65" fmla="*/ 118 h 202"/>
                <a:gd name="T66" fmla="*/ 84 w 150"/>
                <a:gd name="T67" fmla="*/ 160 h 202"/>
                <a:gd name="T68" fmla="*/ 64 w 150"/>
                <a:gd name="T69" fmla="*/ 176 h 202"/>
                <a:gd name="T70" fmla="*/ 60 w 150"/>
                <a:gd name="T71" fmla="*/ 178 h 202"/>
                <a:gd name="T72" fmla="*/ 48 w 150"/>
                <a:gd name="T73" fmla="*/ 176 h 202"/>
                <a:gd name="T74" fmla="*/ 32 w 150"/>
                <a:gd name="T75" fmla="*/ 166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0" h="202">
                  <a:moveTo>
                    <a:pt x="86" y="6"/>
                  </a:moveTo>
                  <a:lnTo>
                    <a:pt x="86" y="6"/>
                  </a:lnTo>
                  <a:lnTo>
                    <a:pt x="68" y="26"/>
                  </a:lnTo>
                  <a:lnTo>
                    <a:pt x="52" y="48"/>
                  </a:lnTo>
                  <a:lnTo>
                    <a:pt x="34" y="72"/>
                  </a:lnTo>
                  <a:lnTo>
                    <a:pt x="26" y="88"/>
                  </a:lnTo>
                  <a:lnTo>
                    <a:pt x="26" y="88"/>
                  </a:lnTo>
                  <a:lnTo>
                    <a:pt x="12" y="112"/>
                  </a:lnTo>
                  <a:lnTo>
                    <a:pt x="6" y="126"/>
                  </a:lnTo>
                  <a:lnTo>
                    <a:pt x="2" y="138"/>
                  </a:lnTo>
                  <a:lnTo>
                    <a:pt x="0" y="150"/>
                  </a:lnTo>
                  <a:lnTo>
                    <a:pt x="2" y="164"/>
                  </a:lnTo>
                  <a:lnTo>
                    <a:pt x="8" y="174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28" y="192"/>
                  </a:lnTo>
                  <a:lnTo>
                    <a:pt x="38" y="198"/>
                  </a:lnTo>
                  <a:lnTo>
                    <a:pt x="50" y="202"/>
                  </a:lnTo>
                  <a:lnTo>
                    <a:pt x="64" y="200"/>
                  </a:lnTo>
                  <a:lnTo>
                    <a:pt x="64" y="200"/>
                  </a:lnTo>
                  <a:lnTo>
                    <a:pt x="72" y="198"/>
                  </a:lnTo>
                  <a:lnTo>
                    <a:pt x="80" y="194"/>
                  </a:lnTo>
                  <a:lnTo>
                    <a:pt x="88" y="188"/>
                  </a:lnTo>
                  <a:lnTo>
                    <a:pt x="96" y="180"/>
                  </a:lnTo>
                  <a:lnTo>
                    <a:pt x="114" y="160"/>
                  </a:lnTo>
                  <a:lnTo>
                    <a:pt x="134" y="130"/>
                  </a:lnTo>
                  <a:lnTo>
                    <a:pt x="134" y="130"/>
                  </a:lnTo>
                  <a:lnTo>
                    <a:pt x="144" y="110"/>
                  </a:lnTo>
                  <a:lnTo>
                    <a:pt x="148" y="92"/>
                  </a:lnTo>
                  <a:lnTo>
                    <a:pt x="150" y="74"/>
                  </a:lnTo>
                  <a:lnTo>
                    <a:pt x="146" y="56"/>
                  </a:lnTo>
                  <a:lnTo>
                    <a:pt x="146" y="56"/>
                  </a:lnTo>
                  <a:lnTo>
                    <a:pt x="142" y="44"/>
                  </a:lnTo>
                  <a:lnTo>
                    <a:pt x="136" y="34"/>
                  </a:lnTo>
                  <a:lnTo>
                    <a:pt x="128" y="24"/>
                  </a:lnTo>
                  <a:lnTo>
                    <a:pt x="120" y="16"/>
                  </a:lnTo>
                  <a:lnTo>
                    <a:pt x="106" y="6"/>
                  </a:lnTo>
                  <a:lnTo>
                    <a:pt x="100" y="4"/>
                  </a:lnTo>
                  <a:lnTo>
                    <a:pt x="92" y="0"/>
                  </a:lnTo>
                  <a:lnTo>
                    <a:pt x="86" y="6"/>
                  </a:lnTo>
                  <a:close/>
                  <a:moveTo>
                    <a:pt x="32" y="166"/>
                  </a:moveTo>
                  <a:lnTo>
                    <a:pt x="32" y="166"/>
                  </a:lnTo>
                  <a:lnTo>
                    <a:pt x="26" y="160"/>
                  </a:lnTo>
                  <a:lnTo>
                    <a:pt x="24" y="150"/>
                  </a:lnTo>
                  <a:lnTo>
                    <a:pt x="24" y="150"/>
                  </a:lnTo>
                  <a:lnTo>
                    <a:pt x="26" y="142"/>
                  </a:lnTo>
                  <a:lnTo>
                    <a:pt x="30" y="130"/>
                  </a:lnTo>
                  <a:lnTo>
                    <a:pt x="46" y="100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66" y="68"/>
                  </a:lnTo>
                  <a:lnTo>
                    <a:pt x="78" y="52"/>
                  </a:lnTo>
                  <a:lnTo>
                    <a:pt x="98" y="30"/>
                  </a:lnTo>
                  <a:lnTo>
                    <a:pt x="98" y="30"/>
                  </a:lnTo>
                  <a:lnTo>
                    <a:pt x="104" y="34"/>
                  </a:lnTo>
                  <a:lnTo>
                    <a:pt x="112" y="42"/>
                  </a:lnTo>
                  <a:lnTo>
                    <a:pt x="118" y="52"/>
                  </a:lnTo>
                  <a:lnTo>
                    <a:pt x="124" y="64"/>
                  </a:lnTo>
                  <a:lnTo>
                    <a:pt x="124" y="64"/>
                  </a:lnTo>
                  <a:lnTo>
                    <a:pt x="126" y="78"/>
                  </a:lnTo>
                  <a:lnTo>
                    <a:pt x="126" y="78"/>
                  </a:lnTo>
                  <a:lnTo>
                    <a:pt x="126" y="86"/>
                  </a:lnTo>
                  <a:lnTo>
                    <a:pt x="122" y="96"/>
                  </a:lnTo>
                  <a:lnTo>
                    <a:pt x="118" y="106"/>
                  </a:lnTo>
                  <a:lnTo>
                    <a:pt x="114" y="118"/>
                  </a:lnTo>
                  <a:lnTo>
                    <a:pt x="114" y="118"/>
                  </a:lnTo>
                  <a:lnTo>
                    <a:pt x="98" y="142"/>
                  </a:lnTo>
                  <a:lnTo>
                    <a:pt x="84" y="160"/>
                  </a:lnTo>
                  <a:lnTo>
                    <a:pt x="70" y="172"/>
                  </a:lnTo>
                  <a:lnTo>
                    <a:pt x="64" y="176"/>
                  </a:lnTo>
                  <a:lnTo>
                    <a:pt x="60" y="178"/>
                  </a:lnTo>
                  <a:lnTo>
                    <a:pt x="60" y="178"/>
                  </a:lnTo>
                  <a:lnTo>
                    <a:pt x="54" y="178"/>
                  </a:lnTo>
                  <a:lnTo>
                    <a:pt x="48" y="176"/>
                  </a:lnTo>
                  <a:lnTo>
                    <a:pt x="40" y="172"/>
                  </a:lnTo>
                  <a:lnTo>
                    <a:pt x="32" y="166"/>
                  </a:lnTo>
                  <a:lnTo>
                    <a:pt x="32" y="1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9" name="Freeform 515"/>
            <p:cNvSpPr>
              <a:spLocks/>
            </p:cNvSpPr>
            <p:nvPr/>
          </p:nvSpPr>
          <p:spPr bwMode="auto">
            <a:xfrm rot="10512063">
              <a:off x="2227522" y="4377999"/>
              <a:ext cx="157916" cy="243207"/>
            </a:xfrm>
            <a:custGeom>
              <a:avLst/>
              <a:gdLst>
                <a:gd name="T0" fmla="*/ 84 w 126"/>
                <a:gd name="T1" fmla="*/ 0 h 176"/>
                <a:gd name="T2" fmla="*/ 84 w 126"/>
                <a:gd name="T3" fmla="*/ 0 h 176"/>
                <a:gd name="T4" fmla="*/ 94 w 126"/>
                <a:gd name="T5" fmla="*/ 6 h 176"/>
                <a:gd name="T6" fmla="*/ 104 w 126"/>
                <a:gd name="T7" fmla="*/ 16 h 176"/>
                <a:gd name="T8" fmla="*/ 114 w 126"/>
                <a:gd name="T9" fmla="*/ 26 h 176"/>
                <a:gd name="T10" fmla="*/ 118 w 126"/>
                <a:gd name="T11" fmla="*/ 34 h 176"/>
                <a:gd name="T12" fmla="*/ 122 w 126"/>
                <a:gd name="T13" fmla="*/ 42 h 176"/>
                <a:gd name="T14" fmla="*/ 124 w 126"/>
                <a:gd name="T15" fmla="*/ 52 h 176"/>
                <a:gd name="T16" fmla="*/ 126 w 126"/>
                <a:gd name="T17" fmla="*/ 60 h 176"/>
                <a:gd name="T18" fmla="*/ 126 w 126"/>
                <a:gd name="T19" fmla="*/ 72 h 176"/>
                <a:gd name="T20" fmla="*/ 124 w 126"/>
                <a:gd name="T21" fmla="*/ 84 h 176"/>
                <a:gd name="T22" fmla="*/ 118 w 126"/>
                <a:gd name="T23" fmla="*/ 96 h 176"/>
                <a:gd name="T24" fmla="*/ 112 w 126"/>
                <a:gd name="T25" fmla="*/ 110 h 176"/>
                <a:gd name="T26" fmla="*/ 112 w 126"/>
                <a:gd name="T27" fmla="*/ 110 h 176"/>
                <a:gd name="T28" fmla="*/ 96 w 126"/>
                <a:gd name="T29" fmla="*/ 134 h 176"/>
                <a:gd name="T30" fmla="*/ 82 w 126"/>
                <a:gd name="T31" fmla="*/ 152 h 176"/>
                <a:gd name="T32" fmla="*/ 68 w 126"/>
                <a:gd name="T33" fmla="*/ 164 h 176"/>
                <a:gd name="T34" fmla="*/ 58 w 126"/>
                <a:gd name="T35" fmla="*/ 172 h 176"/>
                <a:gd name="T36" fmla="*/ 46 w 126"/>
                <a:gd name="T37" fmla="*/ 176 h 176"/>
                <a:gd name="T38" fmla="*/ 36 w 126"/>
                <a:gd name="T39" fmla="*/ 174 h 176"/>
                <a:gd name="T40" fmla="*/ 24 w 126"/>
                <a:gd name="T41" fmla="*/ 170 h 176"/>
                <a:gd name="T42" fmla="*/ 14 w 126"/>
                <a:gd name="T43" fmla="*/ 162 h 176"/>
                <a:gd name="T44" fmla="*/ 14 w 126"/>
                <a:gd name="T45" fmla="*/ 162 h 176"/>
                <a:gd name="T46" fmla="*/ 8 w 126"/>
                <a:gd name="T47" fmla="*/ 158 h 176"/>
                <a:gd name="T48" fmla="*/ 4 w 126"/>
                <a:gd name="T49" fmla="*/ 152 h 176"/>
                <a:gd name="T50" fmla="*/ 0 w 126"/>
                <a:gd name="T51" fmla="*/ 142 h 176"/>
                <a:gd name="T52" fmla="*/ 0 w 126"/>
                <a:gd name="T53" fmla="*/ 130 h 176"/>
                <a:gd name="T54" fmla="*/ 4 w 126"/>
                <a:gd name="T55" fmla="*/ 118 h 176"/>
                <a:gd name="T56" fmla="*/ 10 w 126"/>
                <a:gd name="T57" fmla="*/ 104 h 176"/>
                <a:gd name="T58" fmla="*/ 18 w 126"/>
                <a:gd name="T59" fmla="*/ 92 h 176"/>
                <a:gd name="T60" fmla="*/ 34 w 126"/>
                <a:gd name="T61" fmla="*/ 64 h 176"/>
                <a:gd name="T62" fmla="*/ 34 w 126"/>
                <a:gd name="T63" fmla="*/ 64 h 176"/>
                <a:gd name="T64" fmla="*/ 50 w 126"/>
                <a:gd name="T65" fmla="*/ 40 h 176"/>
                <a:gd name="T66" fmla="*/ 66 w 126"/>
                <a:gd name="T67" fmla="*/ 20 h 176"/>
                <a:gd name="T68" fmla="*/ 84 w 126"/>
                <a:gd name="T69" fmla="*/ 0 h 176"/>
                <a:gd name="T70" fmla="*/ 84 w 126"/>
                <a:gd name="T7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6" h="176">
                  <a:moveTo>
                    <a:pt x="84" y="0"/>
                  </a:moveTo>
                  <a:lnTo>
                    <a:pt x="84" y="0"/>
                  </a:lnTo>
                  <a:lnTo>
                    <a:pt x="94" y="6"/>
                  </a:lnTo>
                  <a:lnTo>
                    <a:pt x="104" y="16"/>
                  </a:lnTo>
                  <a:lnTo>
                    <a:pt x="114" y="26"/>
                  </a:lnTo>
                  <a:lnTo>
                    <a:pt x="118" y="34"/>
                  </a:lnTo>
                  <a:lnTo>
                    <a:pt x="122" y="42"/>
                  </a:lnTo>
                  <a:lnTo>
                    <a:pt x="124" y="52"/>
                  </a:lnTo>
                  <a:lnTo>
                    <a:pt x="126" y="60"/>
                  </a:lnTo>
                  <a:lnTo>
                    <a:pt x="126" y="72"/>
                  </a:lnTo>
                  <a:lnTo>
                    <a:pt x="124" y="84"/>
                  </a:lnTo>
                  <a:lnTo>
                    <a:pt x="118" y="96"/>
                  </a:lnTo>
                  <a:lnTo>
                    <a:pt x="112" y="110"/>
                  </a:lnTo>
                  <a:lnTo>
                    <a:pt x="112" y="110"/>
                  </a:lnTo>
                  <a:lnTo>
                    <a:pt x="96" y="134"/>
                  </a:lnTo>
                  <a:lnTo>
                    <a:pt x="82" y="152"/>
                  </a:lnTo>
                  <a:lnTo>
                    <a:pt x="68" y="164"/>
                  </a:lnTo>
                  <a:lnTo>
                    <a:pt x="58" y="172"/>
                  </a:lnTo>
                  <a:lnTo>
                    <a:pt x="46" y="176"/>
                  </a:lnTo>
                  <a:lnTo>
                    <a:pt x="36" y="174"/>
                  </a:lnTo>
                  <a:lnTo>
                    <a:pt x="24" y="170"/>
                  </a:lnTo>
                  <a:lnTo>
                    <a:pt x="14" y="162"/>
                  </a:lnTo>
                  <a:lnTo>
                    <a:pt x="14" y="162"/>
                  </a:lnTo>
                  <a:lnTo>
                    <a:pt x="8" y="158"/>
                  </a:lnTo>
                  <a:lnTo>
                    <a:pt x="4" y="152"/>
                  </a:lnTo>
                  <a:lnTo>
                    <a:pt x="0" y="142"/>
                  </a:lnTo>
                  <a:lnTo>
                    <a:pt x="0" y="130"/>
                  </a:lnTo>
                  <a:lnTo>
                    <a:pt x="4" y="118"/>
                  </a:lnTo>
                  <a:lnTo>
                    <a:pt x="10" y="104"/>
                  </a:lnTo>
                  <a:lnTo>
                    <a:pt x="18" y="92"/>
                  </a:lnTo>
                  <a:lnTo>
                    <a:pt x="34" y="64"/>
                  </a:lnTo>
                  <a:lnTo>
                    <a:pt x="34" y="64"/>
                  </a:lnTo>
                  <a:lnTo>
                    <a:pt x="50" y="40"/>
                  </a:lnTo>
                  <a:lnTo>
                    <a:pt x="66" y="20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0" name="Freeform 517"/>
            <p:cNvSpPr>
              <a:spLocks noEditPoints="1"/>
            </p:cNvSpPr>
            <p:nvPr/>
          </p:nvSpPr>
          <p:spPr bwMode="auto">
            <a:xfrm rot="10512063">
              <a:off x="2259857" y="4223441"/>
              <a:ext cx="699345" cy="699223"/>
            </a:xfrm>
            <a:custGeom>
              <a:avLst/>
              <a:gdLst>
                <a:gd name="T0" fmla="*/ 108 w 558"/>
                <a:gd name="T1" fmla="*/ 26 h 506"/>
                <a:gd name="T2" fmla="*/ 90 w 558"/>
                <a:gd name="T3" fmla="*/ 52 h 506"/>
                <a:gd name="T4" fmla="*/ 50 w 558"/>
                <a:gd name="T5" fmla="*/ 84 h 506"/>
                <a:gd name="T6" fmla="*/ 68 w 558"/>
                <a:gd name="T7" fmla="*/ 148 h 506"/>
                <a:gd name="T8" fmla="*/ 152 w 558"/>
                <a:gd name="T9" fmla="*/ 218 h 506"/>
                <a:gd name="T10" fmla="*/ 116 w 558"/>
                <a:gd name="T11" fmla="*/ 206 h 506"/>
                <a:gd name="T12" fmla="*/ 40 w 558"/>
                <a:gd name="T13" fmla="*/ 168 h 506"/>
                <a:gd name="T14" fmla="*/ 6 w 558"/>
                <a:gd name="T15" fmla="*/ 184 h 506"/>
                <a:gd name="T16" fmla="*/ 2 w 558"/>
                <a:gd name="T17" fmla="*/ 220 h 506"/>
                <a:gd name="T18" fmla="*/ 60 w 558"/>
                <a:gd name="T19" fmla="*/ 284 h 506"/>
                <a:gd name="T20" fmla="*/ 162 w 558"/>
                <a:gd name="T21" fmla="*/ 332 h 506"/>
                <a:gd name="T22" fmla="*/ 242 w 558"/>
                <a:gd name="T23" fmla="*/ 382 h 506"/>
                <a:gd name="T24" fmla="*/ 222 w 558"/>
                <a:gd name="T25" fmla="*/ 392 h 506"/>
                <a:gd name="T26" fmla="*/ 164 w 558"/>
                <a:gd name="T27" fmla="*/ 408 h 506"/>
                <a:gd name="T28" fmla="*/ 128 w 558"/>
                <a:gd name="T29" fmla="*/ 466 h 506"/>
                <a:gd name="T30" fmla="*/ 146 w 558"/>
                <a:gd name="T31" fmla="*/ 500 h 506"/>
                <a:gd name="T32" fmla="*/ 214 w 558"/>
                <a:gd name="T33" fmla="*/ 490 h 506"/>
                <a:gd name="T34" fmla="*/ 244 w 558"/>
                <a:gd name="T35" fmla="*/ 470 h 506"/>
                <a:gd name="T36" fmla="*/ 300 w 558"/>
                <a:gd name="T37" fmla="*/ 468 h 506"/>
                <a:gd name="T38" fmla="*/ 368 w 558"/>
                <a:gd name="T39" fmla="*/ 470 h 506"/>
                <a:gd name="T40" fmla="*/ 472 w 558"/>
                <a:gd name="T41" fmla="*/ 410 h 506"/>
                <a:gd name="T42" fmla="*/ 530 w 558"/>
                <a:gd name="T43" fmla="*/ 362 h 506"/>
                <a:gd name="T44" fmla="*/ 554 w 558"/>
                <a:gd name="T45" fmla="*/ 298 h 506"/>
                <a:gd name="T46" fmla="*/ 544 w 558"/>
                <a:gd name="T47" fmla="*/ 204 h 506"/>
                <a:gd name="T48" fmla="*/ 482 w 558"/>
                <a:gd name="T49" fmla="*/ 142 h 506"/>
                <a:gd name="T50" fmla="*/ 370 w 558"/>
                <a:gd name="T51" fmla="*/ 84 h 506"/>
                <a:gd name="T52" fmla="*/ 286 w 558"/>
                <a:gd name="T53" fmla="*/ 12 h 506"/>
                <a:gd name="T54" fmla="*/ 234 w 558"/>
                <a:gd name="T55" fmla="*/ 30 h 506"/>
                <a:gd name="T56" fmla="*/ 234 w 558"/>
                <a:gd name="T57" fmla="*/ 64 h 506"/>
                <a:gd name="T58" fmla="*/ 192 w 558"/>
                <a:gd name="T59" fmla="*/ 24 h 506"/>
                <a:gd name="T60" fmla="*/ 142 w 558"/>
                <a:gd name="T61" fmla="*/ 0 h 506"/>
                <a:gd name="T62" fmla="*/ 126 w 558"/>
                <a:gd name="T63" fmla="*/ 46 h 506"/>
                <a:gd name="T64" fmla="*/ 150 w 558"/>
                <a:gd name="T65" fmla="*/ 24 h 506"/>
                <a:gd name="T66" fmla="*/ 204 w 558"/>
                <a:gd name="T67" fmla="*/ 70 h 506"/>
                <a:gd name="T68" fmla="*/ 278 w 558"/>
                <a:gd name="T69" fmla="*/ 102 h 506"/>
                <a:gd name="T70" fmla="*/ 254 w 558"/>
                <a:gd name="T71" fmla="*/ 46 h 506"/>
                <a:gd name="T72" fmla="*/ 278 w 558"/>
                <a:gd name="T73" fmla="*/ 36 h 506"/>
                <a:gd name="T74" fmla="*/ 376 w 558"/>
                <a:gd name="T75" fmla="*/ 116 h 506"/>
                <a:gd name="T76" fmla="*/ 482 w 558"/>
                <a:gd name="T77" fmla="*/ 174 h 506"/>
                <a:gd name="T78" fmla="*/ 532 w 558"/>
                <a:gd name="T79" fmla="*/ 238 h 506"/>
                <a:gd name="T80" fmla="*/ 524 w 558"/>
                <a:gd name="T81" fmla="*/ 306 h 506"/>
                <a:gd name="T82" fmla="*/ 490 w 558"/>
                <a:gd name="T83" fmla="*/ 366 h 506"/>
                <a:gd name="T84" fmla="*/ 440 w 558"/>
                <a:gd name="T85" fmla="*/ 406 h 506"/>
                <a:gd name="T86" fmla="*/ 342 w 558"/>
                <a:gd name="T87" fmla="*/ 446 h 506"/>
                <a:gd name="T88" fmla="*/ 300 w 558"/>
                <a:gd name="T89" fmla="*/ 442 h 506"/>
                <a:gd name="T90" fmla="*/ 256 w 558"/>
                <a:gd name="T91" fmla="*/ 444 h 506"/>
                <a:gd name="T92" fmla="*/ 206 w 558"/>
                <a:gd name="T93" fmla="*/ 466 h 506"/>
                <a:gd name="T94" fmla="*/ 162 w 558"/>
                <a:gd name="T95" fmla="*/ 480 h 506"/>
                <a:gd name="T96" fmla="*/ 156 w 558"/>
                <a:gd name="T97" fmla="*/ 454 h 506"/>
                <a:gd name="T98" fmla="*/ 208 w 558"/>
                <a:gd name="T99" fmla="*/ 416 h 506"/>
                <a:gd name="T100" fmla="*/ 248 w 558"/>
                <a:gd name="T101" fmla="*/ 410 h 506"/>
                <a:gd name="T102" fmla="*/ 264 w 558"/>
                <a:gd name="T103" fmla="*/ 392 h 506"/>
                <a:gd name="T104" fmla="*/ 248 w 558"/>
                <a:gd name="T105" fmla="*/ 350 h 506"/>
                <a:gd name="T106" fmla="*/ 138 w 558"/>
                <a:gd name="T107" fmla="*/ 296 h 506"/>
                <a:gd name="T108" fmla="*/ 48 w 558"/>
                <a:gd name="T109" fmla="*/ 244 h 506"/>
                <a:gd name="T110" fmla="*/ 24 w 558"/>
                <a:gd name="T111" fmla="*/ 204 h 506"/>
                <a:gd name="T112" fmla="*/ 40 w 558"/>
                <a:gd name="T113" fmla="*/ 192 h 506"/>
                <a:gd name="T114" fmla="*/ 110 w 558"/>
                <a:gd name="T115" fmla="*/ 232 h 506"/>
                <a:gd name="T116" fmla="*/ 202 w 558"/>
                <a:gd name="T117" fmla="*/ 254 h 506"/>
                <a:gd name="T118" fmla="*/ 214 w 558"/>
                <a:gd name="T119" fmla="*/ 232 h 506"/>
                <a:gd name="T120" fmla="*/ 120 w 558"/>
                <a:gd name="T121" fmla="*/ 172 h 506"/>
                <a:gd name="T122" fmla="*/ 74 w 558"/>
                <a:gd name="T123" fmla="*/ 104 h 506"/>
                <a:gd name="T124" fmla="*/ 98 w 558"/>
                <a:gd name="T125" fmla="*/ 7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58" h="506">
                  <a:moveTo>
                    <a:pt x="132" y="4"/>
                  </a:moveTo>
                  <a:lnTo>
                    <a:pt x="132" y="4"/>
                  </a:lnTo>
                  <a:lnTo>
                    <a:pt x="124" y="8"/>
                  </a:lnTo>
                  <a:lnTo>
                    <a:pt x="116" y="14"/>
                  </a:lnTo>
                  <a:lnTo>
                    <a:pt x="112" y="20"/>
                  </a:lnTo>
                  <a:lnTo>
                    <a:pt x="108" y="26"/>
                  </a:lnTo>
                  <a:lnTo>
                    <a:pt x="104" y="3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90" y="52"/>
                  </a:lnTo>
                  <a:lnTo>
                    <a:pt x="76" y="56"/>
                  </a:lnTo>
                  <a:lnTo>
                    <a:pt x="64" y="62"/>
                  </a:lnTo>
                  <a:lnTo>
                    <a:pt x="58" y="6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0" y="84"/>
                  </a:lnTo>
                  <a:lnTo>
                    <a:pt x="50" y="94"/>
                  </a:lnTo>
                  <a:lnTo>
                    <a:pt x="50" y="94"/>
                  </a:lnTo>
                  <a:lnTo>
                    <a:pt x="50" y="108"/>
                  </a:lnTo>
                  <a:lnTo>
                    <a:pt x="54" y="122"/>
                  </a:lnTo>
                  <a:lnTo>
                    <a:pt x="60" y="136"/>
                  </a:lnTo>
                  <a:lnTo>
                    <a:pt x="68" y="148"/>
                  </a:lnTo>
                  <a:lnTo>
                    <a:pt x="76" y="162"/>
                  </a:lnTo>
                  <a:lnTo>
                    <a:pt x="86" y="174"/>
                  </a:lnTo>
                  <a:lnTo>
                    <a:pt x="98" y="184"/>
                  </a:lnTo>
                  <a:lnTo>
                    <a:pt x="108" y="192"/>
                  </a:lnTo>
                  <a:lnTo>
                    <a:pt x="108" y="192"/>
                  </a:lnTo>
                  <a:lnTo>
                    <a:pt x="152" y="218"/>
                  </a:lnTo>
                  <a:lnTo>
                    <a:pt x="152" y="218"/>
                  </a:lnTo>
                  <a:lnTo>
                    <a:pt x="166" y="228"/>
                  </a:lnTo>
                  <a:lnTo>
                    <a:pt x="166" y="228"/>
                  </a:lnTo>
                  <a:lnTo>
                    <a:pt x="138" y="218"/>
                  </a:lnTo>
                  <a:lnTo>
                    <a:pt x="126" y="214"/>
                  </a:lnTo>
                  <a:lnTo>
                    <a:pt x="116" y="206"/>
                  </a:lnTo>
                  <a:lnTo>
                    <a:pt x="116" y="206"/>
                  </a:lnTo>
                  <a:lnTo>
                    <a:pt x="98" y="194"/>
                  </a:lnTo>
                  <a:lnTo>
                    <a:pt x="76" y="180"/>
                  </a:lnTo>
                  <a:lnTo>
                    <a:pt x="64" y="174"/>
                  </a:lnTo>
                  <a:lnTo>
                    <a:pt x="52" y="170"/>
                  </a:lnTo>
                  <a:lnTo>
                    <a:pt x="40" y="168"/>
                  </a:lnTo>
                  <a:lnTo>
                    <a:pt x="30" y="170"/>
                  </a:lnTo>
                  <a:lnTo>
                    <a:pt x="30" y="170"/>
                  </a:lnTo>
                  <a:lnTo>
                    <a:pt x="22" y="170"/>
                  </a:lnTo>
                  <a:lnTo>
                    <a:pt x="16" y="174"/>
                  </a:lnTo>
                  <a:lnTo>
                    <a:pt x="10" y="178"/>
                  </a:lnTo>
                  <a:lnTo>
                    <a:pt x="6" y="184"/>
                  </a:lnTo>
                  <a:lnTo>
                    <a:pt x="6" y="184"/>
                  </a:lnTo>
                  <a:lnTo>
                    <a:pt x="2" y="194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2" y="220"/>
                  </a:lnTo>
                  <a:lnTo>
                    <a:pt x="2" y="220"/>
                  </a:lnTo>
                  <a:lnTo>
                    <a:pt x="8" y="230"/>
                  </a:lnTo>
                  <a:lnTo>
                    <a:pt x="14" y="242"/>
                  </a:lnTo>
                  <a:lnTo>
                    <a:pt x="22" y="252"/>
                  </a:lnTo>
                  <a:lnTo>
                    <a:pt x="34" y="264"/>
                  </a:lnTo>
                  <a:lnTo>
                    <a:pt x="46" y="274"/>
                  </a:lnTo>
                  <a:lnTo>
                    <a:pt x="60" y="284"/>
                  </a:lnTo>
                  <a:lnTo>
                    <a:pt x="76" y="292"/>
                  </a:lnTo>
                  <a:lnTo>
                    <a:pt x="92" y="302"/>
                  </a:lnTo>
                  <a:lnTo>
                    <a:pt x="92" y="302"/>
                  </a:lnTo>
                  <a:lnTo>
                    <a:pt x="130" y="318"/>
                  </a:lnTo>
                  <a:lnTo>
                    <a:pt x="162" y="332"/>
                  </a:lnTo>
                  <a:lnTo>
                    <a:pt x="162" y="332"/>
                  </a:lnTo>
                  <a:lnTo>
                    <a:pt x="206" y="348"/>
                  </a:lnTo>
                  <a:lnTo>
                    <a:pt x="220" y="356"/>
                  </a:lnTo>
                  <a:lnTo>
                    <a:pt x="228" y="364"/>
                  </a:lnTo>
                  <a:lnTo>
                    <a:pt x="238" y="376"/>
                  </a:lnTo>
                  <a:lnTo>
                    <a:pt x="238" y="376"/>
                  </a:lnTo>
                  <a:lnTo>
                    <a:pt x="242" y="382"/>
                  </a:lnTo>
                  <a:lnTo>
                    <a:pt x="242" y="382"/>
                  </a:lnTo>
                  <a:lnTo>
                    <a:pt x="240" y="388"/>
                  </a:lnTo>
                  <a:lnTo>
                    <a:pt x="240" y="388"/>
                  </a:lnTo>
                  <a:lnTo>
                    <a:pt x="230" y="388"/>
                  </a:lnTo>
                  <a:lnTo>
                    <a:pt x="222" y="392"/>
                  </a:lnTo>
                  <a:lnTo>
                    <a:pt x="222" y="392"/>
                  </a:lnTo>
                  <a:lnTo>
                    <a:pt x="218" y="392"/>
                  </a:lnTo>
                  <a:lnTo>
                    <a:pt x="218" y="392"/>
                  </a:lnTo>
                  <a:lnTo>
                    <a:pt x="206" y="392"/>
                  </a:lnTo>
                  <a:lnTo>
                    <a:pt x="190" y="394"/>
                  </a:lnTo>
                  <a:lnTo>
                    <a:pt x="172" y="402"/>
                  </a:lnTo>
                  <a:lnTo>
                    <a:pt x="164" y="408"/>
                  </a:lnTo>
                  <a:lnTo>
                    <a:pt x="154" y="414"/>
                  </a:lnTo>
                  <a:lnTo>
                    <a:pt x="154" y="414"/>
                  </a:lnTo>
                  <a:lnTo>
                    <a:pt x="144" y="426"/>
                  </a:lnTo>
                  <a:lnTo>
                    <a:pt x="136" y="440"/>
                  </a:lnTo>
                  <a:lnTo>
                    <a:pt x="130" y="454"/>
                  </a:lnTo>
                  <a:lnTo>
                    <a:pt x="128" y="466"/>
                  </a:lnTo>
                  <a:lnTo>
                    <a:pt x="128" y="466"/>
                  </a:lnTo>
                  <a:lnTo>
                    <a:pt x="130" y="474"/>
                  </a:lnTo>
                  <a:lnTo>
                    <a:pt x="132" y="482"/>
                  </a:lnTo>
                  <a:lnTo>
                    <a:pt x="132" y="482"/>
                  </a:lnTo>
                  <a:lnTo>
                    <a:pt x="138" y="492"/>
                  </a:lnTo>
                  <a:lnTo>
                    <a:pt x="146" y="500"/>
                  </a:lnTo>
                  <a:lnTo>
                    <a:pt x="156" y="504"/>
                  </a:lnTo>
                  <a:lnTo>
                    <a:pt x="170" y="506"/>
                  </a:lnTo>
                  <a:lnTo>
                    <a:pt x="170" y="506"/>
                  </a:lnTo>
                  <a:lnTo>
                    <a:pt x="188" y="504"/>
                  </a:lnTo>
                  <a:lnTo>
                    <a:pt x="202" y="498"/>
                  </a:lnTo>
                  <a:lnTo>
                    <a:pt x="214" y="490"/>
                  </a:lnTo>
                  <a:lnTo>
                    <a:pt x="222" y="484"/>
                  </a:lnTo>
                  <a:lnTo>
                    <a:pt x="222" y="484"/>
                  </a:lnTo>
                  <a:lnTo>
                    <a:pt x="232" y="474"/>
                  </a:lnTo>
                  <a:lnTo>
                    <a:pt x="238" y="472"/>
                  </a:lnTo>
                  <a:lnTo>
                    <a:pt x="244" y="470"/>
                  </a:lnTo>
                  <a:lnTo>
                    <a:pt x="244" y="470"/>
                  </a:lnTo>
                  <a:lnTo>
                    <a:pt x="256" y="468"/>
                  </a:lnTo>
                  <a:lnTo>
                    <a:pt x="266" y="466"/>
                  </a:lnTo>
                  <a:lnTo>
                    <a:pt x="278" y="468"/>
                  </a:lnTo>
                  <a:lnTo>
                    <a:pt x="288" y="470"/>
                  </a:lnTo>
                  <a:lnTo>
                    <a:pt x="288" y="470"/>
                  </a:lnTo>
                  <a:lnTo>
                    <a:pt x="300" y="468"/>
                  </a:lnTo>
                  <a:lnTo>
                    <a:pt x="308" y="466"/>
                  </a:lnTo>
                  <a:lnTo>
                    <a:pt x="308" y="466"/>
                  </a:lnTo>
                  <a:lnTo>
                    <a:pt x="326" y="470"/>
                  </a:lnTo>
                  <a:lnTo>
                    <a:pt x="338" y="470"/>
                  </a:lnTo>
                  <a:lnTo>
                    <a:pt x="352" y="470"/>
                  </a:lnTo>
                  <a:lnTo>
                    <a:pt x="368" y="470"/>
                  </a:lnTo>
                  <a:lnTo>
                    <a:pt x="384" y="466"/>
                  </a:lnTo>
                  <a:lnTo>
                    <a:pt x="402" y="458"/>
                  </a:lnTo>
                  <a:lnTo>
                    <a:pt x="420" y="448"/>
                  </a:lnTo>
                  <a:lnTo>
                    <a:pt x="420" y="448"/>
                  </a:lnTo>
                  <a:lnTo>
                    <a:pt x="450" y="428"/>
                  </a:lnTo>
                  <a:lnTo>
                    <a:pt x="472" y="410"/>
                  </a:lnTo>
                  <a:lnTo>
                    <a:pt x="496" y="390"/>
                  </a:lnTo>
                  <a:lnTo>
                    <a:pt x="496" y="390"/>
                  </a:lnTo>
                  <a:lnTo>
                    <a:pt x="504" y="386"/>
                  </a:lnTo>
                  <a:lnTo>
                    <a:pt x="516" y="380"/>
                  </a:lnTo>
                  <a:lnTo>
                    <a:pt x="526" y="368"/>
                  </a:lnTo>
                  <a:lnTo>
                    <a:pt x="530" y="362"/>
                  </a:lnTo>
                  <a:lnTo>
                    <a:pt x="534" y="352"/>
                  </a:lnTo>
                  <a:lnTo>
                    <a:pt x="534" y="352"/>
                  </a:lnTo>
                  <a:lnTo>
                    <a:pt x="546" y="316"/>
                  </a:lnTo>
                  <a:lnTo>
                    <a:pt x="546" y="316"/>
                  </a:lnTo>
                  <a:lnTo>
                    <a:pt x="550" y="310"/>
                  </a:lnTo>
                  <a:lnTo>
                    <a:pt x="554" y="298"/>
                  </a:lnTo>
                  <a:lnTo>
                    <a:pt x="558" y="282"/>
                  </a:lnTo>
                  <a:lnTo>
                    <a:pt x="558" y="262"/>
                  </a:lnTo>
                  <a:lnTo>
                    <a:pt x="558" y="262"/>
                  </a:lnTo>
                  <a:lnTo>
                    <a:pt x="558" y="244"/>
                  </a:lnTo>
                  <a:lnTo>
                    <a:pt x="552" y="224"/>
                  </a:lnTo>
                  <a:lnTo>
                    <a:pt x="544" y="204"/>
                  </a:lnTo>
                  <a:lnTo>
                    <a:pt x="536" y="194"/>
                  </a:lnTo>
                  <a:lnTo>
                    <a:pt x="528" y="184"/>
                  </a:lnTo>
                  <a:lnTo>
                    <a:pt x="528" y="184"/>
                  </a:lnTo>
                  <a:lnTo>
                    <a:pt x="512" y="168"/>
                  </a:lnTo>
                  <a:lnTo>
                    <a:pt x="498" y="154"/>
                  </a:lnTo>
                  <a:lnTo>
                    <a:pt x="482" y="142"/>
                  </a:lnTo>
                  <a:lnTo>
                    <a:pt x="466" y="132"/>
                  </a:lnTo>
                  <a:lnTo>
                    <a:pt x="436" y="116"/>
                  </a:lnTo>
                  <a:lnTo>
                    <a:pt x="410" y="104"/>
                  </a:lnTo>
                  <a:lnTo>
                    <a:pt x="386" y="94"/>
                  </a:lnTo>
                  <a:lnTo>
                    <a:pt x="386" y="94"/>
                  </a:lnTo>
                  <a:lnTo>
                    <a:pt x="370" y="84"/>
                  </a:lnTo>
                  <a:lnTo>
                    <a:pt x="352" y="68"/>
                  </a:lnTo>
                  <a:lnTo>
                    <a:pt x="316" y="36"/>
                  </a:lnTo>
                  <a:lnTo>
                    <a:pt x="298" y="20"/>
                  </a:lnTo>
                  <a:lnTo>
                    <a:pt x="298" y="20"/>
                  </a:lnTo>
                  <a:lnTo>
                    <a:pt x="292" y="16"/>
                  </a:lnTo>
                  <a:lnTo>
                    <a:pt x="286" y="12"/>
                  </a:lnTo>
                  <a:lnTo>
                    <a:pt x="272" y="10"/>
                  </a:lnTo>
                  <a:lnTo>
                    <a:pt x="258" y="12"/>
                  </a:lnTo>
                  <a:lnTo>
                    <a:pt x="248" y="18"/>
                  </a:lnTo>
                  <a:lnTo>
                    <a:pt x="248" y="18"/>
                  </a:lnTo>
                  <a:lnTo>
                    <a:pt x="240" y="24"/>
                  </a:lnTo>
                  <a:lnTo>
                    <a:pt x="234" y="30"/>
                  </a:lnTo>
                  <a:lnTo>
                    <a:pt x="232" y="38"/>
                  </a:lnTo>
                  <a:lnTo>
                    <a:pt x="230" y="46"/>
                  </a:lnTo>
                  <a:lnTo>
                    <a:pt x="230" y="46"/>
                  </a:lnTo>
                  <a:lnTo>
                    <a:pt x="232" y="56"/>
                  </a:lnTo>
                  <a:lnTo>
                    <a:pt x="232" y="56"/>
                  </a:lnTo>
                  <a:lnTo>
                    <a:pt x="234" y="64"/>
                  </a:lnTo>
                  <a:lnTo>
                    <a:pt x="234" y="64"/>
                  </a:lnTo>
                  <a:lnTo>
                    <a:pt x="220" y="52"/>
                  </a:lnTo>
                  <a:lnTo>
                    <a:pt x="220" y="52"/>
                  </a:lnTo>
                  <a:lnTo>
                    <a:pt x="204" y="38"/>
                  </a:lnTo>
                  <a:lnTo>
                    <a:pt x="192" y="24"/>
                  </a:lnTo>
                  <a:lnTo>
                    <a:pt x="192" y="24"/>
                  </a:lnTo>
                  <a:lnTo>
                    <a:pt x="180" y="12"/>
                  </a:lnTo>
                  <a:lnTo>
                    <a:pt x="174" y="8"/>
                  </a:lnTo>
                  <a:lnTo>
                    <a:pt x="166" y="2"/>
                  </a:lnTo>
                  <a:lnTo>
                    <a:pt x="158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32" y="4"/>
                  </a:lnTo>
                  <a:lnTo>
                    <a:pt x="132" y="4"/>
                  </a:lnTo>
                  <a:close/>
                  <a:moveTo>
                    <a:pt x="128" y="62"/>
                  </a:moveTo>
                  <a:lnTo>
                    <a:pt x="128" y="62"/>
                  </a:lnTo>
                  <a:lnTo>
                    <a:pt x="126" y="56"/>
                  </a:lnTo>
                  <a:lnTo>
                    <a:pt x="126" y="46"/>
                  </a:lnTo>
                  <a:lnTo>
                    <a:pt x="128" y="40"/>
                  </a:lnTo>
                  <a:lnTo>
                    <a:pt x="130" y="36"/>
                  </a:lnTo>
                  <a:lnTo>
                    <a:pt x="134" y="30"/>
                  </a:lnTo>
                  <a:lnTo>
                    <a:pt x="142" y="26"/>
                  </a:lnTo>
                  <a:lnTo>
                    <a:pt x="142" y="26"/>
                  </a:lnTo>
                  <a:lnTo>
                    <a:pt x="150" y="24"/>
                  </a:lnTo>
                  <a:lnTo>
                    <a:pt x="156" y="24"/>
                  </a:lnTo>
                  <a:lnTo>
                    <a:pt x="164" y="30"/>
                  </a:lnTo>
                  <a:lnTo>
                    <a:pt x="174" y="40"/>
                  </a:lnTo>
                  <a:lnTo>
                    <a:pt x="174" y="40"/>
                  </a:lnTo>
                  <a:lnTo>
                    <a:pt x="186" y="54"/>
                  </a:lnTo>
                  <a:lnTo>
                    <a:pt x="204" y="70"/>
                  </a:lnTo>
                  <a:lnTo>
                    <a:pt x="204" y="70"/>
                  </a:lnTo>
                  <a:lnTo>
                    <a:pt x="232" y="92"/>
                  </a:lnTo>
                  <a:lnTo>
                    <a:pt x="248" y="102"/>
                  </a:lnTo>
                  <a:lnTo>
                    <a:pt x="256" y="104"/>
                  </a:lnTo>
                  <a:lnTo>
                    <a:pt x="260" y="104"/>
                  </a:lnTo>
                  <a:lnTo>
                    <a:pt x="278" y="102"/>
                  </a:lnTo>
                  <a:lnTo>
                    <a:pt x="270" y="86"/>
                  </a:lnTo>
                  <a:lnTo>
                    <a:pt x="270" y="86"/>
                  </a:lnTo>
                  <a:lnTo>
                    <a:pt x="264" y="76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54" y="46"/>
                  </a:lnTo>
                  <a:lnTo>
                    <a:pt x="256" y="42"/>
                  </a:lnTo>
                  <a:lnTo>
                    <a:pt x="260" y="38"/>
                  </a:lnTo>
                  <a:lnTo>
                    <a:pt x="260" y="38"/>
                  </a:lnTo>
                  <a:lnTo>
                    <a:pt x="266" y="36"/>
                  </a:lnTo>
                  <a:lnTo>
                    <a:pt x="272" y="34"/>
                  </a:lnTo>
                  <a:lnTo>
                    <a:pt x="278" y="36"/>
                  </a:lnTo>
                  <a:lnTo>
                    <a:pt x="282" y="38"/>
                  </a:lnTo>
                  <a:lnTo>
                    <a:pt x="300" y="54"/>
                  </a:lnTo>
                  <a:lnTo>
                    <a:pt x="300" y="54"/>
                  </a:lnTo>
                  <a:lnTo>
                    <a:pt x="336" y="88"/>
                  </a:lnTo>
                  <a:lnTo>
                    <a:pt x="356" y="104"/>
                  </a:lnTo>
                  <a:lnTo>
                    <a:pt x="376" y="116"/>
                  </a:lnTo>
                  <a:lnTo>
                    <a:pt x="400" y="126"/>
                  </a:lnTo>
                  <a:lnTo>
                    <a:pt x="400" y="126"/>
                  </a:lnTo>
                  <a:lnTo>
                    <a:pt x="426" y="138"/>
                  </a:lnTo>
                  <a:lnTo>
                    <a:pt x="452" y="152"/>
                  </a:lnTo>
                  <a:lnTo>
                    <a:pt x="468" y="162"/>
                  </a:lnTo>
                  <a:lnTo>
                    <a:pt x="482" y="174"/>
                  </a:lnTo>
                  <a:lnTo>
                    <a:pt x="496" y="186"/>
                  </a:lnTo>
                  <a:lnTo>
                    <a:pt x="510" y="200"/>
                  </a:lnTo>
                  <a:lnTo>
                    <a:pt x="510" y="200"/>
                  </a:lnTo>
                  <a:lnTo>
                    <a:pt x="518" y="210"/>
                  </a:lnTo>
                  <a:lnTo>
                    <a:pt x="524" y="220"/>
                  </a:lnTo>
                  <a:lnTo>
                    <a:pt x="532" y="238"/>
                  </a:lnTo>
                  <a:lnTo>
                    <a:pt x="534" y="256"/>
                  </a:lnTo>
                  <a:lnTo>
                    <a:pt x="534" y="270"/>
                  </a:lnTo>
                  <a:lnTo>
                    <a:pt x="532" y="284"/>
                  </a:lnTo>
                  <a:lnTo>
                    <a:pt x="530" y="294"/>
                  </a:lnTo>
                  <a:lnTo>
                    <a:pt x="524" y="306"/>
                  </a:lnTo>
                  <a:lnTo>
                    <a:pt x="524" y="306"/>
                  </a:lnTo>
                  <a:lnTo>
                    <a:pt x="512" y="346"/>
                  </a:lnTo>
                  <a:lnTo>
                    <a:pt x="512" y="346"/>
                  </a:lnTo>
                  <a:lnTo>
                    <a:pt x="508" y="352"/>
                  </a:lnTo>
                  <a:lnTo>
                    <a:pt x="506" y="356"/>
                  </a:lnTo>
                  <a:lnTo>
                    <a:pt x="498" y="362"/>
                  </a:lnTo>
                  <a:lnTo>
                    <a:pt x="490" y="366"/>
                  </a:lnTo>
                  <a:lnTo>
                    <a:pt x="488" y="368"/>
                  </a:lnTo>
                  <a:lnTo>
                    <a:pt x="484" y="368"/>
                  </a:lnTo>
                  <a:lnTo>
                    <a:pt x="482" y="370"/>
                  </a:lnTo>
                  <a:lnTo>
                    <a:pt x="482" y="370"/>
                  </a:lnTo>
                  <a:lnTo>
                    <a:pt x="464" y="386"/>
                  </a:lnTo>
                  <a:lnTo>
                    <a:pt x="440" y="406"/>
                  </a:lnTo>
                  <a:lnTo>
                    <a:pt x="406" y="428"/>
                  </a:lnTo>
                  <a:lnTo>
                    <a:pt x="406" y="428"/>
                  </a:lnTo>
                  <a:lnTo>
                    <a:pt x="388" y="438"/>
                  </a:lnTo>
                  <a:lnTo>
                    <a:pt x="372" y="444"/>
                  </a:lnTo>
                  <a:lnTo>
                    <a:pt x="356" y="446"/>
                  </a:lnTo>
                  <a:lnTo>
                    <a:pt x="342" y="446"/>
                  </a:lnTo>
                  <a:lnTo>
                    <a:pt x="330" y="446"/>
                  </a:lnTo>
                  <a:lnTo>
                    <a:pt x="320" y="444"/>
                  </a:lnTo>
                  <a:lnTo>
                    <a:pt x="312" y="442"/>
                  </a:lnTo>
                  <a:lnTo>
                    <a:pt x="306" y="438"/>
                  </a:lnTo>
                  <a:lnTo>
                    <a:pt x="300" y="442"/>
                  </a:lnTo>
                  <a:lnTo>
                    <a:pt x="300" y="442"/>
                  </a:lnTo>
                  <a:lnTo>
                    <a:pt x="296" y="444"/>
                  </a:lnTo>
                  <a:lnTo>
                    <a:pt x="288" y="446"/>
                  </a:lnTo>
                  <a:lnTo>
                    <a:pt x="282" y="446"/>
                  </a:lnTo>
                  <a:lnTo>
                    <a:pt x="282" y="446"/>
                  </a:lnTo>
                  <a:lnTo>
                    <a:pt x="268" y="444"/>
                  </a:lnTo>
                  <a:lnTo>
                    <a:pt x="256" y="444"/>
                  </a:lnTo>
                  <a:lnTo>
                    <a:pt x="240" y="446"/>
                  </a:lnTo>
                  <a:lnTo>
                    <a:pt x="240" y="446"/>
                  </a:lnTo>
                  <a:lnTo>
                    <a:pt x="228" y="450"/>
                  </a:lnTo>
                  <a:lnTo>
                    <a:pt x="220" y="454"/>
                  </a:lnTo>
                  <a:lnTo>
                    <a:pt x="206" y="466"/>
                  </a:lnTo>
                  <a:lnTo>
                    <a:pt x="206" y="466"/>
                  </a:lnTo>
                  <a:lnTo>
                    <a:pt x="198" y="472"/>
                  </a:lnTo>
                  <a:lnTo>
                    <a:pt x="192" y="478"/>
                  </a:lnTo>
                  <a:lnTo>
                    <a:pt x="182" y="480"/>
                  </a:lnTo>
                  <a:lnTo>
                    <a:pt x="170" y="482"/>
                  </a:lnTo>
                  <a:lnTo>
                    <a:pt x="170" y="482"/>
                  </a:lnTo>
                  <a:lnTo>
                    <a:pt x="162" y="480"/>
                  </a:lnTo>
                  <a:lnTo>
                    <a:pt x="158" y="478"/>
                  </a:lnTo>
                  <a:lnTo>
                    <a:pt x="154" y="476"/>
                  </a:lnTo>
                  <a:lnTo>
                    <a:pt x="154" y="474"/>
                  </a:lnTo>
                  <a:lnTo>
                    <a:pt x="154" y="474"/>
                  </a:lnTo>
                  <a:lnTo>
                    <a:pt x="152" y="464"/>
                  </a:lnTo>
                  <a:lnTo>
                    <a:pt x="156" y="454"/>
                  </a:lnTo>
                  <a:lnTo>
                    <a:pt x="162" y="444"/>
                  </a:lnTo>
                  <a:lnTo>
                    <a:pt x="170" y="432"/>
                  </a:lnTo>
                  <a:lnTo>
                    <a:pt x="170" y="432"/>
                  </a:lnTo>
                  <a:lnTo>
                    <a:pt x="184" y="422"/>
                  </a:lnTo>
                  <a:lnTo>
                    <a:pt x="196" y="418"/>
                  </a:lnTo>
                  <a:lnTo>
                    <a:pt x="208" y="416"/>
                  </a:lnTo>
                  <a:lnTo>
                    <a:pt x="218" y="416"/>
                  </a:lnTo>
                  <a:lnTo>
                    <a:pt x="218" y="416"/>
                  </a:lnTo>
                  <a:lnTo>
                    <a:pt x="226" y="416"/>
                  </a:lnTo>
                  <a:lnTo>
                    <a:pt x="234" y="412"/>
                  </a:lnTo>
                  <a:lnTo>
                    <a:pt x="234" y="412"/>
                  </a:lnTo>
                  <a:lnTo>
                    <a:pt x="248" y="410"/>
                  </a:lnTo>
                  <a:lnTo>
                    <a:pt x="250" y="410"/>
                  </a:lnTo>
                  <a:lnTo>
                    <a:pt x="254" y="408"/>
                  </a:lnTo>
                  <a:lnTo>
                    <a:pt x="254" y="408"/>
                  </a:lnTo>
                  <a:lnTo>
                    <a:pt x="258" y="404"/>
                  </a:lnTo>
                  <a:lnTo>
                    <a:pt x="264" y="392"/>
                  </a:lnTo>
                  <a:lnTo>
                    <a:pt x="264" y="392"/>
                  </a:lnTo>
                  <a:lnTo>
                    <a:pt x="268" y="382"/>
                  </a:lnTo>
                  <a:lnTo>
                    <a:pt x="266" y="374"/>
                  </a:lnTo>
                  <a:lnTo>
                    <a:pt x="262" y="366"/>
                  </a:lnTo>
                  <a:lnTo>
                    <a:pt x="256" y="360"/>
                  </a:lnTo>
                  <a:lnTo>
                    <a:pt x="248" y="350"/>
                  </a:lnTo>
                  <a:lnTo>
                    <a:pt x="248" y="350"/>
                  </a:lnTo>
                  <a:lnTo>
                    <a:pt x="238" y="340"/>
                  </a:lnTo>
                  <a:lnTo>
                    <a:pt x="224" y="332"/>
                  </a:lnTo>
                  <a:lnTo>
                    <a:pt x="202" y="322"/>
                  </a:lnTo>
                  <a:lnTo>
                    <a:pt x="172" y="308"/>
                  </a:lnTo>
                  <a:lnTo>
                    <a:pt x="172" y="308"/>
                  </a:lnTo>
                  <a:lnTo>
                    <a:pt x="138" y="296"/>
                  </a:lnTo>
                  <a:lnTo>
                    <a:pt x="102" y="280"/>
                  </a:lnTo>
                  <a:lnTo>
                    <a:pt x="102" y="280"/>
                  </a:lnTo>
                  <a:lnTo>
                    <a:pt x="86" y="270"/>
                  </a:lnTo>
                  <a:lnTo>
                    <a:pt x="72" y="262"/>
                  </a:lnTo>
                  <a:lnTo>
                    <a:pt x="58" y="254"/>
                  </a:lnTo>
                  <a:lnTo>
                    <a:pt x="48" y="244"/>
                  </a:lnTo>
                  <a:lnTo>
                    <a:pt x="40" y="236"/>
                  </a:lnTo>
                  <a:lnTo>
                    <a:pt x="34" y="228"/>
                  </a:lnTo>
                  <a:lnTo>
                    <a:pt x="28" y="220"/>
                  </a:lnTo>
                  <a:lnTo>
                    <a:pt x="26" y="212"/>
                  </a:lnTo>
                  <a:lnTo>
                    <a:pt x="26" y="212"/>
                  </a:lnTo>
                  <a:lnTo>
                    <a:pt x="24" y="204"/>
                  </a:lnTo>
                  <a:lnTo>
                    <a:pt x="26" y="196"/>
                  </a:lnTo>
                  <a:lnTo>
                    <a:pt x="26" y="196"/>
                  </a:lnTo>
                  <a:lnTo>
                    <a:pt x="28" y="194"/>
                  </a:lnTo>
                  <a:lnTo>
                    <a:pt x="34" y="192"/>
                  </a:lnTo>
                  <a:lnTo>
                    <a:pt x="34" y="192"/>
                  </a:lnTo>
                  <a:lnTo>
                    <a:pt x="40" y="192"/>
                  </a:lnTo>
                  <a:lnTo>
                    <a:pt x="48" y="194"/>
                  </a:lnTo>
                  <a:lnTo>
                    <a:pt x="66" y="202"/>
                  </a:lnTo>
                  <a:lnTo>
                    <a:pt x="84" y="212"/>
                  </a:lnTo>
                  <a:lnTo>
                    <a:pt x="100" y="224"/>
                  </a:lnTo>
                  <a:lnTo>
                    <a:pt x="100" y="224"/>
                  </a:lnTo>
                  <a:lnTo>
                    <a:pt x="110" y="232"/>
                  </a:lnTo>
                  <a:lnTo>
                    <a:pt x="124" y="240"/>
                  </a:lnTo>
                  <a:lnTo>
                    <a:pt x="138" y="244"/>
                  </a:lnTo>
                  <a:lnTo>
                    <a:pt x="154" y="250"/>
                  </a:lnTo>
                  <a:lnTo>
                    <a:pt x="182" y="254"/>
                  </a:lnTo>
                  <a:lnTo>
                    <a:pt x="202" y="254"/>
                  </a:lnTo>
                  <a:lnTo>
                    <a:pt x="202" y="254"/>
                  </a:lnTo>
                  <a:lnTo>
                    <a:pt x="210" y="252"/>
                  </a:lnTo>
                  <a:lnTo>
                    <a:pt x="214" y="246"/>
                  </a:lnTo>
                  <a:lnTo>
                    <a:pt x="214" y="246"/>
                  </a:lnTo>
                  <a:lnTo>
                    <a:pt x="216" y="242"/>
                  </a:lnTo>
                  <a:lnTo>
                    <a:pt x="216" y="236"/>
                  </a:lnTo>
                  <a:lnTo>
                    <a:pt x="214" y="232"/>
                  </a:lnTo>
                  <a:lnTo>
                    <a:pt x="208" y="226"/>
                  </a:lnTo>
                  <a:lnTo>
                    <a:pt x="190" y="214"/>
                  </a:lnTo>
                  <a:lnTo>
                    <a:pt x="164" y="198"/>
                  </a:lnTo>
                  <a:lnTo>
                    <a:pt x="164" y="198"/>
                  </a:lnTo>
                  <a:lnTo>
                    <a:pt x="120" y="172"/>
                  </a:lnTo>
                  <a:lnTo>
                    <a:pt x="120" y="172"/>
                  </a:lnTo>
                  <a:lnTo>
                    <a:pt x="110" y="164"/>
                  </a:lnTo>
                  <a:lnTo>
                    <a:pt x="100" y="152"/>
                  </a:lnTo>
                  <a:lnTo>
                    <a:pt x="90" y="140"/>
                  </a:lnTo>
                  <a:lnTo>
                    <a:pt x="84" y="128"/>
                  </a:lnTo>
                  <a:lnTo>
                    <a:pt x="78" y="114"/>
                  </a:lnTo>
                  <a:lnTo>
                    <a:pt x="74" y="104"/>
                  </a:lnTo>
                  <a:lnTo>
                    <a:pt x="74" y="94"/>
                  </a:lnTo>
                  <a:lnTo>
                    <a:pt x="74" y="86"/>
                  </a:lnTo>
                  <a:lnTo>
                    <a:pt x="74" y="86"/>
                  </a:lnTo>
                  <a:lnTo>
                    <a:pt x="78" y="82"/>
                  </a:lnTo>
                  <a:lnTo>
                    <a:pt x="84" y="78"/>
                  </a:lnTo>
                  <a:lnTo>
                    <a:pt x="98" y="76"/>
                  </a:lnTo>
                  <a:lnTo>
                    <a:pt x="108" y="76"/>
                  </a:lnTo>
                  <a:lnTo>
                    <a:pt x="114" y="78"/>
                  </a:lnTo>
                  <a:lnTo>
                    <a:pt x="132" y="82"/>
                  </a:lnTo>
                  <a:lnTo>
                    <a:pt x="128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1" name="Freeform 520"/>
            <p:cNvSpPr>
              <a:spLocks/>
            </p:cNvSpPr>
            <p:nvPr/>
          </p:nvSpPr>
          <p:spPr bwMode="auto">
            <a:xfrm rot="10512063">
              <a:off x="2502990" y="4682584"/>
              <a:ext cx="60158" cy="24874"/>
            </a:xfrm>
            <a:custGeom>
              <a:avLst/>
              <a:gdLst>
                <a:gd name="T0" fmla="*/ 48 w 48"/>
                <a:gd name="T1" fmla="*/ 6 h 18"/>
                <a:gd name="T2" fmla="*/ 48 w 48"/>
                <a:gd name="T3" fmla="*/ 6 h 18"/>
                <a:gd name="T4" fmla="*/ 36 w 48"/>
                <a:gd name="T5" fmla="*/ 6 h 18"/>
                <a:gd name="T6" fmla="*/ 26 w 48"/>
                <a:gd name="T7" fmla="*/ 6 h 18"/>
                <a:gd name="T8" fmla="*/ 20 w 48"/>
                <a:gd name="T9" fmla="*/ 8 h 18"/>
                <a:gd name="T10" fmla="*/ 16 w 48"/>
                <a:gd name="T11" fmla="*/ 12 h 18"/>
                <a:gd name="T12" fmla="*/ 16 w 48"/>
                <a:gd name="T13" fmla="*/ 12 h 18"/>
                <a:gd name="T14" fmla="*/ 6 w 48"/>
                <a:gd name="T15" fmla="*/ 16 h 18"/>
                <a:gd name="T16" fmla="*/ 2 w 48"/>
                <a:gd name="T17" fmla="*/ 18 h 18"/>
                <a:gd name="T18" fmla="*/ 0 w 48"/>
                <a:gd name="T19" fmla="*/ 18 h 18"/>
                <a:gd name="T20" fmla="*/ 0 w 48"/>
                <a:gd name="T21" fmla="*/ 16 h 18"/>
                <a:gd name="T22" fmla="*/ 4 w 48"/>
                <a:gd name="T23" fmla="*/ 12 h 18"/>
                <a:gd name="T24" fmla="*/ 4 w 48"/>
                <a:gd name="T25" fmla="*/ 12 h 18"/>
                <a:gd name="T26" fmla="*/ 12 w 48"/>
                <a:gd name="T27" fmla="*/ 8 h 18"/>
                <a:gd name="T28" fmla="*/ 20 w 48"/>
                <a:gd name="T29" fmla="*/ 4 h 18"/>
                <a:gd name="T30" fmla="*/ 34 w 48"/>
                <a:gd name="T31" fmla="*/ 0 h 18"/>
                <a:gd name="T32" fmla="*/ 34 w 48"/>
                <a:gd name="T33" fmla="*/ 0 h 18"/>
                <a:gd name="T34" fmla="*/ 40 w 48"/>
                <a:gd name="T35" fmla="*/ 0 h 18"/>
                <a:gd name="T36" fmla="*/ 44 w 48"/>
                <a:gd name="T37" fmla="*/ 2 h 18"/>
                <a:gd name="T38" fmla="*/ 48 w 48"/>
                <a:gd name="T39" fmla="*/ 6 h 18"/>
                <a:gd name="T40" fmla="*/ 48 w 48"/>
                <a:gd name="T4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18">
                  <a:moveTo>
                    <a:pt x="48" y="6"/>
                  </a:moveTo>
                  <a:lnTo>
                    <a:pt x="48" y="6"/>
                  </a:lnTo>
                  <a:lnTo>
                    <a:pt x="36" y="6"/>
                  </a:lnTo>
                  <a:lnTo>
                    <a:pt x="26" y="6"/>
                  </a:lnTo>
                  <a:lnTo>
                    <a:pt x="20" y="8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6" y="16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12" y="8"/>
                  </a:lnTo>
                  <a:lnTo>
                    <a:pt x="20" y="4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4" y="2"/>
                  </a:lnTo>
                  <a:lnTo>
                    <a:pt x="48" y="6"/>
                  </a:lnTo>
                  <a:lnTo>
                    <a:pt x="48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2" name="Freeform 521"/>
            <p:cNvSpPr>
              <a:spLocks/>
            </p:cNvSpPr>
            <p:nvPr/>
          </p:nvSpPr>
          <p:spPr bwMode="auto">
            <a:xfrm rot="10512063">
              <a:off x="2557538" y="4684110"/>
              <a:ext cx="105277" cy="118840"/>
            </a:xfrm>
            <a:custGeom>
              <a:avLst/>
              <a:gdLst>
                <a:gd name="T0" fmla="*/ 0 w 84"/>
                <a:gd name="T1" fmla="*/ 0 h 86"/>
                <a:gd name="T2" fmla="*/ 0 w 84"/>
                <a:gd name="T3" fmla="*/ 0 h 86"/>
                <a:gd name="T4" fmla="*/ 36 w 84"/>
                <a:gd name="T5" fmla="*/ 46 h 86"/>
                <a:gd name="T6" fmla="*/ 56 w 84"/>
                <a:gd name="T7" fmla="*/ 70 h 86"/>
                <a:gd name="T8" fmla="*/ 64 w 84"/>
                <a:gd name="T9" fmla="*/ 78 h 86"/>
                <a:gd name="T10" fmla="*/ 70 w 84"/>
                <a:gd name="T11" fmla="*/ 80 h 86"/>
                <a:gd name="T12" fmla="*/ 70 w 84"/>
                <a:gd name="T13" fmla="*/ 80 h 86"/>
                <a:gd name="T14" fmla="*/ 84 w 84"/>
                <a:gd name="T15" fmla="*/ 86 h 86"/>
                <a:gd name="T16" fmla="*/ 84 w 84"/>
                <a:gd name="T17" fmla="*/ 86 h 86"/>
                <a:gd name="T18" fmla="*/ 84 w 84"/>
                <a:gd name="T19" fmla="*/ 86 h 86"/>
                <a:gd name="T20" fmla="*/ 80 w 84"/>
                <a:gd name="T21" fmla="*/ 80 h 86"/>
                <a:gd name="T22" fmla="*/ 80 w 84"/>
                <a:gd name="T23" fmla="*/ 80 h 86"/>
                <a:gd name="T24" fmla="*/ 70 w 84"/>
                <a:gd name="T25" fmla="*/ 68 h 86"/>
                <a:gd name="T26" fmla="*/ 56 w 84"/>
                <a:gd name="T27" fmla="*/ 56 h 86"/>
                <a:gd name="T28" fmla="*/ 40 w 84"/>
                <a:gd name="T29" fmla="*/ 42 h 86"/>
                <a:gd name="T30" fmla="*/ 26 w 84"/>
                <a:gd name="T31" fmla="*/ 26 h 86"/>
                <a:gd name="T32" fmla="*/ 26 w 84"/>
                <a:gd name="T33" fmla="*/ 26 h 86"/>
                <a:gd name="T34" fmla="*/ 14 w 84"/>
                <a:gd name="T35" fmla="*/ 12 h 86"/>
                <a:gd name="T36" fmla="*/ 4 w 84"/>
                <a:gd name="T37" fmla="*/ 2 h 86"/>
                <a:gd name="T38" fmla="*/ 4 w 84"/>
                <a:gd name="T39" fmla="*/ 2 h 86"/>
                <a:gd name="T40" fmla="*/ 0 w 84"/>
                <a:gd name="T41" fmla="*/ 0 h 86"/>
                <a:gd name="T42" fmla="*/ 0 w 84"/>
                <a:gd name="T4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86">
                  <a:moveTo>
                    <a:pt x="0" y="0"/>
                  </a:moveTo>
                  <a:lnTo>
                    <a:pt x="0" y="0"/>
                  </a:lnTo>
                  <a:lnTo>
                    <a:pt x="36" y="46"/>
                  </a:lnTo>
                  <a:lnTo>
                    <a:pt x="56" y="70"/>
                  </a:lnTo>
                  <a:lnTo>
                    <a:pt x="64" y="78"/>
                  </a:lnTo>
                  <a:lnTo>
                    <a:pt x="70" y="80"/>
                  </a:lnTo>
                  <a:lnTo>
                    <a:pt x="70" y="80"/>
                  </a:lnTo>
                  <a:lnTo>
                    <a:pt x="84" y="86"/>
                  </a:lnTo>
                  <a:lnTo>
                    <a:pt x="84" y="86"/>
                  </a:lnTo>
                  <a:lnTo>
                    <a:pt x="84" y="86"/>
                  </a:lnTo>
                  <a:lnTo>
                    <a:pt x="80" y="80"/>
                  </a:lnTo>
                  <a:lnTo>
                    <a:pt x="80" y="80"/>
                  </a:lnTo>
                  <a:lnTo>
                    <a:pt x="70" y="68"/>
                  </a:lnTo>
                  <a:lnTo>
                    <a:pt x="56" y="56"/>
                  </a:lnTo>
                  <a:lnTo>
                    <a:pt x="40" y="42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14" y="12"/>
                  </a:lnTo>
                  <a:lnTo>
                    <a:pt x="4" y="2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3" name="Freeform 522"/>
            <p:cNvSpPr>
              <a:spLocks/>
            </p:cNvSpPr>
            <p:nvPr/>
          </p:nvSpPr>
          <p:spPr bwMode="auto">
            <a:xfrm rot="10512063">
              <a:off x="2617046" y="4644165"/>
              <a:ext cx="223088" cy="193460"/>
            </a:xfrm>
            <a:custGeom>
              <a:avLst/>
              <a:gdLst>
                <a:gd name="T0" fmla="*/ 178 w 178"/>
                <a:gd name="T1" fmla="*/ 124 h 140"/>
                <a:gd name="T2" fmla="*/ 178 w 178"/>
                <a:gd name="T3" fmla="*/ 124 h 140"/>
                <a:gd name="T4" fmla="*/ 170 w 178"/>
                <a:gd name="T5" fmla="*/ 124 h 140"/>
                <a:gd name="T6" fmla="*/ 164 w 178"/>
                <a:gd name="T7" fmla="*/ 126 h 140"/>
                <a:gd name="T8" fmla="*/ 158 w 178"/>
                <a:gd name="T9" fmla="*/ 128 h 140"/>
                <a:gd name="T10" fmla="*/ 158 w 178"/>
                <a:gd name="T11" fmla="*/ 128 h 140"/>
                <a:gd name="T12" fmla="*/ 152 w 178"/>
                <a:gd name="T13" fmla="*/ 128 h 140"/>
                <a:gd name="T14" fmla="*/ 140 w 178"/>
                <a:gd name="T15" fmla="*/ 126 h 140"/>
                <a:gd name="T16" fmla="*/ 124 w 178"/>
                <a:gd name="T17" fmla="*/ 120 h 140"/>
                <a:gd name="T18" fmla="*/ 108 w 178"/>
                <a:gd name="T19" fmla="*/ 112 h 140"/>
                <a:gd name="T20" fmla="*/ 88 w 178"/>
                <a:gd name="T21" fmla="*/ 100 h 140"/>
                <a:gd name="T22" fmla="*/ 70 w 178"/>
                <a:gd name="T23" fmla="*/ 88 h 140"/>
                <a:gd name="T24" fmla="*/ 54 w 178"/>
                <a:gd name="T25" fmla="*/ 74 h 140"/>
                <a:gd name="T26" fmla="*/ 40 w 178"/>
                <a:gd name="T27" fmla="*/ 58 h 140"/>
                <a:gd name="T28" fmla="*/ 40 w 178"/>
                <a:gd name="T29" fmla="*/ 58 h 140"/>
                <a:gd name="T30" fmla="*/ 18 w 178"/>
                <a:gd name="T31" fmla="*/ 22 h 140"/>
                <a:gd name="T32" fmla="*/ 4 w 178"/>
                <a:gd name="T33" fmla="*/ 0 h 140"/>
                <a:gd name="T34" fmla="*/ 4 w 178"/>
                <a:gd name="T35" fmla="*/ 0 h 140"/>
                <a:gd name="T36" fmla="*/ 6 w 178"/>
                <a:gd name="T37" fmla="*/ 4 h 140"/>
                <a:gd name="T38" fmla="*/ 6 w 178"/>
                <a:gd name="T39" fmla="*/ 4 h 140"/>
                <a:gd name="T40" fmla="*/ 0 w 178"/>
                <a:gd name="T41" fmla="*/ 2 h 140"/>
                <a:gd name="T42" fmla="*/ 0 w 178"/>
                <a:gd name="T43" fmla="*/ 2 h 140"/>
                <a:gd name="T44" fmla="*/ 2 w 178"/>
                <a:gd name="T45" fmla="*/ 10 h 140"/>
                <a:gd name="T46" fmla="*/ 6 w 178"/>
                <a:gd name="T47" fmla="*/ 20 h 140"/>
                <a:gd name="T48" fmla="*/ 12 w 178"/>
                <a:gd name="T49" fmla="*/ 32 h 140"/>
                <a:gd name="T50" fmla="*/ 20 w 178"/>
                <a:gd name="T51" fmla="*/ 44 h 140"/>
                <a:gd name="T52" fmla="*/ 20 w 178"/>
                <a:gd name="T53" fmla="*/ 44 h 140"/>
                <a:gd name="T54" fmla="*/ 32 w 178"/>
                <a:gd name="T55" fmla="*/ 58 h 140"/>
                <a:gd name="T56" fmla="*/ 48 w 178"/>
                <a:gd name="T57" fmla="*/ 72 h 140"/>
                <a:gd name="T58" fmla="*/ 86 w 178"/>
                <a:gd name="T59" fmla="*/ 104 h 140"/>
                <a:gd name="T60" fmla="*/ 124 w 178"/>
                <a:gd name="T61" fmla="*/ 130 h 140"/>
                <a:gd name="T62" fmla="*/ 136 w 178"/>
                <a:gd name="T63" fmla="*/ 138 h 140"/>
                <a:gd name="T64" fmla="*/ 146 w 178"/>
                <a:gd name="T65" fmla="*/ 140 h 140"/>
                <a:gd name="T66" fmla="*/ 146 w 178"/>
                <a:gd name="T67" fmla="*/ 140 h 140"/>
                <a:gd name="T68" fmla="*/ 154 w 178"/>
                <a:gd name="T69" fmla="*/ 138 h 140"/>
                <a:gd name="T70" fmla="*/ 160 w 178"/>
                <a:gd name="T71" fmla="*/ 136 h 140"/>
                <a:gd name="T72" fmla="*/ 170 w 178"/>
                <a:gd name="T73" fmla="*/ 128 h 140"/>
                <a:gd name="T74" fmla="*/ 170 w 178"/>
                <a:gd name="T75" fmla="*/ 128 h 140"/>
                <a:gd name="T76" fmla="*/ 176 w 178"/>
                <a:gd name="T77" fmla="*/ 124 h 140"/>
                <a:gd name="T78" fmla="*/ 178 w 178"/>
                <a:gd name="T79" fmla="*/ 124 h 140"/>
                <a:gd name="T80" fmla="*/ 178 w 178"/>
                <a:gd name="T81" fmla="*/ 12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8" h="140">
                  <a:moveTo>
                    <a:pt x="178" y="124"/>
                  </a:moveTo>
                  <a:lnTo>
                    <a:pt x="178" y="124"/>
                  </a:lnTo>
                  <a:lnTo>
                    <a:pt x="170" y="124"/>
                  </a:lnTo>
                  <a:lnTo>
                    <a:pt x="164" y="126"/>
                  </a:lnTo>
                  <a:lnTo>
                    <a:pt x="158" y="128"/>
                  </a:lnTo>
                  <a:lnTo>
                    <a:pt x="158" y="128"/>
                  </a:lnTo>
                  <a:lnTo>
                    <a:pt x="152" y="128"/>
                  </a:lnTo>
                  <a:lnTo>
                    <a:pt x="140" y="126"/>
                  </a:lnTo>
                  <a:lnTo>
                    <a:pt x="124" y="120"/>
                  </a:lnTo>
                  <a:lnTo>
                    <a:pt x="108" y="112"/>
                  </a:lnTo>
                  <a:lnTo>
                    <a:pt x="88" y="100"/>
                  </a:lnTo>
                  <a:lnTo>
                    <a:pt x="70" y="88"/>
                  </a:lnTo>
                  <a:lnTo>
                    <a:pt x="54" y="74"/>
                  </a:lnTo>
                  <a:lnTo>
                    <a:pt x="40" y="58"/>
                  </a:lnTo>
                  <a:lnTo>
                    <a:pt x="40" y="58"/>
                  </a:lnTo>
                  <a:lnTo>
                    <a:pt x="18" y="22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4"/>
                  </a:lnTo>
                  <a:lnTo>
                    <a:pt x="6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10"/>
                  </a:lnTo>
                  <a:lnTo>
                    <a:pt x="6" y="20"/>
                  </a:lnTo>
                  <a:lnTo>
                    <a:pt x="12" y="32"/>
                  </a:lnTo>
                  <a:lnTo>
                    <a:pt x="20" y="44"/>
                  </a:lnTo>
                  <a:lnTo>
                    <a:pt x="20" y="44"/>
                  </a:lnTo>
                  <a:lnTo>
                    <a:pt x="32" y="58"/>
                  </a:lnTo>
                  <a:lnTo>
                    <a:pt x="48" y="72"/>
                  </a:lnTo>
                  <a:lnTo>
                    <a:pt x="86" y="104"/>
                  </a:lnTo>
                  <a:lnTo>
                    <a:pt x="124" y="130"/>
                  </a:lnTo>
                  <a:lnTo>
                    <a:pt x="136" y="138"/>
                  </a:lnTo>
                  <a:lnTo>
                    <a:pt x="146" y="140"/>
                  </a:lnTo>
                  <a:lnTo>
                    <a:pt x="146" y="140"/>
                  </a:lnTo>
                  <a:lnTo>
                    <a:pt x="154" y="138"/>
                  </a:lnTo>
                  <a:lnTo>
                    <a:pt x="160" y="136"/>
                  </a:lnTo>
                  <a:lnTo>
                    <a:pt x="170" y="128"/>
                  </a:lnTo>
                  <a:lnTo>
                    <a:pt x="170" y="128"/>
                  </a:lnTo>
                  <a:lnTo>
                    <a:pt x="176" y="124"/>
                  </a:lnTo>
                  <a:lnTo>
                    <a:pt x="178" y="124"/>
                  </a:lnTo>
                  <a:lnTo>
                    <a:pt x="178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4" name="Freeform 323"/>
            <p:cNvSpPr>
              <a:spLocks/>
            </p:cNvSpPr>
            <p:nvPr/>
          </p:nvSpPr>
          <p:spPr bwMode="auto">
            <a:xfrm rot="17027867" flipH="1">
              <a:off x="1864986" y="4114563"/>
              <a:ext cx="260312" cy="514106"/>
            </a:xfrm>
            <a:custGeom>
              <a:avLst/>
              <a:gdLst>
                <a:gd name="T0" fmla="*/ 208 w 232"/>
                <a:gd name="T1" fmla="*/ 248 h 832"/>
                <a:gd name="T2" fmla="*/ 160 w 232"/>
                <a:gd name="T3" fmla="*/ 104 h 832"/>
                <a:gd name="T4" fmla="*/ 16 w 232"/>
                <a:gd name="T5" fmla="*/ 104 h 832"/>
                <a:gd name="T6" fmla="*/ 64 w 232"/>
                <a:gd name="T7" fmla="*/ 728 h 832"/>
                <a:gd name="T8" fmla="*/ 208 w 232"/>
                <a:gd name="T9" fmla="*/ 728 h 832"/>
                <a:gd name="T10" fmla="*/ 208 w 232"/>
                <a:gd name="T11" fmla="*/ 24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" h="832">
                  <a:moveTo>
                    <a:pt x="208" y="248"/>
                  </a:moveTo>
                  <a:cubicBezTo>
                    <a:pt x="200" y="144"/>
                    <a:pt x="192" y="128"/>
                    <a:pt x="160" y="104"/>
                  </a:cubicBezTo>
                  <a:cubicBezTo>
                    <a:pt x="128" y="80"/>
                    <a:pt x="32" y="0"/>
                    <a:pt x="16" y="104"/>
                  </a:cubicBezTo>
                  <a:cubicBezTo>
                    <a:pt x="0" y="208"/>
                    <a:pt x="32" y="624"/>
                    <a:pt x="64" y="728"/>
                  </a:cubicBezTo>
                  <a:cubicBezTo>
                    <a:pt x="96" y="832"/>
                    <a:pt x="184" y="808"/>
                    <a:pt x="208" y="728"/>
                  </a:cubicBezTo>
                  <a:cubicBezTo>
                    <a:pt x="232" y="648"/>
                    <a:pt x="216" y="352"/>
                    <a:pt x="208" y="248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5" name="Rectangle 324"/>
            <p:cNvSpPr>
              <a:spLocks noChangeArrowheads="1"/>
            </p:cNvSpPr>
            <p:nvPr/>
          </p:nvSpPr>
          <p:spPr bwMode="auto">
            <a:xfrm rot="12205050" flipH="1">
              <a:off x="2048033" y="4284713"/>
              <a:ext cx="245371" cy="31700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6" name="Freeform 136"/>
            <p:cNvSpPr>
              <a:spLocks/>
            </p:cNvSpPr>
            <p:nvPr/>
          </p:nvSpPr>
          <p:spPr bwMode="auto">
            <a:xfrm>
              <a:off x="926423" y="5789375"/>
              <a:ext cx="545684" cy="228110"/>
            </a:xfrm>
            <a:custGeom>
              <a:avLst/>
              <a:gdLst>
                <a:gd name="T0" fmla="*/ 703 w 1000"/>
                <a:gd name="T1" fmla="*/ 559 h 559"/>
                <a:gd name="T2" fmla="*/ 572 w 1000"/>
                <a:gd name="T3" fmla="*/ 546 h 559"/>
                <a:gd name="T4" fmla="*/ 434 w 1000"/>
                <a:gd name="T5" fmla="*/ 529 h 559"/>
                <a:gd name="T6" fmla="*/ 297 w 1000"/>
                <a:gd name="T7" fmla="*/ 503 h 559"/>
                <a:gd name="T8" fmla="*/ 176 w 1000"/>
                <a:gd name="T9" fmla="*/ 466 h 559"/>
                <a:gd name="T10" fmla="*/ 78 w 1000"/>
                <a:gd name="T11" fmla="*/ 414 h 559"/>
                <a:gd name="T12" fmla="*/ 16 w 1000"/>
                <a:gd name="T13" fmla="*/ 346 h 559"/>
                <a:gd name="T14" fmla="*/ 0 w 1000"/>
                <a:gd name="T15" fmla="*/ 258 h 559"/>
                <a:gd name="T16" fmla="*/ 43 w 1000"/>
                <a:gd name="T17" fmla="*/ 148 h 559"/>
                <a:gd name="T18" fmla="*/ 60 w 1000"/>
                <a:gd name="T19" fmla="*/ 127 h 559"/>
                <a:gd name="T20" fmla="*/ 79 w 1000"/>
                <a:gd name="T21" fmla="*/ 105 h 559"/>
                <a:gd name="T22" fmla="*/ 100 w 1000"/>
                <a:gd name="T23" fmla="*/ 84 h 559"/>
                <a:gd name="T24" fmla="*/ 122 w 1000"/>
                <a:gd name="T25" fmla="*/ 65 h 559"/>
                <a:gd name="T26" fmla="*/ 143 w 1000"/>
                <a:gd name="T27" fmla="*/ 44 h 559"/>
                <a:gd name="T28" fmla="*/ 166 w 1000"/>
                <a:gd name="T29" fmla="*/ 28 h 559"/>
                <a:gd name="T30" fmla="*/ 191 w 1000"/>
                <a:gd name="T31" fmla="*/ 12 h 559"/>
                <a:gd name="T32" fmla="*/ 219 w 1000"/>
                <a:gd name="T33" fmla="*/ 0 h 559"/>
                <a:gd name="T34" fmla="*/ 337 w 1000"/>
                <a:gd name="T35" fmla="*/ 13 h 559"/>
                <a:gd name="T36" fmla="*/ 465 w 1000"/>
                <a:gd name="T37" fmla="*/ 45 h 559"/>
                <a:gd name="T38" fmla="*/ 594 w 1000"/>
                <a:gd name="T39" fmla="*/ 91 h 559"/>
                <a:gd name="T40" fmla="*/ 719 w 1000"/>
                <a:gd name="T41" fmla="*/ 152 h 559"/>
                <a:gd name="T42" fmla="*/ 829 w 1000"/>
                <a:gd name="T43" fmla="*/ 223 h 559"/>
                <a:gd name="T44" fmla="*/ 919 w 1000"/>
                <a:gd name="T45" fmla="*/ 305 h 559"/>
                <a:gd name="T46" fmla="*/ 978 w 1000"/>
                <a:gd name="T47" fmla="*/ 396 h 559"/>
                <a:gd name="T48" fmla="*/ 1000 w 1000"/>
                <a:gd name="T49" fmla="*/ 496 h 559"/>
                <a:gd name="T50" fmla="*/ 957 w 1000"/>
                <a:gd name="T51" fmla="*/ 513 h 559"/>
                <a:gd name="T52" fmla="*/ 922 w 1000"/>
                <a:gd name="T53" fmla="*/ 527 h 559"/>
                <a:gd name="T54" fmla="*/ 888 w 1000"/>
                <a:gd name="T55" fmla="*/ 536 h 559"/>
                <a:gd name="T56" fmla="*/ 859 w 1000"/>
                <a:gd name="T57" fmla="*/ 544 h 559"/>
                <a:gd name="T58" fmla="*/ 825 w 1000"/>
                <a:gd name="T59" fmla="*/ 548 h 559"/>
                <a:gd name="T60" fmla="*/ 790 w 1000"/>
                <a:gd name="T61" fmla="*/ 553 h 559"/>
                <a:gd name="T62" fmla="*/ 749 w 1000"/>
                <a:gd name="T63" fmla="*/ 555 h 559"/>
                <a:gd name="T64" fmla="*/ 703 w 1000"/>
                <a:gd name="T65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0" h="559">
                  <a:moveTo>
                    <a:pt x="703" y="559"/>
                  </a:moveTo>
                  <a:lnTo>
                    <a:pt x="572" y="546"/>
                  </a:lnTo>
                  <a:lnTo>
                    <a:pt x="434" y="529"/>
                  </a:lnTo>
                  <a:lnTo>
                    <a:pt x="297" y="503"/>
                  </a:lnTo>
                  <a:lnTo>
                    <a:pt x="176" y="466"/>
                  </a:lnTo>
                  <a:lnTo>
                    <a:pt x="78" y="414"/>
                  </a:lnTo>
                  <a:lnTo>
                    <a:pt x="16" y="346"/>
                  </a:lnTo>
                  <a:lnTo>
                    <a:pt x="0" y="258"/>
                  </a:lnTo>
                  <a:lnTo>
                    <a:pt x="43" y="148"/>
                  </a:lnTo>
                  <a:lnTo>
                    <a:pt x="60" y="127"/>
                  </a:lnTo>
                  <a:lnTo>
                    <a:pt x="79" y="105"/>
                  </a:lnTo>
                  <a:lnTo>
                    <a:pt x="100" y="84"/>
                  </a:lnTo>
                  <a:lnTo>
                    <a:pt x="122" y="65"/>
                  </a:lnTo>
                  <a:lnTo>
                    <a:pt x="143" y="44"/>
                  </a:lnTo>
                  <a:lnTo>
                    <a:pt x="166" y="28"/>
                  </a:lnTo>
                  <a:lnTo>
                    <a:pt x="191" y="12"/>
                  </a:lnTo>
                  <a:lnTo>
                    <a:pt x="219" y="0"/>
                  </a:lnTo>
                  <a:lnTo>
                    <a:pt x="337" y="13"/>
                  </a:lnTo>
                  <a:lnTo>
                    <a:pt x="465" y="45"/>
                  </a:lnTo>
                  <a:lnTo>
                    <a:pt x="594" y="91"/>
                  </a:lnTo>
                  <a:lnTo>
                    <a:pt x="719" y="152"/>
                  </a:lnTo>
                  <a:lnTo>
                    <a:pt x="829" y="223"/>
                  </a:lnTo>
                  <a:lnTo>
                    <a:pt x="919" y="305"/>
                  </a:lnTo>
                  <a:lnTo>
                    <a:pt x="978" y="396"/>
                  </a:lnTo>
                  <a:lnTo>
                    <a:pt x="1000" y="496"/>
                  </a:lnTo>
                  <a:lnTo>
                    <a:pt x="957" y="513"/>
                  </a:lnTo>
                  <a:lnTo>
                    <a:pt x="922" y="527"/>
                  </a:lnTo>
                  <a:lnTo>
                    <a:pt x="888" y="536"/>
                  </a:lnTo>
                  <a:lnTo>
                    <a:pt x="859" y="544"/>
                  </a:lnTo>
                  <a:lnTo>
                    <a:pt x="825" y="548"/>
                  </a:lnTo>
                  <a:lnTo>
                    <a:pt x="790" y="553"/>
                  </a:lnTo>
                  <a:lnTo>
                    <a:pt x="749" y="555"/>
                  </a:lnTo>
                  <a:lnTo>
                    <a:pt x="703" y="5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7" name="Freeform 137"/>
            <p:cNvSpPr>
              <a:spLocks/>
            </p:cNvSpPr>
            <p:nvPr/>
          </p:nvSpPr>
          <p:spPr bwMode="auto">
            <a:xfrm>
              <a:off x="1467191" y="5777887"/>
              <a:ext cx="255635" cy="193647"/>
            </a:xfrm>
            <a:custGeom>
              <a:avLst/>
              <a:gdLst>
                <a:gd name="T0" fmla="*/ 56 w 469"/>
                <a:gd name="T1" fmla="*/ 473 h 473"/>
                <a:gd name="T2" fmla="*/ 35 w 469"/>
                <a:gd name="T3" fmla="*/ 417 h 473"/>
                <a:gd name="T4" fmla="*/ 16 w 469"/>
                <a:gd name="T5" fmla="*/ 379 h 473"/>
                <a:gd name="T6" fmla="*/ 3 w 469"/>
                <a:gd name="T7" fmla="*/ 353 h 473"/>
                <a:gd name="T8" fmla="*/ 0 w 469"/>
                <a:gd name="T9" fmla="*/ 333 h 473"/>
                <a:gd name="T10" fmla="*/ 6 w 469"/>
                <a:gd name="T11" fmla="*/ 314 h 473"/>
                <a:gd name="T12" fmla="*/ 31 w 469"/>
                <a:gd name="T13" fmla="*/ 291 h 473"/>
                <a:gd name="T14" fmla="*/ 72 w 469"/>
                <a:gd name="T15" fmla="*/ 258 h 473"/>
                <a:gd name="T16" fmla="*/ 137 w 469"/>
                <a:gd name="T17" fmla="*/ 211 h 473"/>
                <a:gd name="T18" fmla="*/ 181 w 469"/>
                <a:gd name="T19" fmla="*/ 187 h 473"/>
                <a:gd name="T20" fmla="*/ 226 w 469"/>
                <a:gd name="T21" fmla="*/ 166 h 473"/>
                <a:gd name="T22" fmla="*/ 270 w 469"/>
                <a:gd name="T23" fmla="*/ 147 h 473"/>
                <a:gd name="T24" fmla="*/ 312 w 469"/>
                <a:gd name="T25" fmla="*/ 129 h 473"/>
                <a:gd name="T26" fmla="*/ 345 w 469"/>
                <a:gd name="T27" fmla="*/ 105 h 473"/>
                <a:gd name="T28" fmla="*/ 376 w 469"/>
                <a:gd name="T29" fmla="*/ 77 h 473"/>
                <a:gd name="T30" fmla="*/ 398 w 469"/>
                <a:gd name="T31" fmla="*/ 43 h 473"/>
                <a:gd name="T32" fmla="*/ 413 w 469"/>
                <a:gd name="T33" fmla="*/ 0 h 473"/>
                <a:gd name="T34" fmla="*/ 440 w 469"/>
                <a:gd name="T35" fmla="*/ 13 h 473"/>
                <a:gd name="T36" fmla="*/ 459 w 469"/>
                <a:gd name="T37" fmla="*/ 36 h 473"/>
                <a:gd name="T38" fmla="*/ 468 w 469"/>
                <a:gd name="T39" fmla="*/ 64 h 473"/>
                <a:gd name="T40" fmla="*/ 469 w 469"/>
                <a:gd name="T41" fmla="*/ 100 h 473"/>
                <a:gd name="T42" fmla="*/ 460 w 469"/>
                <a:gd name="T43" fmla="*/ 135 h 473"/>
                <a:gd name="T44" fmla="*/ 447 w 469"/>
                <a:gd name="T45" fmla="*/ 171 h 473"/>
                <a:gd name="T46" fmla="*/ 428 w 469"/>
                <a:gd name="T47" fmla="*/ 202 h 473"/>
                <a:gd name="T48" fmla="*/ 404 w 469"/>
                <a:gd name="T49" fmla="*/ 227 h 473"/>
                <a:gd name="T50" fmla="*/ 359 w 469"/>
                <a:gd name="T51" fmla="*/ 242 h 473"/>
                <a:gd name="T52" fmla="*/ 323 w 469"/>
                <a:gd name="T53" fmla="*/ 254 h 473"/>
                <a:gd name="T54" fmla="*/ 294 w 469"/>
                <a:gd name="T55" fmla="*/ 266 h 473"/>
                <a:gd name="T56" fmla="*/ 269 w 469"/>
                <a:gd name="T57" fmla="*/ 278 h 473"/>
                <a:gd name="T58" fmla="*/ 242 w 469"/>
                <a:gd name="T59" fmla="*/ 291 h 473"/>
                <a:gd name="T60" fmla="*/ 219 w 469"/>
                <a:gd name="T61" fmla="*/ 307 h 473"/>
                <a:gd name="T62" fmla="*/ 191 w 469"/>
                <a:gd name="T63" fmla="*/ 329 h 473"/>
                <a:gd name="T64" fmla="*/ 160 w 469"/>
                <a:gd name="T65" fmla="*/ 357 h 473"/>
                <a:gd name="T66" fmla="*/ 151 w 469"/>
                <a:gd name="T67" fmla="*/ 369 h 473"/>
                <a:gd name="T68" fmla="*/ 141 w 469"/>
                <a:gd name="T69" fmla="*/ 383 h 473"/>
                <a:gd name="T70" fmla="*/ 128 w 469"/>
                <a:gd name="T71" fmla="*/ 401 h 473"/>
                <a:gd name="T72" fmla="*/ 115 w 469"/>
                <a:gd name="T73" fmla="*/ 420 h 473"/>
                <a:gd name="T74" fmla="*/ 98 w 469"/>
                <a:gd name="T75" fmla="*/ 437 h 473"/>
                <a:gd name="T76" fmla="*/ 85 w 469"/>
                <a:gd name="T77" fmla="*/ 453 h 473"/>
                <a:gd name="T78" fmla="*/ 69 w 469"/>
                <a:gd name="T79" fmla="*/ 466 h 473"/>
                <a:gd name="T80" fmla="*/ 56 w 469"/>
                <a:gd name="T81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9" h="473">
                  <a:moveTo>
                    <a:pt x="56" y="473"/>
                  </a:moveTo>
                  <a:lnTo>
                    <a:pt x="35" y="417"/>
                  </a:lnTo>
                  <a:lnTo>
                    <a:pt x="16" y="379"/>
                  </a:lnTo>
                  <a:lnTo>
                    <a:pt x="3" y="353"/>
                  </a:lnTo>
                  <a:lnTo>
                    <a:pt x="0" y="333"/>
                  </a:lnTo>
                  <a:lnTo>
                    <a:pt x="6" y="314"/>
                  </a:lnTo>
                  <a:lnTo>
                    <a:pt x="31" y="291"/>
                  </a:lnTo>
                  <a:lnTo>
                    <a:pt x="72" y="258"/>
                  </a:lnTo>
                  <a:lnTo>
                    <a:pt x="137" y="211"/>
                  </a:lnTo>
                  <a:lnTo>
                    <a:pt x="181" y="187"/>
                  </a:lnTo>
                  <a:lnTo>
                    <a:pt x="226" y="166"/>
                  </a:lnTo>
                  <a:lnTo>
                    <a:pt x="270" y="147"/>
                  </a:lnTo>
                  <a:lnTo>
                    <a:pt x="312" y="129"/>
                  </a:lnTo>
                  <a:lnTo>
                    <a:pt x="345" y="105"/>
                  </a:lnTo>
                  <a:lnTo>
                    <a:pt x="376" y="77"/>
                  </a:lnTo>
                  <a:lnTo>
                    <a:pt x="398" y="43"/>
                  </a:lnTo>
                  <a:lnTo>
                    <a:pt x="413" y="0"/>
                  </a:lnTo>
                  <a:lnTo>
                    <a:pt x="440" y="13"/>
                  </a:lnTo>
                  <a:lnTo>
                    <a:pt x="459" y="36"/>
                  </a:lnTo>
                  <a:lnTo>
                    <a:pt x="468" y="64"/>
                  </a:lnTo>
                  <a:lnTo>
                    <a:pt x="469" y="100"/>
                  </a:lnTo>
                  <a:lnTo>
                    <a:pt x="460" y="135"/>
                  </a:lnTo>
                  <a:lnTo>
                    <a:pt x="447" y="171"/>
                  </a:lnTo>
                  <a:lnTo>
                    <a:pt x="428" y="202"/>
                  </a:lnTo>
                  <a:lnTo>
                    <a:pt x="404" y="227"/>
                  </a:lnTo>
                  <a:lnTo>
                    <a:pt x="359" y="242"/>
                  </a:lnTo>
                  <a:lnTo>
                    <a:pt x="323" y="254"/>
                  </a:lnTo>
                  <a:lnTo>
                    <a:pt x="294" y="266"/>
                  </a:lnTo>
                  <a:lnTo>
                    <a:pt x="269" y="278"/>
                  </a:lnTo>
                  <a:lnTo>
                    <a:pt x="242" y="291"/>
                  </a:lnTo>
                  <a:lnTo>
                    <a:pt x="219" y="307"/>
                  </a:lnTo>
                  <a:lnTo>
                    <a:pt x="191" y="329"/>
                  </a:lnTo>
                  <a:lnTo>
                    <a:pt x="160" y="357"/>
                  </a:lnTo>
                  <a:lnTo>
                    <a:pt x="151" y="369"/>
                  </a:lnTo>
                  <a:lnTo>
                    <a:pt x="141" y="383"/>
                  </a:lnTo>
                  <a:lnTo>
                    <a:pt x="128" y="401"/>
                  </a:lnTo>
                  <a:lnTo>
                    <a:pt x="115" y="420"/>
                  </a:lnTo>
                  <a:lnTo>
                    <a:pt x="98" y="437"/>
                  </a:lnTo>
                  <a:lnTo>
                    <a:pt x="85" y="453"/>
                  </a:lnTo>
                  <a:lnTo>
                    <a:pt x="69" y="466"/>
                  </a:lnTo>
                  <a:lnTo>
                    <a:pt x="56" y="4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8" name="Freeform 138"/>
            <p:cNvSpPr>
              <a:spLocks/>
            </p:cNvSpPr>
            <p:nvPr/>
          </p:nvSpPr>
          <p:spPr bwMode="auto">
            <a:xfrm>
              <a:off x="1093569" y="5667935"/>
              <a:ext cx="570264" cy="233033"/>
            </a:xfrm>
            <a:custGeom>
              <a:avLst/>
              <a:gdLst>
                <a:gd name="T0" fmla="*/ 554 w 1046"/>
                <a:gd name="T1" fmla="*/ 512 h 568"/>
                <a:gd name="T2" fmla="*/ 410 w 1046"/>
                <a:gd name="T3" fmla="*/ 418 h 568"/>
                <a:gd name="T4" fmla="*/ 259 w 1046"/>
                <a:gd name="T5" fmla="*/ 347 h 568"/>
                <a:gd name="T6" fmla="*/ 91 w 1046"/>
                <a:gd name="T7" fmla="*/ 295 h 568"/>
                <a:gd name="T8" fmla="*/ 1 w 1046"/>
                <a:gd name="T9" fmla="*/ 268 h 568"/>
                <a:gd name="T10" fmla="*/ 28 w 1046"/>
                <a:gd name="T11" fmla="*/ 261 h 568"/>
                <a:gd name="T12" fmla="*/ 79 w 1046"/>
                <a:gd name="T13" fmla="*/ 261 h 568"/>
                <a:gd name="T14" fmla="*/ 129 w 1046"/>
                <a:gd name="T15" fmla="*/ 260 h 568"/>
                <a:gd name="T16" fmla="*/ 182 w 1046"/>
                <a:gd name="T17" fmla="*/ 258 h 568"/>
                <a:gd name="T18" fmla="*/ 253 w 1046"/>
                <a:gd name="T19" fmla="*/ 311 h 568"/>
                <a:gd name="T20" fmla="*/ 359 w 1046"/>
                <a:gd name="T21" fmla="*/ 354 h 568"/>
                <a:gd name="T22" fmla="*/ 478 w 1046"/>
                <a:gd name="T23" fmla="*/ 355 h 568"/>
                <a:gd name="T24" fmla="*/ 590 w 1046"/>
                <a:gd name="T25" fmla="*/ 370 h 568"/>
                <a:gd name="T26" fmla="*/ 646 w 1046"/>
                <a:gd name="T27" fmla="*/ 401 h 568"/>
                <a:gd name="T28" fmla="*/ 659 w 1046"/>
                <a:gd name="T29" fmla="*/ 400 h 568"/>
                <a:gd name="T30" fmla="*/ 671 w 1046"/>
                <a:gd name="T31" fmla="*/ 384 h 568"/>
                <a:gd name="T32" fmla="*/ 687 w 1046"/>
                <a:gd name="T33" fmla="*/ 362 h 568"/>
                <a:gd name="T34" fmla="*/ 704 w 1046"/>
                <a:gd name="T35" fmla="*/ 345 h 568"/>
                <a:gd name="T36" fmla="*/ 719 w 1046"/>
                <a:gd name="T37" fmla="*/ 328 h 568"/>
                <a:gd name="T38" fmla="*/ 709 w 1046"/>
                <a:gd name="T39" fmla="*/ 313 h 568"/>
                <a:gd name="T40" fmla="*/ 684 w 1046"/>
                <a:gd name="T41" fmla="*/ 299 h 568"/>
                <a:gd name="T42" fmla="*/ 674 w 1046"/>
                <a:gd name="T43" fmla="*/ 287 h 568"/>
                <a:gd name="T44" fmla="*/ 674 w 1046"/>
                <a:gd name="T45" fmla="*/ 279 h 568"/>
                <a:gd name="T46" fmla="*/ 678 w 1046"/>
                <a:gd name="T47" fmla="*/ 269 h 568"/>
                <a:gd name="T48" fmla="*/ 691 w 1046"/>
                <a:gd name="T49" fmla="*/ 263 h 568"/>
                <a:gd name="T50" fmla="*/ 707 w 1046"/>
                <a:gd name="T51" fmla="*/ 271 h 568"/>
                <a:gd name="T52" fmla="*/ 729 w 1046"/>
                <a:gd name="T53" fmla="*/ 281 h 568"/>
                <a:gd name="T54" fmla="*/ 751 w 1046"/>
                <a:gd name="T55" fmla="*/ 269 h 568"/>
                <a:gd name="T56" fmla="*/ 769 w 1046"/>
                <a:gd name="T57" fmla="*/ 253 h 568"/>
                <a:gd name="T58" fmla="*/ 787 w 1046"/>
                <a:gd name="T59" fmla="*/ 240 h 568"/>
                <a:gd name="T60" fmla="*/ 809 w 1046"/>
                <a:gd name="T61" fmla="*/ 225 h 568"/>
                <a:gd name="T62" fmla="*/ 819 w 1046"/>
                <a:gd name="T63" fmla="*/ 208 h 568"/>
                <a:gd name="T64" fmla="*/ 812 w 1046"/>
                <a:gd name="T65" fmla="*/ 193 h 568"/>
                <a:gd name="T66" fmla="*/ 799 w 1046"/>
                <a:gd name="T67" fmla="*/ 177 h 568"/>
                <a:gd name="T68" fmla="*/ 793 w 1046"/>
                <a:gd name="T69" fmla="*/ 135 h 568"/>
                <a:gd name="T70" fmla="*/ 801 w 1046"/>
                <a:gd name="T71" fmla="*/ 91 h 568"/>
                <a:gd name="T72" fmla="*/ 807 w 1046"/>
                <a:gd name="T73" fmla="*/ 59 h 568"/>
                <a:gd name="T74" fmla="*/ 813 w 1046"/>
                <a:gd name="T75" fmla="*/ 24 h 568"/>
                <a:gd name="T76" fmla="*/ 834 w 1046"/>
                <a:gd name="T77" fmla="*/ 12 h 568"/>
                <a:gd name="T78" fmla="*/ 868 w 1046"/>
                <a:gd name="T79" fmla="*/ 43 h 568"/>
                <a:gd name="T80" fmla="*/ 899 w 1046"/>
                <a:gd name="T81" fmla="*/ 79 h 568"/>
                <a:gd name="T82" fmla="*/ 929 w 1046"/>
                <a:gd name="T83" fmla="*/ 119 h 568"/>
                <a:gd name="T84" fmla="*/ 1012 w 1046"/>
                <a:gd name="T85" fmla="*/ 191 h 568"/>
                <a:gd name="T86" fmla="*/ 1046 w 1046"/>
                <a:gd name="T87" fmla="*/ 276 h 568"/>
                <a:gd name="T88" fmla="*/ 985 w 1046"/>
                <a:gd name="T89" fmla="*/ 348 h 568"/>
                <a:gd name="T90" fmla="*/ 874 w 1046"/>
                <a:gd name="T91" fmla="*/ 411 h 568"/>
                <a:gd name="T92" fmla="*/ 794 w 1046"/>
                <a:gd name="T93" fmla="*/ 458 h 568"/>
                <a:gd name="T94" fmla="*/ 750 w 1046"/>
                <a:gd name="T95" fmla="*/ 496 h 568"/>
                <a:gd name="T96" fmla="*/ 701 w 1046"/>
                <a:gd name="T97" fmla="*/ 534 h 568"/>
                <a:gd name="T98" fmla="*/ 651 w 1046"/>
                <a:gd name="T99" fmla="*/ 561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6" h="568">
                  <a:moveTo>
                    <a:pt x="626" y="568"/>
                  </a:moveTo>
                  <a:lnTo>
                    <a:pt x="554" y="512"/>
                  </a:lnTo>
                  <a:lnTo>
                    <a:pt x="484" y="463"/>
                  </a:lnTo>
                  <a:lnTo>
                    <a:pt x="410" y="418"/>
                  </a:lnTo>
                  <a:lnTo>
                    <a:pt x="337" y="382"/>
                  </a:lnTo>
                  <a:lnTo>
                    <a:pt x="259" y="347"/>
                  </a:lnTo>
                  <a:lnTo>
                    <a:pt x="178" y="319"/>
                  </a:lnTo>
                  <a:lnTo>
                    <a:pt x="91" y="295"/>
                  </a:lnTo>
                  <a:lnTo>
                    <a:pt x="0" y="274"/>
                  </a:lnTo>
                  <a:lnTo>
                    <a:pt x="1" y="268"/>
                  </a:lnTo>
                  <a:lnTo>
                    <a:pt x="3" y="263"/>
                  </a:lnTo>
                  <a:lnTo>
                    <a:pt x="28" y="261"/>
                  </a:lnTo>
                  <a:lnTo>
                    <a:pt x="54" y="261"/>
                  </a:lnTo>
                  <a:lnTo>
                    <a:pt x="79" y="261"/>
                  </a:lnTo>
                  <a:lnTo>
                    <a:pt x="106" y="261"/>
                  </a:lnTo>
                  <a:lnTo>
                    <a:pt x="129" y="260"/>
                  </a:lnTo>
                  <a:lnTo>
                    <a:pt x="156" y="259"/>
                  </a:lnTo>
                  <a:lnTo>
                    <a:pt x="182" y="258"/>
                  </a:lnTo>
                  <a:lnTo>
                    <a:pt x="212" y="257"/>
                  </a:lnTo>
                  <a:lnTo>
                    <a:pt x="253" y="311"/>
                  </a:lnTo>
                  <a:lnTo>
                    <a:pt x="304" y="341"/>
                  </a:lnTo>
                  <a:lnTo>
                    <a:pt x="359" y="354"/>
                  </a:lnTo>
                  <a:lnTo>
                    <a:pt x="419" y="357"/>
                  </a:lnTo>
                  <a:lnTo>
                    <a:pt x="478" y="355"/>
                  </a:lnTo>
                  <a:lnTo>
                    <a:pt x="535" y="357"/>
                  </a:lnTo>
                  <a:lnTo>
                    <a:pt x="590" y="370"/>
                  </a:lnTo>
                  <a:lnTo>
                    <a:pt x="638" y="401"/>
                  </a:lnTo>
                  <a:lnTo>
                    <a:pt x="646" y="401"/>
                  </a:lnTo>
                  <a:lnTo>
                    <a:pt x="653" y="401"/>
                  </a:lnTo>
                  <a:lnTo>
                    <a:pt x="659" y="400"/>
                  </a:lnTo>
                  <a:lnTo>
                    <a:pt x="668" y="399"/>
                  </a:lnTo>
                  <a:lnTo>
                    <a:pt x="671" y="384"/>
                  </a:lnTo>
                  <a:lnTo>
                    <a:pt x="679" y="372"/>
                  </a:lnTo>
                  <a:lnTo>
                    <a:pt x="687" y="362"/>
                  </a:lnTo>
                  <a:lnTo>
                    <a:pt x="697" y="354"/>
                  </a:lnTo>
                  <a:lnTo>
                    <a:pt x="704" y="345"/>
                  </a:lnTo>
                  <a:lnTo>
                    <a:pt x="713" y="337"/>
                  </a:lnTo>
                  <a:lnTo>
                    <a:pt x="719" y="328"/>
                  </a:lnTo>
                  <a:lnTo>
                    <a:pt x="722" y="320"/>
                  </a:lnTo>
                  <a:lnTo>
                    <a:pt x="709" y="313"/>
                  </a:lnTo>
                  <a:lnTo>
                    <a:pt x="697" y="306"/>
                  </a:lnTo>
                  <a:lnTo>
                    <a:pt x="684" y="299"/>
                  </a:lnTo>
                  <a:lnTo>
                    <a:pt x="674" y="295"/>
                  </a:lnTo>
                  <a:lnTo>
                    <a:pt x="674" y="287"/>
                  </a:lnTo>
                  <a:lnTo>
                    <a:pt x="674" y="282"/>
                  </a:lnTo>
                  <a:lnTo>
                    <a:pt x="674" y="279"/>
                  </a:lnTo>
                  <a:lnTo>
                    <a:pt x="675" y="275"/>
                  </a:lnTo>
                  <a:lnTo>
                    <a:pt x="678" y="269"/>
                  </a:lnTo>
                  <a:lnTo>
                    <a:pt x="685" y="263"/>
                  </a:lnTo>
                  <a:lnTo>
                    <a:pt x="691" y="263"/>
                  </a:lnTo>
                  <a:lnTo>
                    <a:pt x="697" y="263"/>
                  </a:lnTo>
                  <a:lnTo>
                    <a:pt x="707" y="271"/>
                  </a:lnTo>
                  <a:lnTo>
                    <a:pt x="719" y="281"/>
                  </a:lnTo>
                  <a:lnTo>
                    <a:pt x="729" y="281"/>
                  </a:lnTo>
                  <a:lnTo>
                    <a:pt x="743" y="281"/>
                  </a:lnTo>
                  <a:lnTo>
                    <a:pt x="751" y="269"/>
                  </a:lnTo>
                  <a:lnTo>
                    <a:pt x="762" y="261"/>
                  </a:lnTo>
                  <a:lnTo>
                    <a:pt x="769" y="253"/>
                  </a:lnTo>
                  <a:lnTo>
                    <a:pt x="778" y="247"/>
                  </a:lnTo>
                  <a:lnTo>
                    <a:pt x="787" y="240"/>
                  </a:lnTo>
                  <a:lnTo>
                    <a:pt x="797" y="233"/>
                  </a:lnTo>
                  <a:lnTo>
                    <a:pt x="809" y="225"/>
                  </a:lnTo>
                  <a:lnTo>
                    <a:pt x="824" y="218"/>
                  </a:lnTo>
                  <a:lnTo>
                    <a:pt x="819" y="208"/>
                  </a:lnTo>
                  <a:lnTo>
                    <a:pt x="816" y="200"/>
                  </a:lnTo>
                  <a:lnTo>
                    <a:pt x="812" y="193"/>
                  </a:lnTo>
                  <a:lnTo>
                    <a:pt x="809" y="188"/>
                  </a:lnTo>
                  <a:lnTo>
                    <a:pt x="799" y="177"/>
                  </a:lnTo>
                  <a:lnTo>
                    <a:pt x="787" y="167"/>
                  </a:lnTo>
                  <a:lnTo>
                    <a:pt x="793" y="135"/>
                  </a:lnTo>
                  <a:lnTo>
                    <a:pt x="799" y="111"/>
                  </a:lnTo>
                  <a:lnTo>
                    <a:pt x="801" y="91"/>
                  </a:lnTo>
                  <a:lnTo>
                    <a:pt x="806" y="76"/>
                  </a:lnTo>
                  <a:lnTo>
                    <a:pt x="807" y="59"/>
                  </a:lnTo>
                  <a:lnTo>
                    <a:pt x="810" y="43"/>
                  </a:lnTo>
                  <a:lnTo>
                    <a:pt x="813" y="24"/>
                  </a:lnTo>
                  <a:lnTo>
                    <a:pt x="818" y="0"/>
                  </a:lnTo>
                  <a:lnTo>
                    <a:pt x="834" y="12"/>
                  </a:lnTo>
                  <a:lnTo>
                    <a:pt x="851" y="27"/>
                  </a:lnTo>
                  <a:lnTo>
                    <a:pt x="868" y="43"/>
                  </a:lnTo>
                  <a:lnTo>
                    <a:pt x="884" y="61"/>
                  </a:lnTo>
                  <a:lnTo>
                    <a:pt x="899" y="79"/>
                  </a:lnTo>
                  <a:lnTo>
                    <a:pt x="915" y="98"/>
                  </a:lnTo>
                  <a:lnTo>
                    <a:pt x="929" y="119"/>
                  </a:lnTo>
                  <a:lnTo>
                    <a:pt x="946" y="139"/>
                  </a:lnTo>
                  <a:lnTo>
                    <a:pt x="1012" y="191"/>
                  </a:lnTo>
                  <a:lnTo>
                    <a:pt x="1044" y="236"/>
                  </a:lnTo>
                  <a:lnTo>
                    <a:pt x="1046" y="276"/>
                  </a:lnTo>
                  <a:lnTo>
                    <a:pt x="1025" y="314"/>
                  </a:lnTo>
                  <a:lnTo>
                    <a:pt x="985" y="348"/>
                  </a:lnTo>
                  <a:lnTo>
                    <a:pt x="934" y="380"/>
                  </a:lnTo>
                  <a:lnTo>
                    <a:pt x="874" y="411"/>
                  </a:lnTo>
                  <a:lnTo>
                    <a:pt x="813" y="443"/>
                  </a:lnTo>
                  <a:lnTo>
                    <a:pt x="794" y="458"/>
                  </a:lnTo>
                  <a:lnTo>
                    <a:pt x="774" y="476"/>
                  </a:lnTo>
                  <a:lnTo>
                    <a:pt x="750" y="496"/>
                  </a:lnTo>
                  <a:lnTo>
                    <a:pt x="728" y="516"/>
                  </a:lnTo>
                  <a:lnTo>
                    <a:pt x="701" y="534"/>
                  </a:lnTo>
                  <a:lnTo>
                    <a:pt x="676" y="550"/>
                  </a:lnTo>
                  <a:lnTo>
                    <a:pt x="651" y="561"/>
                  </a:lnTo>
                  <a:lnTo>
                    <a:pt x="626" y="568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9" name="Freeform 139"/>
            <p:cNvSpPr>
              <a:spLocks/>
            </p:cNvSpPr>
            <p:nvPr/>
          </p:nvSpPr>
          <p:spPr bwMode="auto">
            <a:xfrm>
              <a:off x="1252522" y="5748347"/>
              <a:ext cx="204836" cy="62361"/>
            </a:xfrm>
            <a:custGeom>
              <a:avLst/>
              <a:gdLst>
                <a:gd name="T0" fmla="*/ 342 w 375"/>
                <a:gd name="T1" fmla="*/ 152 h 152"/>
                <a:gd name="T2" fmla="*/ 295 w 375"/>
                <a:gd name="T3" fmla="*/ 128 h 152"/>
                <a:gd name="T4" fmla="*/ 253 w 375"/>
                <a:gd name="T5" fmla="*/ 108 h 152"/>
                <a:gd name="T6" fmla="*/ 211 w 375"/>
                <a:gd name="T7" fmla="*/ 91 h 152"/>
                <a:gd name="T8" fmla="*/ 173 w 375"/>
                <a:gd name="T9" fmla="*/ 77 h 152"/>
                <a:gd name="T10" fmla="*/ 132 w 375"/>
                <a:gd name="T11" fmla="*/ 62 h 152"/>
                <a:gd name="T12" fmla="*/ 92 w 375"/>
                <a:gd name="T13" fmla="*/ 51 h 152"/>
                <a:gd name="T14" fmla="*/ 47 w 375"/>
                <a:gd name="T15" fmla="*/ 38 h 152"/>
                <a:gd name="T16" fmla="*/ 0 w 375"/>
                <a:gd name="T17" fmla="*/ 27 h 152"/>
                <a:gd name="T18" fmla="*/ 13 w 375"/>
                <a:gd name="T19" fmla="*/ 3 h 152"/>
                <a:gd name="T20" fmla="*/ 51 w 375"/>
                <a:gd name="T21" fmla="*/ 0 h 152"/>
                <a:gd name="T22" fmla="*/ 105 w 375"/>
                <a:gd name="T23" fmla="*/ 12 h 152"/>
                <a:gd name="T24" fmla="*/ 172 w 375"/>
                <a:gd name="T25" fmla="*/ 36 h 152"/>
                <a:gd name="T26" fmla="*/ 236 w 375"/>
                <a:gd name="T27" fmla="*/ 63 h 152"/>
                <a:gd name="T28" fmla="*/ 298 w 375"/>
                <a:gd name="T29" fmla="*/ 91 h 152"/>
                <a:gd name="T30" fmla="*/ 345 w 375"/>
                <a:gd name="T31" fmla="*/ 115 h 152"/>
                <a:gd name="T32" fmla="*/ 375 w 375"/>
                <a:gd name="T33" fmla="*/ 128 h 152"/>
                <a:gd name="T34" fmla="*/ 375 w 375"/>
                <a:gd name="T35" fmla="*/ 134 h 152"/>
                <a:gd name="T36" fmla="*/ 375 w 375"/>
                <a:gd name="T37" fmla="*/ 140 h 152"/>
                <a:gd name="T38" fmla="*/ 363 w 375"/>
                <a:gd name="T39" fmla="*/ 147 h 152"/>
                <a:gd name="T40" fmla="*/ 357 w 375"/>
                <a:gd name="T41" fmla="*/ 150 h 152"/>
                <a:gd name="T42" fmla="*/ 350 w 375"/>
                <a:gd name="T43" fmla="*/ 151 h 152"/>
                <a:gd name="T44" fmla="*/ 342 w 375"/>
                <a:gd name="T4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152">
                  <a:moveTo>
                    <a:pt x="342" y="152"/>
                  </a:moveTo>
                  <a:lnTo>
                    <a:pt x="295" y="128"/>
                  </a:lnTo>
                  <a:lnTo>
                    <a:pt x="253" y="108"/>
                  </a:lnTo>
                  <a:lnTo>
                    <a:pt x="211" y="91"/>
                  </a:lnTo>
                  <a:lnTo>
                    <a:pt x="173" y="77"/>
                  </a:lnTo>
                  <a:lnTo>
                    <a:pt x="132" y="62"/>
                  </a:lnTo>
                  <a:lnTo>
                    <a:pt x="92" y="51"/>
                  </a:lnTo>
                  <a:lnTo>
                    <a:pt x="47" y="38"/>
                  </a:lnTo>
                  <a:lnTo>
                    <a:pt x="0" y="27"/>
                  </a:lnTo>
                  <a:lnTo>
                    <a:pt x="13" y="3"/>
                  </a:lnTo>
                  <a:lnTo>
                    <a:pt x="51" y="0"/>
                  </a:lnTo>
                  <a:lnTo>
                    <a:pt x="105" y="12"/>
                  </a:lnTo>
                  <a:lnTo>
                    <a:pt x="172" y="36"/>
                  </a:lnTo>
                  <a:lnTo>
                    <a:pt x="236" y="63"/>
                  </a:lnTo>
                  <a:lnTo>
                    <a:pt x="298" y="91"/>
                  </a:lnTo>
                  <a:lnTo>
                    <a:pt x="345" y="115"/>
                  </a:lnTo>
                  <a:lnTo>
                    <a:pt x="375" y="128"/>
                  </a:lnTo>
                  <a:lnTo>
                    <a:pt x="375" y="134"/>
                  </a:lnTo>
                  <a:lnTo>
                    <a:pt x="375" y="140"/>
                  </a:lnTo>
                  <a:lnTo>
                    <a:pt x="363" y="147"/>
                  </a:lnTo>
                  <a:lnTo>
                    <a:pt x="357" y="150"/>
                  </a:lnTo>
                  <a:lnTo>
                    <a:pt x="350" y="151"/>
                  </a:lnTo>
                  <a:lnTo>
                    <a:pt x="342" y="15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0" name="Freeform 140"/>
            <p:cNvSpPr>
              <a:spLocks/>
            </p:cNvSpPr>
            <p:nvPr/>
          </p:nvSpPr>
          <p:spPr bwMode="auto">
            <a:xfrm>
              <a:off x="1231219" y="5769682"/>
              <a:ext cx="136011" cy="36103"/>
            </a:xfrm>
            <a:custGeom>
              <a:avLst/>
              <a:gdLst>
                <a:gd name="T0" fmla="*/ 170 w 248"/>
                <a:gd name="T1" fmla="*/ 88 h 88"/>
                <a:gd name="T2" fmla="*/ 138 w 248"/>
                <a:gd name="T3" fmla="*/ 81 h 88"/>
                <a:gd name="T4" fmla="*/ 112 w 248"/>
                <a:gd name="T5" fmla="*/ 75 h 88"/>
                <a:gd name="T6" fmla="*/ 87 w 248"/>
                <a:gd name="T7" fmla="*/ 65 h 88"/>
                <a:gd name="T8" fmla="*/ 65 w 248"/>
                <a:gd name="T9" fmla="*/ 56 h 88"/>
                <a:gd name="T10" fmla="*/ 44 w 248"/>
                <a:gd name="T11" fmla="*/ 43 h 88"/>
                <a:gd name="T12" fmla="*/ 28 w 248"/>
                <a:gd name="T13" fmla="*/ 29 h 88"/>
                <a:gd name="T14" fmla="*/ 12 w 248"/>
                <a:gd name="T15" fmla="*/ 15 h 88"/>
                <a:gd name="T16" fmla="*/ 0 w 248"/>
                <a:gd name="T17" fmla="*/ 0 h 88"/>
                <a:gd name="T18" fmla="*/ 19 w 248"/>
                <a:gd name="T19" fmla="*/ 2 h 88"/>
                <a:gd name="T20" fmla="*/ 51 w 248"/>
                <a:gd name="T21" fmla="*/ 9 h 88"/>
                <a:gd name="T22" fmla="*/ 90 w 248"/>
                <a:gd name="T23" fmla="*/ 15 h 88"/>
                <a:gd name="T24" fmla="*/ 132 w 248"/>
                <a:gd name="T25" fmla="*/ 25 h 88"/>
                <a:gd name="T26" fmla="*/ 172 w 248"/>
                <a:gd name="T27" fmla="*/ 34 h 88"/>
                <a:gd name="T28" fmla="*/ 207 w 248"/>
                <a:gd name="T29" fmla="*/ 47 h 88"/>
                <a:gd name="T30" fmla="*/ 234 w 248"/>
                <a:gd name="T31" fmla="*/ 58 h 88"/>
                <a:gd name="T32" fmla="*/ 248 w 248"/>
                <a:gd name="T33" fmla="*/ 72 h 88"/>
                <a:gd name="T34" fmla="*/ 240 w 248"/>
                <a:gd name="T35" fmla="*/ 76 h 88"/>
                <a:gd name="T36" fmla="*/ 231 w 248"/>
                <a:gd name="T37" fmla="*/ 81 h 88"/>
                <a:gd name="T38" fmla="*/ 220 w 248"/>
                <a:gd name="T39" fmla="*/ 83 h 88"/>
                <a:gd name="T40" fmla="*/ 210 w 248"/>
                <a:gd name="T41" fmla="*/ 87 h 88"/>
                <a:gd name="T42" fmla="*/ 198 w 248"/>
                <a:gd name="T43" fmla="*/ 87 h 88"/>
                <a:gd name="T44" fmla="*/ 190 w 248"/>
                <a:gd name="T45" fmla="*/ 87 h 88"/>
                <a:gd name="T46" fmla="*/ 179 w 248"/>
                <a:gd name="T47" fmla="*/ 87 h 88"/>
                <a:gd name="T48" fmla="*/ 170 w 248"/>
                <a:gd name="T4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8" h="88">
                  <a:moveTo>
                    <a:pt x="170" y="88"/>
                  </a:moveTo>
                  <a:lnTo>
                    <a:pt x="138" y="81"/>
                  </a:lnTo>
                  <a:lnTo>
                    <a:pt x="112" y="75"/>
                  </a:lnTo>
                  <a:lnTo>
                    <a:pt x="87" y="65"/>
                  </a:lnTo>
                  <a:lnTo>
                    <a:pt x="65" y="56"/>
                  </a:lnTo>
                  <a:lnTo>
                    <a:pt x="44" y="43"/>
                  </a:lnTo>
                  <a:lnTo>
                    <a:pt x="28" y="29"/>
                  </a:lnTo>
                  <a:lnTo>
                    <a:pt x="12" y="15"/>
                  </a:lnTo>
                  <a:lnTo>
                    <a:pt x="0" y="0"/>
                  </a:lnTo>
                  <a:lnTo>
                    <a:pt x="19" y="2"/>
                  </a:lnTo>
                  <a:lnTo>
                    <a:pt x="51" y="9"/>
                  </a:lnTo>
                  <a:lnTo>
                    <a:pt x="90" y="15"/>
                  </a:lnTo>
                  <a:lnTo>
                    <a:pt x="132" y="25"/>
                  </a:lnTo>
                  <a:lnTo>
                    <a:pt x="172" y="34"/>
                  </a:lnTo>
                  <a:lnTo>
                    <a:pt x="207" y="47"/>
                  </a:lnTo>
                  <a:lnTo>
                    <a:pt x="234" y="58"/>
                  </a:lnTo>
                  <a:lnTo>
                    <a:pt x="248" y="72"/>
                  </a:lnTo>
                  <a:lnTo>
                    <a:pt x="240" y="76"/>
                  </a:lnTo>
                  <a:lnTo>
                    <a:pt x="231" y="81"/>
                  </a:lnTo>
                  <a:lnTo>
                    <a:pt x="220" y="83"/>
                  </a:lnTo>
                  <a:lnTo>
                    <a:pt x="210" y="87"/>
                  </a:lnTo>
                  <a:lnTo>
                    <a:pt x="198" y="87"/>
                  </a:lnTo>
                  <a:lnTo>
                    <a:pt x="190" y="87"/>
                  </a:lnTo>
                  <a:lnTo>
                    <a:pt x="179" y="87"/>
                  </a:lnTo>
                  <a:lnTo>
                    <a:pt x="170" y="88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1" name="Freeform 141"/>
            <p:cNvSpPr>
              <a:spLocks/>
            </p:cNvSpPr>
            <p:nvPr/>
          </p:nvSpPr>
          <p:spPr bwMode="auto">
            <a:xfrm>
              <a:off x="1334456" y="5743424"/>
              <a:ext cx="116347" cy="32822"/>
            </a:xfrm>
            <a:custGeom>
              <a:avLst/>
              <a:gdLst>
                <a:gd name="T0" fmla="*/ 177 w 215"/>
                <a:gd name="T1" fmla="*/ 79 h 79"/>
                <a:gd name="T2" fmla="*/ 152 w 215"/>
                <a:gd name="T3" fmla="*/ 66 h 79"/>
                <a:gd name="T4" fmla="*/ 128 w 215"/>
                <a:gd name="T5" fmla="*/ 56 h 79"/>
                <a:gd name="T6" fmla="*/ 106 w 215"/>
                <a:gd name="T7" fmla="*/ 46 h 79"/>
                <a:gd name="T8" fmla="*/ 84 w 215"/>
                <a:gd name="T9" fmla="*/ 38 h 79"/>
                <a:gd name="T10" fmla="*/ 62 w 215"/>
                <a:gd name="T11" fmla="*/ 29 h 79"/>
                <a:gd name="T12" fmla="*/ 40 w 215"/>
                <a:gd name="T13" fmla="*/ 19 h 79"/>
                <a:gd name="T14" fmla="*/ 19 w 215"/>
                <a:gd name="T15" fmla="*/ 9 h 79"/>
                <a:gd name="T16" fmla="*/ 0 w 215"/>
                <a:gd name="T17" fmla="*/ 0 h 79"/>
                <a:gd name="T18" fmla="*/ 24 w 215"/>
                <a:gd name="T19" fmla="*/ 0 h 79"/>
                <a:gd name="T20" fmla="*/ 50 w 215"/>
                <a:gd name="T21" fmla="*/ 3 h 79"/>
                <a:gd name="T22" fmla="*/ 78 w 215"/>
                <a:gd name="T23" fmla="*/ 7 h 79"/>
                <a:gd name="T24" fmla="*/ 106 w 215"/>
                <a:gd name="T25" fmla="*/ 14 h 79"/>
                <a:gd name="T26" fmla="*/ 132 w 215"/>
                <a:gd name="T27" fmla="*/ 21 h 79"/>
                <a:gd name="T28" fmla="*/ 160 w 215"/>
                <a:gd name="T29" fmla="*/ 30 h 79"/>
                <a:gd name="T30" fmla="*/ 187 w 215"/>
                <a:gd name="T31" fmla="*/ 40 h 79"/>
                <a:gd name="T32" fmla="*/ 215 w 215"/>
                <a:gd name="T33" fmla="*/ 53 h 79"/>
                <a:gd name="T34" fmla="*/ 206 w 215"/>
                <a:gd name="T35" fmla="*/ 59 h 79"/>
                <a:gd name="T36" fmla="*/ 197 w 215"/>
                <a:gd name="T37" fmla="*/ 67 h 79"/>
                <a:gd name="T38" fmla="*/ 187 w 215"/>
                <a:gd name="T39" fmla="*/ 74 h 79"/>
                <a:gd name="T40" fmla="*/ 177 w 215"/>
                <a:gd name="T4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" h="79">
                  <a:moveTo>
                    <a:pt x="177" y="79"/>
                  </a:moveTo>
                  <a:lnTo>
                    <a:pt x="152" y="66"/>
                  </a:lnTo>
                  <a:lnTo>
                    <a:pt x="128" y="56"/>
                  </a:lnTo>
                  <a:lnTo>
                    <a:pt x="106" y="46"/>
                  </a:lnTo>
                  <a:lnTo>
                    <a:pt x="84" y="38"/>
                  </a:lnTo>
                  <a:lnTo>
                    <a:pt x="62" y="29"/>
                  </a:lnTo>
                  <a:lnTo>
                    <a:pt x="40" y="19"/>
                  </a:lnTo>
                  <a:lnTo>
                    <a:pt x="19" y="9"/>
                  </a:lnTo>
                  <a:lnTo>
                    <a:pt x="0" y="0"/>
                  </a:lnTo>
                  <a:lnTo>
                    <a:pt x="24" y="0"/>
                  </a:lnTo>
                  <a:lnTo>
                    <a:pt x="50" y="3"/>
                  </a:lnTo>
                  <a:lnTo>
                    <a:pt x="78" y="7"/>
                  </a:lnTo>
                  <a:lnTo>
                    <a:pt x="106" y="14"/>
                  </a:lnTo>
                  <a:lnTo>
                    <a:pt x="132" y="21"/>
                  </a:lnTo>
                  <a:lnTo>
                    <a:pt x="160" y="30"/>
                  </a:lnTo>
                  <a:lnTo>
                    <a:pt x="187" y="40"/>
                  </a:lnTo>
                  <a:lnTo>
                    <a:pt x="215" y="53"/>
                  </a:lnTo>
                  <a:lnTo>
                    <a:pt x="206" y="59"/>
                  </a:lnTo>
                  <a:lnTo>
                    <a:pt x="197" y="67"/>
                  </a:lnTo>
                  <a:lnTo>
                    <a:pt x="187" y="74"/>
                  </a:lnTo>
                  <a:lnTo>
                    <a:pt x="177" y="79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2" name="Freeform 142"/>
            <p:cNvSpPr>
              <a:spLocks/>
            </p:cNvSpPr>
            <p:nvPr/>
          </p:nvSpPr>
          <p:spPr bwMode="auto">
            <a:xfrm>
              <a:off x="1288573" y="5704038"/>
              <a:ext cx="224500" cy="60720"/>
            </a:xfrm>
            <a:custGeom>
              <a:avLst/>
              <a:gdLst>
                <a:gd name="T0" fmla="*/ 362 w 412"/>
                <a:gd name="T1" fmla="*/ 145 h 145"/>
                <a:gd name="T2" fmla="*/ 355 w 412"/>
                <a:gd name="T3" fmla="*/ 143 h 145"/>
                <a:gd name="T4" fmla="*/ 349 w 412"/>
                <a:gd name="T5" fmla="*/ 143 h 145"/>
                <a:gd name="T6" fmla="*/ 349 w 412"/>
                <a:gd name="T7" fmla="*/ 137 h 145"/>
                <a:gd name="T8" fmla="*/ 349 w 412"/>
                <a:gd name="T9" fmla="*/ 134 h 145"/>
                <a:gd name="T10" fmla="*/ 303 w 412"/>
                <a:gd name="T11" fmla="*/ 116 h 145"/>
                <a:gd name="T12" fmla="*/ 259 w 412"/>
                <a:gd name="T13" fmla="*/ 102 h 145"/>
                <a:gd name="T14" fmla="*/ 216 w 412"/>
                <a:gd name="T15" fmla="*/ 88 h 145"/>
                <a:gd name="T16" fmla="*/ 175 w 412"/>
                <a:gd name="T17" fmla="*/ 79 h 145"/>
                <a:gd name="T18" fmla="*/ 133 w 412"/>
                <a:gd name="T19" fmla="*/ 70 h 145"/>
                <a:gd name="T20" fmla="*/ 90 w 412"/>
                <a:gd name="T21" fmla="*/ 64 h 145"/>
                <a:gd name="T22" fmla="*/ 44 w 412"/>
                <a:gd name="T23" fmla="*/ 60 h 145"/>
                <a:gd name="T24" fmla="*/ 0 w 412"/>
                <a:gd name="T25" fmla="*/ 62 h 145"/>
                <a:gd name="T26" fmla="*/ 16 w 412"/>
                <a:gd name="T27" fmla="*/ 20 h 145"/>
                <a:gd name="T28" fmla="*/ 64 w 412"/>
                <a:gd name="T29" fmla="*/ 1 h 145"/>
                <a:gd name="T30" fmla="*/ 130 w 412"/>
                <a:gd name="T31" fmla="*/ 0 h 145"/>
                <a:gd name="T32" fmla="*/ 206 w 412"/>
                <a:gd name="T33" fmla="*/ 14 h 145"/>
                <a:gd name="T34" fmla="*/ 281 w 412"/>
                <a:gd name="T35" fmla="*/ 35 h 145"/>
                <a:gd name="T36" fmla="*/ 347 w 412"/>
                <a:gd name="T37" fmla="*/ 64 h 145"/>
                <a:gd name="T38" fmla="*/ 393 w 412"/>
                <a:gd name="T39" fmla="*/ 94 h 145"/>
                <a:gd name="T40" fmla="*/ 412 w 412"/>
                <a:gd name="T41" fmla="*/ 122 h 145"/>
                <a:gd name="T42" fmla="*/ 397 w 412"/>
                <a:gd name="T43" fmla="*/ 129 h 145"/>
                <a:gd name="T44" fmla="*/ 387 w 412"/>
                <a:gd name="T45" fmla="*/ 136 h 145"/>
                <a:gd name="T46" fmla="*/ 375 w 412"/>
                <a:gd name="T47" fmla="*/ 140 h 145"/>
                <a:gd name="T48" fmla="*/ 362 w 412"/>
                <a:gd name="T4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2" h="145">
                  <a:moveTo>
                    <a:pt x="362" y="145"/>
                  </a:moveTo>
                  <a:lnTo>
                    <a:pt x="355" y="143"/>
                  </a:lnTo>
                  <a:lnTo>
                    <a:pt x="349" y="143"/>
                  </a:lnTo>
                  <a:lnTo>
                    <a:pt x="349" y="137"/>
                  </a:lnTo>
                  <a:lnTo>
                    <a:pt x="349" y="134"/>
                  </a:lnTo>
                  <a:lnTo>
                    <a:pt x="303" y="116"/>
                  </a:lnTo>
                  <a:lnTo>
                    <a:pt x="259" y="102"/>
                  </a:lnTo>
                  <a:lnTo>
                    <a:pt x="216" y="88"/>
                  </a:lnTo>
                  <a:lnTo>
                    <a:pt x="175" y="79"/>
                  </a:lnTo>
                  <a:lnTo>
                    <a:pt x="133" y="70"/>
                  </a:lnTo>
                  <a:lnTo>
                    <a:pt x="90" y="64"/>
                  </a:lnTo>
                  <a:lnTo>
                    <a:pt x="44" y="60"/>
                  </a:lnTo>
                  <a:lnTo>
                    <a:pt x="0" y="62"/>
                  </a:lnTo>
                  <a:lnTo>
                    <a:pt x="16" y="20"/>
                  </a:lnTo>
                  <a:lnTo>
                    <a:pt x="64" y="1"/>
                  </a:lnTo>
                  <a:lnTo>
                    <a:pt x="130" y="0"/>
                  </a:lnTo>
                  <a:lnTo>
                    <a:pt x="206" y="14"/>
                  </a:lnTo>
                  <a:lnTo>
                    <a:pt x="281" y="35"/>
                  </a:lnTo>
                  <a:lnTo>
                    <a:pt x="347" y="64"/>
                  </a:lnTo>
                  <a:lnTo>
                    <a:pt x="393" y="94"/>
                  </a:lnTo>
                  <a:lnTo>
                    <a:pt x="412" y="122"/>
                  </a:lnTo>
                  <a:lnTo>
                    <a:pt x="397" y="129"/>
                  </a:lnTo>
                  <a:lnTo>
                    <a:pt x="387" y="136"/>
                  </a:lnTo>
                  <a:lnTo>
                    <a:pt x="375" y="140"/>
                  </a:lnTo>
                  <a:lnTo>
                    <a:pt x="362" y="14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3" name="Freeform 143"/>
            <p:cNvSpPr>
              <a:spLocks/>
            </p:cNvSpPr>
            <p:nvPr/>
          </p:nvSpPr>
          <p:spPr bwMode="auto">
            <a:xfrm>
              <a:off x="1342650" y="5641678"/>
              <a:ext cx="168785" cy="83695"/>
            </a:xfrm>
            <a:custGeom>
              <a:avLst/>
              <a:gdLst>
                <a:gd name="T0" fmla="*/ 278 w 310"/>
                <a:gd name="T1" fmla="*/ 197 h 201"/>
                <a:gd name="T2" fmla="*/ 238 w 310"/>
                <a:gd name="T3" fmla="*/ 182 h 201"/>
                <a:gd name="T4" fmla="*/ 203 w 310"/>
                <a:gd name="T5" fmla="*/ 170 h 201"/>
                <a:gd name="T6" fmla="*/ 169 w 310"/>
                <a:gd name="T7" fmla="*/ 159 h 201"/>
                <a:gd name="T8" fmla="*/ 138 w 310"/>
                <a:gd name="T9" fmla="*/ 151 h 201"/>
                <a:gd name="T10" fmla="*/ 106 w 310"/>
                <a:gd name="T11" fmla="*/ 143 h 201"/>
                <a:gd name="T12" fmla="*/ 73 w 310"/>
                <a:gd name="T13" fmla="*/ 137 h 201"/>
                <a:gd name="T14" fmla="*/ 38 w 310"/>
                <a:gd name="T15" fmla="*/ 131 h 201"/>
                <a:gd name="T16" fmla="*/ 0 w 310"/>
                <a:gd name="T17" fmla="*/ 127 h 201"/>
                <a:gd name="T18" fmla="*/ 1 w 310"/>
                <a:gd name="T19" fmla="*/ 90 h 201"/>
                <a:gd name="T20" fmla="*/ 6 w 310"/>
                <a:gd name="T21" fmla="*/ 64 h 201"/>
                <a:gd name="T22" fmla="*/ 13 w 310"/>
                <a:gd name="T23" fmla="*/ 46 h 201"/>
                <a:gd name="T24" fmla="*/ 26 w 310"/>
                <a:gd name="T25" fmla="*/ 33 h 201"/>
                <a:gd name="T26" fmla="*/ 42 w 310"/>
                <a:gd name="T27" fmla="*/ 24 h 201"/>
                <a:gd name="T28" fmla="*/ 67 w 310"/>
                <a:gd name="T29" fmla="*/ 16 h 201"/>
                <a:gd name="T30" fmla="*/ 100 w 310"/>
                <a:gd name="T31" fmla="*/ 8 h 201"/>
                <a:gd name="T32" fmla="*/ 142 w 310"/>
                <a:gd name="T33" fmla="*/ 0 h 201"/>
                <a:gd name="T34" fmla="*/ 191 w 310"/>
                <a:gd name="T35" fmla="*/ 3 h 201"/>
                <a:gd name="T36" fmla="*/ 229 w 310"/>
                <a:gd name="T37" fmla="*/ 6 h 201"/>
                <a:gd name="T38" fmla="*/ 259 w 310"/>
                <a:gd name="T39" fmla="*/ 8 h 201"/>
                <a:gd name="T40" fmla="*/ 281 w 310"/>
                <a:gd name="T41" fmla="*/ 15 h 201"/>
                <a:gd name="T42" fmla="*/ 294 w 310"/>
                <a:gd name="T43" fmla="*/ 24 h 201"/>
                <a:gd name="T44" fmla="*/ 304 w 310"/>
                <a:gd name="T45" fmla="*/ 42 h 201"/>
                <a:gd name="T46" fmla="*/ 309 w 310"/>
                <a:gd name="T47" fmla="*/ 68 h 201"/>
                <a:gd name="T48" fmla="*/ 310 w 310"/>
                <a:gd name="T49" fmla="*/ 109 h 201"/>
                <a:gd name="T50" fmla="*/ 301 w 310"/>
                <a:gd name="T51" fmla="*/ 137 h 201"/>
                <a:gd name="T52" fmla="*/ 297 w 310"/>
                <a:gd name="T53" fmla="*/ 159 h 201"/>
                <a:gd name="T54" fmla="*/ 293 w 310"/>
                <a:gd name="T55" fmla="*/ 174 h 201"/>
                <a:gd name="T56" fmla="*/ 291 w 310"/>
                <a:gd name="T57" fmla="*/ 185 h 201"/>
                <a:gd name="T58" fmla="*/ 288 w 310"/>
                <a:gd name="T59" fmla="*/ 192 h 201"/>
                <a:gd name="T60" fmla="*/ 287 w 310"/>
                <a:gd name="T61" fmla="*/ 197 h 201"/>
                <a:gd name="T62" fmla="*/ 285 w 310"/>
                <a:gd name="T63" fmla="*/ 199 h 201"/>
                <a:gd name="T64" fmla="*/ 284 w 310"/>
                <a:gd name="T65" fmla="*/ 201 h 201"/>
                <a:gd name="T66" fmla="*/ 281 w 310"/>
                <a:gd name="T67" fmla="*/ 198 h 201"/>
                <a:gd name="T68" fmla="*/ 278 w 310"/>
                <a:gd name="T69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0" h="201">
                  <a:moveTo>
                    <a:pt x="278" y="197"/>
                  </a:moveTo>
                  <a:lnTo>
                    <a:pt x="238" y="182"/>
                  </a:lnTo>
                  <a:lnTo>
                    <a:pt x="203" y="170"/>
                  </a:lnTo>
                  <a:lnTo>
                    <a:pt x="169" y="159"/>
                  </a:lnTo>
                  <a:lnTo>
                    <a:pt x="138" y="151"/>
                  </a:lnTo>
                  <a:lnTo>
                    <a:pt x="106" y="143"/>
                  </a:lnTo>
                  <a:lnTo>
                    <a:pt x="73" y="137"/>
                  </a:lnTo>
                  <a:lnTo>
                    <a:pt x="38" y="131"/>
                  </a:lnTo>
                  <a:lnTo>
                    <a:pt x="0" y="127"/>
                  </a:lnTo>
                  <a:lnTo>
                    <a:pt x="1" y="90"/>
                  </a:lnTo>
                  <a:lnTo>
                    <a:pt x="6" y="64"/>
                  </a:lnTo>
                  <a:lnTo>
                    <a:pt x="13" y="46"/>
                  </a:lnTo>
                  <a:lnTo>
                    <a:pt x="26" y="33"/>
                  </a:lnTo>
                  <a:lnTo>
                    <a:pt x="42" y="24"/>
                  </a:lnTo>
                  <a:lnTo>
                    <a:pt x="67" y="16"/>
                  </a:lnTo>
                  <a:lnTo>
                    <a:pt x="100" y="8"/>
                  </a:lnTo>
                  <a:lnTo>
                    <a:pt x="142" y="0"/>
                  </a:lnTo>
                  <a:lnTo>
                    <a:pt x="191" y="3"/>
                  </a:lnTo>
                  <a:lnTo>
                    <a:pt x="229" y="6"/>
                  </a:lnTo>
                  <a:lnTo>
                    <a:pt x="259" y="8"/>
                  </a:lnTo>
                  <a:lnTo>
                    <a:pt x="281" y="15"/>
                  </a:lnTo>
                  <a:lnTo>
                    <a:pt x="294" y="24"/>
                  </a:lnTo>
                  <a:lnTo>
                    <a:pt x="304" y="42"/>
                  </a:lnTo>
                  <a:lnTo>
                    <a:pt x="309" y="68"/>
                  </a:lnTo>
                  <a:lnTo>
                    <a:pt x="310" y="109"/>
                  </a:lnTo>
                  <a:lnTo>
                    <a:pt x="301" y="137"/>
                  </a:lnTo>
                  <a:lnTo>
                    <a:pt x="297" y="159"/>
                  </a:lnTo>
                  <a:lnTo>
                    <a:pt x="293" y="174"/>
                  </a:lnTo>
                  <a:lnTo>
                    <a:pt x="291" y="185"/>
                  </a:lnTo>
                  <a:lnTo>
                    <a:pt x="288" y="192"/>
                  </a:lnTo>
                  <a:lnTo>
                    <a:pt x="287" y="197"/>
                  </a:lnTo>
                  <a:lnTo>
                    <a:pt x="285" y="199"/>
                  </a:lnTo>
                  <a:lnTo>
                    <a:pt x="284" y="201"/>
                  </a:lnTo>
                  <a:lnTo>
                    <a:pt x="281" y="198"/>
                  </a:lnTo>
                  <a:lnTo>
                    <a:pt x="278" y="197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4" name="Freeform 144"/>
            <p:cNvSpPr>
              <a:spLocks/>
            </p:cNvSpPr>
            <p:nvPr/>
          </p:nvSpPr>
          <p:spPr bwMode="auto">
            <a:xfrm>
              <a:off x="1391811" y="5205150"/>
              <a:ext cx="173702" cy="431605"/>
            </a:xfrm>
            <a:custGeom>
              <a:avLst/>
              <a:gdLst>
                <a:gd name="T0" fmla="*/ 177 w 259"/>
                <a:gd name="T1" fmla="*/ 468 h 476"/>
                <a:gd name="T2" fmla="*/ 92 w 259"/>
                <a:gd name="T3" fmla="*/ 462 h 476"/>
                <a:gd name="T4" fmla="*/ 15 w 259"/>
                <a:gd name="T5" fmla="*/ 458 h 476"/>
                <a:gd name="T6" fmla="*/ 12 w 259"/>
                <a:gd name="T7" fmla="*/ 343 h 476"/>
                <a:gd name="T8" fmla="*/ 8 w 259"/>
                <a:gd name="T9" fmla="*/ 223 h 476"/>
                <a:gd name="T10" fmla="*/ 11 w 259"/>
                <a:gd name="T11" fmla="*/ 80 h 476"/>
                <a:gd name="T12" fmla="*/ 23 w 259"/>
                <a:gd name="T13" fmla="*/ 109 h 476"/>
                <a:gd name="T14" fmla="*/ 24 w 259"/>
                <a:gd name="T15" fmla="*/ 152 h 476"/>
                <a:gd name="T16" fmla="*/ 39 w 259"/>
                <a:gd name="T17" fmla="*/ 203 h 476"/>
                <a:gd name="T18" fmla="*/ 48 w 259"/>
                <a:gd name="T19" fmla="*/ 138 h 476"/>
                <a:gd name="T20" fmla="*/ 46 w 259"/>
                <a:gd name="T21" fmla="*/ 64 h 476"/>
                <a:gd name="T22" fmla="*/ 53 w 259"/>
                <a:gd name="T23" fmla="*/ 24 h 476"/>
                <a:gd name="T24" fmla="*/ 78 w 259"/>
                <a:gd name="T25" fmla="*/ 22 h 476"/>
                <a:gd name="T26" fmla="*/ 73 w 259"/>
                <a:gd name="T27" fmla="*/ 95 h 476"/>
                <a:gd name="T28" fmla="*/ 73 w 259"/>
                <a:gd name="T29" fmla="*/ 148 h 476"/>
                <a:gd name="T30" fmla="*/ 83 w 259"/>
                <a:gd name="T31" fmla="*/ 199 h 476"/>
                <a:gd name="T32" fmla="*/ 84 w 259"/>
                <a:gd name="T33" fmla="*/ 156 h 476"/>
                <a:gd name="T34" fmla="*/ 83 w 259"/>
                <a:gd name="T35" fmla="*/ 85 h 476"/>
                <a:gd name="T36" fmla="*/ 90 w 259"/>
                <a:gd name="T37" fmla="*/ 18 h 476"/>
                <a:gd name="T38" fmla="*/ 117 w 259"/>
                <a:gd name="T39" fmla="*/ 38 h 476"/>
                <a:gd name="T40" fmla="*/ 117 w 259"/>
                <a:gd name="T41" fmla="*/ 109 h 476"/>
                <a:gd name="T42" fmla="*/ 117 w 259"/>
                <a:gd name="T43" fmla="*/ 179 h 476"/>
                <a:gd name="T44" fmla="*/ 123 w 259"/>
                <a:gd name="T45" fmla="*/ 200 h 476"/>
                <a:gd name="T46" fmla="*/ 123 w 259"/>
                <a:gd name="T47" fmla="*/ 128 h 476"/>
                <a:gd name="T48" fmla="*/ 126 w 259"/>
                <a:gd name="T49" fmla="*/ 58 h 476"/>
                <a:gd name="T50" fmla="*/ 136 w 259"/>
                <a:gd name="T51" fmla="*/ 10 h 476"/>
                <a:gd name="T52" fmla="*/ 158 w 259"/>
                <a:gd name="T53" fmla="*/ 8 h 476"/>
                <a:gd name="T54" fmla="*/ 153 w 259"/>
                <a:gd name="T55" fmla="*/ 74 h 476"/>
                <a:gd name="T56" fmla="*/ 151 w 259"/>
                <a:gd name="T57" fmla="*/ 140 h 476"/>
                <a:gd name="T58" fmla="*/ 155 w 259"/>
                <a:gd name="T59" fmla="*/ 184 h 476"/>
                <a:gd name="T60" fmla="*/ 165 w 259"/>
                <a:gd name="T61" fmla="*/ 109 h 476"/>
                <a:gd name="T62" fmla="*/ 165 w 259"/>
                <a:gd name="T63" fmla="*/ 48 h 476"/>
                <a:gd name="T64" fmla="*/ 165 w 259"/>
                <a:gd name="T65" fmla="*/ 4 h 476"/>
                <a:gd name="T66" fmla="*/ 187 w 259"/>
                <a:gd name="T67" fmla="*/ 4 h 476"/>
                <a:gd name="T68" fmla="*/ 190 w 259"/>
                <a:gd name="T69" fmla="*/ 91 h 476"/>
                <a:gd name="T70" fmla="*/ 189 w 259"/>
                <a:gd name="T71" fmla="*/ 155 h 476"/>
                <a:gd name="T72" fmla="*/ 192 w 259"/>
                <a:gd name="T73" fmla="*/ 189 h 476"/>
                <a:gd name="T74" fmla="*/ 198 w 259"/>
                <a:gd name="T75" fmla="*/ 163 h 476"/>
                <a:gd name="T76" fmla="*/ 202 w 259"/>
                <a:gd name="T77" fmla="*/ 95 h 476"/>
                <a:gd name="T78" fmla="*/ 206 w 259"/>
                <a:gd name="T79" fmla="*/ 26 h 476"/>
                <a:gd name="T80" fmla="*/ 230 w 259"/>
                <a:gd name="T81" fmla="*/ 0 h 476"/>
                <a:gd name="T82" fmla="*/ 246 w 259"/>
                <a:gd name="T83" fmla="*/ 63 h 476"/>
                <a:gd name="T84" fmla="*/ 239 w 259"/>
                <a:gd name="T85" fmla="*/ 237 h 476"/>
                <a:gd name="T86" fmla="*/ 245 w 259"/>
                <a:gd name="T87" fmla="*/ 413 h 476"/>
                <a:gd name="T88" fmla="*/ 242 w 259"/>
                <a:gd name="T89" fmla="*/ 47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9" h="476">
                  <a:moveTo>
                    <a:pt x="242" y="476"/>
                  </a:moveTo>
                  <a:lnTo>
                    <a:pt x="208" y="470"/>
                  </a:lnTo>
                  <a:lnTo>
                    <a:pt x="177" y="468"/>
                  </a:lnTo>
                  <a:lnTo>
                    <a:pt x="146" y="465"/>
                  </a:lnTo>
                  <a:lnTo>
                    <a:pt x="120" y="463"/>
                  </a:lnTo>
                  <a:lnTo>
                    <a:pt x="92" y="462"/>
                  </a:lnTo>
                  <a:lnTo>
                    <a:pt x="65" y="461"/>
                  </a:lnTo>
                  <a:lnTo>
                    <a:pt x="40" y="459"/>
                  </a:lnTo>
                  <a:lnTo>
                    <a:pt x="15" y="458"/>
                  </a:lnTo>
                  <a:lnTo>
                    <a:pt x="14" y="413"/>
                  </a:lnTo>
                  <a:lnTo>
                    <a:pt x="14" y="377"/>
                  </a:lnTo>
                  <a:lnTo>
                    <a:pt x="12" y="343"/>
                  </a:lnTo>
                  <a:lnTo>
                    <a:pt x="12" y="311"/>
                  </a:lnTo>
                  <a:lnTo>
                    <a:pt x="9" y="271"/>
                  </a:lnTo>
                  <a:lnTo>
                    <a:pt x="8" y="223"/>
                  </a:lnTo>
                  <a:lnTo>
                    <a:pt x="3" y="160"/>
                  </a:lnTo>
                  <a:lnTo>
                    <a:pt x="0" y="80"/>
                  </a:lnTo>
                  <a:lnTo>
                    <a:pt x="11" y="80"/>
                  </a:lnTo>
                  <a:lnTo>
                    <a:pt x="24" y="80"/>
                  </a:lnTo>
                  <a:lnTo>
                    <a:pt x="23" y="94"/>
                  </a:lnTo>
                  <a:lnTo>
                    <a:pt x="23" y="109"/>
                  </a:lnTo>
                  <a:lnTo>
                    <a:pt x="23" y="124"/>
                  </a:lnTo>
                  <a:lnTo>
                    <a:pt x="24" y="139"/>
                  </a:lnTo>
                  <a:lnTo>
                    <a:pt x="24" y="152"/>
                  </a:lnTo>
                  <a:lnTo>
                    <a:pt x="28" y="168"/>
                  </a:lnTo>
                  <a:lnTo>
                    <a:pt x="31" y="184"/>
                  </a:lnTo>
                  <a:lnTo>
                    <a:pt x="39" y="203"/>
                  </a:lnTo>
                  <a:lnTo>
                    <a:pt x="43" y="183"/>
                  </a:lnTo>
                  <a:lnTo>
                    <a:pt x="46" y="162"/>
                  </a:lnTo>
                  <a:lnTo>
                    <a:pt x="48" y="138"/>
                  </a:lnTo>
                  <a:lnTo>
                    <a:pt x="49" y="114"/>
                  </a:lnTo>
                  <a:lnTo>
                    <a:pt x="48" y="88"/>
                  </a:lnTo>
                  <a:lnTo>
                    <a:pt x="46" y="64"/>
                  </a:lnTo>
                  <a:lnTo>
                    <a:pt x="46" y="44"/>
                  </a:lnTo>
                  <a:lnTo>
                    <a:pt x="48" y="27"/>
                  </a:lnTo>
                  <a:lnTo>
                    <a:pt x="53" y="24"/>
                  </a:lnTo>
                  <a:lnTo>
                    <a:pt x="61" y="24"/>
                  </a:lnTo>
                  <a:lnTo>
                    <a:pt x="70" y="23"/>
                  </a:lnTo>
                  <a:lnTo>
                    <a:pt x="78" y="22"/>
                  </a:lnTo>
                  <a:lnTo>
                    <a:pt x="75" y="52"/>
                  </a:lnTo>
                  <a:lnTo>
                    <a:pt x="74" y="76"/>
                  </a:lnTo>
                  <a:lnTo>
                    <a:pt x="73" y="95"/>
                  </a:lnTo>
                  <a:lnTo>
                    <a:pt x="73" y="114"/>
                  </a:lnTo>
                  <a:lnTo>
                    <a:pt x="73" y="128"/>
                  </a:lnTo>
                  <a:lnTo>
                    <a:pt x="73" y="148"/>
                  </a:lnTo>
                  <a:lnTo>
                    <a:pt x="74" y="170"/>
                  </a:lnTo>
                  <a:lnTo>
                    <a:pt x="75" y="198"/>
                  </a:lnTo>
                  <a:lnTo>
                    <a:pt x="83" y="199"/>
                  </a:lnTo>
                  <a:lnTo>
                    <a:pt x="90" y="203"/>
                  </a:lnTo>
                  <a:lnTo>
                    <a:pt x="86" y="179"/>
                  </a:lnTo>
                  <a:lnTo>
                    <a:pt x="84" y="156"/>
                  </a:lnTo>
                  <a:lnTo>
                    <a:pt x="83" y="132"/>
                  </a:lnTo>
                  <a:lnTo>
                    <a:pt x="83" y="109"/>
                  </a:lnTo>
                  <a:lnTo>
                    <a:pt x="83" y="85"/>
                  </a:lnTo>
                  <a:lnTo>
                    <a:pt x="86" y="61"/>
                  </a:lnTo>
                  <a:lnTo>
                    <a:pt x="87" y="38"/>
                  </a:lnTo>
                  <a:lnTo>
                    <a:pt x="90" y="18"/>
                  </a:lnTo>
                  <a:lnTo>
                    <a:pt x="103" y="16"/>
                  </a:lnTo>
                  <a:lnTo>
                    <a:pt x="117" y="15"/>
                  </a:lnTo>
                  <a:lnTo>
                    <a:pt x="117" y="38"/>
                  </a:lnTo>
                  <a:lnTo>
                    <a:pt x="117" y="61"/>
                  </a:lnTo>
                  <a:lnTo>
                    <a:pt x="117" y="85"/>
                  </a:lnTo>
                  <a:lnTo>
                    <a:pt x="117" y="109"/>
                  </a:lnTo>
                  <a:lnTo>
                    <a:pt x="117" y="132"/>
                  </a:lnTo>
                  <a:lnTo>
                    <a:pt x="117" y="155"/>
                  </a:lnTo>
                  <a:lnTo>
                    <a:pt x="117" y="179"/>
                  </a:lnTo>
                  <a:lnTo>
                    <a:pt x="117" y="203"/>
                  </a:lnTo>
                  <a:lnTo>
                    <a:pt x="118" y="202"/>
                  </a:lnTo>
                  <a:lnTo>
                    <a:pt x="123" y="200"/>
                  </a:lnTo>
                  <a:lnTo>
                    <a:pt x="123" y="176"/>
                  </a:lnTo>
                  <a:lnTo>
                    <a:pt x="123" y="152"/>
                  </a:lnTo>
                  <a:lnTo>
                    <a:pt x="123" y="128"/>
                  </a:lnTo>
                  <a:lnTo>
                    <a:pt x="124" y="106"/>
                  </a:lnTo>
                  <a:lnTo>
                    <a:pt x="124" y="82"/>
                  </a:lnTo>
                  <a:lnTo>
                    <a:pt x="126" y="58"/>
                  </a:lnTo>
                  <a:lnTo>
                    <a:pt x="127" y="34"/>
                  </a:lnTo>
                  <a:lnTo>
                    <a:pt x="128" y="11"/>
                  </a:lnTo>
                  <a:lnTo>
                    <a:pt x="136" y="10"/>
                  </a:lnTo>
                  <a:lnTo>
                    <a:pt x="143" y="10"/>
                  </a:lnTo>
                  <a:lnTo>
                    <a:pt x="151" y="8"/>
                  </a:lnTo>
                  <a:lnTo>
                    <a:pt x="158" y="8"/>
                  </a:lnTo>
                  <a:lnTo>
                    <a:pt x="156" y="30"/>
                  </a:lnTo>
                  <a:lnTo>
                    <a:pt x="155" y="52"/>
                  </a:lnTo>
                  <a:lnTo>
                    <a:pt x="153" y="74"/>
                  </a:lnTo>
                  <a:lnTo>
                    <a:pt x="153" y="96"/>
                  </a:lnTo>
                  <a:lnTo>
                    <a:pt x="152" y="118"/>
                  </a:lnTo>
                  <a:lnTo>
                    <a:pt x="151" y="140"/>
                  </a:lnTo>
                  <a:lnTo>
                    <a:pt x="149" y="162"/>
                  </a:lnTo>
                  <a:lnTo>
                    <a:pt x="149" y="184"/>
                  </a:lnTo>
                  <a:lnTo>
                    <a:pt x="155" y="184"/>
                  </a:lnTo>
                  <a:lnTo>
                    <a:pt x="162" y="187"/>
                  </a:lnTo>
                  <a:lnTo>
                    <a:pt x="164" y="142"/>
                  </a:lnTo>
                  <a:lnTo>
                    <a:pt x="165" y="109"/>
                  </a:lnTo>
                  <a:lnTo>
                    <a:pt x="165" y="83"/>
                  </a:lnTo>
                  <a:lnTo>
                    <a:pt x="167" y="64"/>
                  </a:lnTo>
                  <a:lnTo>
                    <a:pt x="165" y="48"/>
                  </a:lnTo>
                  <a:lnTo>
                    <a:pt x="165" y="35"/>
                  </a:lnTo>
                  <a:lnTo>
                    <a:pt x="165" y="20"/>
                  </a:lnTo>
                  <a:lnTo>
                    <a:pt x="165" y="4"/>
                  </a:lnTo>
                  <a:lnTo>
                    <a:pt x="171" y="4"/>
                  </a:lnTo>
                  <a:lnTo>
                    <a:pt x="180" y="4"/>
                  </a:lnTo>
                  <a:lnTo>
                    <a:pt x="187" y="4"/>
                  </a:lnTo>
                  <a:lnTo>
                    <a:pt x="195" y="4"/>
                  </a:lnTo>
                  <a:lnTo>
                    <a:pt x="192" y="53"/>
                  </a:lnTo>
                  <a:lnTo>
                    <a:pt x="190" y="91"/>
                  </a:lnTo>
                  <a:lnTo>
                    <a:pt x="189" y="118"/>
                  </a:lnTo>
                  <a:lnTo>
                    <a:pt x="189" y="140"/>
                  </a:lnTo>
                  <a:lnTo>
                    <a:pt x="189" y="155"/>
                  </a:lnTo>
                  <a:lnTo>
                    <a:pt x="189" y="166"/>
                  </a:lnTo>
                  <a:lnTo>
                    <a:pt x="190" y="176"/>
                  </a:lnTo>
                  <a:lnTo>
                    <a:pt x="192" y="189"/>
                  </a:lnTo>
                  <a:lnTo>
                    <a:pt x="193" y="188"/>
                  </a:lnTo>
                  <a:lnTo>
                    <a:pt x="198" y="187"/>
                  </a:lnTo>
                  <a:lnTo>
                    <a:pt x="198" y="163"/>
                  </a:lnTo>
                  <a:lnTo>
                    <a:pt x="199" y="141"/>
                  </a:lnTo>
                  <a:lnTo>
                    <a:pt x="201" y="117"/>
                  </a:lnTo>
                  <a:lnTo>
                    <a:pt x="202" y="95"/>
                  </a:lnTo>
                  <a:lnTo>
                    <a:pt x="202" y="71"/>
                  </a:lnTo>
                  <a:lnTo>
                    <a:pt x="205" y="50"/>
                  </a:lnTo>
                  <a:lnTo>
                    <a:pt x="206" y="26"/>
                  </a:lnTo>
                  <a:lnTo>
                    <a:pt x="209" y="4"/>
                  </a:lnTo>
                  <a:lnTo>
                    <a:pt x="218" y="2"/>
                  </a:lnTo>
                  <a:lnTo>
                    <a:pt x="230" y="0"/>
                  </a:lnTo>
                  <a:lnTo>
                    <a:pt x="243" y="0"/>
                  </a:lnTo>
                  <a:lnTo>
                    <a:pt x="259" y="6"/>
                  </a:lnTo>
                  <a:lnTo>
                    <a:pt x="246" y="63"/>
                  </a:lnTo>
                  <a:lnTo>
                    <a:pt x="240" y="120"/>
                  </a:lnTo>
                  <a:lnTo>
                    <a:pt x="237" y="179"/>
                  </a:lnTo>
                  <a:lnTo>
                    <a:pt x="239" y="237"/>
                  </a:lnTo>
                  <a:lnTo>
                    <a:pt x="240" y="295"/>
                  </a:lnTo>
                  <a:lnTo>
                    <a:pt x="243" y="354"/>
                  </a:lnTo>
                  <a:lnTo>
                    <a:pt x="245" y="413"/>
                  </a:lnTo>
                  <a:lnTo>
                    <a:pt x="248" y="474"/>
                  </a:lnTo>
                  <a:lnTo>
                    <a:pt x="243" y="475"/>
                  </a:lnTo>
                  <a:lnTo>
                    <a:pt x="242" y="476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" name="Freeform 145"/>
            <p:cNvSpPr>
              <a:spLocks/>
            </p:cNvSpPr>
            <p:nvPr/>
          </p:nvSpPr>
          <p:spPr bwMode="auto">
            <a:xfrm>
              <a:off x="1118149" y="5507107"/>
              <a:ext cx="21303" cy="44309"/>
            </a:xfrm>
            <a:custGeom>
              <a:avLst/>
              <a:gdLst>
                <a:gd name="T0" fmla="*/ 31 w 37"/>
                <a:gd name="T1" fmla="*/ 109 h 109"/>
                <a:gd name="T2" fmla="*/ 26 w 37"/>
                <a:gd name="T3" fmla="*/ 95 h 109"/>
                <a:gd name="T4" fmla="*/ 22 w 37"/>
                <a:gd name="T5" fmla="*/ 82 h 109"/>
                <a:gd name="T6" fmla="*/ 18 w 37"/>
                <a:gd name="T7" fmla="*/ 68 h 109"/>
                <a:gd name="T8" fmla="*/ 15 w 37"/>
                <a:gd name="T9" fmla="*/ 54 h 109"/>
                <a:gd name="T10" fmla="*/ 10 w 37"/>
                <a:gd name="T11" fmla="*/ 40 h 109"/>
                <a:gd name="T12" fmla="*/ 6 w 37"/>
                <a:gd name="T13" fmla="*/ 27 h 109"/>
                <a:gd name="T14" fmla="*/ 3 w 37"/>
                <a:gd name="T15" fmla="*/ 13 h 109"/>
                <a:gd name="T16" fmla="*/ 0 w 37"/>
                <a:gd name="T17" fmla="*/ 0 h 109"/>
                <a:gd name="T18" fmla="*/ 12 w 37"/>
                <a:gd name="T19" fmla="*/ 5 h 109"/>
                <a:gd name="T20" fmla="*/ 21 w 37"/>
                <a:gd name="T21" fmla="*/ 14 h 109"/>
                <a:gd name="T22" fmla="*/ 26 w 37"/>
                <a:gd name="T23" fmla="*/ 25 h 109"/>
                <a:gd name="T24" fmla="*/ 32 w 37"/>
                <a:gd name="T25" fmla="*/ 41 h 109"/>
                <a:gd name="T26" fmla="*/ 34 w 37"/>
                <a:gd name="T27" fmla="*/ 57 h 109"/>
                <a:gd name="T28" fmla="*/ 35 w 37"/>
                <a:gd name="T29" fmla="*/ 74 h 109"/>
                <a:gd name="T30" fmla="*/ 35 w 37"/>
                <a:gd name="T31" fmla="*/ 90 h 109"/>
                <a:gd name="T32" fmla="*/ 37 w 37"/>
                <a:gd name="T33" fmla="*/ 107 h 109"/>
                <a:gd name="T34" fmla="*/ 32 w 37"/>
                <a:gd name="T35" fmla="*/ 107 h 109"/>
                <a:gd name="T36" fmla="*/ 31 w 37"/>
                <a:gd name="T3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109">
                  <a:moveTo>
                    <a:pt x="31" y="109"/>
                  </a:moveTo>
                  <a:lnTo>
                    <a:pt x="26" y="95"/>
                  </a:lnTo>
                  <a:lnTo>
                    <a:pt x="22" y="82"/>
                  </a:lnTo>
                  <a:lnTo>
                    <a:pt x="18" y="68"/>
                  </a:lnTo>
                  <a:lnTo>
                    <a:pt x="15" y="54"/>
                  </a:lnTo>
                  <a:lnTo>
                    <a:pt x="10" y="40"/>
                  </a:lnTo>
                  <a:lnTo>
                    <a:pt x="6" y="27"/>
                  </a:lnTo>
                  <a:lnTo>
                    <a:pt x="3" y="13"/>
                  </a:lnTo>
                  <a:lnTo>
                    <a:pt x="0" y="0"/>
                  </a:lnTo>
                  <a:lnTo>
                    <a:pt x="12" y="5"/>
                  </a:lnTo>
                  <a:lnTo>
                    <a:pt x="21" y="14"/>
                  </a:lnTo>
                  <a:lnTo>
                    <a:pt x="26" y="25"/>
                  </a:lnTo>
                  <a:lnTo>
                    <a:pt x="32" y="41"/>
                  </a:lnTo>
                  <a:lnTo>
                    <a:pt x="34" y="57"/>
                  </a:lnTo>
                  <a:lnTo>
                    <a:pt x="35" y="74"/>
                  </a:lnTo>
                  <a:lnTo>
                    <a:pt x="35" y="90"/>
                  </a:lnTo>
                  <a:lnTo>
                    <a:pt x="37" y="107"/>
                  </a:lnTo>
                  <a:lnTo>
                    <a:pt x="32" y="107"/>
                  </a:lnTo>
                  <a:lnTo>
                    <a:pt x="31" y="109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" name="Freeform 146"/>
            <p:cNvSpPr>
              <a:spLocks/>
            </p:cNvSpPr>
            <p:nvPr/>
          </p:nvSpPr>
          <p:spPr bwMode="auto">
            <a:xfrm>
              <a:off x="1388533" y="5461157"/>
              <a:ext cx="14748" cy="9846"/>
            </a:xfrm>
            <a:custGeom>
              <a:avLst/>
              <a:gdLst>
                <a:gd name="T0" fmla="*/ 11 w 29"/>
                <a:gd name="T1" fmla="*/ 24 h 27"/>
                <a:gd name="T2" fmla="*/ 4 w 29"/>
                <a:gd name="T3" fmla="*/ 24 h 27"/>
                <a:gd name="T4" fmla="*/ 0 w 29"/>
                <a:gd name="T5" fmla="*/ 24 h 27"/>
                <a:gd name="T6" fmla="*/ 0 w 29"/>
                <a:gd name="T7" fmla="*/ 17 h 27"/>
                <a:gd name="T8" fmla="*/ 1 w 29"/>
                <a:gd name="T9" fmla="*/ 12 h 27"/>
                <a:gd name="T10" fmla="*/ 3 w 29"/>
                <a:gd name="T11" fmla="*/ 5 h 27"/>
                <a:gd name="T12" fmla="*/ 6 w 29"/>
                <a:gd name="T13" fmla="*/ 0 h 27"/>
                <a:gd name="T14" fmla="*/ 11 w 29"/>
                <a:gd name="T15" fmla="*/ 0 h 27"/>
                <a:gd name="T16" fmla="*/ 20 w 29"/>
                <a:gd name="T17" fmla="*/ 0 h 27"/>
                <a:gd name="T18" fmla="*/ 25 w 29"/>
                <a:gd name="T19" fmla="*/ 4 h 27"/>
                <a:gd name="T20" fmla="*/ 28 w 29"/>
                <a:gd name="T21" fmla="*/ 8 h 27"/>
                <a:gd name="T22" fmla="*/ 28 w 29"/>
                <a:gd name="T23" fmla="*/ 11 h 27"/>
                <a:gd name="T24" fmla="*/ 28 w 29"/>
                <a:gd name="T25" fmla="*/ 15 h 27"/>
                <a:gd name="T26" fmla="*/ 28 w 29"/>
                <a:gd name="T27" fmla="*/ 20 h 27"/>
                <a:gd name="T28" fmla="*/ 29 w 29"/>
                <a:gd name="T29" fmla="*/ 27 h 27"/>
                <a:gd name="T30" fmla="*/ 20 w 29"/>
                <a:gd name="T31" fmla="*/ 25 h 27"/>
                <a:gd name="T32" fmla="*/ 11 w 29"/>
                <a:gd name="T33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27">
                  <a:moveTo>
                    <a:pt x="11" y="24"/>
                  </a:moveTo>
                  <a:lnTo>
                    <a:pt x="4" y="24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1" y="12"/>
                  </a:lnTo>
                  <a:lnTo>
                    <a:pt x="3" y="5"/>
                  </a:lnTo>
                  <a:lnTo>
                    <a:pt x="6" y="0"/>
                  </a:lnTo>
                  <a:lnTo>
                    <a:pt x="11" y="0"/>
                  </a:lnTo>
                  <a:lnTo>
                    <a:pt x="20" y="0"/>
                  </a:lnTo>
                  <a:lnTo>
                    <a:pt x="25" y="4"/>
                  </a:lnTo>
                  <a:lnTo>
                    <a:pt x="28" y="8"/>
                  </a:lnTo>
                  <a:lnTo>
                    <a:pt x="28" y="11"/>
                  </a:lnTo>
                  <a:lnTo>
                    <a:pt x="28" y="15"/>
                  </a:lnTo>
                  <a:lnTo>
                    <a:pt x="28" y="20"/>
                  </a:lnTo>
                  <a:lnTo>
                    <a:pt x="29" y="27"/>
                  </a:lnTo>
                  <a:lnTo>
                    <a:pt x="20" y="25"/>
                  </a:lnTo>
                  <a:lnTo>
                    <a:pt x="11" y="24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" name="Freeform 148"/>
            <p:cNvSpPr>
              <a:spLocks/>
            </p:cNvSpPr>
            <p:nvPr/>
          </p:nvSpPr>
          <p:spPr bwMode="auto">
            <a:xfrm>
              <a:off x="464225" y="5679012"/>
              <a:ext cx="472601" cy="213854"/>
            </a:xfrm>
            <a:custGeom>
              <a:avLst/>
              <a:gdLst>
                <a:gd name="T0" fmla="*/ 703 w 1000"/>
                <a:gd name="T1" fmla="*/ 559 h 559"/>
                <a:gd name="T2" fmla="*/ 572 w 1000"/>
                <a:gd name="T3" fmla="*/ 546 h 559"/>
                <a:gd name="T4" fmla="*/ 434 w 1000"/>
                <a:gd name="T5" fmla="*/ 529 h 559"/>
                <a:gd name="T6" fmla="*/ 297 w 1000"/>
                <a:gd name="T7" fmla="*/ 503 h 559"/>
                <a:gd name="T8" fmla="*/ 176 w 1000"/>
                <a:gd name="T9" fmla="*/ 466 h 559"/>
                <a:gd name="T10" fmla="*/ 78 w 1000"/>
                <a:gd name="T11" fmla="*/ 414 h 559"/>
                <a:gd name="T12" fmla="*/ 16 w 1000"/>
                <a:gd name="T13" fmla="*/ 346 h 559"/>
                <a:gd name="T14" fmla="*/ 0 w 1000"/>
                <a:gd name="T15" fmla="*/ 258 h 559"/>
                <a:gd name="T16" fmla="*/ 43 w 1000"/>
                <a:gd name="T17" fmla="*/ 148 h 559"/>
                <a:gd name="T18" fmla="*/ 60 w 1000"/>
                <a:gd name="T19" fmla="*/ 127 h 559"/>
                <a:gd name="T20" fmla="*/ 79 w 1000"/>
                <a:gd name="T21" fmla="*/ 105 h 559"/>
                <a:gd name="T22" fmla="*/ 100 w 1000"/>
                <a:gd name="T23" fmla="*/ 84 h 559"/>
                <a:gd name="T24" fmla="*/ 122 w 1000"/>
                <a:gd name="T25" fmla="*/ 65 h 559"/>
                <a:gd name="T26" fmla="*/ 143 w 1000"/>
                <a:gd name="T27" fmla="*/ 44 h 559"/>
                <a:gd name="T28" fmla="*/ 166 w 1000"/>
                <a:gd name="T29" fmla="*/ 28 h 559"/>
                <a:gd name="T30" fmla="*/ 191 w 1000"/>
                <a:gd name="T31" fmla="*/ 12 h 559"/>
                <a:gd name="T32" fmla="*/ 219 w 1000"/>
                <a:gd name="T33" fmla="*/ 0 h 559"/>
                <a:gd name="T34" fmla="*/ 337 w 1000"/>
                <a:gd name="T35" fmla="*/ 13 h 559"/>
                <a:gd name="T36" fmla="*/ 465 w 1000"/>
                <a:gd name="T37" fmla="*/ 45 h 559"/>
                <a:gd name="T38" fmla="*/ 594 w 1000"/>
                <a:gd name="T39" fmla="*/ 91 h 559"/>
                <a:gd name="T40" fmla="*/ 719 w 1000"/>
                <a:gd name="T41" fmla="*/ 152 h 559"/>
                <a:gd name="T42" fmla="*/ 829 w 1000"/>
                <a:gd name="T43" fmla="*/ 223 h 559"/>
                <a:gd name="T44" fmla="*/ 919 w 1000"/>
                <a:gd name="T45" fmla="*/ 305 h 559"/>
                <a:gd name="T46" fmla="*/ 978 w 1000"/>
                <a:gd name="T47" fmla="*/ 396 h 559"/>
                <a:gd name="T48" fmla="*/ 1000 w 1000"/>
                <a:gd name="T49" fmla="*/ 496 h 559"/>
                <a:gd name="T50" fmla="*/ 957 w 1000"/>
                <a:gd name="T51" fmla="*/ 513 h 559"/>
                <a:gd name="T52" fmla="*/ 922 w 1000"/>
                <a:gd name="T53" fmla="*/ 527 h 559"/>
                <a:gd name="T54" fmla="*/ 888 w 1000"/>
                <a:gd name="T55" fmla="*/ 536 h 559"/>
                <a:gd name="T56" fmla="*/ 859 w 1000"/>
                <a:gd name="T57" fmla="*/ 544 h 559"/>
                <a:gd name="T58" fmla="*/ 825 w 1000"/>
                <a:gd name="T59" fmla="*/ 548 h 559"/>
                <a:gd name="T60" fmla="*/ 790 w 1000"/>
                <a:gd name="T61" fmla="*/ 553 h 559"/>
                <a:gd name="T62" fmla="*/ 749 w 1000"/>
                <a:gd name="T63" fmla="*/ 555 h 559"/>
                <a:gd name="T64" fmla="*/ 703 w 1000"/>
                <a:gd name="T65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0" h="559">
                  <a:moveTo>
                    <a:pt x="703" y="559"/>
                  </a:moveTo>
                  <a:lnTo>
                    <a:pt x="572" y="546"/>
                  </a:lnTo>
                  <a:lnTo>
                    <a:pt x="434" y="529"/>
                  </a:lnTo>
                  <a:lnTo>
                    <a:pt x="297" y="503"/>
                  </a:lnTo>
                  <a:lnTo>
                    <a:pt x="176" y="466"/>
                  </a:lnTo>
                  <a:lnTo>
                    <a:pt x="78" y="414"/>
                  </a:lnTo>
                  <a:lnTo>
                    <a:pt x="16" y="346"/>
                  </a:lnTo>
                  <a:lnTo>
                    <a:pt x="0" y="258"/>
                  </a:lnTo>
                  <a:lnTo>
                    <a:pt x="43" y="148"/>
                  </a:lnTo>
                  <a:lnTo>
                    <a:pt x="60" y="127"/>
                  </a:lnTo>
                  <a:lnTo>
                    <a:pt x="79" y="105"/>
                  </a:lnTo>
                  <a:lnTo>
                    <a:pt x="100" y="84"/>
                  </a:lnTo>
                  <a:lnTo>
                    <a:pt x="122" y="65"/>
                  </a:lnTo>
                  <a:lnTo>
                    <a:pt x="143" y="44"/>
                  </a:lnTo>
                  <a:lnTo>
                    <a:pt x="166" y="28"/>
                  </a:lnTo>
                  <a:lnTo>
                    <a:pt x="191" y="12"/>
                  </a:lnTo>
                  <a:lnTo>
                    <a:pt x="219" y="0"/>
                  </a:lnTo>
                  <a:lnTo>
                    <a:pt x="337" y="13"/>
                  </a:lnTo>
                  <a:lnTo>
                    <a:pt x="465" y="45"/>
                  </a:lnTo>
                  <a:lnTo>
                    <a:pt x="594" y="91"/>
                  </a:lnTo>
                  <a:lnTo>
                    <a:pt x="719" y="152"/>
                  </a:lnTo>
                  <a:lnTo>
                    <a:pt x="829" y="223"/>
                  </a:lnTo>
                  <a:lnTo>
                    <a:pt x="919" y="305"/>
                  </a:lnTo>
                  <a:lnTo>
                    <a:pt x="978" y="396"/>
                  </a:lnTo>
                  <a:lnTo>
                    <a:pt x="1000" y="496"/>
                  </a:lnTo>
                  <a:lnTo>
                    <a:pt x="957" y="513"/>
                  </a:lnTo>
                  <a:lnTo>
                    <a:pt x="922" y="527"/>
                  </a:lnTo>
                  <a:lnTo>
                    <a:pt x="888" y="536"/>
                  </a:lnTo>
                  <a:lnTo>
                    <a:pt x="859" y="544"/>
                  </a:lnTo>
                  <a:lnTo>
                    <a:pt x="825" y="548"/>
                  </a:lnTo>
                  <a:lnTo>
                    <a:pt x="790" y="553"/>
                  </a:lnTo>
                  <a:lnTo>
                    <a:pt x="749" y="555"/>
                  </a:lnTo>
                  <a:lnTo>
                    <a:pt x="703" y="5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" name="Freeform 149"/>
            <p:cNvSpPr>
              <a:spLocks/>
            </p:cNvSpPr>
            <p:nvPr/>
          </p:nvSpPr>
          <p:spPr bwMode="auto">
            <a:xfrm>
              <a:off x="932568" y="5668243"/>
              <a:ext cx="221398" cy="181545"/>
            </a:xfrm>
            <a:custGeom>
              <a:avLst/>
              <a:gdLst>
                <a:gd name="T0" fmla="*/ 56 w 469"/>
                <a:gd name="T1" fmla="*/ 473 h 473"/>
                <a:gd name="T2" fmla="*/ 35 w 469"/>
                <a:gd name="T3" fmla="*/ 417 h 473"/>
                <a:gd name="T4" fmla="*/ 16 w 469"/>
                <a:gd name="T5" fmla="*/ 379 h 473"/>
                <a:gd name="T6" fmla="*/ 3 w 469"/>
                <a:gd name="T7" fmla="*/ 353 h 473"/>
                <a:gd name="T8" fmla="*/ 0 w 469"/>
                <a:gd name="T9" fmla="*/ 333 h 473"/>
                <a:gd name="T10" fmla="*/ 6 w 469"/>
                <a:gd name="T11" fmla="*/ 314 h 473"/>
                <a:gd name="T12" fmla="*/ 31 w 469"/>
                <a:gd name="T13" fmla="*/ 291 h 473"/>
                <a:gd name="T14" fmla="*/ 72 w 469"/>
                <a:gd name="T15" fmla="*/ 258 h 473"/>
                <a:gd name="T16" fmla="*/ 137 w 469"/>
                <a:gd name="T17" fmla="*/ 211 h 473"/>
                <a:gd name="T18" fmla="*/ 181 w 469"/>
                <a:gd name="T19" fmla="*/ 187 h 473"/>
                <a:gd name="T20" fmla="*/ 226 w 469"/>
                <a:gd name="T21" fmla="*/ 166 h 473"/>
                <a:gd name="T22" fmla="*/ 270 w 469"/>
                <a:gd name="T23" fmla="*/ 147 h 473"/>
                <a:gd name="T24" fmla="*/ 312 w 469"/>
                <a:gd name="T25" fmla="*/ 129 h 473"/>
                <a:gd name="T26" fmla="*/ 345 w 469"/>
                <a:gd name="T27" fmla="*/ 105 h 473"/>
                <a:gd name="T28" fmla="*/ 376 w 469"/>
                <a:gd name="T29" fmla="*/ 77 h 473"/>
                <a:gd name="T30" fmla="*/ 398 w 469"/>
                <a:gd name="T31" fmla="*/ 43 h 473"/>
                <a:gd name="T32" fmla="*/ 413 w 469"/>
                <a:gd name="T33" fmla="*/ 0 h 473"/>
                <a:gd name="T34" fmla="*/ 440 w 469"/>
                <a:gd name="T35" fmla="*/ 13 h 473"/>
                <a:gd name="T36" fmla="*/ 459 w 469"/>
                <a:gd name="T37" fmla="*/ 36 h 473"/>
                <a:gd name="T38" fmla="*/ 468 w 469"/>
                <a:gd name="T39" fmla="*/ 64 h 473"/>
                <a:gd name="T40" fmla="*/ 469 w 469"/>
                <a:gd name="T41" fmla="*/ 100 h 473"/>
                <a:gd name="T42" fmla="*/ 460 w 469"/>
                <a:gd name="T43" fmla="*/ 135 h 473"/>
                <a:gd name="T44" fmla="*/ 447 w 469"/>
                <a:gd name="T45" fmla="*/ 171 h 473"/>
                <a:gd name="T46" fmla="*/ 428 w 469"/>
                <a:gd name="T47" fmla="*/ 202 h 473"/>
                <a:gd name="T48" fmla="*/ 404 w 469"/>
                <a:gd name="T49" fmla="*/ 227 h 473"/>
                <a:gd name="T50" fmla="*/ 359 w 469"/>
                <a:gd name="T51" fmla="*/ 242 h 473"/>
                <a:gd name="T52" fmla="*/ 323 w 469"/>
                <a:gd name="T53" fmla="*/ 254 h 473"/>
                <a:gd name="T54" fmla="*/ 294 w 469"/>
                <a:gd name="T55" fmla="*/ 266 h 473"/>
                <a:gd name="T56" fmla="*/ 269 w 469"/>
                <a:gd name="T57" fmla="*/ 278 h 473"/>
                <a:gd name="T58" fmla="*/ 242 w 469"/>
                <a:gd name="T59" fmla="*/ 291 h 473"/>
                <a:gd name="T60" fmla="*/ 219 w 469"/>
                <a:gd name="T61" fmla="*/ 307 h 473"/>
                <a:gd name="T62" fmla="*/ 191 w 469"/>
                <a:gd name="T63" fmla="*/ 329 h 473"/>
                <a:gd name="T64" fmla="*/ 160 w 469"/>
                <a:gd name="T65" fmla="*/ 357 h 473"/>
                <a:gd name="T66" fmla="*/ 151 w 469"/>
                <a:gd name="T67" fmla="*/ 369 h 473"/>
                <a:gd name="T68" fmla="*/ 141 w 469"/>
                <a:gd name="T69" fmla="*/ 383 h 473"/>
                <a:gd name="T70" fmla="*/ 128 w 469"/>
                <a:gd name="T71" fmla="*/ 401 h 473"/>
                <a:gd name="T72" fmla="*/ 115 w 469"/>
                <a:gd name="T73" fmla="*/ 420 h 473"/>
                <a:gd name="T74" fmla="*/ 98 w 469"/>
                <a:gd name="T75" fmla="*/ 437 h 473"/>
                <a:gd name="T76" fmla="*/ 85 w 469"/>
                <a:gd name="T77" fmla="*/ 453 h 473"/>
                <a:gd name="T78" fmla="*/ 69 w 469"/>
                <a:gd name="T79" fmla="*/ 466 h 473"/>
                <a:gd name="T80" fmla="*/ 56 w 469"/>
                <a:gd name="T81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9" h="473">
                  <a:moveTo>
                    <a:pt x="56" y="473"/>
                  </a:moveTo>
                  <a:lnTo>
                    <a:pt x="35" y="417"/>
                  </a:lnTo>
                  <a:lnTo>
                    <a:pt x="16" y="379"/>
                  </a:lnTo>
                  <a:lnTo>
                    <a:pt x="3" y="353"/>
                  </a:lnTo>
                  <a:lnTo>
                    <a:pt x="0" y="333"/>
                  </a:lnTo>
                  <a:lnTo>
                    <a:pt x="6" y="314"/>
                  </a:lnTo>
                  <a:lnTo>
                    <a:pt x="31" y="291"/>
                  </a:lnTo>
                  <a:lnTo>
                    <a:pt x="72" y="258"/>
                  </a:lnTo>
                  <a:lnTo>
                    <a:pt x="137" y="211"/>
                  </a:lnTo>
                  <a:lnTo>
                    <a:pt x="181" y="187"/>
                  </a:lnTo>
                  <a:lnTo>
                    <a:pt x="226" y="166"/>
                  </a:lnTo>
                  <a:lnTo>
                    <a:pt x="270" y="147"/>
                  </a:lnTo>
                  <a:lnTo>
                    <a:pt x="312" y="129"/>
                  </a:lnTo>
                  <a:lnTo>
                    <a:pt x="345" y="105"/>
                  </a:lnTo>
                  <a:lnTo>
                    <a:pt x="376" y="77"/>
                  </a:lnTo>
                  <a:lnTo>
                    <a:pt x="398" y="43"/>
                  </a:lnTo>
                  <a:lnTo>
                    <a:pt x="413" y="0"/>
                  </a:lnTo>
                  <a:lnTo>
                    <a:pt x="440" y="13"/>
                  </a:lnTo>
                  <a:lnTo>
                    <a:pt x="459" y="36"/>
                  </a:lnTo>
                  <a:lnTo>
                    <a:pt x="468" y="64"/>
                  </a:lnTo>
                  <a:lnTo>
                    <a:pt x="469" y="100"/>
                  </a:lnTo>
                  <a:lnTo>
                    <a:pt x="460" y="135"/>
                  </a:lnTo>
                  <a:lnTo>
                    <a:pt x="447" y="171"/>
                  </a:lnTo>
                  <a:lnTo>
                    <a:pt x="428" y="202"/>
                  </a:lnTo>
                  <a:lnTo>
                    <a:pt x="404" y="227"/>
                  </a:lnTo>
                  <a:lnTo>
                    <a:pt x="359" y="242"/>
                  </a:lnTo>
                  <a:lnTo>
                    <a:pt x="323" y="254"/>
                  </a:lnTo>
                  <a:lnTo>
                    <a:pt x="294" y="266"/>
                  </a:lnTo>
                  <a:lnTo>
                    <a:pt x="269" y="278"/>
                  </a:lnTo>
                  <a:lnTo>
                    <a:pt x="242" y="291"/>
                  </a:lnTo>
                  <a:lnTo>
                    <a:pt x="219" y="307"/>
                  </a:lnTo>
                  <a:lnTo>
                    <a:pt x="191" y="329"/>
                  </a:lnTo>
                  <a:lnTo>
                    <a:pt x="160" y="357"/>
                  </a:lnTo>
                  <a:lnTo>
                    <a:pt x="151" y="369"/>
                  </a:lnTo>
                  <a:lnTo>
                    <a:pt x="141" y="383"/>
                  </a:lnTo>
                  <a:lnTo>
                    <a:pt x="128" y="401"/>
                  </a:lnTo>
                  <a:lnTo>
                    <a:pt x="115" y="420"/>
                  </a:lnTo>
                  <a:lnTo>
                    <a:pt x="98" y="437"/>
                  </a:lnTo>
                  <a:lnTo>
                    <a:pt x="85" y="453"/>
                  </a:lnTo>
                  <a:lnTo>
                    <a:pt x="69" y="466"/>
                  </a:lnTo>
                  <a:lnTo>
                    <a:pt x="56" y="4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" name="Freeform 150"/>
            <p:cNvSpPr>
              <a:spLocks/>
            </p:cNvSpPr>
            <p:nvPr/>
          </p:nvSpPr>
          <p:spPr bwMode="auto">
            <a:xfrm>
              <a:off x="608986" y="5565162"/>
              <a:ext cx="493890" cy="218469"/>
            </a:xfrm>
            <a:custGeom>
              <a:avLst/>
              <a:gdLst>
                <a:gd name="T0" fmla="*/ 554 w 1046"/>
                <a:gd name="T1" fmla="*/ 512 h 568"/>
                <a:gd name="T2" fmla="*/ 410 w 1046"/>
                <a:gd name="T3" fmla="*/ 418 h 568"/>
                <a:gd name="T4" fmla="*/ 259 w 1046"/>
                <a:gd name="T5" fmla="*/ 347 h 568"/>
                <a:gd name="T6" fmla="*/ 91 w 1046"/>
                <a:gd name="T7" fmla="*/ 295 h 568"/>
                <a:gd name="T8" fmla="*/ 1 w 1046"/>
                <a:gd name="T9" fmla="*/ 268 h 568"/>
                <a:gd name="T10" fmla="*/ 28 w 1046"/>
                <a:gd name="T11" fmla="*/ 261 h 568"/>
                <a:gd name="T12" fmla="*/ 79 w 1046"/>
                <a:gd name="T13" fmla="*/ 261 h 568"/>
                <a:gd name="T14" fmla="*/ 129 w 1046"/>
                <a:gd name="T15" fmla="*/ 260 h 568"/>
                <a:gd name="T16" fmla="*/ 182 w 1046"/>
                <a:gd name="T17" fmla="*/ 258 h 568"/>
                <a:gd name="T18" fmla="*/ 253 w 1046"/>
                <a:gd name="T19" fmla="*/ 311 h 568"/>
                <a:gd name="T20" fmla="*/ 359 w 1046"/>
                <a:gd name="T21" fmla="*/ 354 h 568"/>
                <a:gd name="T22" fmla="*/ 478 w 1046"/>
                <a:gd name="T23" fmla="*/ 355 h 568"/>
                <a:gd name="T24" fmla="*/ 590 w 1046"/>
                <a:gd name="T25" fmla="*/ 370 h 568"/>
                <a:gd name="T26" fmla="*/ 646 w 1046"/>
                <a:gd name="T27" fmla="*/ 401 h 568"/>
                <a:gd name="T28" fmla="*/ 659 w 1046"/>
                <a:gd name="T29" fmla="*/ 400 h 568"/>
                <a:gd name="T30" fmla="*/ 671 w 1046"/>
                <a:gd name="T31" fmla="*/ 384 h 568"/>
                <a:gd name="T32" fmla="*/ 687 w 1046"/>
                <a:gd name="T33" fmla="*/ 362 h 568"/>
                <a:gd name="T34" fmla="*/ 704 w 1046"/>
                <a:gd name="T35" fmla="*/ 345 h 568"/>
                <a:gd name="T36" fmla="*/ 719 w 1046"/>
                <a:gd name="T37" fmla="*/ 328 h 568"/>
                <a:gd name="T38" fmla="*/ 709 w 1046"/>
                <a:gd name="T39" fmla="*/ 313 h 568"/>
                <a:gd name="T40" fmla="*/ 684 w 1046"/>
                <a:gd name="T41" fmla="*/ 299 h 568"/>
                <a:gd name="T42" fmla="*/ 674 w 1046"/>
                <a:gd name="T43" fmla="*/ 287 h 568"/>
                <a:gd name="T44" fmla="*/ 674 w 1046"/>
                <a:gd name="T45" fmla="*/ 279 h 568"/>
                <a:gd name="T46" fmla="*/ 678 w 1046"/>
                <a:gd name="T47" fmla="*/ 269 h 568"/>
                <a:gd name="T48" fmla="*/ 691 w 1046"/>
                <a:gd name="T49" fmla="*/ 263 h 568"/>
                <a:gd name="T50" fmla="*/ 707 w 1046"/>
                <a:gd name="T51" fmla="*/ 271 h 568"/>
                <a:gd name="T52" fmla="*/ 729 w 1046"/>
                <a:gd name="T53" fmla="*/ 281 h 568"/>
                <a:gd name="T54" fmla="*/ 751 w 1046"/>
                <a:gd name="T55" fmla="*/ 269 h 568"/>
                <a:gd name="T56" fmla="*/ 769 w 1046"/>
                <a:gd name="T57" fmla="*/ 253 h 568"/>
                <a:gd name="T58" fmla="*/ 787 w 1046"/>
                <a:gd name="T59" fmla="*/ 240 h 568"/>
                <a:gd name="T60" fmla="*/ 809 w 1046"/>
                <a:gd name="T61" fmla="*/ 225 h 568"/>
                <a:gd name="T62" fmla="*/ 819 w 1046"/>
                <a:gd name="T63" fmla="*/ 208 h 568"/>
                <a:gd name="T64" fmla="*/ 812 w 1046"/>
                <a:gd name="T65" fmla="*/ 193 h 568"/>
                <a:gd name="T66" fmla="*/ 799 w 1046"/>
                <a:gd name="T67" fmla="*/ 177 h 568"/>
                <a:gd name="T68" fmla="*/ 793 w 1046"/>
                <a:gd name="T69" fmla="*/ 135 h 568"/>
                <a:gd name="T70" fmla="*/ 801 w 1046"/>
                <a:gd name="T71" fmla="*/ 91 h 568"/>
                <a:gd name="T72" fmla="*/ 807 w 1046"/>
                <a:gd name="T73" fmla="*/ 59 h 568"/>
                <a:gd name="T74" fmla="*/ 813 w 1046"/>
                <a:gd name="T75" fmla="*/ 24 h 568"/>
                <a:gd name="T76" fmla="*/ 834 w 1046"/>
                <a:gd name="T77" fmla="*/ 12 h 568"/>
                <a:gd name="T78" fmla="*/ 868 w 1046"/>
                <a:gd name="T79" fmla="*/ 43 h 568"/>
                <a:gd name="T80" fmla="*/ 899 w 1046"/>
                <a:gd name="T81" fmla="*/ 79 h 568"/>
                <a:gd name="T82" fmla="*/ 929 w 1046"/>
                <a:gd name="T83" fmla="*/ 119 h 568"/>
                <a:gd name="T84" fmla="*/ 1012 w 1046"/>
                <a:gd name="T85" fmla="*/ 191 h 568"/>
                <a:gd name="T86" fmla="*/ 1046 w 1046"/>
                <a:gd name="T87" fmla="*/ 276 h 568"/>
                <a:gd name="T88" fmla="*/ 985 w 1046"/>
                <a:gd name="T89" fmla="*/ 348 h 568"/>
                <a:gd name="T90" fmla="*/ 874 w 1046"/>
                <a:gd name="T91" fmla="*/ 411 h 568"/>
                <a:gd name="T92" fmla="*/ 794 w 1046"/>
                <a:gd name="T93" fmla="*/ 458 h 568"/>
                <a:gd name="T94" fmla="*/ 750 w 1046"/>
                <a:gd name="T95" fmla="*/ 496 h 568"/>
                <a:gd name="T96" fmla="*/ 701 w 1046"/>
                <a:gd name="T97" fmla="*/ 534 h 568"/>
                <a:gd name="T98" fmla="*/ 651 w 1046"/>
                <a:gd name="T99" fmla="*/ 561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6" h="568">
                  <a:moveTo>
                    <a:pt x="626" y="568"/>
                  </a:moveTo>
                  <a:lnTo>
                    <a:pt x="554" y="512"/>
                  </a:lnTo>
                  <a:lnTo>
                    <a:pt x="484" y="463"/>
                  </a:lnTo>
                  <a:lnTo>
                    <a:pt x="410" y="418"/>
                  </a:lnTo>
                  <a:lnTo>
                    <a:pt x="337" y="382"/>
                  </a:lnTo>
                  <a:lnTo>
                    <a:pt x="259" y="347"/>
                  </a:lnTo>
                  <a:lnTo>
                    <a:pt x="178" y="319"/>
                  </a:lnTo>
                  <a:lnTo>
                    <a:pt x="91" y="295"/>
                  </a:lnTo>
                  <a:lnTo>
                    <a:pt x="0" y="274"/>
                  </a:lnTo>
                  <a:lnTo>
                    <a:pt x="1" y="268"/>
                  </a:lnTo>
                  <a:lnTo>
                    <a:pt x="3" y="263"/>
                  </a:lnTo>
                  <a:lnTo>
                    <a:pt x="28" y="261"/>
                  </a:lnTo>
                  <a:lnTo>
                    <a:pt x="54" y="261"/>
                  </a:lnTo>
                  <a:lnTo>
                    <a:pt x="79" y="261"/>
                  </a:lnTo>
                  <a:lnTo>
                    <a:pt x="106" y="261"/>
                  </a:lnTo>
                  <a:lnTo>
                    <a:pt x="129" y="260"/>
                  </a:lnTo>
                  <a:lnTo>
                    <a:pt x="156" y="259"/>
                  </a:lnTo>
                  <a:lnTo>
                    <a:pt x="182" y="258"/>
                  </a:lnTo>
                  <a:lnTo>
                    <a:pt x="212" y="257"/>
                  </a:lnTo>
                  <a:lnTo>
                    <a:pt x="253" y="311"/>
                  </a:lnTo>
                  <a:lnTo>
                    <a:pt x="304" y="341"/>
                  </a:lnTo>
                  <a:lnTo>
                    <a:pt x="359" y="354"/>
                  </a:lnTo>
                  <a:lnTo>
                    <a:pt x="419" y="357"/>
                  </a:lnTo>
                  <a:lnTo>
                    <a:pt x="478" y="355"/>
                  </a:lnTo>
                  <a:lnTo>
                    <a:pt x="535" y="357"/>
                  </a:lnTo>
                  <a:lnTo>
                    <a:pt x="590" y="370"/>
                  </a:lnTo>
                  <a:lnTo>
                    <a:pt x="638" y="401"/>
                  </a:lnTo>
                  <a:lnTo>
                    <a:pt x="646" y="401"/>
                  </a:lnTo>
                  <a:lnTo>
                    <a:pt x="653" y="401"/>
                  </a:lnTo>
                  <a:lnTo>
                    <a:pt x="659" y="400"/>
                  </a:lnTo>
                  <a:lnTo>
                    <a:pt x="668" y="399"/>
                  </a:lnTo>
                  <a:lnTo>
                    <a:pt x="671" y="384"/>
                  </a:lnTo>
                  <a:lnTo>
                    <a:pt x="679" y="372"/>
                  </a:lnTo>
                  <a:lnTo>
                    <a:pt x="687" y="362"/>
                  </a:lnTo>
                  <a:lnTo>
                    <a:pt x="697" y="354"/>
                  </a:lnTo>
                  <a:lnTo>
                    <a:pt x="704" y="345"/>
                  </a:lnTo>
                  <a:lnTo>
                    <a:pt x="713" y="337"/>
                  </a:lnTo>
                  <a:lnTo>
                    <a:pt x="719" y="328"/>
                  </a:lnTo>
                  <a:lnTo>
                    <a:pt x="722" y="320"/>
                  </a:lnTo>
                  <a:lnTo>
                    <a:pt x="709" y="313"/>
                  </a:lnTo>
                  <a:lnTo>
                    <a:pt x="697" y="306"/>
                  </a:lnTo>
                  <a:lnTo>
                    <a:pt x="684" y="299"/>
                  </a:lnTo>
                  <a:lnTo>
                    <a:pt x="674" y="295"/>
                  </a:lnTo>
                  <a:lnTo>
                    <a:pt x="674" y="287"/>
                  </a:lnTo>
                  <a:lnTo>
                    <a:pt x="674" y="282"/>
                  </a:lnTo>
                  <a:lnTo>
                    <a:pt x="674" y="279"/>
                  </a:lnTo>
                  <a:lnTo>
                    <a:pt x="675" y="275"/>
                  </a:lnTo>
                  <a:lnTo>
                    <a:pt x="678" y="269"/>
                  </a:lnTo>
                  <a:lnTo>
                    <a:pt x="685" y="263"/>
                  </a:lnTo>
                  <a:lnTo>
                    <a:pt x="691" y="263"/>
                  </a:lnTo>
                  <a:lnTo>
                    <a:pt x="697" y="263"/>
                  </a:lnTo>
                  <a:lnTo>
                    <a:pt x="707" y="271"/>
                  </a:lnTo>
                  <a:lnTo>
                    <a:pt x="719" y="281"/>
                  </a:lnTo>
                  <a:lnTo>
                    <a:pt x="729" y="281"/>
                  </a:lnTo>
                  <a:lnTo>
                    <a:pt x="743" y="281"/>
                  </a:lnTo>
                  <a:lnTo>
                    <a:pt x="751" y="269"/>
                  </a:lnTo>
                  <a:lnTo>
                    <a:pt x="762" y="261"/>
                  </a:lnTo>
                  <a:lnTo>
                    <a:pt x="769" y="253"/>
                  </a:lnTo>
                  <a:lnTo>
                    <a:pt x="778" y="247"/>
                  </a:lnTo>
                  <a:lnTo>
                    <a:pt x="787" y="240"/>
                  </a:lnTo>
                  <a:lnTo>
                    <a:pt x="797" y="233"/>
                  </a:lnTo>
                  <a:lnTo>
                    <a:pt x="809" y="225"/>
                  </a:lnTo>
                  <a:lnTo>
                    <a:pt x="824" y="218"/>
                  </a:lnTo>
                  <a:lnTo>
                    <a:pt x="819" y="208"/>
                  </a:lnTo>
                  <a:lnTo>
                    <a:pt x="816" y="200"/>
                  </a:lnTo>
                  <a:lnTo>
                    <a:pt x="812" y="193"/>
                  </a:lnTo>
                  <a:lnTo>
                    <a:pt x="809" y="188"/>
                  </a:lnTo>
                  <a:lnTo>
                    <a:pt x="799" y="177"/>
                  </a:lnTo>
                  <a:lnTo>
                    <a:pt x="787" y="167"/>
                  </a:lnTo>
                  <a:lnTo>
                    <a:pt x="793" y="135"/>
                  </a:lnTo>
                  <a:lnTo>
                    <a:pt x="799" y="111"/>
                  </a:lnTo>
                  <a:lnTo>
                    <a:pt x="801" y="91"/>
                  </a:lnTo>
                  <a:lnTo>
                    <a:pt x="806" y="76"/>
                  </a:lnTo>
                  <a:lnTo>
                    <a:pt x="807" y="59"/>
                  </a:lnTo>
                  <a:lnTo>
                    <a:pt x="810" y="43"/>
                  </a:lnTo>
                  <a:lnTo>
                    <a:pt x="813" y="24"/>
                  </a:lnTo>
                  <a:lnTo>
                    <a:pt x="818" y="0"/>
                  </a:lnTo>
                  <a:lnTo>
                    <a:pt x="834" y="12"/>
                  </a:lnTo>
                  <a:lnTo>
                    <a:pt x="851" y="27"/>
                  </a:lnTo>
                  <a:lnTo>
                    <a:pt x="868" y="43"/>
                  </a:lnTo>
                  <a:lnTo>
                    <a:pt x="884" y="61"/>
                  </a:lnTo>
                  <a:lnTo>
                    <a:pt x="899" y="79"/>
                  </a:lnTo>
                  <a:lnTo>
                    <a:pt x="915" y="98"/>
                  </a:lnTo>
                  <a:lnTo>
                    <a:pt x="929" y="119"/>
                  </a:lnTo>
                  <a:lnTo>
                    <a:pt x="946" y="139"/>
                  </a:lnTo>
                  <a:lnTo>
                    <a:pt x="1012" y="191"/>
                  </a:lnTo>
                  <a:lnTo>
                    <a:pt x="1044" y="236"/>
                  </a:lnTo>
                  <a:lnTo>
                    <a:pt x="1046" y="276"/>
                  </a:lnTo>
                  <a:lnTo>
                    <a:pt x="1025" y="314"/>
                  </a:lnTo>
                  <a:lnTo>
                    <a:pt x="985" y="348"/>
                  </a:lnTo>
                  <a:lnTo>
                    <a:pt x="934" y="380"/>
                  </a:lnTo>
                  <a:lnTo>
                    <a:pt x="874" y="411"/>
                  </a:lnTo>
                  <a:lnTo>
                    <a:pt x="813" y="443"/>
                  </a:lnTo>
                  <a:lnTo>
                    <a:pt x="794" y="458"/>
                  </a:lnTo>
                  <a:lnTo>
                    <a:pt x="774" y="476"/>
                  </a:lnTo>
                  <a:lnTo>
                    <a:pt x="750" y="496"/>
                  </a:lnTo>
                  <a:lnTo>
                    <a:pt x="728" y="516"/>
                  </a:lnTo>
                  <a:lnTo>
                    <a:pt x="701" y="534"/>
                  </a:lnTo>
                  <a:lnTo>
                    <a:pt x="676" y="550"/>
                  </a:lnTo>
                  <a:lnTo>
                    <a:pt x="651" y="561"/>
                  </a:lnTo>
                  <a:lnTo>
                    <a:pt x="626" y="568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" name="Freeform 151"/>
            <p:cNvSpPr>
              <a:spLocks/>
            </p:cNvSpPr>
            <p:nvPr/>
          </p:nvSpPr>
          <p:spPr bwMode="auto">
            <a:xfrm>
              <a:off x="746650" y="5640551"/>
              <a:ext cx="177402" cy="58464"/>
            </a:xfrm>
            <a:custGeom>
              <a:avLst/>
              <a:gdLst>
                <a:gd name="T0" fmla="*/ 342 w 375"/>
                <a:gd name="T1" fmla="*/ 152 h 152"/>
                <a:gd name="T2" fmla="*/ 295 w 375"/>
                <a:gd name="T3" fmla="*/ 128 h 152"/>
                <a:gd name="T4" fmla="*/ 253 w 375"/>
                <a:gd name="T5" fmla="*/ 108 h 152"/>
                <a:gd name="T6" fmla="*/ 211 w 375"/>
                <a:gd name="T7" fmla="*/ 91 h 152"/>
                <a:gd name="T8" fmla="*/ 173 w 375"/>
                <a:gd name="T9" fmla="*/ 77 h 152"/>
                <a:gd name="T10" fmla="*/ 132 w 375"/>
                <a:gd name="T11" fmla="*/ 62 h 152"/>
                <a:gd name="T12" fmla="*/ 92 w 375"/>
                <a:gd name="T13" fmla="*/ 51 h 152"/>
                <a:gd name="T14" fmla="*/ 47 w 375"/>
                <a:gd name="T15" fmla="*/ 38 h 152"/>
                <a:gd name="T16" fmla="*/ 0 w 375"/>
                <a:gd name="T17" fmla="*/ 27 h 152"/>
                <a:gd name="T18" fmla="*/ 13 w 375"/>
                <a:gd name="T19" fmla="*/ 3 h 152"/>
                <a:gd name="T20" fmla="*/ 51 w 375"/>
                <a:gd name="T21" fmla="*/ 0 h 152"/>
                <a:gd name="T22" fmla="*/ 105 w 375"/>
                <a:gd name="T23" fmla="*/ 12 h 152"/>
                <a:gd name="T24" fmla="*/ 172 w 375"/>
                <a:gd name="T25" fmla="*/ 36 h 152"/>
                <a:gd name="T26" fmla="*/ 236 w 375"/>
                <a:gd name="T27" fmla="*/ 63 h 152"/>
                <a:gd name="T28" fmla="*/ 298 w 375"/>
                <a:gd name="T29" fmla="*/ 91 h 152"/>
                <a:gd name="T30" fmla="*/ 345 w 375"/>
                <a:gd name="T31" fmla="*/ 115 h 152"/>
                <a:gd name="T32" fmla="*/ 375 w 375"/>
                <a:gd name="T33" fmla="*/ 128 h 152"/>
                <a:gd name="T34" fmla="*/ 375 w 375"/>
                <a:gd name="T35" fmla="*/ 134 h 152"/>
                <a:gd name="T36" fmla="*/ 375 w 375"/>
                <a:gd name="T37" fmla="*/ 140 h 152"/>
                <a:gd name="T38" fmla="*/ 363 w 375"/>
                <a:gd name="T39" fmla="*/ 147 h 152"/>
                <a:gd name="T40" fmla="*/ 357 w 375"/>
                <a:gd name="T41" fmla="*/ 150 h 152"/>
                <a:gd name="T42" fmla="*/ 350 w 375"/>
                <a:gd name="T43" fmla="*/ 151 h 152"/>
                <a:gd name="T44" fmla="*/ 342 w 375"/>
                <a:gd name="T4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152">
                  <a:moveTo>
                    <a:pt x="342" y="152"/>
                  </a:moveTo>
                  <a:lnTo>
                    <a:pt x="295" y="128"/>
                  </a:lnTo>
                  <a:lnTo>
                    <a:pt x="253" y="108"/>
                  </a:lnTo>
                  <a:lnTo>
                    <a:pt x="211" y="91"/>
                  </a:lnTo>
                  <a:lnTo>
                    <a:pt x="173" y="77"/>
                  </a:lnTo>
                  <a:lnTo>
                    <a:pt x="132" y="62"/>
                  </a:lnTo>
                  <a:lnTo>
                    <a:pt x="92" y="51"/>
                  </a:lnTo>
                  <a:lnTo>
                    <a:pt x="47" y="38"/>
                  </a:lnTo>
                  <a:lnTo>
                    <a:pt x="0" y="27"/>
                  </a:lnTo>
                  <a:lnTo>
                    <a:pt x="13" y="3"/>
                  </a:lnTo>
                  <a:lnTo>
                    <a:pt x="51" y="0"/>
                  </a:lnTo>
                  <a:lnTo>
                    <a:pt x="105" y="12"/>
                  </a:lnTo>
                  <a:lnTo>
                    <a:pt x="172" y="36"/>
                  </a:lnTo>
                  <a:lnTo>
                    <a:pt x="236" y="63"/>
                  </a:lnTo>
                  <a:lnTo>
                    <a:pt x="298" y="91"/>
                  </a:lnTo>
                  <a:lnTo>
                    <a:pt x="345" y="115"/>
                  </a:lnTo>
                  <a:lnTo>
                    <a:pt x="375" y="128"/>
                  </a:lnTo>
                  <a:lnTo>
                    <a:pt x="375" y="134"/>
                  </a:lnTo>
                  <a:lnTo>
                    <a:pt x="375" y="140"/>
                  </a:lnTo>
                  <a:lnTo>
                    <a:pt x="363" y="147"/>
                  </a:lnTo>
                  <a:lnTo>
                    <a:pt x="357" y="150"/>
                  </a:lnTo>
                  <a:lnTo>
                    <a:pt x="350" y="151"/>
                  </a:lnTo>
                  <a:lnTo>
                    <a:pt x="342" y="15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" name="Freeform 152"/>
            <p:cNvSpPr>
              <a:spLocks/>
            </p:cNvSpPr>
            <p:nvPr/>
          </p:nvSpPr>
          <p:spPr bwMode="auto">
            <a:xfrm>
              <a:off x="728200" y="5660550"/>
              <a:ext cx="117795" cy="33847"/>
            </a:xfrm>
            <a:custGeom>
              <a:avLst/>
              <a:gdLst>
                <a:gd name="T0" fmla="*/ 170 w 248"/>
                <a:gd name="T1" fmla="*/ 88 h 88"/>
                <a:gd name="T2" fmla="*/ 138 w 248"/>
                <a:gd name="T3" fmla="*/ 81 h 88"/>
                <a:gd name="T4" fmla="*/ 112 w 248"/>
                <a:gd name="T5" fmla="*/ 75 h 88"/>
                <a:gd name="T6" fmla="*/ 87 w 248"/>
                <a:gd name="T7" fmla="*/ 65 h 88"/>
                <a:gd name="T8" fmla="*/ 65 w 248"/>
                <a:gd name="T9" fmla="*/ 56 h 88"/>
                <a:gd name="T10" fmla="*/ 44 w 248"/>
                <a:gd name="T11" fmla="*/ 43 h 88"/>
                <a:gd name="T12" fmla="*/ 28 w 248"/>
                <a:gd name="T13" fmla="*/ 29 h 88"/>
                <a:gd name="T14" fmla="*/ 12 w 248"/>
                <a:gd name="T15" fmla="*/ 15 h 88"/>
                <a:gd name="T16" fmla="*/ 0 w 248"/>
                <a:gd name="T17" fmla="*/ 0 h 88"/>
                <a:gd name="T18" fmla="*/ 19 w 248"/>
                <a:gd name="T19" fmla="*/ 2 h 88"/>
                <a:gd name="T20" fmla="*/ 51 w 248"/>
                <a:gd name="T21" fmla="*/ 9 h 88"/>
                <a:gd name="T22" fmla="*/ 90 w 248"/>
                <a:gd name="T23" fmla="*/ 15 h 88"/>
                <a:gd name="T24" fmla="*/ 132 w 248"/>
                <a:gd name="T25" fmla="*/ 25 h 88"/>
                <a:gd name="T26" fmla="*/ 172 w 248"/>
                <a:gd name="T27" fmla="*/ 34 h 88"/>
                <a:gd name="T28" fmla="*/ 207 w 248"/>
                <a:gd name="T29" fmla="*/ 47 h 88"/>
                <a:gd name="T30" fmla="*/ 234 w 248"/>
                <a:gd name="T31" fmla="*/ 58 h 88"/>
                <a:gd name="T32" fmla="*/ 248 w 248"/>
                <a:gd name="T33" fmla="*/ 72 h 88"/>
                <a:gd name="T34" fmla="*/ 240 w 248"/>
                <a:gd name="T35" fmla="*/ 76 h 88"/>
                <a:gd name="T36" fmla="*/ 231 w 248"/>
                <a:gd name="T37" fmla="*/ 81 h 88"/>
                <a:gd name="T38" fmla="*/ 220 w 248"/>
                <a:gd name="T39" fmla="*/ 83 h 88"/>
                <a:gd name="T40" fmla="*/ 210 w 248"/>
                <a:gd name="T41" fmla="*/ 87 h 88"/>
                <a:gd name="T42" fmla="*/ 198 w 248"/>
                <a:gd name="T43" fmla="*/ 87 h 88"/>
                <a:gd name="T44" fmla="*/ 190 w 248"/>
                <a:gd name="T45" fmla="*/ 87 h 88"/>
                <a:gd name="T46" fmla="*/ 179 w 248"/>
                <a:gd name="T47" fmla="*/ 87 h 88"/>
                <a:gd name="T48" fmla="*/ 170 w 248"/>
                <a:gd name="T4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8" h="88">
                  <a:moveTo>
                    <a:pt x="170" y="88"/>
                  </a:moveTo>
                  <a:lnTo>
                    <a:pt x="138" y="81"/>
                  </a:lnTo>
                  <a:lnTo>
                    <a:pt x="112" y="75"/>
                  </a:lnTo>
                  <a:lnTo>
                    <a:pt x="87" y="65"/>
                  </a:lnTo>
                  <a:lnTo>
                    <a:pt x="65" y="56"/>
                  </a:lnTo>
                  <a:lnTo>
                    <a:pt x="44" y="43"/>
                  </a:lnTo>
                  <a:lnTo>
                    <a:pt x="28" y="29"/>
                  </a:lnTo>
                  <a:lnTo>
                    <a:pt x="12" y="15"/>
                  </a:lnTo>
                  <a:lnTo>
                    <a:pt x="0" y="0"/>
                  </a:lnTo>
                  <a:lnTo>
                    <a:pt x="19" y="2"/>
                  </a:lnTo>
                  <a:lnTo>
                    <a:pt x="51" y="9"/>
                  </a:lnTo>
                  <a:lnTo>
                    <a:pt x="90" y="15"/>
                  </a:lnTo>
                  <a:lnTo>
                    <a:pt x="132" y="25"/>
                  </a:lnTo>
                  <a:lnTo>
                    <a:pt x="172" y="34"/>
                  </a:lnTo>
                  <a:lnTo>
                    <a:pt x="207" y="47"/>
                  </a:lnTo>
                  <a:lnTo>
                    <a:pt x="234" y="58"/>
                  </a:lnTo>
                  <a:lnTo>
                    <a:pt x="248" y="72"/>
                  </a:lnTo>
                  <a:lnTo>
                    <a:pt x="240" y="76"/>
                  </a:lnTo>
                  <a:lnTo>
                    <a:pt x="231" y="81"/>
                  </a:lnTo>
                  <a:lnTo>
                    <a:pt x="220" y="83"/>
                  </a:lnTo>
                  <a:lnTo>
                    <a:pt x="210" y="87"/>
                  </a:lnTo>
                  <a:lnTo>
                    <a:pt x="198" y="87"/>
                  </a:lnTo>
                  <a:lnTo>
                    <a:pt x="190" y="87"/>
                  </a:lnTo>
                  <a:lnTo>
                    <a:pt x="179" y="87"/>
                  </a:lnTo>
                  <a:lnTo>
                    <a:pt x="170" y="88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" name="Freeform 153"/>
            <p:cNvSpPr>
              <a:spLocks/>
            </p:cNvSpPr>
            <p:nvPr/>
          </p:nvSpPr>
          <p:spPr bwMode="auto">
            <a:xfrm>
              <a:off x="817611" y="5635934"/>
              <a:ext cx="100765" cy="30770"/>
            </a:xfrm>
            <a:custGeom>
              <a:avLst/>
              <a:gdLst>
                <a:gd name="T0" fmla="*/ 177 w 215"/>
                <a:gd name="T1" fmla="*/ 79 h 79"/>
                <a:gd name="T2" fmla="*/ 152 w 215"/>
                <a:gd name="T3" fmla="*/ 66 h 79"/>
                <a:gd name="T4" fmla="*/ 128 w 215"/>
                <a:gd name="T5" fmla="*/ 56 h 79"/>
                <a:gd name="T6" fmla="*/ 106 w 215"/>
                <a:gd name="T7" fmla="*/ 46 h 79"/>
                <a:gd name="T8" fmla="*/ 84 w 215"/>
                <a:gd name="T9" fmla="*/ 38 h 79"/>
                <a:gd name="T10" fmla="*/ 62 w 215"/>
                <a:gd name="T11" fmla="*/ 29 h 79"/>
                <a:gd name="T12" fmla="*/ 40 w 215"/>
                <a:gd name="T13" fmla="*/ 19 h 79"/>
                <a:gd name="T14" fmla="*/ 19 w 215"/>
                <a:gd name="T15" fmla="*/ 9 h 79"/>
                <a:gd name="T16" fmla="*/ 0 w 215"/>
                <a:gd name="T17" fmla="*/ 0 h 79"/>
                <a:gd name="T18" fmla="*/ 24 w 215"/>
                <a:gd name="T19" fmla="*/ 0 h 79"/>
                <a:gd name="T20" fmla="*/ 50 w 215"/>
                <a:gd name="T21" fmla="*/ 3 h 79"/>
                <a:gd name="T22" fmla="*/ 78 w 215"/>
                <a:gd name="T23" fmla="*/ 7 h 79"/>
                <a:gd name="T24" fmla="*/ 106 w 215"/>
                <a:gd name="T25" fmla="*/ 14 h 79"/>
                <a:gd name="T26" fmla="*/ 132 w 215"/>
                <a:gd name="T27" fmla="*/ 21 h 79"/>
                <a:gd name="T28" fmla="*/ 160 w 215"/>
                <a:gd name="T29" fmla="*/ 30 h 79"/>
                <a:gd name="T30" fmla="*/ 187 w 215"/>
                <a:gd name="T31" fmla="*/ 40 h 79"/>
                <a:gd name="T32" fmla="*/ 215 w 215"/>
                <a:gd name="T33" fmla="*/ 53 h 79"/>
                <a:gd name="T34" fmla="*/ 206 w 215"/>
                <a:gd name="T35" fmla="*/ 59 h 79"/>
                <a:gd name="T36" fmla="*/ 197 w 215"/>
                <a:gd name="T37" fmla="*/ 67 h 79"/>
                <a:gd name="T38" fmla="*/ 187 w 215"/>
                <a:gd name="T39" fmla="*/ 74 h 79"/>
                <a:gd name="T40" fmla="*/ 177 w 215"/>
                <a:gd name="T4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" h="79">
                  <a:moveTo>
                    <a:pt x="177" y="79"/>
                  </a:moveTo>
                  <a:lnTo>
                    <a:pt x="152" y="66"/>
                  </a:lnTo>
                  <a:lnTo>
                    <a:pt x="128" y="56"/>
                  </a:lnTo>
                  <a:lnTo>
                    <a:pt x="106" y="46"/>
                  </a:lnTo>
                  <a:lnTo>
                    <a:pt x="84" y="38"/>
                  </a:lnTo>
                  <a:lnTo>
                    <a:pt x="62" y="29"/>
                  </a:lnTo>
                  <a:lnTo>
                    <a:pt x="40" y="19"/>
                  </a:lnTo>
                  <a:lnTo>
                    <a:pt x="19" y="9"/>
                  </a:lnTo>
                  <a:lnTo>
                    <a:pt x="0" y="0"/>
                  </a:lnTo>
                  <a:lnTo>
                    <a:pt x="24" y="0"/>
                  </a:lnTo>
                  <a:lnTo>
                    <a:pt x="50" y="3"/>
                  </a:lnTo>
                  <a:lnTo>
                    <a:pt x="78" y="7"/>
                  </a:lnTo>
                  <a:lnTo>
                    <a:pt x="106" y="14"/>
                  </a:lnTo>
                  <a:lnTo>
                    <a:pt x="132" y="21"/>
                  </a:lnTo>
                  <a:lnTo>
                    <a:pt x="160" y="30"/>
                  </a:lnTo>
                  <a:lnTo>
                    <a:pt x="187" y="40"/>
                  </a:lnTo>
                  <a:lnTo>
                    <a:pt x="215" y="53"/>
                  </a:lnTo>
                  <a:lnTo>
                    <a:pt x="206" y="59"/>
                  </a:lnTo>
                  <a:lnTo>
                    <a:pt x="197" y="67"/>
                  </a:lnTo>
                  <a:lnTo>
                    <a:pt x="187" y="74"/>
                  </a:lnTo>
                  <a:lnTo>
                    <a:pt x="177" y="79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" name="Freeform 154"/>
            <p:cNvSpPr>
              <a:spLocks/>
            </p:cNvSpPr>
            <p:nvPr/>
          </p:nvSpPr>
          <p:spPr bwMode="auto">
            <a:xfrm>
              <a:off x="777873" y="5599008"/>
              <a:ext cx="194434" cy="56925"/>
            </a:xfrm>
            <a:custGeom>
              <a:avLst/>
              <a:gdLst>
                <a:gd name="T0" fmla="*/ 362 w 412"/>
                <a:gd name="T1" fmla="*/ 145 h 145"/>
                <a:gd name="T2" fmla="*/ 355 w 412"/>
                <a:gd name="T3" fmla="*/ 143 h 145"/>
                <a:gd name="T4" fmla="*/ 349 w 412"/>
                <a:gd name="T5" fmla="*/ 143 h 145"/>
                <a:gd name="T6" fmla="*/ 349 w 412"/>
                <a:gd name="T7" fmla="*/ 137 h 145"/>
                <a:gd name="T8" fmla="*/ 349 w 412"/>
                <a:gd name="T9" fmla="*/ 134 h 145"/>
                <a:gd name="T10" fmla="*/ 303 w 412"/>
                <a:gd name="T11" fmla="*/ 116 h 145"/>
                <a:gd name="T12" fmla="*/ 259 w 412"/>
                <a:gd name="T13" fmla="*/ 102 h 145"/>
                <a:gd name="T14" fmla="*/ 216 w 412"/>
                <a:gd name="T15" fmla="*/ 88 h 145"/>
                <a:gd name="T16" fmla="*/ 175 w 412"/>
                <a:gd name="T17" fmla="*/ 79 h 145"/>
                <a:gd name="T18" fmla="*/ 133 w 412"/>
                <a:gd name="T19" fmla="*/ 70 h 145"/>
                <a:gd name="T20" fmla="*/ 90 w 412"/>
                <a:gd name="T21" fmla="*/ 64 h 145"/>
                <a:gd name="T22" fmla="*/ 44 w 412"/>
                <a:gd name="T23" fmla="*/ 60 h 145"/>
                <a:gd name="T24" fmla="*/ 0 w 412"/>
                <a:gd name="T25" fmla="*/ 62 h 145"/>
                <a:gd name="T26" fmla="*/ 16 w 412"/>
                <a:gd name="T27" fmla="*/ 20 h 145"/>
                <a:gd name="T28" fmla="*/ 64 w 412"/>
                <a:gd name="T29" fmla="*/ 1 h 145"/>
                <a:gd name="T30" fmla="*/ 130 w 412"/>
                <a:gd name="T31" fmla="*/ 0 h 145"/>
                <a:gd name="T32" fmla="*/ 206 w 412"/>
                <a:gd name="T33" fmla="*/ 14 h 145"/>
                <a:gd name="T34" fmla="*/ 281 w 412"/>
                <a:gd name="T35" fmla="*/ 35 h 145"/>
                <a:gd name="T36" fmla="*/ 347 w 412"/>
                <a:gd name="T37" fmla="*/ 64 h 145"/>
                <a:gd name="T38" fmla="*/ 393 w 412"/>
                <a:gd name="T39" fmla="*/ 94 h 145"/>
                <a:gd name="T40" fmla="*/ 412 w 412"/>
                <a:gd name="T41" fmla="*/ 122 h 145"/>
                <a:gd name="T42" fmla="*/ 397 w 412"/>
                <a:gd name="T43" fmla="*/ 129 h 145"/>
                <a:gd name="T44" fmla="*/ 387 w 412"/>
                <a:gd name="T45" fmla="*/ 136 h 145"/>
                <a:gd name="T46" fmla="*/ 375 w 412"/>
                <a:gd name="T47" fmla="*/ 140 h 145"/>
                <a:gd name="T48" fmla="*/ 362 w 412"/>
                <a:gd name="T4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2" h="145">
                  <a:moveTo>
                    <a:pt x="362" y="145"/>
                  </a:moveTo>
                  <a:lnTo>
                    <a:pt x="355" y="143"/>
                  </a:lnTo>
                  <a:lnTo>
                    <a:pt x="349" y="143"/>
                  </a:lnTo>
                  <a:lnTo>
                    <a:pt x="349" y="137"/>
                  </a:lnTo>
                  <a:lnTo>
                    <a:pt x="349" y="134"/>
                  </a:lnTo>
                  <a:lnTo>
                    <a:pt x="303" y="116"/>
                  </a:lnTo>
                  <a:lnTo>
                    <a:pt x="259" y="102"/>
                  </a:lnTo>
                  <a:lnTo>
                    <a:pt x="216" y="88"/>
                  </a:lnTo>
                  <a:lnTo>
                    <a:pt x="175" y="79"/>
                  </a:lnTo>
                  <a:lnTo>
                    <a:pt x="133" y="70"/>
                  </a:lnTo>
                  <a:lnTo>
                    <a:pt x="90" y="64"/>
                  </a:lnTo>
                  <a:lnTo>
                    <a:pt x="44" y="60"/>
                  </a:lnTo>
                  <a:lnTo>
                    <a:pt x="0" y="62"/>
                  </a:lnTo>
                  <a:lnTo>
                    <a:pt x="16" y="20"/>
                  </a:lnTo>
                  <a:lnTo>
                    <a:pt x="64" y="1"/>
                  </a:lnTo>
                  <a:lnTo>
                    <a:pt x="130" y="0"/>
                  </a:lnTo>
                  <a:lnTo>
                    <a:pt x="206" y="14"/>
                  </a:lnTo>
                  <a:lnTo>
                    <a:pt x="281" y="35"/>
                  </a:lnTo>
                  <a:lnTo>
                    <a:pt x="347" y="64"/>
                  </a:lnTo>
                  <a:lnTo>
                    <a:pt x="393" y="94"/>
                  </a:lnTo>
                  <a:lnTo>
                    <a:pt x="412" y="122"/>
                  </a:lnTo>
                  <a:lnTo>
                    <a:pt x="397" y="129"/>
                  </a:lnTo>
                  <a:lnTo>
                    <a:pt x="387" y="136"/>
                  </a:lnTo>
                  <a:lnTo>
                    <a:pt x="375" y="140"/>
                  </a:lnTo>
                  <a:lnTo>
                    <a:pt x="362" y="14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" name="Freeform 155"/>
            <p:cNvSpPr>
              <a:spLocks/>
            </p:cNvSpPr>
            <p:nvPr/>
          </p:nvSpPr>
          <p:spPr bwMode="auto">
            <a:xfrm>
              <a:off x="824707" y="5540546"/>
              <a:ext cx="146180" cy="78465"/>
            </a:xfrm>
            <a:custGeom>
              <a:avLst/>
              <a:gdLst>
                <a:gd name="T0" fmla="*/ 278 w 310"/>
                <a:gd name="T1" fmla="*/ 197 h 201"/>
                <a:gd name="T2" fmla="*/ 238 w 310"/>
                <a:gd name="T3" fmla="*/ 182 h 201"/>
                <a:gd name="T4" fmla="*/ 203 w 310"/>
                <a:gd name="T5" fmla="*/ 170 h 201"/>
                <a:gd name="T6" fmla="*/ 169 w 310"/>
                <a:gd name="T7" fmla="*/ 159 h 201"/>
                <a:gd name="T8" fmla="*/ 138 w 310"/>
                <a:gd name="T9" fmla="*/ 151 h 201"/>
                <a:gd name="T10" fmla="*/ 106 w 310"/>
                <a:gd name="T11" fmla="*/ 143 h 201"/>
                <a:gd name="T12" fmla="*/ 73 w 310"/>
                <a:gd name="T13" fmla="*/ 137 h 201"/>
                <a:gd name="T14" fmla="*/ 38 w 310"/>
                <a:gd name="T15" fmla="*/ 131 h 201"/>
                <a:gd name="T16" fmla="*/ 0 w 310"/>
                <a:gd name="T17" fmla="*/ 127 h 201"/>
                <a:gd name="T18" fmla="*/ 1 w 310"/>
                <a:gd name="T19" fmla="*/ 90 h 201"/>
                <a:gd name="T20" fmla="*/ 6 w 310"/>
                <a:gd name="T21" fmla="*/ 64 h 201"/>
                <a:gd name="T22" fmla="*/ 13 w 310"/>
                <a:gd name="T23" fmla="*/ 46 h 201"/>
                <a:gd name="T24" fmla="*/ 26 w 310"/>
                <a:gd name="T25" fmla="*/ 33 h 201"/>
                <a:gd name="T26" fmla="*/ 42 w 310"/>
                <a:gd name="T27" fmla="*/ 24 h 201"/>
                <a:gd name="T28" fmla="*/ 67 w 310"/>
                <a:gd name="T29" fmla="*/ 16 h 201"/>
                <a:gd name="T30" fmla="*/ 100 w 310"/>
                <a:gd name="T31" fmla="*/ 8 h 201"/>
                <a:gd name="T32" fmla="*/ 142 w 310"/>
                <a:gd name="T33" fmla="*/ 0 h 201"/>
                <a:gd name="T34" fmla="*/ 191 w 310"/>
                <a:gd name="T35" fmla="*/ 3 h 201"/>
                <a:gd name="T36" fmla="*/ 229 w 310"/>
                <a:gd name="T37" fmla="*/ 6 h 201"/>
                <a:gd name="T38" fmla="*/ 259 w 310"/>
                <a:gd name="T39" fmla="*/ 8 h 201"/>
                <a:gd name="T40" fmla="*/ 281 w 310"/>
                <a:gd name="T41" fmla="*/ 15 h 201"/>
                <a:gd name="T42" fmla="*/ 294 w 310"/>
                <a:gd name="T43" fmla="*/ 24 h 201"/>
                <a:gd name="T44" fmla="*/ 304 w 310"/>
                <a:gd name="T45" fmla="*/ 42 h 201"/>
                <a:gd name="T46" fmla="*/ 309 w 310"/>
                <a:gd name="T47" fmla="*/ 68 h 201"/>
                <a:gd name="T48" fmla="*/ 310 w 310"/>
                <a:gd name="T49" fmla="*/ 109 h 201"/>
                <a:gd name="T50" fmla="*/ 301 w 310"/>
                <a:gd name="T51" fmla="*/ 137 h 201"/>
                <a:gd name="T52" fmla="*/ 297 w 310"/>
                <a:gd name="T53" fmla="*/ 159 h 201"/>
                <a:gd name="T54" fmla="*/ 293 w 310"/>
                <a:gd name="T55" fmla="*/ 174 h 201"/>
                <a:gd name="T56" fmla="*/ 291 w 310"/>
                <a:gd name="T57" fmla="*/ 185 h 201"/>
                <a:gd name="T58" fmla="*/ 288 w 310"/>
                <a:gd name="T59" fmla="*/ 192 h 201"/>
                <a:gd name="T60" fmla="*/ 287 w 310"/>
                <a:gd name="T61" fmla="*/ 197 h 201"/>
                <a:gd name="T62" fmla="*/ 285 w 310"/>
                <a:gd name="T63" fmla="*/ 199 h 201"/>
                <a:gd name="T64" fmla="*/ 284 w 310"/>
                <a:gd name="T65" fmla="*/ 201 h 201"/>
                <a:gd name="T66" fmla="*/ 281 w 310"/>
                <a:gd name="T67" fmla="*/ 198 h 201"/>
                <a:gd name="T68" fmla="*/ 278 w 310"/>
                <a:gd name="T69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0" h="201">
                  <a:moveTo>
                    <a:pt x="278" y="197"/>
                  </a:moveTo>
                  <a:lnTo>
                    <a:pt x="238" y="182"/>
                  </a:lnTo>
                  <a:lnTo>
                    <a:pt x="203" y="170"/>
                  </a:lnTo>
                  <a:lnTo>
                    <a:pt x="169" y="159"/>
                  </a:lnTo>
                  <a:lnTo>
                    <a:pt x="138" y="151"/>
                  </a:lnTo>
                  <a:lnTo>
                    <a:pt x="106" y="143"/>
                  </a:lnTo>
                  <a:lnTo>
                    <a:pt x="73" y="137"/>
                  </a:lnTo>
                  <a:lnTo>
                    <a:pt x="38" y="131"/>
                  </a:lnTo>
                  <a:lnTo>
                    <a:pt x="0" y="127"/>
                  </a:lnTo>
                  <a:lnTo>
                    <a:pt x="1" y="90"/>
                  </a:lnTo>
                  <a:lnTo>
                    <a:pt x="6" y="64"/>
                  </a:lnTo>
                  <a:lnTo>
                    <a:pt x="13" y="46"/>
                  </a:lnTo>
                  <a:lnTo>
                    <a:pt x="26" y="33"/>
                  </a:lnTo>
                  <a:lnTo>
                    <a:pt x="42" y="24"/>
                  </a:lnTo>
                  <a:lnTo>
                    <a:pt x="67" y="16"/>
                  </a:lnTo>
                  <a:lnTo>
                    <a:pt x="100" y="8"/>
                  </a:lnTo>
                  <a:lnTo>
                    <a:pt x="142" y="0"/>
                  </a:lnTo>
                  <a:lnTo>
                    <a:pt x="191" y="3"/>
                  </a:lnTo>
                  <a:lnTo>
                    <a:pt x="229" y="6"/>
                  </a:lnTo>
                  <a:lnTo>
                    <a:pt x="259" y="8"/>
                  </a:lnTo>
                  <a:lnTo>
                    <a:pt x="281" y="15"/>
                  </a:lnTo>
                  <a:lnTo>
                    <a:pt x="294" y="24"/>
                  </a:lnTo>
                  <a:lnTo>
                    <a:pt x="304" y="42"/>
                  </a:lnTo>
                  <a:lnTo>
                    <a:pt x="309" y="68"/>
                  </a:lnTo>
                  <a:lnTo>
                    <a:pt x="310" y="109"/>
                  </a:lnTo>
                  <a:lnTo>
                    <a:pt x="301" y="137"/>
                  </a:lnTo>
                  <a:lnTo>
                    <a:pt x="297" y="159"/>
                  </a:lnTo>
                  <a:lnTo>
                    <a:pt x="293" y="174"/>
                  </a:lnTo>
                  <a:lnTo>
                    <a:pt x="291" y="185"/>
                  </a:lnTo>
                  <a:lnTo>
                    <a:pt x="288" y="192"/>
                  </a:lnTo>
                  <a:lnTo>
                    <a:pt x="287" y="197"/>
                  </a:lnTo>
                  <a:lnTo>
                    <a:pt x="285" y="199"/>
                  </a:lnTo>
                  <a:lnTo>
                    <a:pt x="284" y="201"/>
                  </a:lnTo>
                  <a:lnTo>
                    <a:pt x="281" y="198"/>
                  </a:lnTo>
                  <a:lnTo>
                    <a:pt x="278" y="197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" name="Freeform 156"/>
            <p:cNvSpPr>
              <a:spLocks/>
            </p:cNvSpPr>
            <p:nvPr/>
          </p:nvSpPr>
          <p:spPr bwMode="auto">
            <a:xfrm>
              <a:off x="867284" y="5131300"/>
              <a:ext cx="150438" cy="404630"/>
            </a:xfrm>
            <a:custGeom>
              <a:avLst/>
              <a:gdLst>
                <a:gd name="T0" fmla="*/ 177 w 259"/>
                <a:gd name="T1" fmla="*/ 468 h 476"/>
                <a:gd name="T2" fmla="*/ 92 w 259"/>
                <a:gd name="T3" fmla="*/ 462 h 476"/>
                <a:gd name="T4" fmla="*/ 15 w 259"/>
                <a:gd name="T5" fmla="*/ 458 h 476"/>
                <a:gd name="T6" fmla="*/ 12 w 259"/>
                <a:gd name="T7" fmla="*/ 343 h 476"/>
                <a:gd name="T8" fmla="*/ 8 w 259"/>
                <a:gd name="T9" fmla="*/ 223 h 476"/>
                <a:gd name="T10" fmla="*/ 11 w 259"/>
                <a:gd name="T11" fmla="*/ 80 h 476"/>
                <a:gd name="T12" fmla="*/ 23 w 259"/>
                <a:gd name="T13" fmla="*/ 109 h 476"/>
                <a:gd name="T14" fmla="*/ 24 w 259"/>
                <a:gd name="T15" fmla="*/ 152 h 476"/>
                <a:gd name="T16" fmla="*/ 39 w 259"/>
                <a:gd name="T17" fmla="*/ 203 h 476"/>
                <a:gd name="T18" fmla="*/ 48 w 259"/>
                <a:gd name="T19" fmla="*/ 138 h 476"/>
                <a:gd name="T20" fmla="*/ 46 w 259"/>
                <a:gd name="T21" fmla="*/ 64 h 476"/>
                <a:gd name="T22" fmla="*/ 53 w 259"/>
                <a:gd name="T23" fmla="*/ 24 h 476"/>
                <a:gd name="T24" fmla="*/ 78 w 259"/>
                <a:gd name="T25" fmla="*/ 22 h 476"/>
                <a:gd name="T26" fmla="*/ 73 w 259"/>
                <a:gd name="T27" fmla="*/ 95 h 476"/>
                <a:gd name="T28" fmla="*/ 73 w 259"/>
                <a:gd name="T29" fmla="*/ 148 h 476"/>
                <a:gd name="T30" fmla="*/ 83 w 259"/>
                <a:gd name="T31" fmla="*/ 199 h 476"/>
                <a:gd name="T32" fmla="*/ 84 w 259"/>
                <a:gd name="T33" fmla="*/ 156 h 476"/>
                <a:gd name="T34" fmla="*/ 83 w 259"/>
                <a:gd name="T35" fmla="*/ 85 h 476"/>
                <a:gd name="T36" fmla="*/ 90 w 259"/>
                <a:gd name="T37" fmla="*/ 18 h 476"/>
                <a:gd name="T38" fmla="*/ 117 w 259"/>
                <a:gd name="T39" fmla="*/ 38 h 476"/>
                <a:gd name="T40" fmla="*/ 117 w 259"/>
                <a:gd name="T41" fmla="*/ 109 h 476"/>
                <a:gd name="T42" fmla="*/ 117 w 259"/>
                <a:gd name="T43" fmla="*/ 179 h 476"/>
                <a:gd name="T44" fmla="*/ 123 w 259"/>
                <a:gd name="T45" fmla="*/ 200 h 476"/>
                <a:gd name="T46" fmla="*/ 123 w 259"/>
                <a:gd name="T47" fmla="*/ 128 h 476"/>
                <a:gd name="T48" fmla="*/ 126 w 259"/>
                <a:gd name="T49" fmla="*/ 58 h 476"/>
                <a:gd name="T50" fmla="*/ 136 w 259"/>
                <a:gd name="T51" fmla="*/ 10 h 476"/>
                <a:gd name="T52" fmla="*/ 158 w 259"/>
                <a:gd name="T53" fmla="*/ 8 h 476"/>
                <a:gd name="T54" fmla="*/ 153 w 259"/>
                <a:gd name="T55" fmla="*/ 74 h 476"/>
                <a:gd name="T56" fmla="*/ 151 w 259"/>
                <a:gd name="T57" fmla="*/ 140 h 476"/>
                <a:gd name="T58" fmla="*/ 155 w 259"/>
                <a:gd name="T59" fmla="*/ 184 h 476"/>
                <a:gd name="T60" fmla="*/ 165 w 259"/>
                <a:gd name="T61" fmla="*/ 109 h 476"/>
                <a:gd name="T62" fmla="*/ 165 w 259"/>
                <a:gd name="T63" fmla="*/ 48 h 476"/>
                <a:gd name="T64" fmla="*/ 165 w 259"/>
                <a:gd name="T65" fmla="*/ 4 h 476"/>
                <a:gd name="T66" fmla="*/ 187 w 259"/>
                <a:gd name="T67" fmla="*/ 4 h 476"/>
                <a:gd name="T68" fmla="*/ 190 w 259"/>
                <a:gd name="T69" fmla="*/ 91 h 476"/>
                <a:gd name="T70" fmla="*/ 189 w 259"/>
                <a:gd name="T71" fmla="*/ 155 h 476"/>
                <a:gd name="T72" fmla="*/ 192 w 259"/>
                <a:gd name="T73" fmla="*/ 189 h 476"/>
                <a:gd name="T74" fmla="*/ 198 w 259"/>
                <a:gd name="T75" fmla="*/ 163 h 476"/>
                <a:gd name="T76" fmla="*/ 202 w 259"/>
                <a:gd name="T77" fmla="*/ 95 h 476"/>
                <a:gd name="T78" fmla="*/ 206 w 259"/>
                <a:gd name="T79" fmla="*/ 26 h 476"/>
                <a:gd name="T80" fmla="*/ 230 w 259"/>
                <a:gd name="T81" fmla="*/ 0 h 476"/>
                <a:gd name="T82" fmla="*/ 246 w 259"/>
                <a:gd name="T83" fmla="*/ 63 h 476"/>
                <a:gd name="T84" fmla="*/ 239 w 259"/>
                <a:gd name="T85" fmla="*/ 237 h 476"/>
                <a:gd name="T86" fmla="*/ 245 w 259"/>
                <a:gd name="T87" fmla="*/ 413 h 476"/>
                <a:gd name="T88" fmla="*/ 242 w 259"/>
                <a:gd name="T89" fmla="*/ 47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9" h="476">
                  <a:moveTo>
                    <a:pt x="242" y="476"/>
                  </a:moveTo>
                  <a:lnTo>
                    <a:pt x="208" y="470"/>
                  </a:lnTo>
                  <a:lnTo>
                    <a:pt x="177" y="468"/>
                  </a:lnTo>
                  <a:lnTo>
                    <a:pt x="146" y="465"/>
                  </a:lnTo>
                  <a:lnTo>
                    <a:pt x="120" y="463"/>
                  </a:lnTo>
                  <a:lnTo>
                    <a:pt x="92" y="462"/>
                  </a:lnTo>
                  <a:lnTo>
                    <a:pt x="65" y="461"/>
                  </a:lnTo>
                  <a:lnTo>
                    <a:pt x="40" y="459"/>
                  </a:lnTo>
                  <a:lnTo>
                    <a:pt x="15" y="458"/>
                  </a:lnTo>
                  <a:lnTo>
                    <a:pt x="14" y="413"/>
                  </a:lnTo>
                  <a:lnTo>
                    <a:pt x="14" y="377"/>
                  </a:lnTo>
                  <a:lnTo>
                    <a:pt x="12" y="343"/>
                  </a:lnTo>
                  <a:lnTo>
                    <a:pt x="12" y="311"/>
                  </a:lnTo>
                  <a:lnTo>
                    <a:pt x="9" y="271"/>
                  </a:lnTo>
                  <a:lnTo>
                    <a:pt x="8" y="223"/>
                  </a:lnTo>
                  <a:lnTo>
                    <a:pt x="3" y="160"/>
                  </a:lnTo>
                  <a:lnTo>
                    <a:pt x="0" y="80"/>
                  </a:lnTo>
                  <a:lnTo>
                    <a:pt x="11" y="80"/>
                  </a:lnTo>
                  <a:lnTo>
                    <a:pt x="24" y="80"/>
                  </a:lnTo>
                  <a:lnTo>
                    <a:pt x="23" y="94"/>
                  </a:lnTo>
                  <a:lnTo>
                    <a:pt x="23" y="109"/>
                  </a:lnTo>
                  <a:lnTo>
                    <a:pt x="23" y="124"/>
                  </a:lnTo>
                  <a:lnTo>
                    <a:pt x="24" y="139"/>
                  </a:lnTo>
                  <a:lnTo>
                    <a:pt x="24" y="152"/>
                  </a:lnTo>
                  <a:lnTo>
                    <a:pt x="28" y="168"/>
                  </a:lnTo>
                  <a:lnTo>
                    <a:pt x="31" y="184"/>
                  </a:lnTo>
                  <a:lnTo>
                    <a:pt x="39" y="203"/>
                  </a:lnTo>
                  <a:lnTo>
                    <a:pt x="43" y="183"/>
                  </a:lnTo>
                  <a:lnTo>
                    <a:pt x="46" y="162"/>
                  </a:lnTo>
                  <a:lnTo>
                    <a:pt x="48" y="138"/>
                  </a:lnTo>
                  <a:lnTo>
                    <a:pt x="49" y="114"/>
                  </a:lnTo>
                  <a:lnTo>
                    <a:pt x="48" y="88"/>
                  </a:lnTo>
                  <a:lnTo>
                    <a:pt x="46" y="64"/>
                  </a:lnTo>
                  <a:lnTo>
                    <a:pt x="46" y="44"/>
                  </a:lnTo>
                  <a:lnTo>
                    <a:pt x="48" y="27"/>
                  </a:lnTo>
                  <a:lnTo>
                    <a:pt x="53" y="24"/>
                  </a:lnTo>
                  <a:lnTo>
                    <a:pt x="61" y="24"/>
                  </a:lnTo>
                  <a:lnTo>
                    <a:pt x="70" y="23"/>
                  </a:lnTo>
                  <a:lnTo>
                    <a:pt x="78" y="22"/>
                  </a:lnTo>
                  <a:lnTo>
                    <a:pt x="75" y="52"/>
                  </a:lnTo>
                  <a:lnTo>
                    <a:pt x="74" y="76"/>
                  </a:lnTo>
                  <a:lnTo>
                    <a:pt x="73" y="95"/>
                  </a:lnTo>
                  <a:lnTo>
                    <a:pt x="73" y="114"/>
                  </a:lnTo>
                  <a:lnTo>
                    <a:pt x="73" y="128"/>
                  </a:lnTo>
                  <a:lnTo>
                    <a:pt x="73" y="148"/>
                  </a:lnTo>
                  <a:lnTo>
                    <a:pt x="74" y="170"/>
                  </a:lnTo>
                  <a:lnTo>
                    <a:pt x="75" y="198"/>
                  </a:lnTo>
                  <a:lnTo>
                    <a:pt x="83" y="199"/>
                  </a:lnTo>
                  <a:lnTo>
                    <a:pt x="90" y="203"/>
                  </a:lnTo>
                  <a:lnTo>
                    <a:pt x="86" y="179"/>
                  </a:lnTo>
                  <a:lnTo>
                    <a:pt x="84" y="156"/>
                  </a:lnTo>
                  <a:lnTo>
                    <a:pt x="83" y="132"/>
                  </a:lnTo>
                  <a:lnTo>
                    <a:pt x="83" y="109"/>
                  </a:lnTo>
                  <a:lnTo>
                    <a:pt x="83" y="85"/>
                  </a:lnTo>
                  <a:lnTo>
                    <a:pt x="86" y="61"/>
                  </a:lnTo>
                  <a:lnTo>
                    <a:pt x="87" y="38"/>
                  </a:lnTo>
                  <a:lnTo>
                    <a:pt x="90" y="18"/>
                  </a:lnTo>
                  <a:lnTo>
                    <a:pt x="103" y="16"/>
                  </a:lnTo>
                  <a:lnTo>
                    <a:pt x="117" y="15"/>
                  </a:lnTo>
                  <a:lnTo>
                    <a:pt x="117" y="38"/>
                  </a:lnTo>
                  <a:lnTo>
                    <a:pt x="117" y="61"/>
                  </a:lnTo>
                  <a:lnTo>
                    <a:pt x="117" y="85"/>
                  </a:lnTo>
                  <a:lnTo>
                    <a:pt x="117" y="109"/>
                  </a:lnTo>
                  <a:lnTo>
                    <a:pt x="117" y="132"/>
                  </a:lnTo>
                  <a:lnTo>
                    <a:pt x="117" y="155"/>
                  </a:lnTo>
                  <a:lnTo>
                    <a:pt x="117" y="179"/>
                  </a:lnTo>
                  <a:lnTo>
                    <a:pt x="117" y="203"/>
                  </a:lnTo>
                  <a:lnTo>
                    <a:pt x="118" y="202"/>
                  </a:lnTo>
                  <a:lnTo>
                    <a:pt x="123" y="200"/>
                  </a:lnTo>
                  <a:lnTo>
                    <a:pt x="123" y="176"/>
                  </a:lnTo>
                  <a:lnTo>
                    <a:pt x="123" y="152"/>
                  </a:lnTo>
                  <a:lnTo>
                    <a:pt x="123" y="128"/>
                  </a:lnTo>
                  <a:lnTo>
                    <a:pt x="124" y="106"/>
                  </a:lnTo>
                  <a:lnTo>
                    <a:pt x="124" y="82"/>
                  </a:lnTo>
                  <a:lnTo>
                    <a:pt x="126" y="58"/>
                  </a:lnTo>
                  <a:lnTo>
                    <a:pt x="127" y="34"/>
                  </a:lnTo>
                  <a:lnTo>
                    <a:pt x="128" y="11"/>
                  </a:lnTo>
                  <a:lnTo>
                    <a:pt x="136" y="10"/>
                  </a:lnTo>
                  <a:lnTo>
                    <a:pt x="143" y="10"/>
                  </a:lnTo>
                  <a:lnTo>
                    <a:pt x="151" y="8"/>
                  </a:lnTo>
                  <a:lnTo>
                    <a:pt x="158" y="8"/>
                  </a:lnTo>
                  <a:lnTo>
                    <a:pt x="156" y="30"/>
                  </a:lnTo>
                  <a:lnTo>
                    <a:pt x="155" y="52"/>
                  </a:lnTo>
                  <a:lnTo>
                    <a:pt x="153" y="74"/>
                  </a:lnTo>
                  <a:lnTo>
                    <a:pt x="153" y="96"/>
                  </a:lnTo>
                  <a:lnTo>
                    <a:pt x="152" y="118"/>
                  </a:lnTo>
                  <a:lnTo>
                    <a:pt x="151" y="140"/>
                  </a:lnTo>
                  <a:lnTo>
                    <a:pt x="149" y="162"/>
                  </a:lnTo>
                  <a:lnTo>
                    <a:pt x="149" y="184"/>
                  </a:lnTo>
                  <a:lnTo>
                    <a:pt x="155" y="184"/>
                  </a:lnTo>
                  <a:lnTo>
                    <a:pt x="162" y="187"/>
                  </a:lnTo>
                  <a:lnTo>
                    <a:pt x="164" y="142"/>
                  </a:lnTo>
                  <a:lnTo>
                    <a:pt x="165" y="109"/>
                  </a:lnTo>
                  <a:lnTo>
                    <a:pt x="165" y="83"/>
                  </a:lnTo>
                  <a:lnTo>
                    <a:pt x="167" y="64"/>
                  </a:lnTo>
                  <a:lnTo>
                    <a:pt x="165" y="48"/>
                  </a:lnTo>
                  <a:lnTo>
                    <a:pt x="165" y="35"/>
                  </a:lnTo>
                  <a:lnTo>
                    <a:pt x="165" y="20"/>
                  </a:lnTo>
                  <a:lnTo>
                    <a:pt x="165" y="4"/>
                  </a:lnTo>
                  <a:lnTo>
                    <a:pt x="171" y="4"/>
                  </a:lnTo>
                  <a:lnTo>
                    <a:pt x="180" y="4"/>
                  </a:lnTo>
                  <a:lnTo>
                    <a:pt x="187" y="4"/>
                  </a:lnTo>
                  <a:lnTo>
                    <a:pt x="195" y="4"/>
                  </a:lnTo>
                  <a:lnTo>
                    <a:pt x="192" y="53"/>
                  </a:lnTo>
                  <a:lnTo>
                    <a:pt x="190" y="91"/>
                  </a:lnTo>
                  <a:lnTo>
                    <a:pt x="189" y="118"/>
                  </a:lnTo>
                  <a:lnTo>
                    <a:pt x="189" y="140"/>
                  </a:lnTo>
                  <a:lnTo>
                    <a:pt x="189" y="155"/>
                  </a:lnTo>
                  <a:lnTo>
                    <a:pt x="189" y="166"/>
                  </a:lnTo>
                  <a:lnTo>
                    <a:pt x="190" y="176"/>
                  </a:lnTo>
                  <a:lnTo>
                    <a:pt x="192" y="189"/>
                  </a:lnTo>
                  <a:lnTo>
                    <a:pt x="193" y="188"/>
                  </a:lnTo>
                  <a:lnTo>
                    <a:pt x="198" y="187"/>
                  </a:lnTo>
                  <a:lnTo>
                    <a:pt x="198" y="163"/>
                  </a:lnTo>
                  <a:lnTo>
                    <a:pt x="199" y="141"/>
                  </a:lnTo>
                  <a:lnTo>
                    <a:pt x="201" y="117"/>
                  </a:lnTo>
                  <a:lnTo>
                    <a:pt x="202" y="95"/>
                  </a:lnTo>
                  <a:lnTo>
                    <a:pt x="202" y="71"/>
                  </a:lnTo>
                  <a:lnTo>
                    <a:pt x="205" y="50"/>
                  </a:lnTo>
                  <a:lnTo>
                    <a:pt x="206" y="26"/>
                  </a:lnTo>
                  <a:lnTo>
                    <a:pt x="209" y="4"/>
                  </a:lnTo>
                  <a:lnTo>
                    <a:pt x="218" y="2"/>
                  </a:lnTo>
                  <a:lnTo>
                    <a:pt x="230" y="0"/>
                  </a:lnTo>
                  <a:lnTo>
                    <a:pt x="243" y="0"/>
                  </a:lnTo>
                  <a:lnTo>
                    <a:pt x="259" y="6"/>
                  </a:lnTo>
                  <a:lnTo>
                    <a:pt x="246" y="63"/>
                  </a:lnTo>
                  <a:lnTo>
                    <a:pt x="240" y="120"/>
                  </a:lnTo>
                  <a:lnTo>
                    <a:pt x="237" y="179"/>
                  </a:lnTo>
                  <a:lnTo>
                    <a:pt x="239" y="237"/>
                  </a:lnTo>
                  <a:lnTo>
                    <a:pt x="240" y="295"/>
                  </a:lnTo>
                  <a:lnTo>
                    <a:pt x="243" y="354"/>
                  </a:lnTo>
                  <a:lnTo>
                    <a:pt x="245" y="413"/>
                  </a:lnTo>
                  <a:lnTo>
                    <a:pt x="248" y="474"/>
                  </a:lnTo>
                  <a:lnTo>
                    <a:pt x="243" y="475"/>
                  </a:lnTo>
                  <a:lnTo>
                    <a:pt x="242" y="476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" name="Freeform 157"/>
            <p:cNvSpPr>
              <a:spLocks/>
            </p:cNvSpPr>
            <p:nvPr/>
          </p:nvSpPr>
          <p:spPr bwMode="auto">
            <a:xfrm>
              <a:off x="630273" y="5414388"/>
              <a:ext cx="18450" cy="41540"/>
            </a:xfrm>
            <a:custGeom>
              <a:avLst/>
              <a:gdLst>
                <a:gd name="T0" fmla="*/ 31 w 37"/>
                <a:gd name="T1" fmla="*/ 109 h 109"/>
                <a:gd name="T2" fmla="*/ 26 w 37"/>
                <a:gd name="T3" fmla="*/ 95 h 109"/>
                <a:gd name="T4" fmla="*/ 22 w 37"/>
                <a:gd name="T5" fmla="*/ 82 h 109"/>
                <a:gd name="T6" fmla="*/ 18 w 37"/>
                <a:gd name="T7" fmla="*/ 68 h 109"/>
                <a:gd name="T8" fmla="*/ 15 w 37"/>
                <a:gd name="T9" fmla="*/ 54 h 109"/>
                <a:gd name="T10" fmla="*/ 10 w 37"/>
                <a:gd name="T11" fmla="*/ 40 h 109"/>
                <a:gd name="T12" fmla="*/ 6 w 37"/>
                <a:gd name="T13" fmla="*/ 27 h 109"/>
                <a:gd name="T14" fmla="*/ 3 w 37"/>
                <a:gd name="T15" fmla="*/ 13 h 109"/>
                <a:gd name="T16" fmla="*/ 0 w 37"/>
                <a:gd name="T17" fmla="*/ 0 h 109"/>
                <a:gd name="T18" fmla="*/ 12 w 37"/>
                <a:gd name="T19" fmla="*/ 5 h 109"/>
                <a:gd name="T20" fmla="*/ 21 w 37"/>
                <a:gd name="T21" fmla="*/ 14 h 109"/>
                <a:gd name="T22" fmla="*/ 26 w 37"/>
                <a:gd name="T23" fmla="*/ 25 h 109"/>
                <a:gd name="T24" fmla="*/ 32 w 37"/>
                <a:gd name="T25" fmla="*/ 41 h 109"/>
                <a:gd name="T26" fmla="*/ 34 w 37"/>
                <a:gd name="T27" fmla="*/ 57 h 109"/>
                <a:gd name="T28" fmla="*/ 35 w 37"/>
                <a:gd name="T29" fmla="*/ 74 h 109"/>
                <a:gd name="T30" fmla="*/ 35 w 37"/>
                <a:gd name="T31" fmla="*/ 90 h 109"/>
                <a:gd name="T32" fmla="*/ 37 w 37"/>
                <a:gd name="T33" fmla="*/ 107 h 109"/>
                <a:gd name="T34" fmla="*/ 32 w 37"/>
                <a:gd name="T35" fmla="*/ 107 h 109"/>
                <a:gd name="T36" fmla="*/ 31 w 37"/>
                <a:gd name="T3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109">
                  <a:moveTo>
                    <a:pt x="31" y="109"/>
                  </a:moveTo>
                  <a:lnTo>
                    <a:pt x="26" y="95"/>
                  </a:lnTo>
                  <a:lnTo>
                    <a:pt x="22" y="82"/>
                  </a:lnTo>
                  <a:lnTo>
                    <a:pt x="18" y="68"/>
                  </a:lnTo>
                  <a:lnTo>
                    <a:pt x="15" y="54"/>
                  </a:lnTo>
                  <a:lnTo>
                    <a:pt x="10" y="40"/>
                  </a:lnTo>
                  <a:lnTo>
                    <a:pt x="6" y="27"/>
                  </a:lnTo>
                  <a:lnTo>
                    <a:pt x="3" y="13"/>
                  </a:lnTo>
                  <a:lnTo>
                    <a:pt x="0" y="0"/>
                  </a:lnTo>
                  <a:lnTo>
                    <a:pt x="12" y="5"/>
                  </a:lnTo>
                  <a:lnTo>
                    <a:pt x="21" y="14"/>
                  </a:lnTo>
                  <a:lnTo>
                    <a:pt x="26" y="25"/>
                  </a:lnTo>
                  <a:lnTo>
                    <a:pt x="32" y="41"/>
                  </a:lnTo>
                  <a:lnTo>
                    <a:pt x="34" y="57"/>
                  </a:lnTo>
                  <a:lnTo>
                    <a:pt x="35" y="74"/>
                  </a:lnTo>
                  <a:lnTo>
                    <a:pt x="35" y="90"/>
                  </a:lnTo>
                  <a:lnTo>
                    <a:pt x="37" y="107"/>
                  </a:lnTo>
                  <a:lnTo>
                    <a:pt x="32" y="107"/>
                  </a:lnTo>
                  <a:lnTo>
                    <a:pt x="31" y="109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" name="Freeform 158"/>
            <p:cNvSpPr>
              <a:spLocks/>
            </p:cNvSpPr>
            <p:nvPr/>
          </p:nvSpPr>
          <p:spPr bwMode="auto">
            <a:xfrm>
              <a:off x="864446" y="5371308"/>
              <a:ext cx="12773" cy="9231"/>
            </a:xfrm>
            <a:custGeom>
              <a:avLst/>
              <a:gdLst>
                <a:gd name="T0" fmla="*/ 11 w 29"/>
                <a:gd name="T1" fmla="*/ 24 h 27"/>
                <a:gd name="T2" fmla="*/ 4 w 29"/>
                <a:gd name="T3" fmla="*/ 24 h 27"/>
                <a:gd name="T4" fmla="*/ 0 w 29"/>
                <a:gd name="T5" fmla="*/ 24 h 27"/>
                <a:gd name="T6" fmla="*/ 0 w 29"/>
                <a:gd name="T7" fmla="*/ 17 h 27"/>
                <a:gd name="T8" fmla="*/ 1 w 29"/>
                <a:gd name="T9" fmla="*/ 12 h 27"/>
                <a:gd name="T10" fmla="*/ 3 w 29"/>
                <a:gd name="T11" fmla="*/ 5 h 27"/>
                <a:gd name="T12" fmla="*/ 6 w 29"/>
                <a:gd name="T13" fmla="*/ 0 h 27"/>
                <a:gd name="T14" fmla="*/ 11 w 29"/>
                <a:gd name="T15" fmla="*/ 0 h 27"/>
                <a:gd name="T16" fmla="*/ 20 w 29"/>
                <a:gd name="T17" fmla="*/ 0 h 27"/>
                <a:gd name="T18" fmla="*/ 25 w 29"/>
                <a:gd name="T19" fmla="*/ 4 h 27"/>
                <a:gd name="T20" fmla="*/ 28 w 29"/>
                <a:gd name="T21" fmla="*/ 8 h 27"/>
                <a:gd name="T22" fmla="*/ 28 w 29"/>
                <a:gd name="T23" fmla="*/ 11 h 27"/>
                <a:gd name="T24" fmla="*/ 28 w 29"/>
                <a:gd name="T25" fmla="*/ 15 h 27"/>
                <a:gd name="T26" fmla="*/ 28 w 29"/>
                <a:gd name="T27" fmla="*/ 20 h 27"/>
                <a:gd name="T28" fmla="*/ 29 w 29"/>
                <a:gd name="T29" fmla="*/ 27 h 27"/>
                <a:gd name="T30" fmla="*/ 20 w 29"/>
                <a:gd name="T31" fmla="*/ 25 h 27"/>
                <a:gd name="T32" fmla="*/ 11 w 29"/>
                <a:gd name="T33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27">
                  <a:moveTo>
                    <a:pt x="11" y="24"/>
                  </a:moveTo>
                  <a:lnTo>
                    <a:pt x="4" y="24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1" y="12"/>
                  </a:lnTo>
                  <a:lnTo>
                    <a:pt x="3" y="5"/>
                  </a:lnTo>
                  <a:lnTo>
                    <a:pt x="6" y="0"/>
                  </a:lnTo>
                  <a:lnTo>
                    <a:pt x="11" y="0"/>
                  </a:lnTo>
                  <a:lnTo>
                    <a:pt x="20" y="0"/>
                  </a:lnTo>
                  <a:lnTo>
                    <a:pt x="25" y="4"/>
                  </a:lnTo>
                  <a:lnTo>
                    <a:pt x="28" y="8"/>
                  </a:lnTo>
                  <a:lnTo>
                    <a:pt x="28" y="11"/>
                  </a:lnTo>
                  <a:lnTo>
                    <a:pt x="28" y="15"/>
                  </a:lnTo>
                  <a:lnTo>
                    <a:pt x="28" y="20"/>
                  </a:lnTo>
                  <a:lnTo>
                    <a:pt x="29" y="27"/>
                  </a:lnTo>
                  <a:lnTo>
                    <a:pt x="20" y="25"/>
                  </a:lnTo>
                  <a:lnTo>
                    <a:pt x="11" y="24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" name="Freeform 159"/>
            <p:cNvSpPr>
              <a:spLocks/>
            </p:cNvSpPr>
            <p:nvPr/>
          </p:nvSpPr>
          <p:spPr bwMode="auto">
            <a:xfrm flipH="1">
              <a:off x="630142" y="3865105"/>
              <a:ext cx="1356967" cy="1632364"/>
            </a:xfrm>
            <a:custGeom>
              <a:avLst/>
              <a:gdLst>
                <a:gd name="T0" fmla="*/ 448 w 894"/>
                <a:gd name="T1" fmla="*/ 0 h 880"/>
                <a:gd name="T2" fmla="*/ 358 w 894"/>
                <a:gd name="T3" fmla="*/ 8 h 880"/>
                <a:gd name="T4" fmla="*/ 274 w 894"/>
                <a:gd name="T5" fmla="*/ 34 h 880"/>
                <a:gd name="T6" fmla="*/ 198 w 894"/>
                <a:gd name="T7" fmla="*/ 76 h 880"/>
                <a:gd name="T8" fmla="*/ 132 w 894"/>
                <a:gd name="T9" fmla="*/ 128 h 880"/>
                <a:gd name="T10" fmla="*/ 78 w 894"/>
                <a:gd name="T11" fmla="*/ 194 h 880"/>
                <a:gd name="T12" fmla="*/ 36 w 894"/>
                <a:gd name="T13" fmla="*/ 268 h 880"/>
                <a:gd name="T14" fmla="*/ 10 w 894"/>
                <a:gd name="T15" fmla="*/ 352 h 880"/>
                <a:gd name="T16" fmla="*/ 0 w 894"/>
                <a:gd name="T17" fmla="*/ 440 h 880"/>
                <a:gd name="T18" fmla="*/ 4 w 894"/>
                <a:gd name="T19" fmla="*/ 484 h 880"/>
                <a:gd name="T20" fmla="*/ 20 w 894"/>
                <a:gd name="T21" fmla="*/ 570 h 880"/>
                <a:gd name="T22" fmla="*/ 54 w 894"/>
                <a:gd name="T23" fmla="*/ 648 h 880"/>
                <a:gd name="T24" fmla="*/ 104 w 894"/>
                <a:gd name="T25" fmla="*/ 720 h 880"/>
                <a:gd name="T26" fmla="*/ 164 w 894"/>
                <a:gd name="T27" fmla="*/ 778 h 880"/>
                <a:gd name="T28" fmla="*/ 234 w 894"/>
                <a:gd name="T29" fmla="*/ 826 h 880"/>
                <a:gd name="T30" fmla="*/ 314 w 894"/>
                <a:gd name="T31" fmla="*/ 860 h 880"/>
                <a:gd name="T32" fmla="*/ 402 w 894"/>
                <a:gd name="T33" fmla="*/ 878 h 880"/>
                <a:gd name="T34" fmla="*/ 448 w 894"/>
                <a:gd name="T35" fmla="*/ 880 h 880"/>
                <a:gd name="T36" fmla="*/ 538 w 894"/>
                <a:gd name="T37" fmla="*/ 870 h 880"/>
                <a:gd name="T38" fmla="*/ 620 w 894"/>
                <a:gd name="T39" fmla="*/ 844 h 880"/>
                <a:gd name="T40" fmla="*/ 696 w 894"/>
                <a:gd name="T41" fmla="*/ 804 h 880"/>
                <a:gd name="T42" fmla="*/ 762 w 894"/>
                <a:gd name="T43" fmla="*/ 750 h 880"/>
                <a:gd name="T44" fmla="*/ 818 w 894"/>
                <a:gd name="T45" fmla="*/ 686 h 880"/>
                <a:gd name="T46" fmla="*/ 858 w 894"/>
                <a:gd name="T47" fmla="*/ 610 h 880"/>
                <a:gd name="T48" fmla="*/ 884 w 894"/>
                <a:gd name="T49" fmla="*/ 528 h 880"/>
                <a:gd name="T50" fmla="*/ 894 w 894"/>
                <a:gd name="T51" fmla="*/ 440 h 880"/>
                <a:gd name="T52" fmla="*/ 892 w 894"/>
                <a:gd name="T53" fmla="*/ 394 h 880"/>
                <a:gd name="T54" fmla="*/ 874 w 894"/>
                <a:gd name="T55" fmla="*/ 310 h 880"/>
                <a:gd name="T56" fmla="*/ 840 w 894"/>
                <a:gd name="T57" fmla="*/ 230 h 880"/>
                <a:gd name="T58" fmla="*/ 792 w 894"/>
                <a:gd name="T59" fmla="*/ 160 h 880"/>
                <a:gd name="T60" fmla="*/ 730 w 894"/>
                <a:gd name="T61" fmla="*/ 100 h 880"/>
                <a:gd name="T62" fmla="*/ 660 w 894"/>
                <a:gd name="T63" fmla="*/ 54 h 880"/>
                <a:gd name="T64" fmla="*/ 580 w 894"/>
                <a:gd name="T65" fmla="*/ 20 h 880"/>
                <a:gd name="T66" fmla="*/ 492 w 894"/>
                <a:gd name="T67" fmla="*/ 2 h 880"/>
                <a:gd name="T68" fmla="*/ 448 w 894"/>
                <a:gd name="T69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4" h="880">
                  <a:moveTo>
                    <a:pt x="448" y="0"/>
                  </a:moveTo>
                  <a:lnTo>
                    <a:pt x="448" y="0"/>
                  </a:lnTo>
                  <a:lnTo>
                    <a:pt x="402" y="2"/>
                  </a:lnTo>
                  <a:lnTo>
                    <a:pt x="358" y="8"/>
                  </a:lnTo>
                  <a:lnTo>
                    <a:pt x="314" y="20"/>
                  </a:lnTo>
                  <a:lnTo>
                    <a:pt x="274" y="34"/>
                  </a:lnTo>
                  <a:lnTo>
                    <a:pt x="234" y="54"/>
                  </a:lnTo>
                  <a:lnTo>
                    <a:pt x="198" y="76"/>
                  </a:lnTo>
                  <a:lnTo>
                    <a:pt x="164" y="100"/>
                  </a:lnTo>
                  <a:lnTo>
                    <a:pt x="132" y="128"/>
                  </a:lnTo>
                  <a:lnTo>
                    <a:pt x="104" y="160"/>
                  </a:lnTo>
                  <a:lnTo>
                    <a:pt x="78" y="194"/>
                  </a:lnTo>
                  <a:lnTo>
                    <a:pt x="54" y="230"/>
                  </a:lnTo>
                  <a:lnTo>
                    <a:pt x="36" y="268"/>
                  </a:lnTo>
                  <a:lnTo>
                    <a:pt x="20" y="310"/>
                  </a:lnTo>
                  <a:lnTo>
                    <a:pt x="10" y="352"/>
                  </a:lnTo>
                  <a:lnTo>
                    <a:pt x="4" y="394"/>
                  </a:lnTo>
                  <a:lnTo>
                    <a:pt x="0" y="440"/>
                  </a:lnTo>
                  <a:lnTo>
                    <a:pt x="0" y="440"/>
                  </a:lnTo>
                  <a:lnTo>
                    <a:pt x="4" y="484"/>
                  </a:lnTo>
                  <a:lnTo>
                    <a:pt x="10" y="528"/>
                  </a:lnTo>
                  <a:lnTo>
                    <a:pt x="20" y="570"/>
                  </a:lnTo>
                  <a:lnTo>
                    <a:pt x="36" y="610"/>
                  </a:lnTo>
                  <a:lnTo>
                    <a:pt x="54" y="648"/>
                  </a:lnTo>
                  <a:lnTo>
                    <a:pt x="78" y="686"/>
                  </a:lnTo>
                  <a:lnTo>
                    <a:pt x="104" y="720"/>
                  </a:lnTo>
                  <a:lnTo>
                    <a:pt x="132" y="750"/>
                  </a:lnTo>
                  <a:lnTo>
                    <a:pt x="164" y="778"/>
                  </a:lnTo>
                  <a:lnTo>
                    <a:pt x="198" y="804"/>
                  </a:lnTo>
                  <a:lnTo>
                    <a:pt x="234" y="826"/>
                  </a:lnTo>
                  <a:lnTo>
                    <a:pt x="274" y="844"/>
                  </a:lnTo>
                  <a:lnTo>
                    <a:pt x="314" y="860"/>
                  </a:lnTo>
                  <a:lnTo>
                    <a:pt x="358" y="870"/>
                  </a:lnTo>
                  <a:lnTo>
                    <a:pt x="402" y="878"/>
                  </a:lnTo>
                  <a:lnTo>
                    <a:pt x="448" y="880"/>
                  </a:lnTo>
                  <a:lnTo>
                    <a:pt x="448" y="880"/>
                  </a:lnTo>
                  <a:lnTo>
                    <a:pt x="492" y="878"/>
                  </a:lnTo>
                  <a:lnTo>
                    <a:pt x="538" y="870"/>
                  </a:lnTo>
                  <a:lnTo>
                    <a:pt x="580" y="860"/>
                  </a:lnTo>
                  <a:lnTo>
                    <a:pt x="620" y="844"/>
                  </a:lnTo>
                  <a:lnTo>
                    <a:pt x="660" y="826"/>
                  </a:lnTo>
                  <a:lnTo>
                    <a:pt x="696" y="804"/>
                  </a:lnTo>
                  <a:lnTo>
                    <a:pt x="730" y="778"/>
                  </a:lnTo>
                  <a:lnTo>
                    <a:pt x="762" y="750"/>
                  </a:lnTo>
                  <a:lnTo>
                    <a:pt x="792" y="720"/>
                  </a:lnTo>
                  <a:lnTo>
                    <a:pt x="818" y="686"/>
                  </a:lnTo>
                  <a:lnTo>
                    <a:pt x="840" y="648"/>
                  </a:lnTo>
                  <a:lnTo>
                    <a:pt x="858" y="610"/>
                  </a:lnTo>
                  <a:lnTo>
                    <a:pt x="874" y="570"/>
                  </a:lnTo>
                  <a:lnTo>
                    <a:pt x="884" y="528"/>
                  </a:lnTo>
                  <a:lnTo>
                    <a:pt x="892" y="484"/>
                  </a:lnTo>
                  <a:lnTo>
                    <a:pt x="894" y="440"/>
                  </a:lnTo>
                  <a:lnTo>
                    <a:pt x="894" y="440"/>
                  </a:lnTo>
                  <a:lnTo>
                    <a:pt x="892" y="394"/>
                  </a:lnTo>
                  <a:lnTo>
                    <a:pt x="884" y="352"/>
                  </a:lnTo>
                  <a:lnTo>
                    <a:pt x="874" y="310"/>
                  </a:lnTo>
                  <a:lnTo>
                    <a:pt x="858" y="268"/>
                  </a:lnTo>
                  <a:lnTo>
                    <a:pt x="840" y="230"/>
                  </a:lnTo>
                  <a:lnTo>
                    <a:pt x="818" y="194"/>
                  </a:lnTo>
                  <a:lnTo>
                    <a:pt x="792" y="160"/>
                  </a:lnTo>
                  <a:lnTo>
                    <a:pt x="762" y="128"/>
                  </a:lnTo>
                  <a:lnTo>
                    <a:pt x="730" y="100"/>
                  </a:lnTo>
                  <a:lnTo>
                    <a:pt x="696" y="76"/>
                  </a:lnTo>
                  <a:lnTo>
                    <a:pt x="660" y="54"/>
                  </a:lnTo>
                  <a:lnTo>
                    <a:pt x="620" y="34"/>
                  </a:lnTo>
                  <a:lnTo>
                    <a:pt x="580" y="20"/>
                  </a:lnTo>
                  <a:lnTo>
                    <a:pt x="538" y="8"/>
                  </a:lnTo>
                  <a:lnTo>
                    <a:pt x="492" y="2"/>
                  </a:lnTo>
                  <a:lnTo>
                    <a:pt x="448" y="0"/>
                  </a:lnTo>
                  <a:lnTo>
                    <a:pt x="44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9" name="Freeform 160"/>
            <p:cNvSpPr>
              <a:spLocks/>
            </p:cNvSpPr>
            <p:nvPr/>
          </p:nvSpPr>
          <p:spPr bwMode="auto">
            <a:xfrm flipH="1">
              <a:off x="624217" y="3857412"/>
              <a:ext cx="1362892" cy="1640056"/>
            </a:xfrm>
            <a:custGeom>
              <a:avLst/>
              <a:gdLst>
                <a:gd name="T0" fmla="*/ 448 w 898"/>
                <a:gd name="T1" fmla="*/ 0 h 884"/>
                <a:gd name="T2" fmla="*/ 358 w 898"/>
                <a:gd name="T3" fmla="*/ 10 h 884"/>
                <a:gd name="T4" fmla="*/ 274 w 898"/>
                <a:gd name="T5" fmla="*/ 36 h 884"/>
                <a:gd name="T6" fmla="*/ 198 w 898"/>
                <a:gd name="T7" fmla="*/ 76 h 884"/>
                <a:gd name="T8" fmla="*/ 132 w 898"/>
                <a:gd name="T9" fmla="*/ 130 h 884"/>
                <a:gd name="T10" fmla="*/ 78 w 898"/>
                <a:gd name="T11" fmla="*/ 196 h 884"/>
                <a:gd name="T12" fmla="*/ 36 w 898"/>
                <a:gd name="T13" fmla="*/ 270 h 884"/>
                <a:gd name="T14" fmla="*/ 10 w 898"/>
                <a:gd name="T15" fmla="*/ 354 h 884"/>
                <a:gd name="T16" fmla="*/ 0 w 898"/>
                <a:gd name="T17" fmla="*/ 442 h 884"/>
                <a:gd name="T18" fmla="*/ 2 w 898"/>
                <a:gd name="T19" fmla="*/ 488 h 884"/>
                <a:gd name="T20" fmla="*/ 20 w 898"/>
                <a:gd name="T21" fmla="*/ 574 h 884"/>
                <a:gd name="T22" fmla="*/ 54 w 898"/>
                <a:gd name="T23" fmla="*/ 652 h 884"/>
                <a:gd name="T24" fmla="*/ 102 w 898"/>
                <a:gd name="T25" fmla="*/ 724 h 884"/>
                <a:gd name="T26" fmla="*/ 164 w 898"/>
                <a:gd name="T27" fmla="*/ 784 h 884"/>
                <a:gd name="T28" fmla="*/ 236 w 898"/>
                <a:gd name="T29" fmla="*/ 830 h 884"/>
                <a:gd name="T30" fmla="*/ 316 w 898"/>
                <a:gd name="T31" fmla="*/ 864 h 884"/>
                <a:gd name="T32" fmla="*/ 404 w 898"/>
                <a:gd name="T33" fmla="*/ 882 h 884"/>
                <a:gd name="T34" fmla="*/ 448 w 898"/>
                <a:gd name="T35" fmla="*/ 884 h 884"/>
                <a:gd name="T36" fmla="*/ 540 w 898"/>
                <a:gd name="T37" fmla="*/ 876 h 884"/>
                <a:gd name="T38" fmla="*/ 624 w 898"/>
                <a:gd name="T39" fmla="*/ 850 h 884"/>
                <a:gd name="T40" fmla="*/ 700 w 898"/>
                <a:gd name="T41" fmla="*/ 808 h 884"/>
                <a:gd name="T42" fmla="*/ 766 w 898"/>
                <a:gd name="T43" fmla="*/ 754 h 884"/>
                <a:gd name="T44" fmla="*/ 820 w 898"/>
                <a:gd name="T45" fmla="*/ 690 h 884"/>
                <a:gd name="T46" fmla="*/ 862 w 898"/>
                <a:gd name="T47" fmla="*/ 614 h 884"/>
                <a:gd name="T48" fmla="*/ 888 w 898"/>
                <a:gd name="T49" fmla="*/ 532 h 884"/>
                <a:gd name="T50" fmla="*/ 898 w 898"/>
                <a:gd name="T51" fmla="*/ 442 h 884"/>
                <a:gd name="T52" fmla="*/ 896 w 898"/>
                <a:gd name="T53" fmla="*/ 398 h 884"/>
                <a:gd name="T54" fmla="*/ 878 w 898"/>
                <a:gd name="T55" fmla="*/ 312 h 884"/>
                <a:gd name="T56" fmla="*/ 844 w 898"/>
                <a:gd name="T57" fmla="*/ 232 h 884"/>
                <a:gd name="T58" fmla="*/ 794 w 898"/>
                <a:gd name="T59" fmla="*/ 162 h 884"/>
                <a:gd name="T60" fmla="*/ 734 w 898"/>
                <a:gd name="T61" fmla="*/ 102 h 884"/>
                <a:gd name="T62" fmla="*/ 662 w 898"/>
                <a:gd name="T63" fmla="*/ 54 h 884"/>
                <a:gd name="T64" fmla="*/ 582 w 898"/>
                <a:gd name="T65" fmla="*/ 20 h 884"/>
                <a:gd name="T66" fmla="*/ 494 w 898"/>
                <a:gd name="T67" fmla="*/ 2 h 884"/>
                <a:gd name="T68" fmla="*/ 448 w 898"/>
                <a:gd name="T69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8" h="884">
                  <a:moveTo>
                    <a:pt x="448" y="0"/>
                  </a:moveTo>
                  <a:lnTo>
                    <a:pt x="448" y="0"/>
                  </a:lnTo>
                  <a:lnTo>
                    <a:pt x="404" y="2"/>
                  </a:lnTo>
                  <a:lnTo>
                    <a:pt x="358" y="10"/>
                  </a:lnTo>
                  <a:lnTo>
                    <a:pt x="316" y="20"/>
                  </a:lnTo>
                  <a:lnTo>
                    <a:pt x="274" y="36"/>
                  </a:lnTo>
                  <a:lnTo>
                    <a:pt x="236" y="54"/>
                  </a:lnTo>
                  <a:lnTo>
                    <a:pt x="198" y="76"/>
                  </a:lnTo>
                  <a:lnTo>
                    <a:pt x="164" y="102"/>
                  </a:lnTo>
                  <a:lnTo>
                    <a:pt x="132" y="130"/>
                  </a:lnTo>
                  <a:lnTo>
                    <a:pt x="102" y="162"/>
                  </a:lnTo>
                  <a:lnTo>
                    <a:pt x="78" y="196"/>
                  </a:lnTo>
                  <a:lnTo>
                    <a:pt x="54" y="232"/>
                  </a:lnTo>
                  <a:lnTo>
                    <a:pt x="36" y="270"/>
                  </a:lnTo>
                  <a:lnTo>
                    <a:pt x="20" y="312"/>
                  </a:lnTo>
                  <a:lnTo>
                    <a:pt x="10" y="354"/>
                  </a:lnTo>
                  <a:lnTo>
                    <a:pt x="2" y="398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2" y="488"/>
                  </a:lnTo>
                  <a:lnTo>
                    <a:pt x="10" y="532"/>
                  </a:lnTo>
                  <a:lnTo>
                    <a:pt x="20" y="574"/>
                  </a:lnTo>
                  <a:lnTo>
                    <a:pt x="36" y="614"/>
                  </a:lnTo>
                  <a:lnTo>
                    <a:pt x="54" y="652"/>
                  </a:lnTo>
                  <a:lnTo>
                    <a:pt x="78" y="690"/>
                  </a:lnTo>
                  <a:lnTo>
                    <a:pt x="102" y="724"/>
                  </a:lnTo>
                  <a:lnTo>
                    <a:pt x="132" y="754"/>
                  </a:lnTo>
                  <a:lnTo>
                    <a:pt x="164" y="784"/>
                  </a:lnTo>
                  <a:lnTo>
                    <a:pt x="198" y="808"/>
                  </a:lnTo>
                  <a:lnTo>
                    <a:pt x="236" y="830"/>
                  </a:lnTo>
                  <a:lnTo>
                    <a:pt x="274" y="850"/>
                  </a:lnTo>
                  <a:lnTo>
                    <a:pt x="316" y="864"/>
                  </a:lnTo>
                  <a:lnTo>
                    <a:pt x="358" y="876"/>
                  </a:lnTo>
                  <a:lnTo>
                    <a:pt x="404" y="882"/>
                  </a:lnTo>
                  <a:lnTo>
                    <a:pt x="448" y="884"/>
                  </a:lnTo>
                  <a:lnTo>
                    <a:pt x="448" y="884"/>
                  </a:lnTo>
                  <a:lnTo>
                    <a:pt x="494" y="882"/>
                  </a:lnTo>
                  <a:lnTo>
                    <a:pt x="540" y="876"/>
                  </a:lnTo>
                  <a:lnTo>
                    <a:pt x="582" y="864"/>
                  </a:lnTo>
                  <a:lnTo>
                    <a:pt x="624" y="850"/>
                  </a:lnTo>
                  <a:lnTo>
                    <a:pt x="662" y="830"/>
                  </a:lnTo>
                  <a:lnTo>
                    <a:pt x="700" y="808"/>
                  </a:lnTo>
                  <a:lnTo>
                    <a:pt x="734" y="784"/>
                  </a:lnTo>
                  <a:lnTo>
                    <a:pt x="766" y="754"/>
                  </a:lnTo>
                  <a:lnTo>
                    <a:pt x="794" y="724"/>
                  </a:lnTo>
                  <a:lnTo>
                    <a:pt x="820" y="690"/>
                  </a:lnTo>
                  <a:lnTo>
                    <a:pt x="844" y="652"/>
                  </a:lnTo>
                  <a:lnTo>
                    <a:pt x="862" y="614"/>
                  </a:lnTo>
                  <a:lnTo>
                    <a:pt x="878" y="574"/>
                  </a:lnTo>
                  <a:lnTo>
                    <a:pt x="888" y="532"/>
                  </a:lnTo>
                  <a:lnTo>
                    <a:pt x="896" y="488"/>
                  </a:lnTo>
                  <a:lnTo>
                    <a:pt x="898" y="442"/>
                  </a:lnTo>
                  <a:lnTo>
                    <a:pt x="898" y="442"/>
                  </a:lnTo>
                  <a:lnTo>
                    <a:pt x="896" y="398"/>
                  </a:lnTo>
                  <a:lnTo>
                    <a:pt x="888" y="354"/>
                  </a:lnTo>
                  <a:lnTo>
                    <a:pt x="878" y="312"/>
                  </a:lnTo>
                  <a:lnTo>
                    <a:pt x="862" y="270"/>
                  </a:lnTo>
                  <a:lnTo>
                    <a:pt x="844" y="232"/>
                  </a:lnTo>
                  <a:lnTo>
                    <a:pt x="820" y="196"/>
                  </a:lnTo>
                  <a:lnTo>
                    <a:pt x="794" y="162"/>
                  </a:lnTo>
                  <a:lnTo>
                    <a:pt x="766" y="130"/>
                  </a:lnTo>
                  <a:lnTo>
                    <a:pt x="734" y="102"/>
                  </a:lnTo>
                  <a:lnTo>
                    <a:pt x="700" y="76"/>
                  </a:lnTo>
                  <a:lnTo>
                    <a:pt x="662" y="54"/>
                  </a:lnTo>
                  <a:lnTo>
                    <a:pt x="624" y="36"/>
                  </a:lnTo>
                  <a:lnTo>
                    <a:pt x="582" y="20"/>
                  </a:lnTo>
                  <a:lnTo>
                    <a:pt x="540" y="10"/>
                  </a:lnTo>
                  <a:lnTo>
                    <a:pt x="494" y="2"/>
                  </a:lnTo>
                  <a:lnTo>
                    <a:pt x="448" y="0"/>
                  </a:lnTo>
                  <a:lnTo>
                    <a:pt x="448" y="0"/>
                  </a:lnTo>
                  <a:close/>
                </a:path>
              </a:pathLst>
            </a:custGeom>
            <a:solidFill>
              <a:srgbClr val="FFF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0" name="Freeform 161"/>
            <p:cNvSpPr>
              <a:spLocks/>
            </p:cNvSpPr>
            <p:nvPr/>
          </p:nvSpPr>
          <p:spPr bwMode="auto">
            <a:xfrm flipH="1">
              <a:off x="618290" y="3854335"/>
              <a:ext cx="1368818" cy="1646210"/>
            </a:xfrm>
            <a:custGeom>
              <a:avLst/>
              <a:gdLst>
                <a:gd name="T0" fmla="*/ 450 w 902"/>
                <a:gd name="T1" fmla="*/ 0 h 888"/>
                <a:gd name="T2" fmla="*/ 360 w 902"/>
                <a:gd name="T3" fmla="*/ 8 h 888"/>
                <a:gd name="T4" fmla="*/ 276 w 902"/>
                <a:gd name="T5" fmla="*/ 34 h 888"/>
                <a:gd name="T6" fmla="*/ 198 w 902"/>
                <a:gd name="T7" fmla="*/ 76 h 888"/>
                <a:gd name="T8" fmla="*/ 132 w 902"/>
                <a:gd name="T9" fmla="*/ 130 h 888"/>
                <a:gd name="T10" fmla="*/ 76 w 902"/>
                <a:gd name="T11" fmla="*/ 196 h 888"/>
                <a:gd name="T12" fmla="*/ 36 w 902"/>
                <a:gd name="T13" fmla="*/ 270 h 888"/>
                <a:gd name="T14" fmla="*/ 8 w 902"/>
                <a:gd name="T15" fmla="*/ 354 h 888"/>
                <a:gd name="T16" fmla="*/ 0 w 902"/>
                <a:gd name="T17" fmla="*/ 444 h 888"/>
                <a:gd name="T18" fmla="*/ 2 w 902"/>
                <a:gd name="T19" fmla="*/ 488 h 888"/>
                <a:gd name="T20" fmla="*/ 20 w 902"/>
                <a:gd name="T21" fmla="*/ 574 h 888"/>
                <a:gd name="T22" fmla="*/ 54 w 902"/>
                <a:gd name="T23" fmla="*/ 654 h 888"/>
                <a:gd name="T24" fmla="*/ 102 w 902"/>
                <a:gd name="T25" fmla="*/ 726 h 888"/>
                <a:gd name="T26" fmla="*/ 164 w 902"/>
                <a:gd name="T27" fmla="*/ 786 h 888"/>
                <a:gd name="T28" fmla="*/ 236 w 902"/>
                <a:gd name="T29" fmla="*/ 834 h 888"/>
                <a:gd name="T30" fmla="*/ 316 w 902"/>
                <a:gd name="T31" fmla="*/ 868 h 888"/>
                <a:gd name="T32" fmla="*/ 404 w 902"/>
                <a:gd name="T33" fmla="*/ 884 h 888"/>
                <a:gd name="T34" fmla="*/ 450 w 902"/>
                <a:gd name="T35" fmla="*/ 888 h 888"/>
                <a:gd name="T36" fmla="*/ 542 w 902"/>
                <a:gd name="T37" fmla="*/ 878 h 888"/>
                <a:gd name="T38" fmla="*/ 626 w 902"/>
                <a:gd name="T39" fmla="*/ 852 h 888"/>
                <a:gd name="T40" fmla="*/ 702 w 902"/>
                <a:gd name="T41" fmla="*/ 812 h 888"/>
                <a:gd name="T42" fmla="*/ 768 w 902"/>
                <a:gd name="T43" fmla="*/ 756 h 888"/>
                <a:gd name="T44" fmla="*/ 824 w 902"/>
                <a:gd name="T45" fmla="*/ 692 h 888"/>
                <a:gd name="T46" fmla="*/ 866 w 902"/>
                <a:gd name="T47" fmla="*/ 616 h 888"/>
                <a:gd name="T48" fmla="*/ 892 w 902"/>
                <a:gd name="T49" fmla="*/ 532 h 888"/>
                <a:gd name="T50" fmla="*/ 902 w 902"/>
                <a:gd name="T51" fmla="*/ 444 h 888"/>
                <a:gd name="T52" fmla="*/ 898 w 902"/>
                <a:gd name="T53" fmla="*/ 398 h 888"/>
                <a:gd name="T54" fmla="*/ 880 w 902"/>
                <a:gd name="T55" fmla="*/ 312 h 888"/>
                <a:gd name="T56" fmla="*/ 846 w 902"/>
                <a:gd name="T57" fmla="*/ 232 h 888"/>
                <a:gd name="T58" fmla="*/ 798 w 902"/>
                <a:gd name="T59" fmla="*/ 162 h 888"/>
                <a:gd name="T60" fmla="*/ 736 w 902"/>
                <a:gd name="T61" fmla="*/ 100 h 888"/>
                <a:gd name="T62" fmla="*/ 664 w 902"/>
                <a:gd name="T63" fmla="*/ 52 h 888"/>
                <a:gd name="T64" fmla="*/ 584 w 902"/>
                <a:gd name="T65" fmla="*/ 20 h 888"/>
                <a:gd name="T66" fmla="*/ 496 w 902"/>
                <a:gd name="T67" fmla="*/ 2 h 888"/>
                <a:gd name="T68" fmla="*/ 450 w 902"/>
                <a:gd name="T69" fmla="*/ 0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02" h="888">
                  <a:moveTo>
                    <a:pt x="450" y="0"/>
                  </a:moveTo>
                  <a:lnTo>
                    <a:pt x="450" y="0"/>
                  </a:lnTo>
                  <a:lnTo>
                    <a:pt x="404" y="2"/>
                  </a:lnTo>
                  <a:lnTo>
                    <a:pt x="360" y="8"/>
                  </a:lnTo>
                  <a:lnTo>
                    <a:pt x="316" y="20"/>
                  </a:lnTo>
                  <a:lnTo>
                    <a:pt x="276" y="34"/>
                  </a:lnTo>
                  <a:lnTo>
                    <a:pt x="236" y="52"/>
                  </a:lnTo>
                  <a:lnTo>
                    <a:pt x="198" y="76"/>
                  </a:lnTo>
                  <a:lnTo>
                    <a:pt x="164" y="100"/>
                  </a:lnTo>
                  <a:lnTo>
                    <a:pt x="132" y="130"/>
                  </a:lnTo>
                  <a:lnTo>
                    <a:pt x="102" y="162"/>
                  </a:lnTo>
                  <a:lnTo>
                    <a:pt x="76" y="196"/>
                  </a:lnTo>
                  <a:lnTo>
                    <a:pt x="54" y="232"/>
                  </a:lnTo>
                  <a:lnTo>
                    <a:pt x="36" y="270"/>
                  </a:lnTo>
                  <a:lnTo>
                    <a:pt x="20" y="312"/>
                  </a:lnTo>
                  <a:lnTo>
                    <a:pt x="8" y="354"/>
                  </a:lnTo>
                  <a:lnTo>
                    <a:pt x="2" y="398"/>
                  </a:lnTo>
                  <a:lnTo>
                    <a:pt x="0" y="444"/>
                  </a:lnTo>
                  <a:lnTo>
                    <a:pt x="0" y="444"/>
                  </a:lnTo>
                  <a:lnTo>
                    <a:pt x="2" y="488"/>
                  </a:lnTo>
                  <a:lnTo>
                    <a:pt x="8" y="532"/>
                  </a:lnTo>
                  <a:lnTo>
                    <a:pt x="20" y="574"/>
                  </a:lnTo>
                  <a:lnTo>
                    <a:pt x="36" y="616"/>
                  </a:lnTo>
                  <a:lnTo>
                    <a:pt x="54" y="654"/>
                  </a:lnTo>
                  <a:lnTo>
                    <a:pt x="76" y="692"/>
                  </a:lnTo>
                  <a:lnTo>
                    <a:pt x="102" y="726"/>
                  </a:lnTo>
                  <a:lnTo>
                    <a:pt x="132" y="756"/>
                  </a:lnTo>
                  <a:lnTo>
                    <a:pt x="164" y="786"/>
                  </a:lnTo>
                  <a:lnTo>
                    <a:pt x="198" y="812"/>
                  </a:lnTo>
                  <a:lnTo>
                    <a:pt x="236" y="834"/>
                  </a:lnTo>
                  <a:lnTo>
                    <a:pt x="276" y="852"/>
                  </a:lnTo>
                  <a:lnTo>
                    <a:pt x="316" y="868"/>
                  </a:lnTo>
                  <a:lnTo>
                    <a:pt x="360" y="878"/>
                  </a:lnTo>
                  <a:lnTo>
                    <a:pt x="404" y="884"/>
                  </a:lnTo>
                  <a:lnTo>
                    <a:pt x="450" y="888"/>
                  </a:lnTo>
                  <a:lnTo>
                    <a:pt x="450" y="888"/>
                  </a:lnTo>
                  <a:lnTo>
                    <a:pt x="496" y="884"/>
                  </a:lnTo>
                  <a:lnTo>
                    <a:pt x="542" y="878"/>
                  </a:lnTo>
                  <a:lnTo>
                    <a:pt x="584" y="868"/>
                  </a:lnTo>
                  <a:lnTo>
                    <a:pt x="626" y="852"/>
                  </a:lnTo>
                  <a:lnTo>
                    <a:pt x="664" y="834"/>
                  </a:lnTo>
                  <a:lnTo>
                    <a:pt x="702" y="812"/>
                  </a:lnTo>
                  <a:lnTo>
                    <a:pt x="736" y="786"/>
                  </a:lnTo>
                  <a:lnTo>
                    <a:pt x="768" y="756"/>
                  </a:lnTo>
                  <a:lnTo>
                    <a:pt x="798" y="726"/>
                  </a:lnTo>
                  <a:lnTo>
                    <a:pt x="824" y="692"/>
                  </a:lnTo>
                  <a:lnTo>
                    <a:pt x="846" y="654"/>
                  </a:lnTo>
                  <a:lnTo>
                    <a:pt x="866" y="616"/>
                  </a:lnTo>
                  <a:lnTo>
                    <a:pt x="880" y="574"/>
                  </a:lnTo>
                  <a:lnTo>
                    <a:pt x="892" y="532"/>
                  </a:lnTo>
                  <a:lnTo>
                    <a:pt x="898" y="488"/>
                  </a:lnTo>
                  <a:lnTo>
                    <a:pt x="902" y="444"/>
                  </a:lnTo>
                  <a:lnTo>
                    <a:pt x="902" y="444"/>
                  </a:lnTo>
                  <a:lnTo>
                    <a:pt x="898" y="398"/>
                  </a:lnTo>
                  <a:lnTo>
                    <a:pt x="892" y="354"/>
                  </a:lnTo>
                  <a:lnTo>
                    <a:pt x="880" y="312"/>
                  </a:lnTo>
                  <a:lnTo>
                    <a:pt x="866" y="270"/>
                  </a:lnTo>
                  <a:lnTo>
                    <a:pt x="846" y="232"/>
                  </a:lnTo>
                  <a:lnTo>
                    <a:pt x="824" y="196"/>
                  </a:lnTo>
                  <a:lnTo>
                    <a:pt x="798" y="162"/>
                  </a:lnTo>
                  <a:lnTo>
                    <a:pt x="768" y="130"/>
                  </a:lnTo>
                  <a:lnTo>
                    <a:pt x="736" y="100"/>
                  </a:lnTo>
                  <a:lnTo>
                    <a:pt x="702" y="76"/>
                  </a:lnTo>
                  <a:lnTo>
                    <a:pt x="664" y="52"/>
                  </a:lnTo>
                  <a:lnTo>
                    <a:pt x="626" y="34"/>
                  </a:lnTo>
                  <a:lnTo>
                    <a:pt x="584" y="20"/>
                  </a:lnTo>
                  <a:lnTo>
                    <a:pt x="542" y="8"/>
                  </a:lnTo>
                  <a:lnTo>
                    <a:pt x="496" y="2"/>
                  </a:lnTo>
                  <a:lnTo>
                    <a:pt x="450" y="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FF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1" name="Freeform 162"/>
            <p:cNvSpPr>
              <a:spLocks/>
            </p:cNvSpPr>
            <p:nvPr/>
          </p:nvSpPr>
          <p:spPr bwMode="auto">
            <a:xfrm flipH="1">
              <a:off x="506991" y="3854335"/>
              <a:ext cx="1352123" cy="1467742"/>
            </a:xfrm>
            <a:custGeom>
              <a:avLst/>
              <a:gdLst>
                <a:gd name="T0" fmla="*/ 380 w 778"/>
                <a:gd name="T1" fmla="*/ 0 h 792"/>
                <a:gd name="T2" fmla="*/ 302 w 778"/>
                <a:gd name="T3" fmla="*/ 10 h 792"/>
                <a:gd name="T4" fmla="*/ 228 w 778"/>
                <a:gd name="T5" fmla="*/ 36 h 792"/>
                <a:gd name="T6" fmla="*/ 164 w 778"/>
                <a:gd name="T7" fmla="*/ 74 h 792"/>
                <a:gd name="T8" fmla="*/ 106 w 778"/>
                <a:gd name="T9" fmla="*/ 124 h 792"/>
                <a:gd name="T10" fmla="*/ 60 w 778"/>
                <a:gd name="T11" fmla="*/ 184 h 792"/>
                <a:gd name="T12" fmla="*/ 26 w 778"/>
                <a:gd name="T13" fmla="*/ 252 h 792"/>
                <a:gd name="T14" fmla="*/ 6 w 778"/>
                <a:gd name="T15" fmla="*/ 328 h 792"/>
                <a:gd name="T16" fmla="*/ 0 w 778"/>
                <a:gd name="T17" fmla="*/ 408 h 792"/>
                <a:gd name="T18" fmla="*/ 2 w 778"/>
                <a:gd name="T19" fmla="*/ 448 h 792"/>
                <a:gd name="T20" fmla="*/ 20 w 778"/>
                <a:gd name="T21" fmla="*/ 524 h 792"/>
                <a:gd name="T22" fmla="*/ 50 w 778"/>
                <a:gd name="T23" fmla="*/ 594 h 792"/>
                <a:gd name="T24" fmla="*/ 94 w 778"/>
                <a:gd name="T25" fmla="*/ 656 h 792"/>
                <a:gd name="T26" fmla="*/ 148 w 778"/>
                <a:gd name="T27" fmla="*/ 708 h 792"/>
                <a:gd name="T28" fmla="*/ 212 w 778"/>
                <a:gd name="T29" fmla="*/ 750 h 792"/>
                <a:gd name="T30" fmla="*/ 282 w 778"/>
                <a:gd name="T31" fmla="*/ 778 h 792"/>
                <a:gd name="T32" fmla="*/ 358 w 778"/>
                <a:gd name="T33" fmla="*/ 790 h 792"/>
                <a:gd name="T34" fmla="*/ 398 w 778"/>
                <a:gd name="T35" fmla="*/ 792 h 792"/>
                <a:gd name="T36" fmla="*/ 476 w 778"/>
                <a:gd name="T37" fmla="*/ 782 h 792"/>
                <a:gd name="T38" fmla="*/ 548 w 778"/>
                <a:gd name="T39" fmla="*/ 756 h 792"/>
                <a:gd name="T40" fmla="*/ 614 w 778"/>
                <a:gd name="T41" fmla="*/ 718 h 792"/>
                <a:gd name="T42" fmla="*/ 670 w 778"/>
                <a:gd name="T43" fmla="*/ 668 h 792"/>
                <a:gd name="T44" fmla="*/ 716 w 778"/>
                <a:gd name="T45" fmla="*/ 608 h 792"/>
                <a:gd name="T46" fmla="*/ 750 w 778"/>
                <a:gd name="T47" fmla="*/ 538 h 792"/>
                <a:gd name="T48" fmla="*/ 772 w 778"/>
                <a:gd name="T49" fmla="*/ 464 h 792"/>
                <a:gd name="T50" fmla="*/ 778 w 778"/>
                <a:gd name="T51" fmla="*/ 384 h 792"/>
                <a:gd name="T52" fmla="*/ 774 w 778"/>
                <a:gd name="T53" fmla="*/ 344 h 792"/>
                <a:gd name="T54" fmla="*/ 756 w 778"/>
                <a:gd name="T55" fmla="*/ 268 h 792"/>
                <a:gd name="T56" fmla="*/ 726 w 778"/>
                <a:gd name="T57" fmla="*/ 198 h 792"/>
                <a:gd name="T58" fmla="*/ 682 w 778"/>
                <a:gd name="T59" fmla="*/ 136 h 792"/>
                <a:gd name="T60" fmla="*/ 628 w 778"/>
                <a:gd name="T61" fmla="*/ 84 h 792"/>
                <a:gd name="T62" fmla="*/ 566 w 778"/>
                <a:gd name="T63" fmla="*/ 42 h 792"/>
                <a:gd name="T64" fmla="*/ 494 w 778"/>
                <a:gd name="T65" fmla="*/ 14 h 792"/>
                <a:gd name="T66" fmla="*/ 418 w 778"/>
                <a:gd name="T67" fmla="*/ 0 h 792"/>
                <a:gd name="T68" fmla="*/ 380 w 778"/>
                <a:gd name="T69" fmla="*/ 0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78" h="792">
                  <a:moveTo>
                    <a:pt x="380" y="0"/>
                  </a:moveTo>
                  <a:lnTo>
                    <a:pt x="380" y="0"/>
                  </a:lnTo>
                  <a:lnTo>
                    <a:pt x="340" y="4"/>
                  </a:lnTo>
                  <a:lnTo>
                    <a:pt x="302" y="10"/>
                  </a:lnTo>
                  <a:lnTo>
                    <a:pt x="264" y="22"/>
                  </a:lnTo>
                  <a:lnTo>
                    <a:pt x="228" y="36"/>
                  </a:lnTo>
                  <a:lnTo>
                    <a:pt x="196" y="54"/>
                  </a:lnTo>
                  <a:lnTo>
                    <a:pt x="164" y="74"/>
                  </a:lnTo>
                  <a:lnTo>
                    <a:pt x="134" y="98"/>
                  </a:lnTo>
                  <a:lnTo>
                    <a:pt x="106" y="124"/>
                  </a:lnTo>
                  <a:lnTo>
                    <a:pt x="82" y="154"/>
                  </a:lnTo>
                  <a:lnTo>
                    <a:pt x="60" y="184"/>
                  </a:lnTo>
                  <a:lnTo>
                    <a:pt x="42" y="218"/>
                  </a:lnTo>
                  <a:lnTo>
                    <a:pt x="26" y="252"/>
                  </a:lnTo>
                  <a:lnTo>
                    <a:pt x="14" y="290"/>
                  </a:lnTo>
                  <a:lnTo>
                    <a:pt x="6" y="328"/>
                  </a:lnTo>
                  <a:lnTo>
                    <a:pt x="0" y="366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2" y="448"/>
                  </a:lnTo>
                  <a:lnTo>
                    <a:pt x="10" y="486"/>
                  </a:lnTo>
                  <a:lnTo>
                    <a:pt x="20" y="524"/>
                  </a:lnTo>
                  <a:lnTo>
                    <a:pt x="34" y="560"/>
                  </a:lnTo>
                  <a:lnTo>
                    <a:pt x="50" y="594"/>
                  </a:lnTo>
                  <a:lnTo>
                    <a:pt x="72" y="626"/>
                  </a:lnTo>
                  <a:lnTo>
                    <a:pt x="94" y="656"/>
                  </a:lnTo>
                  <a:lnTo>
                    <a:pt x="120" y="684"/>
                  </a:lnTo>
                  <a:lnTo>
                    <a:pt x="148" y="708"/>
                  </a:lnTo>
                  <a:lnTo>
                    <a:pt x="178" y="730"/>
                  </a:lnTo>
                  <a:lnTo>
                    <a:pt x="212" y="750"/>
                  </a:lnTo>
                  <a:lnTo>
                    <a:pt x="246" y="764"/>
                  </a:lnTo>
                  <a:lnTo>
                    <a:pt x="282" y="778"/>
                  </a:lnTo>
                  <a:lnTo>
                    <a:pt x="320" y="786"/>
                  </a:lnTo>
                  <a:lnTo>
                    <a:pt x="358" y="790"/>
                  </a:lnTo>
                  <a:lnTo>
                    <a:pt x="398" y="792"/>
                  </a:lnTo>
                  <a:lnTo>
                    <a:pt x="398" y="792"/>
                  </a:lnTo>
                  <a:lnTo>
                    <a:pt x="438" y="788"/>
                  </a:lnTo>
                  <a:lnTo>
                    <a:pt x="476" y="782"/>
                  </a:lnTo>
                  <a:lnTo>
                    <a:pt x="512" y="770"/>
                  </a:lnTo>
                  <a:lnTo>
                    <a:pt x="548" y="756"/>
                  </a:lnTo>
                  <a:lnTo>
                    <a:pt x="582" y="738"/>
                  </a:lnTo>
                  <a:lnTo>
                    <a:pt x="614" y="718"/>
                  </a:lnTo>
                  <a:lnTo>
                    <a:pt x="642" y="694"/>
                  </a:lnTo>
                  <a:lnTo>
                    <a:pt x="670" y="668"/>
                  </a:lnTo>
                  <a:lnTo>
                    <a:pt x="694" y="638"/>
                  </a:lnTo>
                  <a:lnTo>
                    <a:pt x="716" y="608"/>
                  </a:lnTo>
                  <a:lnTo>
                    <a:pt x="734" y="574"/>
                  </a:lnTo>
                  <a:lnTo>
                    <a:pt x="750" y="538"/>
                  </a:lnTo>
                  <a:lnTo>
                    <a:pt x="762" y="502"/>
                  </a:lnTo>
                  <a:lnTo>
                    <a:pt x="772" y="464"/>
                  </a:lnTo>
                  <a:lnTo>
                    <a:pt x="776" y="424"/>
                  </a:lnTo>
                  <a:lnTo>
                    <a:pt x="778" y="384"/>
                  </a:lnTo>
                  <a:lnTo>
                    <a:pt x="778" y="384"/>
                  </a:lnTo>
                  <a:lnTo>
                    <a:pt x="774" y="344"/>
                  </a:lnTo>
                  <a:lnTo>
                    <a:pt x="768" y="304"/>
                  </a:lnTo>
                  <a:lnTo>
                    <a:pt x="756" y="268"/>
                  </a:lnTo>
                  <a:lnTo>
                    <a:pt x="744" y="232"/>
                  </a:lnTo>
                  <a:lnTo>
                    <a:pt x="726" y="198"/>
                  </a:lnTo>
                  <a:lnTo>
                    <a:pt x="706" y="164"/>
                  </a:lnTo>
                  <a:lnTo>
                    <a:pt x="682" y="136"/>
                  </a:lnTo>
                  <a:lnTo>
                    <a:pt x="656" y="108"/>
                  </a:lnTo>
                  <a:lnTo>
                    <a:pt x="628" y="84"/>
                  </a:lnTo>
                  <a:lnTo>
                    <a:pt x="598" y="62"/>
                  </a:lnTo>
                  <a:lnTo>
                    <a:pt x="566" y="42"/>
                  </a:lnTo>
                  <a:lnTo>
                    <a:pt x="530" y="26"/>
                  </a:lnTo>
                  <a:lnTo>
                    <a:pt x="494" y="14"/>
                  </a:lnTo>
                  <a:lnTo>
                    <a:pt x="458" y="6"/>
                  </a:lnTo>
                  <a:lnTo>
                    <a:pt x="418" y="0"/>
                  </a:lnTo>
                  <a:lnTo>
                    <a:pt x="380" y="0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2" name="Freeform 163"/>
            <p:cNvSpPr>
              <a:spLocks/>
            </p:cNvSpPr>
            <p:nvPr/>
          </p:nvSpPr>
          <p:spPr bwMode="auto">
            <a:xfrm flipH="1">
              <a:off x="705990" y="3891259"/>
              <a:ext cx="1147200" cy="1427741"/>
            </a:xfrm>
            <a:custGeom>
              <a:avLst/>
              <a:gdLst>
                <a:gd name="T0" fmla="*/ 368 w 756"/>
                <a:gd name="T1" fmla="*/ 0 h 770"/>
                <a:gd name="T2" fmla="*/ 292 w 756"/>
                <a:gd name="T3" fmla="*/ 10 h 770"/>
                <a:gd name="T4" fmla="*/ 222 w 756"/>
                <a:gd name="T5" fmla="*/ 34 h 770"/>
                <a:gd name="T6" fmla="*/ 158 w 756"/>
                <a:gd name="T7" fmla="*/ 72 h 770"/>
                <a:gd name="T8" fmla="*/ 104 w 756"/>
                <a:gd name="T9" fmla="*/ 122 h 770"/>
                <a:gd name="T10" fmla="*/ 58 w 756"/>
                <a:gd name="T11" fmla="*/ 180 h 770"/>
                <a:gd name="T12" fmla="*/ 26 w 756"/>
                <a:gd name="T13" fmla="*/ 248 h 770"/>
                <a:gd name="T14" fmla="*/ 6 w 756"/>
                <a:gd name="T15" fmla="*/ 320 h 770"/>
                <a:gd name="T16" fmla="*/ 0 w 756"/>
                <a:gd name="T17" fmla="*/ 398 h 770"/>
                <a:gd name="T18" fmla="*/ 4 w 756"/>
                <a:gd name="T19" fmla="*/ 438 h 770"/>
                <a:gd name="T20" fmla="*/ 20 w 756"/>
                <a:gd name="T21" fmla="*/ 512 h 770"/>
                <a:gd name="T22" fmla="*/ 52 w 756"/>
                <a:gd name="T23" fmla="*/ 580 h 770"/>
                <a:gd name="T24" fmla="*/ 94 w 756"/>
                <a:gd name="T25" fmla="*/ 640 h 770"/>
                <a:gd name="T26" fmla="*/ 146 w 756"/>
                <a:gd name="T27" fmla="*/ 690 h 770"/>
                <a:gd name="T28" fmla="*/ 208 w 756"/>
                <a:gd name="T29" fmla="*/ 730 h 770"/>
                <a:gd name="T30" fmla="*/ 276 w 756"/>
                <a:gd name="T31" fmla="*/ 758 h 770"/>
                <a:gd name="T32" fmla="*/ 350 w 756"/>
                <a:gd name="T33" fmla="*/ 770 h 770"/>
                <a:gd name="T34" fmla="*/ 388 w 756"/>
                <a:gd name="T35" fmla="*/ 770 h 770"/>
                <a:gd name="T36" fmla="*/ 464 w 756"/>
                <a:gd name="T37" fmla="*/ 760 h 770"/>
                <a:gd name="T38" fmla="*/ 534 w 756"/>
                <a:gd name="T39" fmla="*/ 734 h 770"/>
                <a:gd name="T40" fmla="*/ 598 w 756"/>
                <a:gd name="T41" fmla="*/ 696 h 770"/>
                <a:gd name="T42" fmla="*/ 652 w 756"/>
                <a:gd name="T43" fmla="*/ 648 h 770"/>
                <a:gd name="T44" fmla="*/ 696 w 756"/>
                <a:gd name="T45" fmla="*/ 588 h 770"/>
                <a:gd name="T46" fmla="*/ 730 w 756"/>
                <a:gd name="T47" fmla="*/ 522 h 770"/>
                <a:gd name="T48" fmla="*/ 750 w 756"/>
                <a:gd name="T49" fmla="*/ 450 h 770"/>
                <a:gd name="T50" fmla="*/ 756 w 756"/>
                <a:gd name="T51" fmla="*/ 372 h 770"/>
                <a:gd name="T52" fmla="*/ 752 w 756"/>
                <a:gd name="T53" fmla="*/ 332 h 770"/>
                <a:gd name="T54" fmla="*/ 734 w 756"/>
                <a:gd name="T55" fmla="*/ 258 h 770"/>
                <a:gd name="T56" fmla="*/ 704 w 756"/>
                <a:gd name="T57" fmla="*/ 190 h 770"/>
                <a:gd name="T58" fmla="*/ 662 w 756"/>
                <a:gd name="T59" fmla="*/ 130 h 770"/>
                <a:gd name="T60" fmla="*/ 610 w 756"/>
                <a:gd name="T61" fmla="*/ 78 h 770"/>
                <a:gd name="T62" fmla="*/ 548 w 756"/>
                <a:gd name="T63" fmla="*/ 40 h 770"/>
                <a:gd name="T64" fmla="*/ 480 w 756"/>
                <a:gd name="T65" fmla="*/ 12 h 770"/>
                <a:gd name="T66" fmla="*/ 406 w 756"/>
                <a:gd name="T67" fmla="*/ 0 h 770"/>
                <a:gd name="T68" fmla="*/ 368 w 756"/>
                <a:gd name="T69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56" h="770">
                  <a:moveTo>
                    <a:pt x="368" y="0"/>
                  </a:moveTo>
                  <a:lnTo>
                    <a:pt x="368" y="0"/>
                  </a:lnTo>
                  <a:lnTo>
                    <a:pt x="328" y="2"/>
                  </a:lnTo>
                  <a:lnTo>
                    <a:pt x="292" y="10"/>
                  </a:lnTo>
                  <a:lnTo>
                    <a:pt x="256" y="20"/>
                  </a:lnTo>
                  <a:lnTo>
                    <a:pt x="222" y="34"/>
                  </a:lnTo>
                  <a:lnTo>
                    <a:pt x="188" y="52"/>
                  </a:lnTo>
                  <a:lnTo>
                    <a:pt x="158" y="72"/>
                  </a:lnTo>
                  <a:lnTo>
                    <a:pt x="130" y="96"/>
                  </a:lnTo>
                  <a:lnTo>
                    <a:pt x="104" y="122"/>
                  </a:lnTo>
                  <a:lnTo>
                    <a:pt x="80" y="150"/>
                  </a:lnTo>
                  <a:lnTo>
                    <a:pt x="58" y="180"/>
                  </a:lnTo>
                  <a:lnTo>
                    <a:pt x="40" y="214"/>
                  </a:lnTo>
                  <a:lnTo>
                    <a:pt x="26" y="248"/>
                  </a:lnTo>
                  <a:lnTo>
                    <a:pt x="14" y="284"/>
                  </a:lnTo>
                  <a:lnTo>
                    <a:pt x="6" y="320"/>
                  </a:lnTo>
                  <a:lnTo>
                    <a:pt x="2" y="358"/>
                  </a:lnTo>
                  <a:lnTo>
                    <a:pt x="0" y="398"/>
                  </a:lnTo>
                  <a:lnTo>
                    <a:pt x="0" y="398"/>
                  </a:lnTo>
                  <a:lnTo>
                    <a:pt x="4" y="438"/>
                  </a:lnTo>
                  <a:lnTo>
                    <a:pt x="10" y="476"/>
                  </a:lnTo>
                  <a:lnTo>
                    <a:pt x="20" y="512"/>
                  </a:lnTo>
                  <a:lnTo>
                    <a:pt x="34" y="548"/>
                  </a:lnTo>
                  <a:lnTo>
                    <a:pt x="52" y="580"/>
                  </a:lnTo>
                  <a:lnTo>
                    <a:pt x="70" y="612"/>
                  </a:lnTo>
                  <a:lnTo>
                    <a:pt x="94" y="640"/>
                  </a:lnTo>
                  <a:lnTo>
                    <a:pt x="118" y="666"/>
                  </a:lnTo>
                  <a:lnTo>
                    <a:pt x="146" y="690"/>
                  </a:lnTo>
                  <a:lnTo>
                    <a:pt x="176" y="712"/>
                  </a:lnTo>
                  <a:lnTo>
                    <a:pt x="208" y="730"/>
                  </a:lnTo>
                  <a:lnTo>
                    <a:pt x="240" y="746"/>
                  </a:lnTo>
                  <a:lnTo>
                    <a:pt x="276" y="758"/>
                  </a:lnTo>
                  <a:lnTo>
                    <a:pt x="312" y="766"/>
                  </a:lnTo>
                  <a:lnTo>
                    <a:pt x="350" y="770"/>
                  </a:lnTo>
                  <a:lnTo>
                    <a:pt x="388" y="770"/>
                  </a:lnTo>
                  <a:lnTo>
                    <a:pt x="388" y="770"/>
                  </a:lnTo>
                  <a:lnTo>
                    <a:pt x="426" y="768"/>
                  </a:lnTo>
                  <a:lnTo>
                    <a:pt x="464" y="760"/>
                  </a:lnTo>
                  <a:lnTo>
                    <a:pt x="500" y="750"/>
                  </a:lnTo>
                  <a:lnTo>
                    <a:pt x="534" y="734"/>
                  </a:lnTo>
                  <a:lnTo>
                    <a:pt x="566" y="718"/>
                  </a:lnTo>
                  <a:lnTo>
                    <a:pt x="598" y="696"/>
                  </a:lnTo>
                  <a:lnTo>
                    <a:pt x="626" y="674"/>
                  </a:lnTo>
                  <a:lnTo>
                    <a:pt x="652" y="648"/>
                  </a:lnTo>
                  <a:lnTo>
                    <a:pt x="676" y="620"/>
                  </a:lnTo>
                  <a:lnTo>
                    <a:pt x="696" y="588"/>
                  </a:lnTo>
                  <a:lnTo>
                    <a:pt x="714" y="556"/>
                  </a:lnTo>
                  <a:lnTo>
                    <a:pt x="730" y="522"/>
                  </a:lnTo>
                  <a:lnTo>
                    <a:pt x="742" y="486"/>
                  </a:lnTo>
                  <a:lnTo>
                    <a:pt x="750" y="450"/>
                  </a:lnTo>
                  <a:lnTo>
                    <a:pt x="754" y="410"/>
                  </a:lnTo>
                  <a:lnTo>
                    <a:pt x="756" y="372"/>
                  </a:lnTo>
                  <a:lnTo>
                    <a:pt x="756" y="372"/>
                  </a:lnTo>
                  <a:lnTo>
                    <a:pt x="752" y="332"/>
                  </a:lnTo>
                  <a:lnTo>
                    <a:pt x="746" y="294"/>
                  </a:lnTo>
                  <a:lnTo>
                    <a:pt x="734" y="258"/>
                  </a:lnTo>
                  <a:lnTo>
                    <a:pt x="722" y="222"/>
                  </a:lnTo>
                  <a:lnTo>
                    <a:pt x="704" y="190"/>
                  </a:lnTo>
                  <a:lnTo>
                    <a:pt x="684" y="158"/>
                  </a:lnTo>
                  <a:lnTo>
                    <a:pt x="662" y="130"/>
                  </a:lnTo>
                  <a:lnTo>
                    <a:pt x="636" y="102"/>
                  </a:lnTo>
                  <a:lnTo>
                    <a:pt x="610" y="78"/>
                  </a:lnTo>
                  <a:lnTo>
                    <a:pt x="580" y="58"/>
                  </a:lnTo>
                  <a:lnTo>
                    <a:pt x="548" y="40"/>
                  </a:lnTo>
                  <a:lnTo>
                    <a:pt x="514" y="24"/>
                  </a:lnTo>
                  <a:lnTo>
                    <a:pt x="480" y="12"/>
                  </a:lnTo>
                  <a:lnTo>
                    <a:pt x="444" y="4"/>
                  </a:lnTo>
                  <a:lnTo>
                    <a:pt x="406" y="0"/>
                  </a:lnTo>
                  <a:lnTo>
                    <a:pt x="368" y="0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3" name="Freeform 164"/>
            <p:cNvSpPr>
              <a:spLocks/>
            </p:cNvSpPr>
            <p:nvPr/>
          </p:nvSpPr>
          <p:spPr bwMode="auto">
            <a:xfrm flipH="1">
              <a:off x="715471" y="3872797"/>
              <a:ext cx="1110461" cy="1393892"/>
            </a:xfrm>
            <a:custGeom>
              <a:avLst/>
              <a:gdLst>
                <a:gd name="T0" fmla="*/ 352 w 732"/>
                <a:gd name="T1" fmla="*/ 0 h 752"/>
                <a:gd name="T2" fmla="*/ 280 w 732"/>
                <a:gd name="T3" fmla="*/ 12 h 752"/>
                <a:gd name="T4" fmla="*/ 212 w 732"/>
                <a:gd name="T5" fmla="*/ 36 h 752"/>
                <a:gd name="T6" fmla="*/ 150 w 732"/>
                <a:gd name="T7" fmla="*/ 74 h 752"/>
                <a:gd name="T8" fmla="*/ 98 w 732"/>
                <a:gd name="T9" fmla="*/ 122 h 752"/>
                <a:gd name="T10" fmla="*/ 56 w 732"/>
                <a:gd name="T11" fmla="*/ 180 h 752"/>
                <a:gd name="T12" fmla="*/ 24 w 732"/>
                <a:gd name="T13" fmla="*/ 244 h 752"/>
                <a:gd name="T14" fmla="*/ 4 w 732"/>
                <a:gd name="T15" fmla="*/ 316 h 752"/>
                <a:gd name="T16" fmla="*/ 0 w 732"/>
                <a:gd name="T17" fmla="*/ 392 h 752"/>
                <a:gd name="T18" fmla="*/ 2 w 732"/>
                <a:gd name="T19" fmla="*/ 430 h 752"/>
                <a:gd name="T20" fmla="*/ 20 w 732"/>
                <a:gd name="T21" fmla="*/ 502 h 752"/>
                <a:gd name="T22" fmla="*/ 50 w 732"/>
                <a:gd name="T23" fmla="*/ 568 h 752"/>
                <a:gd name="T24" fmla="*/ 90 w 732"/>
                <a:gd name="T25" fmla="*/ 626 h 752"/>
                <a:gd name="T26" fmla="*/ 142 w 732"/>
                <a:gd name="T27" fmla="*/ 676 h 752"/>
                <a:gd name="T28" fmla="*/ 202 w 732"/>
                <a:gd name="T29" fmla="*/ 714 h 752"/>
                <a:gd name="T30" fmla="*/ 268 w 732"/>
                <a:gd name="T31" fmla="*/ 738 h 752"/>
                <a:gd name="T32" fmla="*/ 340 w 732"/>
                <a:gd name="T33" fmla="*/ 750 h 752"/>
                <a:gd name="T34" fmla="*/ 378 w 732"/>
                <a:gd name="T35" fmla="*/ 752 h 752"/>
                <a:gd name="T36" fmla="*/ 450 w 732"/>
                <a:gd name="T37" fmla="*/ 740 h 752"/>
                <a:gd name="T38" fmla="*/ 518 w 732"/>
                <a:gd name="T39" fmla="*/ 716 h 752"/>
                <a:gd name="T40" fmla="*/ 580 w 732"/>
                <a:gd name="T41" fmla="*/ 678 h 752"/>
                <a:gd name="T42" fmla="*/ 632 w 732"/>
                <a:gd name="T43" fmla="*/ 630 h 752"/>
                <a:gd name="T44" fmla="*/ 676 w 732"/>
                <a:gd name="T45" fmla="*/ 572 h 752"/>
                <a:gd name="T46" fmla="*/ 708 w 732"/>
                <a:gd name="T47" fmla="*/ 508 h 752"/>
                <a:gd name="T48" fmla="*/ 726 w 732"/>
                <a:gd name="T49" fmla="*/ 436 h 752"/>
                <a:gd name="T50" fmla="*/ 732 w 732"/>
                <a:gd name="T51" fmla="*/ 360 h 752"/>
                <a:gd name="T52" fmla="*/ 728 w 732"/>
                <a:gd name="T53" fmla="*/ 322 h 752"/>
                <a:gd name="T54" fmla="*/ 710 w 732"/>
                <a:gd name="T55" fmla="*/ 250 h 752"/>
                <a:gd name="T56" fmla="*/ 682 w 732"/>
                <a:gd name="T57" fmla="*/ 184 h 752"/>
                <a:gd name="T58" fmla="*/ 640 w 732"/>
                <a:gd name="T59" fmla="*/ 126 h 752"/>
                <a:gd name="T60" fmla="*/ 588 w 732"/>
                <a:gd name="T61" fmla="*/ 76 h 752"/>
                <a:gd name="T62" fmla="*/ 528 w 732"/>
                <a:gd name="T63" fmla="*/ 38 h 752"/>
                <a:gd name="T64" fmla="*/ 462 w 732"/>
                <a:gd name="T65" fmla="*/ 12 h 752"/>
                <a:gd name="T66" fmla="*/ 390 w 732"/>
                <a:gd name="T67" fmla="*/ 0 h 752"/>
                <a:gd name="T68" fmla="*/ 352 w 732"/>
                <a:gd name="T6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32" h="752">
                  <a:moveTo>
                    <a:pt x="352" y="0"/>
                  </a:moveTo>
                  <a:lnTo>
                    <a:pt x="352" y="0"/>
                  </a:lnTo>
                  <a:lnTo>
                    <a:pt x="316" y="4"/>
                  </a:lnTo>
                  <a:lnTo>
                    <a:pt x="280" y="12"/>
                  </a:lnTo>
                  <a:lnTo>
                    <a:pt x="244" y="22"/>
                  </a:lnTo>
                  <a:lnTo>
                    <a:pt x="212" y="36"/>
                  </a:lnTo>
                  <a:lnTo>
                    <a:pt x="180" y="54"/>
                  </a:lnTo>
                  <a:lnTo>
                    <a:pt x="150" y="74"/>
                  </a:lnTo>
                  <a:lnTo>
                    <a:pt x="124" y="96"/>
                  </a:lnTo>
                  <a:lnTo>
                    <a:pt x="98" y="122"/>
                  </a:lnTo>
                  <a:lnTo>
                    <a:pt x="76" y="150"/>
                  </a:lnTo>
                  <a:lnTo>
                    <a:pt x="56" y="180"/>
                  </a:lnTo>
                  <a:lnTo>
                    <a:pt x="38" y="210"/>
                  </a:lnTo>
                  <a:lnTo>
                    <a:pt x="24" y="244"/>
                  </a:lnTo>
                  <a:lnTo>
                    <a:pt x="12" y="280"/>
                  </a:lnTo>
                  <a:lnTo>
                    <a:pt x="4" y="316"/>
                  </a:lnTo>
                  <a:lnTo>
                    <a:pt x="0" y="352"/>
                  </a:lnTo>
                  <a:lnTo>
                    <a:pt x="0" y="392"/>
                  </a:lnTo>
                  <a:lnTo>
                    <a:pt x="0" y="392"/>
                  </a:lnTo>
                  <a:lnTo>
                    <a:pt x="2" y="430"/>
                  </a:lnTo>
                  <a:lnTo>
                    <a:pt x="10" y="466"/>
                  </a:lnTo>
                  <a:lnTo>
                    <a:pt x="20" y="502"/>
                  </a:lnTo>
                  <a:lnTo>
                    <a:pt x="32" y="536"/>
                  </a:lnTo>
                  <a:lnTo>
                    <a:pt x="50" y="568"/>
                  </a:lnTo>
                  <a:lnTo>
                    <a:pt x="68" y="598"/>
                  </a:lnTo>
                  <a:lnTo>
                    <a:pt x="90" y="626"/>
                  </a:lnTo>
                  <a:lnTo>
                    <a:pt x="116" y="652"/>
                  </a:lnTo>
                  <a:lnTo>
                    <a:pt x="142" y="676"/>
                  </a:lnTo>
                  <a:lnTo>
                    <a:pt x="172" y="696"/>
                  </a:lnTo>
                  <a:lnTo>
                    <a:pt x="202" y="714"/>
                  </a:lnTo>
                  <a:lnTo>
                    <a:pt x="234" y="728"/>
                  </a:lnTo>
                  <a:lnTo>
                    <a:pt x="268" y="738"/>
                  </a:lnTo>
                  <a:lnTo>
                    <a:pt x="304" y="746"/>
                  </a:lnTo>
                  <a:lnTo>
                    <a:pt x="340" y="750"/>
                  </a:lnTo>
                  <a:lnTo>
                    <a:pt x="378" y="752"/>
                  </a:lnTo>
                  <a:lnTo>
                    <a:pt x="378" y="752"/>
                  </a:lnTo>
                  <a:lnTo>
                    <a:pt x="414" y="748"/>
                  </a:lnTo>
                  <a:lnTo>
                    <a:pt x="450" y="740"/>
                  </a:lnTo>
                  <a:lnTo>
                    <a:pt x="486" y="730"/>
                  </a:lnTo>
                  <a:lnTo>
                    <a:pt x="518" y="716"/>
                  </a:lnTo>
                  <a:lnTo>
                    <a:pt x="550" y="698"/>
                  </a:lnTo>
                  <a:lnTo>
                    <a:pt x="580" y="678"/>
                  </a:lnTo>
                  <a:lnTo>
                    <a:pt x="608" y="656"/>
                  </a:lnTo>
                  <a:lnTo>
                    <a:pt x="632" y="630"/>
                  </a:lnTo>
                  <a:lnTo>
                    <a:pt x="656" y="602"/>
                  </a:lnTo>
                  <a:lnTo>
                    <a:pt x="676" y="572"/>
                  </a:lnTo>
                  <a:lnTo>
                    <a:pt x="692" y="540"/>
                  </a:lnTo>
                  <a:lnTo>
                    <a:pt x="708" y="508"/>
                  </a:lnTo>
                  <a:lnTo>
                    <a:pt x="718" y="472"/>
                  </a:lnTo>
                  <a:lnTo>
                    <a:pt x="726" y="436"/>
                  </a:lnTo>
                  <a:lnTo>
                    <a:pt x="730" y="398"/>
                  </a:lnTo>
                  <a:lnTo>
                    <a:pt x="732" y="360"/>
                  </a:lnTo>
                  <a:lnTo>
                    <a:pt x="732" y="360"/>
                  </a:lnTo>
                  <a:lnTo>
                    <a:pt x="728" y="322"/>
                  </a:lnTo>
                  <a:lnTo>
                    <a:pt x="722" y="286"/>
                  </a:lnTo>
                  <a:lnTo>
                    <a:pt x="710" y="250"/>
                  </a:lnTo>
                  <a:lnTo>
                    <a:pt x="698" y="216"/>
                  </a:lnTo>
                  <a:lnTo>
                    <a:pt x="682" y="184"/>
                  </a:lnTo>
                  <a:lnTo>
                    <a:pt x="662" y="154"/>
                  </a:lnTo>
                  <a:lnTo>
                    <a:pt x="640" y="126"/>
                  </a:lnTo>
                  <a:lnTo>
                    <a:pt x="616" y="100"/>
                  </a:lnTo>
                  <a:lnTo>
                    <a:pt x="588" y="76"/>
                  </a:lnTo>
                  <a:lnTo>
                    <a:pt x="560" y="56"/>
                  </a:lnTo>
                  <a:lnTo>
                    <a:pt x="528" y="38"/>
                  </a:lnTo>
                  <a:lnTo>
                    <a:pt x="496" y="24"/>
                  </a:lnTo>
                  <a:lnTo>
                    <a:pt x="462" y="12"/>
                  </a:lnTo>
                  <a:lnTo>
                    <a:pt x="426" y="4"/>
                  </a:lnTo>
                  <a:lnTo>
                    <a:pt x="390" y="0"/>
                  </a:lnTo>
                  <a:lnTo>
                    <a:pt x="352" y="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4" name="Freeform 165"/>
            <p:cNvSpPr>
              <a:spLocks/>
            </p:cNvSpPr>
            <p:nvPr/>
          </p:nvSpPr>
          <p:spPr bwMode="auto">
            <a:xfrm flipH="1">
              <a:off x="733247" y="3883567"/>
              <a:ext cx="1077278" cy="1353892"/>
            </a:xfrm>
            <a:custGeom>
              <a:avLst/>
              <a:gdLst>
                <a:gd name="T0" fmla="*/ 340 w 710"/>
                <a:gd name="T1" fmla="*/ 0 h 730"/>
                <a:gd name="T2" fmla="*/ 270 w 710"/>
                <a:gd name="T3" fmla="*/ 10 h 730"/>
                <a:gd name="T4" fmla="*/ 204 w 710"/>
                <a:gd name="T5" fmla="*/ 36 h 730"/>
                <a:gd name="T6" fmla="*/ 146 w 710"/>
                <a:gd name="T7" fmla="*/ 72 h 730"/>
                <a:gd name="T8" fmla="*/ 94 w 710"/>
                <a:gd name="T9" fmla="*/ 120 h 730"/>
                <a:gd name="T10" fmla="*/ 54 w 710"/>
                <a:gd name="T11" fmla="*/ 176 h 730"/>
                <a:gd name="T12" fmla="*/ 22 w 710"/>
                <a:gd name="T13" fmla="*/ 240 h 730"/>
                <a:gd name="T14" fmla="*/ 4 w 710"/>
                <a:gd name="T15" fmla="*/ 308 h 730"/>
                <a:gd name="T16" fmla="*/ 0 w 710"/>
                <a:gd name="T17" fmla="*/ 382 h 730"/>
                <a:gd name="T18" fmla="*/ 4 w 710"/>
                <a:gd name="T19" fmla="*/ 420 h 730"/>
                <a:gd name="T20" fmla="*/ 20 w 710"/>
                <a:gd name="T21" fmla="*/ 490 h 730"/>
                <a:gd name="T22" fmla="*/ 50 w 710"/>
                <a:gd name="T23" fmla="*/ 554 h 730"/>
                <a:gd name="T24" fmla="*/ 90 w 710"/>
                <a:gd name="T25" fmla="*/ 610 h 730"/>
                <a:gd name="T26" fmla="*/ 140 w 710"/>
                <a:gd name="T27" fmla="*/ 658 h 730"/>
                <a:gd name="T28" fmla="*/ 198 w 710"/>
                <a:gd name="T29" fmla="*/ 694 h 730"/>
                <a:gd name="T30" fmla="*/ 262 w 710"/>
                <a:gd name="T31" fmla="*/ 718 h 730"/>
                <a:gd name="T32" fmla="*/ 332 w 710"/>
                <a:gd name="T33" fmla="*/ 730 h 730"/>
                <a:gd name="T34" fmla="*/ 368 w 710"/>
                <a:gd name="T35" fmla="*/ 730 h 730"/>
                <a:gd name="T36" fmla="*/ 440 w 710"/>
                <a:gd name="T37" fmla="*/ 720 h 730"/>
                <a:gd name="T38" fmla="*/ 506 w 710"/>
                <a:gd name="T39" fmla="*/ 694 h 730"/>
                <a:gd name="T40" fmla="*/ 564 w 710"/>
                <a:gd name="T41" fmla="*/ 658 h 730"/>
                <a:gd name="T42" fmla="*/ 614 w 710"/>
                <a:gd name="T43" fmla="*/ 610 h 730"/>
                <a:gd name="T44" fmla="*/ 656 w 710"/>
                <a:gd name="T45" fmla="*/ 554 h 730"/>
                <a:gd name="T46" fmla="*/ 686 w 710"/>
                <a:gd name="T47" fmla="*/ 490 h 730"/>
                <a:gd name="T48" fmla="*/ 704 w 710"/>
                <a:gd name="T49" fmla="*/ 422 h 730"/>
                <a:gd name="T50" fmla="*/ 710 w 710"/>
                <a:gd name="T51" fmla="*/ 348 h 730"/>
                <a:gd name="T52" fmla="*/ 706 w 710"/>
                <a:gd name="T53" fmla="*/ 310 h 730"/>
                <a:gd name="T54" fmla="*/ 690 w 710"/>
                <a:gd name="T55" fmla="*/ 240 h 730"/>
                <a:gd name="T56" fmla="*/ 660 w 710"/>
                <a:gd name="T57" fmla="*/ 176 h 730"/>
                <a:gd name="T58" fmla="*/ 620 w 710"/>
                <a:gd name="T59" fmla="*/ 120 h 730"/>
                <a:gd name="T60" fmla="*/ 570 w 710"/>
                <a:gd name="T61" fmla="*/ 72 h 730"/>
                <a:gd name="T62" fmla="*/ 512 w 710"/>
                <a:gd name="T63" fmla="*/ 36 h 730"/>
                <a:gd name="T64" fmla="*/ 446 w 710"/>
                <a:gd name="T65" fmla="*/ 10 h 730"/>
                <a:gd name="T66" fmla="*/ 378 w 710"/>
                <a:gd name="T67" fmla="*/ 0 h 730"/>
                <a:gd name="T68" fmla="*/ 340 w 710"/>
                <a:gd name="T69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10" h="730">
                  <a:moveTo>
                    <a:pt x="340" y="0"/>
                  </a:moveTo>
                  <a:lnTo>
                    <a:pt x="340" y="0"/>
                  </a:lnTo>
                  <a:lnTo>
                    <a:pt x="304" y="4"/>
                  </a:lnTo>
                  <a:lnTo>
                    <a:pt x="270" y="10"/>
                  </a:lnTo>
                  <a:lnTo>
                    <a:pt x="236" y="22"/>
                  </a:lnTo>
                  <a:lnTo>
                    <a:pt x="204" y="36"/>
                  </a:lnTo>
                  <a:lnTo>
                    <a:pt x="174" y="52"/>
                  </a:lnTo>
                  <a:lnTo>
                    <a:pt x="146" y="72"/>
                  </a:lnTo>
                  <a:lnTo>
                    <a:pt x="118" y="94"/>
                  </a:lnTo>
                  <a:lnTo>
                    <a:pt x="94" y="120"/>
                  </a:lnTo>
                  <a:lnTo>
                    <a:pt x="72" y="146"/>
                  </a:lnTo>
                  <a:lnTo>
                    <a:pt x="54" y="176"/>
                  </a:lnTo>
                  <a:lnTo>
                    <a:pt x="36" y="206"/>
                  </a:lnTo>
                  <a:lnTo>
                    <a:pt x="22" y="240"/>
                  </a:lnTo>
                  <a:lnTo>
                    <a:pt x="12" y="274"/>
                  </a:lnTo>
                  <a:lnTo>
                    <a:pt x="4" y="308"/>
                  </a:lnTo>
                  <a:lnTo>
                    <a:pt x="0" y="346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4" y="420"/>
                  </a:lnTo>
                  <a:lnTo>
                    <a:pt x="10" y="456"/>
                  </a:lnTo>
                  <a:lnTo>
                    <a:pt x="20" y="490"/>
                  </a:lnTo>
                  <a:lnTo>
                    <a:pt x="34" y="522"/>
                  </a:lnTo>
                  <a:lnTo>
                    <a:pt x="50" y="554"/>
                  </a:lnTo>
                  <a:lnTo>
                    <a:pt x="68" y="584"/>
                  </a:lnTo>
                  <a:lnTo>
                    <a:pt x="90" y="610"/>
                  </a:lnTo>
                  <a:lnTo>
                    <a:pt x="114" y="636"/>
                  </a:lnTo>
                  <a:lnTo>
                    <a:pt x="140" y="658"/>
                  </a:lnTo>
                  <a:lnTo>
                    <a:pt x="168" y="678"/>
                  </a:lnTo>
                  <a:lnTo>
                    <a:pt x="198" y="694"/>
                  </a:lnTo>
                  <a:lnTo>
                    <a:pt x="230" y="708"/>
                  </a:lnTo>
                  <a:lnTo>
                    <a:pt x="262" y="718"/>
                  </a:lnTo>
                  <a:lnTo>
                    <a:pt x="296" y="726"/>
                  </a:lnTo>
                  <a:lnTo>
                    <a:pt x="332" y="730"/>
                  </a:lnTo>
                  <a:lnTo>
                    <a:pt x="368" y="730"/>
                  </a:lnTo>
                  <a:lnTo>
                    <a:pt x="368" y="730"/>
                  </a:lnTo>
                  <a:lnTo>
                    <a:pt x="404" y="726"/>
                  </a:lnTo>
                  <a:lnTo>
                    <a:pt x="440" y="720"/>
                  </a:lnTo>
                  <a:lnTo>
                    <a:pt x="474" y="708"/>
                  </a:lnTo>
                  <a:lnTo>
                    <a:pt x="506" y="694"/>
                  </a:lnTo>
                  <a:lnTo>
                    <a:pt x="536" y="678"/>
                  </a:lnTo>
                  <a:lnTo>
                    <a:pt x="564" y="658"/>
                  </a:lnTo>
                  <a:lnTo>
                    <a:pt x="590" y="636"/>
                  </a:lnTo>
                  <a:lnTo>
                    <a:pt x="614" y="610"/>
                  </a:lnTo>
                  <a:lnTo>
                    <a:pt x="636" y="584"/>
                  </a:lnTo>
                  <a:lnTo>
                    <a:pt x="656" y="554"/>
                  </a:lnTo>
                  <a:lnTo>
                    <a:pt x="672" y="524"/>
                  </a:lnTo>
                  <a:lnTo>
                    <a:pt x="686" y="490"/>
                  </a:lnTo>
                  <a:lnTo>
                    <a:pt x="698" y="456"/>
                  </a:lnTo>
                  <a:lnTo>
                    <a:pt x="704" y="422"/>
                  </a:lnTo>
                  <a:lnTo>
                    <a:pt x="708" y="384"/>
                  </a:lnTo>
                  <a:lnTo>
                    <a:pt x="710" y="348"/>
                  </a:lnTo>
                  <a:lnTo>
                    <a:pt x="710" y="348"/>
                  </a:lnTo>
                  <a:lnTo>
                    <a:pt x="706" y="310"/>
                  </a:lnTo>
                  <a:lnTo>
                    <a:pt x="700" y="274"/>
                  </a:lnTo>
                  <a:lnTo>
                    <a:pt x="690" y="240"/>
                  </a:lnTo>
                  <a:lnTo>
                    <a:pt x="676" y="206"/>
                  </a:lnTo>
                  <a:lnTo>
                    <a:pt x="660" y="176"/>
                  </a:lnTo>
                  <a:lnTo>
                    <a:pt x="640" y="146"/>
                  </a:lnTo>
                  <a:lnTo>
                    <a:pt x="620" y="120"/>
                  </a:lnTo>
                  <a:lnTo>
                    <a:pt x="596" y="94"/>
                  </a:lnTo>
                  <a:lnTo>
                    <a:pt x="570" y="72"/>
                  </a:lnTo>
                  <a:lnTo>
                    <a:pt x="542" y="52"/>
                  </a:lnTo>
                  <a:lnTo>
                    <a:pt x="512" y="36"/>
                  </a:lnTo>
                  <a:lnTo>
                    <a:pt x="480" y="22"/>
                  </a:lnTo>
                  <a:lnTo>
                    <a:pt x="446" y="10"/>
                  </a:lnTo>
                  <a:lnTo>
                    <a:pt x="412" y="4"/>
                  </a:lnTo>
                  <a:lnTo>
                    <a:pt x="378" y="0"/>
                  </a:lnTo>
                  <a:lnTo>
                    <a:pt x="340" y="0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5" name="Freeform 166"/>
            <p:cNvSpPr>
              <a:spLocks/>
            </p:cNvSpPr>
            <p:nvPr/>
          </p:nvSpPr>
          <p:spPr bwMode="auto">
            <a:xfrm flipH="1">
              <a:off x="751025" y="3891259"/>
              <a:ext cx="1041723" cy="1320045"/>
            </a:xfrm>
            <a:custGeom>
              <a:avLst/>
              <a:gdLst>
                <a:gd name="T0" fmla="*/ 326 w 686"/>
                <a:gd name="T1" fmla="*/ 0 h 712"/>
                <a:gd name="T2" fmla="*/ 258 w 686"/>
                <a:gd name="T3" fmla="*/ 12 h 712"/>
                <a:gd name="T4" fmla="*/ 194 w 686"/>
                <a:gd name="T5" fmla="*/ 36 h 712"/>
                <a:gd name="T6" fmla="*/ 138 w 686"/>
                <a:gd name="T7" fmla="*/ 72 h 712"/>
                <a:gd name="T8" fmla="*/ 90 w 686"/>
                <a:gd name="T9" fmla="*/ 118 h 712"/>
                <a:gd name="T10" fmla="*/ 50 w 686"/>
                <a:gd name="T11" fmla="*/ 174 h 712"/>
                <a:gd name="T12" fmla="*/ 20 w 686"/>
                <a:gd name="T13" fmla="*/ 236 h 712"/>
                <a:gd name="T14" fmla="*/ 4 w 686"/>
                <a:gd name="T15" fmla="*/ 304 h 712"/>
                <a:gd name="T16" fmla="*/ 0 w 686"/>
                <a:gd name="T17" fmla="*/ 376 h 712"/>
                <a:gd name="T18" fmla="*/ 2 w 686"/>
                <a:gd name="T19" fmla="*/ 412 h 712"/>
                <a:gd name="T20" fmla="*/ 20 w 686"/>
                <a:gd name="T21" fmla="*/ 480 h 712"/>
                <a:gd name="T22" fmla="*/ 48 w 686"/>
                <a:gd name="T23" fmla="*/ 542 h 712"/>
                <a:gd name="T24" fmla="*/ 88 w 686"/>
                <a:gd name="T25" fmla="*/ 596 h 712"/>
                <a:gd name="T26" fmla="*/ 136 w 686"/>
                <a:gd name="T27" fmla="*/ 642 h 712"/>
                <a:gd name="T28" fmla="*/ 192 w 686"/>
                <a:gd name="T29" fmla="*/ 678 h 712"/>
                <a:gd name="T30" fmla="*/ 256 w 686"/>
                <a:gd name="T31" fmla="*/ 700 h 712"/>
                <a:gd name="T32" fmla="*/ 322 w 686"/>
                <a:gd name="T33" fmla="*/ 712 h 712"/>
                <a:gd name="T34" fmla="*/ 358 w 686"/>
                <a:gd name="T35" fmla="*/ 710 h 712"/>
                <a:gd name="T36" fmla="*/ 426 w 686"/>
                <a:gd name="T37" fmla="*/ 700 h 712"/>
                <a:gd name="T38" fmla="*/ 490 w 686"/>
                <a:gd name="T39" fmla="*/ 676 h 712"/>
                <a:gd name="T40" fmla="*/ 546 w 686"/>
                <a:gd name="T41" fmla="*/ 640 h 712"/>
                <a:gd name="T42" fmla="*/ 596 w 686"/>
                <a:gd name="T43" fmla="*/ 594 h 712"/>
                <a:gd name="T44" fmla="*/ 634 w 686"/>
                <a:gd name="T45" fmla="*/ 538 h 712"/>
                <a:gd name="T46" fmla="*/ 664 w 686"/>
                <a:gd name="T47" fmla="*/ 476 h 712"/>
                <a:gd name="T48" fmla="*/ 682 w 686"/>
                <a:gd name="T49" fmla="*/ 408 h 712"/>
                <a:gd name="T50" fmla="*/ 686 w 686"/>
                <a:gd name="T51" fmla="*/ 336 h 712"/>
                <a:gd name="T52" fmla="*/ 682 w 686"/>
                <a:gd name="T53" fmla="*/ 300 h 712"/>
                <a:gd name="T54" fmla="*/ 666 w 686"/>
                <a:gd name="T55" fmla="*/ 232 h 712"/>
                <a:gd name="T56" fmla="*/ 636 w 686"/>
                <a:gd name="T57" fmla="*/ 170 h 712"/>
                <a:gd name="T58" fmla="*/ 596 w 686"/>
                <a:gd name="T59" fmla="*/ 116 h 712"/>
                <a:gd name="T60" fmla="*/ 548 w 686"/>
                <a:gd name="T61" fmla="*/ 70 h 712"/>
                <a:gd name="T62" fmla="*/ 492 w 686"/>
                <a:gd name="T63" fmla="*/ 34 h 712"/>
                <a:gd name="T64" fmla="*/ 430 w 686"/>
                <a:gd name="T65" fmla="*/ 12 h 712"/>
                <a:gd name="T66" fmla="*/ 362 w 686"/>
                <a:gd name="T67" fmla="*/ 0 h 712"/>
                <a:gd name="T68" fmla="*/ 326 w 686"/>
                <a:gd name="T69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86" h="712">
                  <a:moveTo>
                    <a:pt x="326" y="0"/>
                  </a:moveTo>
                  <a:lnTo>
                    <a:pt x="326" y="0"/>
                  </a:lnTo>
                  <a:lnTo>
                    <a:pt x="292" y="4"/>
                  </a:lnTo>
                  <a:lnTo>
                    <a:pt x="258" y="12"/>
                  </a:lnTo>
                  <a:lnTo>
                    <a:pt x="226" y="22"/>
                  </a:lnTo>
                  <a:lnTo>
                    <a:pt x="194" y="36"/>
                  </a:lnTo>
                  <a:lnTo>
                    <a:pt x="166" y="54"/>
                  </a:lnTo>
                  <a:lnTo>
                    <a:pt x="138" y="72"/>
                  </a:lnTo>
                  <a:lnTo>
                    <a:pt x="112" y="94"/>
                  </a:lnTo>
                  <a:lnTo>
                    <a:pt x="90" y="118"/>
                  </a:lnTo>
                  <a:lnTo>
                    <a:pt x="68" y="146"/>
                  </a:lnTo>
                  <a:lnTo>
                    <a:pt x="50" y="174"/>
                  </a:lnTo>
                  <a:lnTo>
                    <a:pt x="34" y="204"/>
                  </a:lnTo>
                  <a:lnTo>
                    <a:pt x="20" y="236"/>
                  </a:lnTo>
                  <a:lnTo>
                    <a:pt x="10" y="270"/>
                  </a:lnTo>
                  <a:lnTo>
                    <a:pt x="4" y="304"/>
                  </a:lnTo>
                  <a:lnTo>
                    <a:pt x="0" y="340"/>
                  </a:lnTo>
                  <a:lnTo>
                    <a:pt x="0" y="376"/>
                  </a:lnTo>
                  <a:lnTo>
                    <a:pt x="0" y="376"/>
                  </a:lnTo>
                  <a:lnTo>
                    <a:pt x="2" y="412"/>
                  </a:lnTo>
                  <a:lnTo>
                    <a:pt x="10" y="446"/>
                  </a:lnTo>
                  <a:lnTo>
                    <a:pt x="20" y="480"/>
                  </a:lnTo>
                  <a:lnTo>
                    <a:pt x="32" y="512"/>
                  </a:lnTo>
                  <a:lnTo>
                    <a:pt x="48" y="542"/>
                  </a:lnTo>
                  <a:lnTo>
                    <a:pt x="66" y="570"/>
                  </a:lnTo>
                  <a:lnTo>
                    <a:pt x="88" y="596"/>
                  </a:lnTo>
                  <a:lnTo>
                    <a:pt x="110" y="620"/>
                  </a:lnTo>
                  <a:lnTo>
                    <a:pt x="136" y="642"/>
                  </a:lnTo>
                  <a:lnTo>
                    <a:pt x="164" y="662"/>
                  </a:lnTo>
                  <a:lnTo>
                    <a:pt x="192" y="678"/>
                  </a:lnTo>
                  <a:lnTo>
                    <a:pt x="224" y="690"/>
                  </a:lnTo>
                  <a:lnTo>
                    <a:pt x="256" y="700"/>
                  </a:lnTo>
                  <a:lnTo>
                    <a:pt x="288" y="708"/>
                  </a:lnTo>
                  <a:lnTo>
                    <a:pt x="322" y="712"/>
                  </a:lnTo>
                  <a:lnTo>
                    <a:pt x="358" y="710"/>
                  </a:lnTo>
                  <a:lnTo>
                    <a:pt x="358" y="710"/>
                  </a:lnTo>
                  <a:lnTo>
                    <a:pt x="392" y="708"/>
                  </a:lnTo>
                  <a:lnTo>
                    <a:pt x="426" y="700"/>
                  </a:lnTo>
                  <a:lnTo>
                    <a:pt x="458" y="690"/>
                  </a:lnTo>
                  <a:lnTo>
                    <a:pt x="490" y="676"/>
                  </a:lnTo>
                  <a:lnTo>
                    <a:pt x="518" y="658"/>
                  </a:lnTo>
                  <a:lnTo>
                    <a:pt x="546" y="640"/>
                  </a:lnTo>
                  <a:lnTo>
                    <a:pt x="572" y="618"/>
                  </a:lnTo>
                  <a:lnTo>
                    <a:pt x="596" y="594"/>
                  </a:lnTo>
                  <a:lnTo>
                    <a:pt x="616" y="566"/>
                  </a:lnTo>
                  <a:lnTo>
                    <a:pt x="634" y="538"/>
                  </a:lnTo>
                  <a:lnTo>
                    <a:pt x="650" y="508"/>
                  </a:lnTo>
                  <a:lnTo>
                    <a:pt x="664" y="476"/>
                  </a:lnTo>
                  <a:lnTo>
                    <a:pt x="674" y="442"/>
                  </a:lnTo>
                  <a:lnTo>
                    <a:pt x="682" y="408"/>
                  </a:lnTo>
                  <a:lnTo>
                    <a:pt x="684" y="372"/>
                  </a:lnTo>
                  <a:lnTo>
                    <a:pt x="686" y="336"/>
                  </a:lnTo>
                  <a:lnTo>
                    <a:pt x="686" y="336"/>
                  </a:lnTo>
                  <a:lnTo>
                    <a:pt x="682" y="300"/>
                  </a:lnTo>
                  <a:lnTo>
                    <a:pt x="674" y="266"/>
                  </a:lnTo>
                  <a:lnTo>
                    <a:pt x="666" y="232"/>
                  </a:lnTo>
                  <a:lnTo>
                    <a:pt x="652" y="200"/>
                  </a:lnTo>
                  <a:lnTo>
                    <a:pt x="636" y="170"/>
                  </a:lnTo>
                  <a:lnTo>
                    <a:pt x="618" y="142"/>
                  </a:lnTo>
                  <a:lnTo>
                    <a:pt x="596" y="116"/>
                  </a:lnTo>
                  <a:lnTo>
                    <a:pt x="574" y="92"/>
                  </a:lnTo>
                  <a:lnTo>
                    <a:pt x="548" y="70"/>
                  </a:lnTo>
                  <a:lnTo>
                    <a:pt x="520" y="50"/>
                  </a:lnTo>
                  <a:lnTo>
                    <a:pt x="492" y="34"/>
                  </a:lnTo>
                  <a:lnTo>
                    <a:pt x="462" y="22"/>
                  </a:lnTo>
                  <a:lnTo>
                    <a:pt x="430" y="12"/>
                  </a:lnTo>
                  <a:lnTo>
                    <a:pt x="396" y="4"/>
                  </a:lnTo>
                  <a:lnTo>
                    <a:pt x="362" y="0"/>
                  </a:lnTo>
                  <a:lnTo>
                    <a:pt x="326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6" name="Freeform 167"/>
            <p:cNvSpPr>
              <a:spLocks/>
            </p:cNvSpPr>
            <p:nvPr/>
          </p:nvSpPr>
          <p:spPr bwMode="auto">
            <a:xfrm flipH="1">
              <a:off x="772357" y="3902029"/>
              <a:ext cx="1004985" cy="1280042"/>
            </a:xfrm>
            <a:custGeom>
              <a:avLst/>
              <a:gdLst>
                <a:gd name="T0" fmla="*/ 314 w 662"/>
                <a:gd name="T1" fmla="*/ 0 h 690"/>
                <a:gd name="T2" fmla="*/ 248 w 662"/>
                <a:gd name="T3" fmla="*/ 12 h 690"/>
                <a:gd name="T4" fmla="*/ 188 w 662"/>
                <a:gd name="T5" fmla="*/ 36 h 690"/>
                <a:gd name="T6" fmla="*/ 132 w 662"/>
                <a:gd name="T7" fmla="*/ 72 h 690"/>
                <a:gd name="T8" fmla="*/ 86 w 662"/>
                <a:gd name="T9" fmla="*/ 116 h 690"/>
                <a:gd name="T10" fmla="*/ 48 w 662"/>
                <a:gd name="T11" fmla="*/ 170 h 690"/>
                <a:gd name="T12" fmla="*/ 20 w 662"/>
                <a:gd name="T13" fmla="*/ 230 h 690"/>
                <a:gd name="T14" fmla="*/ 4 w 662"/>
                <a:gd name="T15" fmla="*/ 296 h 690"/>
                <a:gd name="T16" fmla="*/ 0 w 662"/>
                <a:gd name="T17" fmla="*/ 366 h 690"/>
                <a:gd name="T18" fmla="*/ 4 w 662"/>
                <a:gd name="T19" fmla="*/ 402 h 690"/>
                <a:gd name="T20" fmla="*/ 20 w 662"/>
                <a:gd name="T21" fmla="*/ 468 h 690"/>
                <a:gd name="T22" fmla="*/ 48 w 662"/>
                <a:gd name="T23" fmla="*/ 528 h 690"/>
                <a:gd name="T24" fmla="*/ 86 w 662"/>
                <a:gd name="T25" fmla="*/ 580 h 690"/>
                <a:gd name="T26" fmla="*/ 134 w 662"/>
                <a:gd name="T27" fmla="*/ 624 h 690"/>
                <a:gd name="T28" fmla="*/ 188 w 662"/>
                <a:gd name="T29" fmla="*/ 658 h 690"/>
                <a:gd name="T30" fmla="*/ 250 w 662"/>
                <a:gd name="T31" fmla="*/ 680 h 690"/>
                <a:gd name="T32" fmla="*/ 314 w 662"/>
                <a:gd name="T33" fmla="*/ 690 h 690"/>
                <a:gd name="T34" fmla="*/ 348 w 662"/>
                <a:gd name="T35" fmla="*/ 690 h 690"/>
                <a:gd name="T36" fmla="*/ 414 w 662"/>
                <a:gd name="T37" fmla="*/ 678 h 690"/>
                <a:gd name="T38" fmla="*/ 476 w 662"/>
                <a:gd name="T39" fmla="*/ 654 h 690"/>
                <a:gd name="T40" fmla="*/ 530 w 662"/>
                <a:gd name="T41" fmla="*/ 618 h 690"/>
                <a:gd name="T42" fmla="*/ 578 w 662"/>
                <a:gd name="T43" fmla="*/ 574 h 690"/>
                <a:gd name="T44" fmla="*/ 616 w 662"/>
                <a:gd name="T45" fmla="*/ 520 h 690"/>
                <a:gd name="T46" fmla="*/ 644 w 662"/>
                <a:gd name="T47" fmla="*/ 460 h 690"/>
                <a:gd name="T48" fmla="*/ 660 w 662"/>
                <a:gd name="T49" fmla="*/ 394 h 690"/>
                <a:gd name="T50" fmla="*/ 662 w 662"/>
                <a:gd name="T51" fmla="*/ 324 h 690"/>
                <a:gd name="T52" fmla="*/ 660 w 662"/>
                <a:gd name="T53" fmla="*/ 288 h 690"/>
                <a:gd name="T54" fmla="*/ 644 w 662"/>
                <a:gd name="T55" fmla="*/ 222 h 690"/>
                <a:gd name="T56" fmla="*/ 614 w 662"/>
                <a:gd name="T57" fmla="*/ 162 h 690"/>
                <a:gd name="T58" fmla="*/ 576 w 662"/>
                <a:gd name="T59" fmla="*/ 110 h 690"/>
                <a:gd name="T60" fmla="*/ 530 w 662"/>
                <a:gd name="T61" fmla="*/ 66 h 690"/>
                <a:gd name="T62" fmla="*/ 474 w 662"/>
                <a:gd name="T63" fmla="*/ 32 h 690"/>
                <a:gd name="T64" fmla="*/ 414 w 662"/>
                <a:gd name="T65" fmla="*/ 10 h 690"/>
                <a:gd name="T66" fmla="*/ 348 w 662"/>
                <a:gd name="T67" fmla="*/ 0 h 690"/>
                <a:gd name="T68" fmla="*/ 314 w 662"/>
                <a:gd name="T69" fmla="*/ 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62" h="690">
                  <a:moveTo>
                    <a:pt x="314" y="0"/>
                  </a:moveTo>
                  <a:lnTo>
                    <a:pt x="314" y="0"/>
                  </a:lnTo>
                  <a:lnTo>
                    <a:pt x="282" y="4"/>
                  </a:lnTo>
                  <a:lnTo>
                    <a:pt x="248" y="12"/>
                  </a:lnTo>
                  <a:lnTo>
                    <a:pt x="218" y="22"/>
                  </a:lnTo>
                  <a:lnTo>
                    <a:pt x="188" y="36"/>
                  </a:lnTo>
                  <a:lnTo>
                    <a:pt x="160" y="52"/>
                  </a:lnTo>
                  <a:lnTo>
                    <a:pt x="132" y="72"/>
                  </a:lnTo>
                  <a:lnTo>
                    <a:pt x="108" y="92"/>
                  </a:lnTo>
                  <a:lnTo>
                    <a:pt x="86" y="116"/>
                  </a:lnTo>
                  <a:lnTo>
                    <a:pt x="66" y="142"/>
                  </a:lnTo>
                  <a:lnTo>
                    <a:pt x="48" y="170"/>
                  </a:lnTo>
                  <a:lnTo>
                    <a:pt x="32" y="200"/>
                  </a:lnTo>
                  <a:lnTo>
                    <a:pt x="20" y="230"/>
                  </a:lnTo>
                  <a:lnTo>
                    <a:pt x="10" y="264"/>
                  </a:lnTo>
                  <a:lnTo>
                    <a:pt x="4" y="296"/>
                  </a:lnTo>
                  <a:lnTo>
                    <a:pt x="0" y="332"/>
                  </a:lnTo>
                  <a:lnTo>
                    <a:pt x="0" y="366"/>
                  </a:lnTo>
                  <a:lnTo>
                    <a:pt x="0" y="366"/>
                  </a:lnTo>
                  <a:lnTo>
                    <a:pt x="4" y="402"/>
                  </a:lnTo>
                  <a:lnTo>
                    <a:pt x="10" y="436"/>
                  </a:lnTo>
                  <a:lnTo>
                    <a:pt x="20" y="468"/>
                  </a:lnTo>
                  <a:lnTo>
                    <a:pt x="32" y="498"/>
                  </a:lnTo>
                  <a:lnTo>
                    <a:pt x="48" y="528"/>
                  </a:lnTo>
                  <a:lnTo>
                    <a:pt x="66" y="556"/>
                  </a:lnTo>
                  <a:lnTo>
                    <a:pt x="86" y="580"/>
                  </a:lnTo>
                  <a:lnTo>
                    <a:pt x="110" y="604"/>
                  </a:lnTo>
                  <a:lnTo>
                    <a:pt x="134" y="624"/>
                  </a:lnTo>
                  <a:lnTo>
                    <a:pt x="160" y="642"/>
                  </a:lnTo>
                  <a:lnTo>
                    <a:pt x="188" y="658"/>
                  </a:lnTo>
                  <a:lnTo>
                    <a:pt x="218" y="670"/>
                  </a:lnTo>
                  <a:lnTo>
                    <a:pt x="250" y="680"/>
                  </a:lnTo>
                  <a:lnTo>
                    <a:pt x="282" y="688"/>
                  </a:lnTo>
                  <a:lnTo>
                    <a:pt x="314" y="690"/>
                  </a:lnTo>
                  <a:lnTo>
                    <a:pt x="348" y="690"/>
                  </a:lnTo>
                  <a:lnTo>
                    <a:pt x="348" y="690"/>
                  </a:lnTo>
                  <a:lnTo>
                    <a:pt x="382" y="686"/>
                  </a:lnTo>
                  <a:lnTo>
                    <a:pt x="414" y="678"/>
                  </a:lnTo>
                  <a:lnTo>
                    <a:pt x="446" y="668"/>
                  </a:lnTo>
                  <a:lnTo>
                    <a:pt x="476" y="654"/>
                  </a:lnTo>
                  <a:lnTo>
                    <a:pt x="504" y="638"/>
                  </a:lnTo>
                  <a:lnTo>
                    <a:pt x="530" y="618"/>
                  </a:lnTo>
                  <a:lnTo>
                    <a:pt x="556" y="598"/>
                  </a:lnTo>
                  <a:lnTo>
                    <a:pt x="578" y="574"/>
                  </a:lnTo>
                  <a:lnTo>
                    <a:pt x="598" y="548"/>
                  </a:lnTo>
                  <a:lnTo>
                    <a:pt x="616" y="520"/>
                  </a:lnTo>
                  <a:lnTo>
                    <a:pt x="630" y="490"/>
                  </a:lnTo>
                  <a:lnTo>
                    <a:pt x="644" y="460"/>
                  </a:lnTo>
                  <a:lnTo>
                    <a:pt x="654" y="426"/>
                  </a:lnTo>
                  <a:lnTo>
                    <a:pt x="660" y="394"/>
                  </a:lnTo>
                  <a:lnTo>
                    <a:pt x="662" y="358"/>
                  </a:lnTo>
                  <a:lnTo>
                    <a:pt x="662" y="324"/>
                  </a:lnTo>
                  <a:lnTo>
                    <a:pt x="662" y="324"/>
                  </a:lnTo>
                  <a:lnTo>
                    <a:pt x="660" y="288"/>
                  </a:lnTo>
                  <a:lnTo>
                    <a:pt x="652" y="254"/>
                  </a:lnTo>
                  <a:lnTo>
                    <a:pt x="644" y="222"/>
                  </a:lnTo>
                  <a:lnTo>
                    <a:pt x="630" y="192"/>
                  </a:lnTo>
                  <a:lnTo>
                    <a:pt x="614" y="162"/>
                  </a:lnTo>
                  <a:lnTo>
                    <a:pt x="596" y="134"/>
                  </a:lnTo>
                  <a:lnTo>
                    <a:pt x="576" y="110"/>
                  </a:lnTo>
                  <a:lnTo>
                    <a:pt x="554" y="86"/>
                  </a:lnTo>
                  <a:lnTo>
                    <a:pt x="530" y="66"/>
                  </a:lnTo>
                  <a:lnTo>
                    <a:pt x="502" y="48"/>
                  </a:lnTo>
                  <a:lnTo>
                    <a:pt x="474" y="32"/>
                  </a:lnTo>
                  <a:lnTo>
                    <a:pt x="444" y="20"/>
                  </a:lnTo>
                  <a:lnTo>
                    <a:pt x="414" y="10"/>
                  </a:lnTo>
                  <a:lnTo>
                    <a:pt x="382" y="4"/>
                  </a:lnTo>
                  <a:lnTo>
                    <a:pt x="348" y="0"/>
                  </a:lnTo>
                  <a:lnTo>
                    <a:pt x="314" y="0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FFE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7" name="Freeform 168"/>
            <p:cNvSpPr>
              <a:spLocks/>
            </p:cNvSpPr>
            <p:nvPr/>
          </p:nvSpPr>
          <p:spPr bwMode="auto">
            <a:xfrm flipH="1">
              <a:off x="787764" y="3909720"/>
              <a:ext cx="971801" cy="1246196"/>
            </a:xfrm>
            <a:custGeom>
              <a:avLst/>
              <a:gdLst>
                <a:gd name="T0" fmla="*/ 300 w 640"/>
                <a:gd name="T1" fmla="*/ 2 h 672"/>
                <a:gd name="T2" fmla="*/ 236 w 640"/>
                <a:gd name="T3" fmla="*/ 14 h 672"/>
                <a:gd name="T4" fmla="*/ 178 w 640"/>
                <a:gd name="T5" fmla="*/ 36 h 672"/>
                <a:gd name="T6" fmla="*/ 126 w 640"/>
                <a:gd name="T7" fmla="*/ 72 h 672"/>
                <a:gd name="T8" fmla="*/ 80 w 640"/>
                <a:gd name="T9" fmla="*/ 116 h 672"/>
                <a:gd name="T10" fmla="*/ 44 w 640"/>
                <a:gd name="T11" fmla="*/ 168 h 672"/>
                <a:gd name="T12" fmla="*/ 18 w 640"/>
                <a:gd name="T13" fmla="*/ 228 h 672"/>
                <a:gd name="T14" fmla="*/ 2 w 640"/>
                <a:gd name="T15" fmla="*/ 292 h 672"/>
                <a:gd name="T16" fmla="*/ 0 w 640"/>
                <a:gd name="T17" fmla="*/ 360 h 672"/>
                <a:gd name="T18" fmla="*/ 2 w 640"/>
                <a:gd name="T19" fmla="*/ 394 h 672"/>
                <a:gd name="T20" fmla="*/ 20 w 640"/>
                <a:gd name="T21" fmla="*/ 458 h 672"/>
                <a:gd name="T22" fmla="*/ 46 w 640"/>
                <a:gd name="T23" fmla="*/ 516 h 672"/>
                <a:gd name="T24" fmla="*/ 84 w 640"/>
                <a:gd name="T25" fmla="*/ 566 h 672"/>
                <a:gd name="T26" fmla="*/ 130 w 640"/>
                <a:gd name="T27" fmla="*/ 608 h 672"/>
                <a:gd name="T28" fmla="*/ 184 w 640"/>
                <a:gd name="T29" fmla="*/ 642 h 672"/>
                <a:gd name="T30" fmla="*/ 242 w 640"/>
                <a:gd name="T31" fmla="*/ 662 h 672"/>
                <a:gd name="T32" fmla="*/ 304 w 640"/>
                <a:gd name="T33" fmla="*/ 672 h 672"/>
                <a:gd name="T34" fmla="*/ 338 w 640"/>
                <a:gd name="T35" fmla="*/ 670 h 672"/>
                <a:gd name="T36" fmla="*/ 402 w 640"/>
                <a:gd name="T37" fmla="*/ 660 h 672"/>
                <a:gd name="T38" fmla="*/ 460 w 640"/>
                <a:gd name="T39" fmla="*/ 636 h 672"/>
                <a:gd name="T40" fmla="*/ 512 w 640"/>
                <a:gd name="T41" fmla="*/ 600 h 672"/>
                <a:gd name="T42" fmla="*/ 558 w 640"/>
                <a:gd name="T43" fmla="*/ 556 h 672"/>
                <a:gd name="T44" fmla="*/ 594 w 640"/>
                <a:gd name="T45" fmla="*/ 504 h 672"/>
                <a:gd name="T46" fmla="*/ 620 w 640"/>
                <a:gd name="T47" fmla="*/ 444 h 672"/>
                <a:gd name="T48" fmla="*/ 636 w 640"/>
                <a:gd name="T49" fmla="*/ 380 h 672"/>
                <a:gd name="T50" fmla="*/ 638 w 640"/>
                <a:gd name="T51" fmla="*/ 312 h 672"/>
                <a:gd name="T52" fmla="*/ 636 w 640"/>
                <a:gd name="T53" fmla="*/ 278 h 672"/>
                <a:gd name="T54" fmla="*/ 620 w 640"/>
                <a:gd name="T55" fmla="*/ 214 h 672"/>
                <a:gd name="T56" fmla="*/ 592 w 640"/>
                <a:gd name="T57" fmla="*/ 156 h 672"/>
                <a:gd name="T58" fmla="*/ 554 w 640"/>
                <a:gd name="T59" fmla="*/ 106 h 672"/>
                <a:gd name="T60" fmla="*/ 508 w 640"/>
                <a:gd name="T61" fmla="*/ 64 h 672"/>
                <a:gd name="T62" fmla="*/ 456 w 640"/>
                <a:gd name="T63" fmla="*/ 30 h 672"/>
                <a:gd name="T64" fmla="*/ 396 w 640"/>
                <a:gd name="T65" fmla="*/ 10 h 672"/>
                <a:gd name="T66" fmla="*/ 334 w 640"/>
                <a:gd name="T67" fmla="*/ 0 h 672"/>
                <a:gd name="T68" fmla="*/ 300 w 640"/>
                <a:gd name="T69" fmla="*/ 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0" h="672">
                  <a:moveTo>
                    <a:pt x="300" y="2"/>
                  </a:moveTo>
                  <a:lnTo>
                    <a:pt x="300" y="2"/>
                  </a:lnTo>
                  <a:lnTo>
                    <a:pt x="268" y="6"/>
                  </a:lnTo>
                  <a:lnTo>
                    <a:pt x="236" y="14"/>
                  </a:lnTo>
                  <a:lnTo>
                    <a:pt x="206" y="24"/>
                  </a:lnTo>
                  <a:lnTo>
                    <a:pt x="178" y="36"/>
                  </a:lnTo>
                  <a:lnTo>
                    <a:pt x="150" y="54"/>
                  </a:lnTo>
                  <a:lnTo>
                    <a:pt x="126" y="72"/>
                  </a:lnTo>
                  <a:lnTo>
                    <a:pt x="102" y="92"/>
                  </a:lnTo>
                  <a:lnTo>
                    <a:pt x="80" y="116"/>
                  </a:lnTo>
                  <a:lnTo>
                    <a:pt x="60" y="142"/>
                  </a:lnTo>
                  <a:lnTo>
                    <a:pt x="44" y="168"/>
                  </a:lnTo>
                  <a:lnTo>
                    <a:pt x="30" y="198"/>
                  </a:lnTo>
                  <a:lnTo>
                    <a:pt x="18" y="228"/>
                  </a:lnTo>
                  <a:lnTo>
                    <a:pt x="8" y="260"/>
                  </a:lnTo>
                  <a:lnTo>
                    <a:pt x="2" y="292"/>
                  </a:lnTo>
                  <a:lnTo>
                    <a:pt x="0" y="326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2" y="394"/>
                  </a:lnTo>
                  <a:lnTo>
                    <a:pt x="10" y="426"/>
                  </a:lnTo>
                  <a:lnTo>
                    <a:pt x="20" y="458"/>
                  </a:lnTo>
                  <a:lnTo>
                    <a:pt x="32" y="488"/>
                  </a:lnTo>
                  <a:lnTo>
                    <a:pt x="46" y="516"/>
                  </a:lnTo>
                  <a:lnTo>
                    <a:pt x="64" y="542"/>
                  </a:lnTo>
                  <a:lnTo>
                    <a:pt x="84" y="566"/>
                  </a:lnTo>
                  <a:lnTo>
                    <a:pt x="106" y="588"/>
                  </a:lnTo>
                  <a:lnTo>
                    <a:pt x="130" y="608"/>
                  </a:lnTo>
                  <a:lnTo>
                    <a:pt x="156" y="626"/>
                  </a:lnTo>
                  <a:lnTo>
                    <a:pt x="184" y="642"/>
                  </a:lnTo>
                  <a:lnTo>
                    <a:pt x="212" y="654"/>
                  </a:lnTo>
                  <a:lnTo>
                    <a:pt x="242" y="662"/>
                  </a:lnTo>
                  <a:lnTo>
                    <a:pt x="272" y="668"/>
                  </a:lnTo>
                  <a:lnTo>
                    <a:pt x="304" y="672"/>
                  </a:lnTo>
                  <a:lnTo>
                    <a:pt x="338" y="670"/>
                  </a:lnTo>
                  <a:lnTo>
                    <a:pt x="338" y="670"/>
                  </a:lnTo>
                  <a:lnTo>
                    <a:pt x="370" y="666"/>
                  </a:lnTo>
                  <a:lnTo>
                    <a:pt x="402" y="660"/>
                  </a:lnTo>
                  <a:lnTo>
                    <a:pt x="432" y="648"/>
                  </a:lnTo>
                  <a:lnTo>
                    <a:pt x="460" y="636"/>
                  </a:lnTo>
                  <a:lnTo>
                    <a:pt x="488" y="620"/>
                  </a:lnTo>
                  <a:lnTo>
                    <a:pt x="512" y="600"/>
                  </a:lnTo>
                  <a:lnTo>
                    <a:pt x="536" y="580"/>
                  </a:lnTo>
                  <a:lnTo>
                    <a:pt x="558" y="556"/>
                  </a:lnTo>
                  <a:lnTo>
                    <a:pt x="578" y="530"/>
                  </a:lnTo>
                  <a:lnTo>
                    <a:pt x="594" y="504"/>
                  </a:lnTo>
                  <a:lnTo>
                    <a:pt x="608" y="474"/>
                  </a:lnTo>
                  <a:lnTo>
                    <a:pt x="620" y="444"/>
                  </a:lnTo>
                  <a:lnTo>
                    <a:pt x="630" y="414"/>
                  </a:lnTo>
                  <a:lnTo>
                    <a:pt x="636" y="380"/>
                  </a:lnTo>
                  <a:lnTo>
                    <a:pt x="640" y="348"/>
                  </a:lnTo>
                  <a:lnTo>
                    <a:pt x="638" y="312"/>
                  </a:lnTo>
                  <a:lnTo>
                    <a:pt x="638" y="312"/>
                  </a:lnTo>
                  <a:lnTo>
                    <a:pt x="636" y="278"/>
                  </a:lnTo>
                  <a:lnTo>
                    <a:pt x="628" y="246"/>
                  </a:lnTo>
                  <a:lnTo>
                    <a:pt x="620" y="214"/>
                  </a:lnTo>
                  <a:lnTo>
                    <a:pt x="606" y="184"/>
                  </a:lnTo>
                  <a:lnTo>
                    <a:pt x="592" y="156"/>
                  </a:lnTo>
                  <a:lnTo>
                    <a:pt x="574" y="130"/>
                  </a:lnTo>
                  <a:lnTo>
                    <a:pt x="554" y="106"/>
                  </a:lnTo>
                  <a:lnTo>
                    <a:pt x="532" y="84"/>
                  </a:lnTo>
                  <a:lnTo>
                    <a:pt x="508" y="64"/>
                  </a:lnTo>
                  <a:lnTo>
                    <a:pt x="482" y="46"/>
                  </a:lnTo>
                  <a:lnTo>
                    <a:pt x="456" y="30"/>
                  </a:lnTo>
                  <a:lnTo>
                    <a:pt x="426" y="18"/>
                  </a:lnTo>
                  <a:lnTo>
                    <a:pt x="396" y="10"/>
                  </a:lnTo>
                  <a:lnTo>
                    <a:pt x="366" y="4"/>
                  </a:lnTo>
                  <a:lnTo>
                    <a:pt x="334" y="0"/>
                  </a:lnTo>
                  <a:lnTo>
                    <a:pt x="300" y="2"/>
                  </a:lnTo>
                  <a:lnTo>
                    <a:pt x="300" y="2"/>
                  </a:ln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8" name="Freeform 169"/>
            <p:cNvSpPr>
              <a:spLocks/>
            </p:cNvSpPr>
            <p:nvPr/>
          </p:nvSpPr>
          <p:spPr bwMode="auto">
            <a:xfrm flipH="1">
              <a:off x="805540" y="3920490"/>
              <a:ext cx="938618" cy="1206195"/>
            </a:xfrm>
            <a:custGeom>
              <a:avLst/>
              <a:gdLst>
                <a:gd name="T0" fmla="*/ 288 w 618"/>
                <a:gd name="T1" fmla="*/ 0 h 650"/>
                <a:gd name="T2" fmla="*/ 228 w 618"/>
                <a:gd name="T3" fmla="*/ 12 h 650"/>
                <a:gd name="T4" fmla="*/ 170 w 618"/>
                <a:gd name="T5" fmla="*/ 36 h 650"/>
                <a:gd name="T6" fmla="*/ 120 w 618"/>
                <a:gd name="T7" fmla="*/ 70 h 650"/>
                <a:gd name="T8" fmla="*/ 76 w 618"/>
                <a:gd name="T9" fmla="*/ 114 h 650"/>
                <a:gd name="T10" fmla="*/ 42 w 618"/>
                <a:gd name="T11" fmla="*/ 164 h 650"/>
                <a:gd name="T12" fmla="*/ 16 w 618"/>
                <a:gd name="T13" fmla="*/ 222 h 650"/>
                <a:gd name="T14" fmla="*/ 2 w 618"/>
                <a:gd name="T15" fmla="*/ 284 h 650"/>
                <a:gd name="T16" fmla="*/ 0 w 618"/>
                <a:gd name="T17" fmla="*/ 350 h 650"/>
                <a:gd name="T18" fmla="*/ 4 w 618"/>
                <a:gd name="T19" fmla="*/ 384 h 650"/>
                <a:gd name="T20" fmla="*/ 20 w 618"/>
                <a:gd name="T21" fmla="*/ 446 h 650"/>
                <a:gd name="T22" fmla="*/ 48 w 618"/>
                <a:gd name="T23" fmla="*/ 502 h 650"/>
                <a:gd name="T24" fmla="*/ 84 w 618"/>
                <a:gd name="T25" fmla="*/ 550 h 650"/>
                <a:gd name="T26" fmla="*/ 128 w 618"/>
                <a:gd name="T27" fmla="*/ 592 h 650"/>
                <a:gd name="T28" fmla="*/ 180 w 618"/>
                <a:gd name="T29" fmla="*/ 622 h 650"/>
                <a:gd name="T30" fmla="*/ 236 w 618"/>
                <a:gd name="T31" fmla="*/ 642 h 650"/>
                <a:gd name="T32" fmla="*/ 296 w 618"/>
                <a:gd name="T33" fmla="*/ 650 h 650"/>
                <a:gd name="T34" fmla="*/ 328 w 618"/>
                <a:gd name="T35" fmla="*/ 650 h 650"/>
                <a:gd name="T36" fmla="*/ 390 w 618"/>
                <a:gd name="T37" fmla="*/ 638 h 650"/>
                <a:gd name="T38" fmla="*/ 446 w 618"/>
                <a:gd name="T39" fmla="*/ 614 h 650"/>
                <a:gd name="T40" fmla="*/ 498 w 618"/>
                <a:gd name="T41" fmla="*/ 580 h 650"/>
                <a:gd name="T42" fmla="*/ 540 w 618"/>
                <a:gd name="T43" fmla="*/ 536 h 650"/>
                <a:gd name="T44" fmla="*/ 576 w 618"/>
                <a:gd name="T45" fmla="*/ 486 h 650"/>
                <a:gd name="T46" fmla="*/ 600 w 618"/>
                <a:gd name="T47" fmla="*/ 428 h 650"/>
                <a:gd name="T48" fmla="*/ 614 w 618"/>
                <a:gd name="T49" fmla="*/ 366 h 650"/>
                <a:gd name="T50" fmla="*/ 616 w 618"/>
                <a:gd name="T51" fmla="*/ 300 h 650"/>
                <a:gd name="T52" fmla="*/ 614 w 618"/>
                <a:gd name="T53" fmla="*/ 266 h 650"/>
                <a:gd name="T54" fmla="*/ 598 w 618"/>
                <a:gd name="T55" fmla="*/ 204 h 650"/>
                <a:gd name="T56" fmla="*/ 570 w 618"/>
                <a:gd name="T57" fmla="*/ 148 h 650"/>
                <a:gd name="T58" fmla="*/ 534 w 618"/>
                <a:gd name="T59" fmla="*/ 100 h 650"/>
                <a:gd name="T60" fmla="*/ 490 w 618"/>
                <a:gd name="T61" fmla="*/ 60 h 650"/>
                <a:gd name="T62" fmla="*/ 438 w 618"/>
                <a:gd name="T63" fmla="*/ 28 h 650"/>
                <a:gd name="T64" fmla="*/ 382 w 618"/>
                <a:gd name="T65" fmla="*/ 8 h 650"/>
                <a:gd name="T66" fmla="*/ 320 w 618"/>
                <a:gd name="T67" fmla="*/ 0 h 650"/>
                <a:gd name="T68" fmla="*/ 288 w 618"/>
                <a:gd name="T69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18" h="650">
                  <a:moveTo>
                    <a:pt x="288" y="0"/>
                  </a:moveTo>
                  <a:lnTo>
                    <a:pt x="288" y="0"/>
                  </a:lnTo>
                  <a:lnTo>
                    <a:pt x="258" y="6"/>
                  </a:lnTo>
                  <a:lnTo>
                    <a:pt x="228" y="12"/>
                  </a:lnTo>
                  <a:lnTo>
                    <a:pt x="198" y="22"/>
                  </a:lnTo>
                  <a:lnTo>
                    <a:pt x="170" y="36"/>
                  </a:lnTo>
                  <a:lnTo>
                    <a:pt x="144" y="52"/>
                  </a:lnTo>
                  <a:lnTo>
                    <a:pt x="120" y="70"/>
                  </a:lnTo>
                  <a:lnTo>
                    <a:pt x="98" y="92"/>
                  </a:lnTo>
                  <a:lnTo>
                    <a:pt x="76" y="114"/>
                  </a:lnTo>
                  <a:lnTo>
                    <a:pt x="58" y="138"/>
                  </a:lnTo>
                  <a:lnTo>
                    <a:pt x="42" y="164"/>
                  </a:lnTo>
                  <a:lnTo>
                    <a:pt x="28" y="192"/>
                  </a:lnTo>
                  <a:lnTo>
                    <a:pt x="16" y="222"/>
                  </a:lnTo>
                  <a:lnTo>
                    <a:pt x="8" y="252"/>
                  </a:lnTo>
                  <a:lnTo>
                    <a:pt x="2" y="284"/>
                  </a:lnTo>
                  <a:lnTo>
                    <a:pt x="0" y="318"/>
                  </a:lnTo>
                  <a:lnTo>
                    <a:pt x="0" y="350"/>
                  </a:lnTo>
                  <a:lnTo>
                    <a:pt x="0" y="350"/>
                  </a:lnTo>
                  <a:lnTo>
                    <a:pt x="4" y="384"/>
                  </a:lnTo>
                  <a:lnTo>
                    <a:pt x="10" y="416"/>
                  </a:lnTo>
                  <a:lnTo>
                    <a:pt x="20" y="446"/>
                  </a:lnTo>
                  <a:lnTo>
                    <a:pt x="32" y="474"/>
                  </a:lnTo>
                  <a:lnTo>
                    <a:pt x="48" y="502"/>
                  </a:lnTo>
                  <a:lnTo>
                    <a:pt x="64" y="528"/>
                  </a:lnTo>
                  <a:lnTo>
                    <a:pt x="84" y="550"/>
                  </a:lnTo>
                  <a:lnTo>
                    <a:pt x="104" y="572"/>
                  </a:lnTo>
                  <a:lnTo>
                    <a:pt x="128" y="592"/>
                  </a:lnTo>
                  <a:lnTo>
                    <a:pt x="152" y="608"/>
                  </a:lnTo>
                  <a:lnTo>
                    <a:pt x="180" y="622"/>
                  </a:lnTo>
                  <a:lnTo>
                    <a:pt x="208" y="634"/>
                  </a:lnTo>
                  <a:lnTo>
                    <a:pt x="236" y="642"/>
                  </a:lnTo>
                  <a:lnTo>
                    <a:pt x="266" y="648"/>
                  </a:lnTo>
                  <a:lnTo>
                    <a:pt x="296" y="650"/>
                  </a:lnTo>
                  <a:lnTo>
                    <a:pt x="328" y="650"/>
                  </a:lnTo>
                  <a:lnTo>
                    <a:pt x="328" y="650"/>
                  </a:lnTo>
                  <a:lnTo>
                    <a:pt x="360" y="646"/>
                  </a:lnTo>
                  <a:lnTo>
                    <a:pt x="390" y="638"/>
                  </a:lnTo>
                  <a:lnTo>
                    <a:pt x="420" y="628"/>
                  </a:lnTo>
                  <a:lnTo>
                    <a:pt x="446" y="614"/>
                  </a:lnTo>
                  <a:lnTo>
                    <a:pt x="472" y="598"/>
                  </a:lnTo>
                  <a:lnTo>
                    <a:pt x="498" y="580"/>
                  </a:lnTo>
                  <a:lnTo>
                    <a:pt x="520" y="560"/>
                  </a:lnTo>
                  <a:lnTo>
                    <a:pt x="540" y="536"/>
                  </a:lnTo>
                  <a:lnTo>
                    <a:pt x="558" y="512"/>
                  </a:lnTo>
                  <a:lnTo>
                    <a:pt x="576" y="486"/>
                  </a:lnTo>
                  <a:lnTo>
                    <a:pt x="590" y="458"/>
                  </a:lnTo>
                  <a:lnTo>
                    <a:pt x="600" y="428"/>
                  </a:lnTo>
                  <a:lnTo>
                    <a:pt x="608" y="398"/>
                  </a:lnTo>
                  <a:lnTo>
                    <a:pt x="614" y="366"/>
                  </a:lnTo>
                  <a:lnTo>
                    <a:pt x="618" y="334"/>
                  </a:lnTo>
                  <a:lnTo>
                    <a:pt x="616" y="300"/>
                  </a:lnTo>
                  <a:lnTo>
                    <a:pt x="616" y="300"/>
                  </a:lnTo>
                  <a:lnTo>
                    <a:pt x="614" y="266"/>
                  </a:lnTo>
                  <a:lnTo>
                    <a:pt x="606" y="236"/>
                  </a:lnTo>
                  <a:lnTo>
                    <a:pt x="598" y="204"/>
                  </a:lnTo>
                  <a:lnTo>
                    <a:pt x="584" y="176"/>
                  </a:lnTo>
                  <a:lnTo>
                    <a:pt x="570" y="148"/>
                  </a:lnTo>
                  <a:lnTo>
                    <a:pt x="552" y="124"/>
                  </a:lnTo>
                  <a:lnTo>
                    <a:pt x="534" y="100"/>
                  </a:lnTo>
                  <a:lnTo>
                    <a:pt x="512" y="78"/>
                  </a:lnTo>
                  <a:lnTo>
                    <a:pt x="490" y="60"/>
                  </a:lnTo>
                  <a:lnTo>
                    <a:pt x="464" y="42"/>
                  </a:lnTo>
                  <a:lnTo>
                    <a:pt x="438" y="28"/>
                  </a:lnTo>
                  <a:lnTo>
                    <a:pt x="410" y="16"/>
                  </a:lnTo>
                  <a:lnTo>
                    <a:pt x="382" y="8"/>
                  </a:lnTo>
                  <a:lnTo>
                    <a:pt x="352" y="2"/>
                  </a:lnTo>
                  <a:lnTo>
                    <a:pt x="320" y="0"/>
                  </a:lnTo>
                  <a:lnTo>
                    <a:pt x="288" y="0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FF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9" name="Freeform 170"/>
            <p:cNvSpPr>
              <a:spLocks/>
            </p:cNvSpPr>
            <p:nvPr/>
          </p:nvSpPr>
          <p:spPr bwMode="auto">
            <a:xfrm flipH="1">
              <a:off x="824502" y="3931259"/>
              <a:ext cx="904250" cy="1169269"/>
            </a:xfrm>
            <a:custGeom>
              <a:avLst/>
              <a:gdLst>
                <a:gd name="T0" fmla="*/ 276 w 596"/>
                <a:gd name="T1" fmla="*/ 0 h 630"/>
                <a:gd name="T2" fmla="*/ 218 w 596"/>
                <a:gd name="T3" fmla="*/ 12 h 630"/>
                <a:gd name="T4" fmla="*/ 162 w 596"/>
                <a:gd name="T5" fmla="*/ 36 h 630"/>
                <a:gd name="T6" fmla="*/ 114 w 596"/>
                <a:gd name="T7" fmla="*/ 70 h 630"/>
                <a:gd name="T8" fmla="*/ 74 w 596"/>
                <a:gd name="T9" fmla="*/ 112 h 630"/>
                <a:gd name="T10" fmla="*/ 40 w 596"/>
                <a:gd name="T11" fmla="*/ 162 h 630"/>
                <a:gd name="T12" fmla="*/ 16 w 596"/>
                <a:gd name="T13" fmla="*/ 218 h 630"/>
                <a:gd name="T14" fmla="*/ 4 w 596"/>
                <a:gd name="T15" fmla="*/ 278 h 630"/>
                <a:gd name="T16" fmla="*/ 2 w 596"/>
                <a:gd name="T17" fmla="*/ 342 h 630"/>
                <a:gd name="T18" fmla="*/ 6 w 596"/>
                <a:gd name="T19" fmla="*/ 374 h 630"/>
                <a:gd name="T20" fmla="*/ 22 w 596"/>
                <a:gd name="T21" fmla="*/ 434 h 630"/>
                <a:gd name="T22" fmla="*/ 48 w 596"/>
                <a:gd name="T23" fmla="*/ 488 h 630"/>
                <a:gd name="T24" fmla="*/ 82 w 596"/>
                <a:gd name="T25" fmla="*/ 534 h 630"/>
                <a:gd name="T26" fmla="*/ 126 w 596"/>
                <a:gd name="T27" fmla="*/ 574 h 630"/>
                <a:gd name="T28" fmla="*/ 176 w 596"/>
                <a:gd name="T29" fmla="*/ 604 h 630"/>
                <a:gd name="T30" fmla="*/ 230 w 596"/>
                <a:gd name="T31" fmla="*/ 622 h 630"/>
                <a:gd name="T32" fmla="*/ 290 w 596"/>
                <a:gd name="T33" fmla="*/ 630 h 630"/>
                <a:gd name="T34" fmla="*/ 320 w 596"/>
                <a:gd name="T35" fmla="*/ 628 h 630"/>
                <a:gd name="T36" fmla="*/ 378 w 596"/>
                <a:gd name="T37" fmla="*/ 616 h 630"/>
                <a:gd name="T38" fmla="*/ 434 w 596"/>
                <a:gd name="T39" fmla="*/ 592 h 630"/>
                <a:gd name="T40" fmla="*/ 482 w 596"/>
                <a:gd name="T41" fmla="*/ 560 h 630"/>
                <a:gd name="T42" fmla="*/ 522 w 596"/>
                <a:gd name="T43" fmla="*/ 516 h 630"/>
                <a:gd name="T44" fmla="*/ 556 w 596"/>
                <a:gd name="T45" fmla="*/ 468 h 630"/>
                <a:gd name="T46" fmla="*/ 580 w 596"/>
                <a:gd name="T47" fmla="*/ 412 h 630"/>
                <a:gd name="T48" fmla="*/ 594 w 596"/>
                <a:gd name="T49" fmla="*/ 350 h 630"/>
                <a:gd name="T50" fmla="*/ 594 w 596"/>
                <a:gd name="T51" fmla="*/ 288 h 630"/>
                <a:gd name="T52" fmla="*/ 592 w 596"/>
                <a:gd name="T53" fmla="*/ 256 h 630"/>
                <a:gd name="T54" fmla="*/ 576 w 596"/>
                <a:gd name="T55" fmla="*/ 196 h 630"/>
                <a:gd name="T56" fmla="*/ 548 w 596"/>
                <a:gd name="T57" fmla="*/ 140 h 630"/>
                <a:gd name="T58" fmla="*/ 514 w 596"/>
                <a:gd name="T59" fmla="*/ 94 h 630"/>
                <a:gd name="T60" fmla="*/ 470 w 596"/>
                <a:gd name="T61" fmla="*/ 54 h 630"/>
                <a:gd name="T62" fmla="*/ 420 w 596"/>
                <a:gd name="T63" fmla="*/ 26 h 630"/>
                <a:gd name="T64" fmla="*/ 366 w 596"/>
                <a:gd name="T65" fmla="*/ 6 h 630"/>
                <a:gd name="T66" fmla="*/ 306 w 596"/>
                <a:gd name="T67" fmla="*/ 0 h 630"/>
                <a:gd name="T68" fmla="*/ 276 w 596"/>
                <a:gd name="T6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6" h="630">
                  <a:moveTo>
                    <a:pt x="276" y="0"/>
                  </a:moveTo>
                  <a:lnTo>
                    <a:pt x="276" y="0"/>
                  </a:lnTo>
                  <a:lnTo>
                    <a:pt x="246" y="4"/>
                  </a:lnTo>
                  <a:lnTo>
                    <a:pt x="218" y="12"/>
                  </a:lnTo>
                  <a:lnTo>
                    <a:pt x="190" y="22"/>
                  </a:lnTo>
                  <a:lnTo>
                    <a:pt x="162" y="36"/>
                  </a:lnTo>
                  <a:lnTo>
                    <a:pt x="138" y="52"/>
                  </a:lnTo>
                  <a:lnTo>
                    <a:pt x="114" y="70"/>
                  </a:lnTo>
                  <a:lnTo>
                    <a:pt x="92" y="90"/>
                  </a:lnTo>
                  <a:lnTo>
                    <a:pt x="74" y="112"/>
                  </a:lnTo>
                  <a:lnTo>
                    <a:pt x="56" y="136"/>
                  </a:lnTo>
                  <a:lnTo>
                    <a:pt x="40" y="162"/>
                  </a:lnTo>
                  <a:lnTo>
                    <a:pt x="28" y="188"/>
                  </a:lnTo>
                  <a:lnTo>
                    <a:pt x="16" y="218"/>
                  </a:lnTo>
                  <a:lnTo>
                    <a:pt x="8" y="246"/>
                  </a:lnTo>
                  <a:lnTo>
                    <a:pt x="4" y="278"/>
                  </a:lnTo>
                  <a:lnTo>
                    <a:pt x="0" y="310"/>
                  </a:lnTo>
                  <a:lnTo>
                    <a:pt x="2" y="342"/>
                  </a:lnTo>
                  <a:lnTo>
                    <a:pt x="2" y="342"/>
                  </a:lnTo>
                  <a:lnTo>
                    <a:pt x="6" y="374"/>
                  </a:lnTo>
                  <a:lnTo>
                    <a:pt x="12" y="404"/>
                  </a:lnTo>
                  <a:lnTo>
                    <a:pt x="22" y="434"/>
                  </a:lnTo>
                  <a:lnTo>
                    <a:pt x="34" y="462"/>
                  </a:lnTo>
                  <a:lnTo>
                    <a:pt x="48" y="488"/>
                  </a:lnTo>
                  <a:lnTo>
                    <a:pt x="64" y="512"/>
                  </a:lnTo>
                  <a:lnTo>
                    <a:pt x="82" y="534"/>
                  </a:lnTo>
                  <a:lnTo>
                    <a:pt x="104" y="556"/>
                  </a:lnTo>
                  <a:lnTo>
                    <a:pt x="126" y="574"/>
                  </a:lnTo>
                  <a:lnTo>
                    <a:pt x="150" y="590"/>
                  </a:lnTo>
                  <a:lnTo>
                    <a:pt x="176" y="604"/>
                  </a:lnTo>
                  <a:lnTo>
                    <a:pt x="202" y="614"/>
                  </a:lnTo>
                  <a:lnTo>
                    <a:pt x="230" y="622"/>
                  </a:lnTo>
                  <a:lnTo>
                    <a:pt x="260" y="628"/>
                  </a:lnTo>
                  <a:lnTo>
                    <a:pt x="290" y="630"/>
                  </a:lnTo>
                  <a:lnTo>
                    <a:pt x="320" y="628"/>
                  </a:lnTo>
                  <a:lnTo>
                    <a:pt x="320" y="628"/>
                  </a:lnTo>
                  <a:lnTo>
                    <a:pt x="350" y="624"/>
                  </a:lnTo>
                  <a:lnTo>
                    <a:pt x="378" y="616"/>
                  </a:lnTo>
                  <a:lnTo>
                    <a:pt x="406" y="606"/>
                  </a:lnTo>
                  <a:lnTo>
                    <a:pt x="434" y="592"/>
                  </a:lnTo>
                  <a:lnTo>
                    <a:pt x="458" y="578"/>
                  </a:lnTo>
                  <a:lnTo>
                    <a:pt x="482" y="560"/>
                  </a:lnTo>
                  <a:lnTo>
                    <a:pt x="504" y="540"/>
                  </a:lnTo>
                  <a:lnTo>
                    <a:pt x="522" y="516"/>
                  </a:lnTo>
                  <a:lnTo>
                    <a:pt x="540" y="492"/>
                  </a:lnTo>
                  <a:lnTo>
                    <a:pt x="556" y="468"/>
                  </a:lnTo>
                  <a:lnTo>
                    <a:pt x="570" y="440"/>
                  </a:lnTo>
                  <a:lnTo>
                    <a:pt x="580" y="412"/>
                  </a:lnTo>
                  <a:lnTo>
                    <a:pt x="588" y="382"/>
                  </a:lnTo>
                  <a:lnTo>
                    <a:pt x="594" y="350"/>
                  </a:lnTo>
                  <a:lnTo>
                    <a:pt x="596" y="320"/>
                  </a:lnTo>
                  <a:lnTo>
                    <a:pt x="594" y="288"/>
                  </a:lnTo>
                  <a:lnTo>
                    <a:pt x="594" y="288"/>
                  </a:lnTo>
                  <a:lnTo>
                    <a:pt x="592" y="256"/>
                  </a:lnTo>
                  <a:lnTo>
                    <a:pt x="584" y="224"/>
                  </a:lnTo>
                  <a:lnTo>
                    <a:pt x="576" y="196"/>
                  </a:lnTo>
                  <a:lnTo>
                    <a:pt x="564" y="168"/>
                  </a:lnTo>
                  <a:lnTo>
                    <a:pt x="548" y="140"/>
                  </a:lnTo>
                  <a:lnTo>
                    <a:pt x="532" y="116"/>
                  </a:lnTo>
                  <a:lnTo>
                    <a:pt x="514" y="94"/>
                  </a:lnTo>
                  <a:lnTo>
                    <a:pt x="492" y="74"/>
                  </a:lnTo>
                  <a:lnTo>
                    <a:pt x="470" y="54"/>
                  </a:lnTo>
                  <a:lnTo>
                    <a:pt x="446" y="38"/>
                  </a:lnTo>
                  <a:lnTo>
                    <a:pt x="420" y="26"/>
                  </a:lnTo>
                  <a:lnTo>
                    <a:pt x="394" y="14"/>
                  </a:lnTo>
                  <a:lnTo>
                    <a:pt x="366" y="6"/>
                  </a:lnTo>
                  <a:lnTo>
                    <a:pt x="336" y="2"/>
                  </a:lnTo>
                  <a:lnTo>
                    <a:pt x="306" y="0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0" name="Freeform 171"/>
            <p:cNvSpPr>
              <a:spLocks/>
            </p:cNvSpPr>
            <p:nvPr/>
          </p:nvSpPr>
          <p:spPr bwMode="auto">
            <a:xfrm flipH="1">
              <a:off x="839910" y="4069727"/>
              <a:ext cx="867511" cy="1130808"/>
            </a:xfrm>
            <a:custGeom>
              <a:avLst/>
              <a:gdLst>
                <a:gd name="T0" fmla="*/ 262 w 572"/>
                <a:gd name="T1" fmla="*/ 2 h 610"/>
                <a:gd name="T2" fmla="*/ 206 w 572"/>
                <a:gd name="T3" fmla="*/ 14 h 610"/>
                <a:gd name="T4" fmla="*/ 154 w 572"/>
                <a:gd name="T5" fmla="*/ 36 h 610"/>
                <a:gd name="T6" fmla="*/ 108 w 572"/>
                <a:gd name="T7" fmla="*/ 70 h 610"/>
                <a:gd name="T8" fmla="*/ 68 w 572"/>
                <a:gd name="T9" fmla="*/ 112 h 610"/>
                <a:gd name="T10" fmla="*/ 36 w 572"/>
                <a:gd name="T11" fmla="*/ 160 h 610"/>
                <a:gd name="T12" fmla="*/ 14 w 572"/>
                <a:gd name="T13" fmla="*/ 214 h 610"/>
                <a:gd name="T14" fmla="*/ 2 w 572"/>
                <a:gd name="T15" fmla="*/ 272 h 610"/>
                <a:gd name="T16" fmla="*/ 0 w 572"/>
                <a:gd name="T17" fmla="*/ 334 h 610"/>
                <a:gd name="T18" fmla="*/ 4 w 572"/>
                <a:gd name="T19" fmla="*/ 366 h 610"/>
                <a:gd name="T20" fmla="*/ 20 w 572"/>
                <a:gd name="T21" fmla="*/ 424 h 610"/>
                <a:gd name="T22" fmla="*/ 46 w 572"/>
                <a:gd name="T23" fmla="*/ 476 h 610"/>
                <a:gd name="T24" fmla="*/ 80 w 572"/>
                <a:gd name="T25" fmla="*/ 520 h 610"/>
                <a:gd name="T26" fmla="*/ 122 w 572"/>
                <a:gd name="T27" fmla="*/ 558 h 610"/>
                <a:gd name="T28" fmla="*/ 170 w 572"/>
                <a:gd name="T29" fmla="*/ 586 h 610"/>
                <a:gd name="T30" fmla="*/ 222 w 572"/>
                <a:gd name="T31" fmla="*/ 604 h 610"/>
                <a:gd name="T32" fmla="*/ 280 w 572"/>
                <a:gd name="T33" fmla="*/ 610 h 610"/>
                <a:gd name="T34" fmla="*/ 308 w 572"/>
                <a:gd name="T35" fmla="*/ 610 h 610"/>
                <a:gd name="T36" fmla="*/ 366 w 572"/>
                <a:gd name="T37" fmla="*/ 598 h 610"/>
                <a:gd name="T38" fmla="*/ 418 w 572"/>
                <a:gd name="T39" fmla="*/ 574 h 610"/>
                <a:gd name="T40" fmla="*/ 464 w 572"/>
                <a:gd name="T41" fmla="*/ 540 h 610"/>
                <a:gd name="T42" fmla="*/ 504 w 572"/>
                <a:gd name="T43" fmla="*/ 500 h 610"/>
                <a:gd name="T44" fmla="*/ 534 w 572"/>
                <a:gd name="T45" fmla="*/ 450 h 610"/>
                <a:gd name="T46" fmla="*/ 558 w 572"/>
                <a:gd name="T47" fmla="*/ 396 h 610"/>
                <a:gd name="T48" fmla="*/ 570 w 572"/>
                <a:gd name="T49" fmla="*/ 338 h 610"/>
                <a:gd name="T50" fmla="*/ 570 w 572"/>
                <a:gd name="T51" fmla="*/ 276 h 610"/>
                <a:gd name="T52" fmla="*/ 566 w 572"/>
                <a:gd name="T53" fmla="*/ 246 h 610"/>
                <a:gd name="T54" fmla="*/ 552 w 572"/>
                <a:gd name="T55" fmla="*/ 188 h 610"/>
                <a:gd name="T56" fmla="*/ 526 w 572"/>
                <a:gd name="T57" fmla="*/ 136 h 610"/>
                <a:gd name="T58" fmla="*/ 490 w 572"/>
                <a:gd name="T59" fmla="*/ 90 h 610"/>
                <a:gd name="T60" fmla="*/ 450 w 572"/>
                <a:gd name="T61" fmla="*/ 52 h 610"/>
                <a:gd name="T62" fmla="*/ 402 w 572"/>
                <a:gd name="T63" fmla="*/ 24 h 610"/>
                <a:gd name="T64" fmla="*/ 348 w 572"/>
                <a:gd name="T65" fmla="*/ 6 h 610"/>
                <a:gd name="T66" fmla="*/ 292 w 572"/>
                <a:gd name="T67" fmla="*/ 0 h 610"/>
                <a:gd name="T68" fmla="*/ 262 w 572"/>
                <a:gd name="T69" fmla="*/ 2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2" h="610">
                  <a:moveTo>
                    <a:pt x="262" y="2"/>
                  </a:moveTo>
                  <a:lnTo>
                    <a:pt x="262" y="2"/>
                  </a:lnTo>
                  <a:lnTo>
                    <a:pt x="234" y="6"/>
                  </a:lnTo>
                  <a:lnTo>
                    <a:pt x="206" y="14"/>
                  </a:lnTo>
                  <a:lnTo>
                    <a:pt x="178" y="24"/>
                  </a:lnTo>
                  <a:lnTo>
                    <a:pt x="154" y="36"/>
                  </a:lnTo>
                  <a:lnTo>
                    <a:pt x="130" y="52"/>
                  </a:lnTo>
                  <a:lnTo>
                    <a:pt x="108" y="70"/>
                  </a:lnTo>
                  <a:lnTo>
                    <a:pt x="86" y="90"/>
                  </a:lnTo>
                  <a:lnTo>
                    <a:pt x="68" y="112"/>
                  </a:lnTo>
                  <a:lnTo>
                    <a:pt x="50" y="134"/>
                  </a:lnTo>
                  <a:lnTo>
                    <a:pt x="36" y="160"/>
                  </a:lnTo>
                  <a:lnTo>
                    <a:pt x="24" y="186"/>
                  </a:lnTo>
                  <a:lnTo>
                    <a:pt x="14" y="214"/>
                  </a:lnTo>
                  <a:lnTo>
                    <a:pt x="6" y="242"/>
                  </a:lnTo>
                  <a:lnTo>
                    <a:pt x="2" y="272"/>
                  </a:lnTo>
                  <a:lnTo>
                    <a:pt x="0" y="304"/>
                  </a:lnTo>
                  <a:lnTo>
                    <a:pt x="0" y="334"/>
                  </a:lnTo>
                  <a:lnTo>
                    <a:pt x="0" y="334"/>
                  </a:lnTo>
                  <a:lnTo>
                    <a:pt x="4" y="366"/>
                  </a:lnTo>
                  <a:lnTo>
                    <a:pt x="10" y="394"/>
                  </a:lnTo>
                  <a:lnTo>
                    <a:pt x="20" y="424"/>
                  </a:lnTo>
                  <a:lnTo>
                    <a:pt x="32" y="450"/>
                  </a:lnTo>
                  <a:lnTo>
                    <a:pt x="46" y="476"/>
                  </a:lnTo>
                  <a:lnTo>
                    <a:pt x="62" y="500"/>
                  </a:lnTo>
                  <a:lnTo>
                    <a:pt x="80" y="520"/>
                  </a:lnTo>
                  <a:lnTo>
                    <a:pt x="100" y="540"/>
                  </a:lnTo>
                  <a:lnTo>
                    <a:pt x="122" y="558"/>
                  </a:lnTo>
                  <a:lnTo>
                    <a:pt x="146" y="574"/>
                  </a:lnTo>
                  <a:lnTo>
                    <a:pt x="170" y="586"/>
                  </a:lnTo>
                  <a:lnTo>
                    <a:pt x="196" y="596"/>
                  </a:lnTo>
                  <a:lnTo>
                    <a:pt x="222" y="604"/>
                  </a:lnTo>
                  <a:lnTo>
                    <a:pt x="250" y="608"/>
                  </a:lnTo>
                  <a:lnTo>
                    <a:pt x="280" y="610"/>
                  </a:lnTo>
                  <a:lnTo>
                    <a:pt x="308" y="610"/>
                  </a:lnTo>
                  <a:lnTo>
                    <a:pt x="308" y="610"/>
                  </a:lnTo>
                  <a:lnTo>
                    <a:pt x="338" y="604"/>
                  </a:lnTo>
                  <a:lnTo>
                    <a:pt x="366" y="598"/>
                  </a:lnTo>
                  <a:lnTo>
                    <a:pt x="392" y="586"/>
                  </a:lnTo>
                  <a:lnTo>
                    <a:pt x="418" y="574"/>
                  </a:lnTo>
                  <a:lnTo>
                    <a:pt x="442" y="558"/>
                  </a:lnTo>
                  <a:lnTo>
                    <a:pt x="464" y="540"/>
                  </a:lnTo>
                  <a:lnTo>
                    <a:pt x="484" y="522"/>
                  </a:lnTo>
                  <a:lnTo>
                    <a:pt x="504" y="500"/>
                  </a:lnTo>
                  <a:lnTo>
                    <a:pt x="520" y="476"/>
                  </a:lnTo>
                  <a:lnTo>
                    <a:pt x="534" y="450"/>
                  </a:lnTo>
                  <a:lnTo>
                    <a:pt x="548" y="424"/>
                  </a:lnTo>
                  <a:lnTo>
                    <a:pt x="558" y="396"/>
                  </a:lnTo>
                  <a:lnTo>
                    <a:pt x="564" y="368"/>
                  </a:lnTo>
                  <a:lnTo>
                    <a:pt x="570" y="338"/>
                  </a:lnTo>
                  <a:lnTo>
                    <a:pt x="572" y="308"/>
                  </a:lnTo>
                  <a:lnTo>
                    <a:pt x="570" y="276"/>
                  </a:lnTo>
                  <a:lnTo>
                    <a:pt x="570" y="276"/>
                  </a:lnTo>
                  <a:lnTo>
                    <a:pt x="566" y="246"/>
                  </a:lnTo>
                  <a:lnTo>
                    <a:pt x="560" y="216"/>
                  </a:lnTo>
                  <a:lnTo>
                    <a:pt x="552" y="188"/>
                  </a:lnTo>
                  <a:lnTo>
                    <a:pt x="540" y="160"/>
                  </a:lnTo>
                  <a:lnTo>
                    <a:pt x="526" y="136"/>
                  </a:lnTo>
                  <a:lnTo>
                    <a:pt x="510" y="112"/>
                  </a:lnTo>
                  <a:lnTo>
                    <a:pt x="490" y="90"/>
                  </a:lnTo>
                  <a:lnTo>
                    <a:pt x="470" y="70"/>
                  </a:lnTo>
                  <a:lnTo>
                    <a:pt x="450" y="52"/>
                  </a:lnTo>
                  <a:lnTo>
                    <a:pt x="426" y="38"/>
                  </a:lnTo>
                  <a:lnTo>
                    <a:pt x="402" y="24"/>
                  </a:lnTo>
                  <a:lnTo>
                    <a:pt x="376" y="14"/>
                  </a:lnTo>
                  <a:lnTo>
                    <a:pt x="348" y="6"/>
                  </a:lnTo>
                  <a:lnTo>
                    <a:pt x="320" y="2"/>
                  </a:lnTo>
                  <a:lnTo>
                    <a:pt x="292" y="0"/>
                  </a:lnTo>
                  <a:lnTo>
                    <a:pt x="262" y="2"/>
                  </a:lnTo>
                  <a:lnTo>
                    <a:pt x="262" y="2"/>
                  </a:lnTo>
                  <a:close/>
                </a:path>
              </a:pathLst>
            </a:custGeom>
            <a:solidFill>
              <a:srgbClr val="FF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1" name="Freeform 172"/>
            <p:cNvSpPr>
              <a:spLocks/>
            </p:cNvSpPr>
            <p:nvPr/>
          </p:nvSpPr>
          <p:spPr bwMode="auto">
            <a:xfrm flipH="1">
              <a:off x="863497" y="3916842"/>
              <a:ext cx="834327" cy="1093884"/>
            </a:xfrm>
            <a:custGeom>
              <a:avLst/>
              <a:gdLst>
                <a:gd name="T0" fmla="*/ 250 w 550"/>
                <a:gd name="T1" fmla="*/ 0 h 590"/>
                <a:gd name="T2" fmla="*/ 196 w 550"/>
                <a:gd name="T3" fmla="*/ 12 h 590"/>
                <a:gd name="T4" fmla="*/ 146 w 550"/>
                <a:gd name="T5" fmla="*/ 36 h 590"/>
                <a:gd name="T6" fmla="*/ 102 w 550"/>
                <a:gd name="T7" fmla="*/ 68 h 590"/>
                <a:gd name="T8" fmla="*/ 64 w 550"/>
                <a:gd name="T9" fmla="*/ 108 h 590"/>
                <a:gd name="T10" fmla="*/ 34 w 550"/>
                <a:gd name="T11" fmla="*/ 156 h 590"/>
                <a:gd name="T12" fmla="*/ 14 w 550"/>
                <a:gd name="T13" fmla="*/ 208 h 590"/>
                <a:gd name="T14" fmla="*/ 2 w 550"/>
                <a:gd name="T15" fmla="*/ 266 h 590"/>
                <a:gd name="T16" fmla="*/ 2 w 550"/>
                <a:gd name="T17" fmla="*/ 326 h 590"/>
                <a:gd name="T18" fmla="*/ 6 w 550"/>
                <a:gd name="T19" fmla="*/ 356 h 590"/>
                <a:gd name="T20" fmla="*/ 20 w 550"/>
                <a:gd name="T21" fmla="*/ 412 h 590"/>
                <a:gd name="T22" fmla="*/ 46 w 550"/>
                <a:gd name="T23" fmla="*/ 462 h 590"/>
                <a:gd name="T24" fmla="*/ 80 w 550"/>
                <a:gd name="T25" fmla="*/ 504 h 590"/>
                <a:gd name="T26" fmla="*/ 120 w 550"/>
                <a:gd name="T27" fmla="*/ 540 h 590"/>
                <a:gd name="T28" fmla="*/ 166 w 550"/>
                <a:gd name="T29" fmla="*/ 568 h 590"/>
                <a:gd name="T30" fmla="*/ 218 w 550"/>
                <a:gd name="T31" fmla="*/ 584 h 590"/>
                <a:gd name="T32" fmla="*/ 272 w 550"/>
                <a:gd name="T33" fmla="*/ 590 h 590"/>
                <a:gd name="T34" fmla="*/ 300 w 550"/>
                <a:gd name="T35" fmla="*/ 588 h 590"/>
                <a:gd name="T36" fmla="*/ 354 w 550"/>
                <a:gd name="T37" fmla="*/ 576 h 590"/>
                <a:gd name="T38" fmla="*/ 404 w 550"/>
                <a:gd name="T39" fmla="*/ 552 h 590"/>
                <a:gd name="T40" fmla="*/ 448 w 550"/>
                <a:gd name="T41" fmla="*/ 520 h 590"/>
                <a:gd name="T42" fmla="*/ 486 w 550"/>
                <a:gd name="T43" fmla="*/ 480 h 590"/>
                <a:gd name="T44" fmla="*/ 516 w 550"/>
                <a:gd name="T45" fmla="*/ 432 h 590"/>
                <a:gd name="T46" fmla="*/ 536 w 550"/>
                <a:gd name="T47" fmla="*/ 380 h 590"/>
                <a:gd name="T48" fmla="*/ 548 w 550"/>
                <a:gd name="T49" fmla="*/ 322 h 590"/>
                <a:gd name="T50" fmla="*/ 548 w 550"/>
                <a:gd name="T51" fmla="*/ 264 h 590"/>
                <a:gd name="T52" fmla="*/ 544 w 550"/>
                <a:gd name="T53" fmla="*/ 234 h 590"/>
                <a:gd name="T54" fmla="*/ 530 w 550"/>
                <a:gd name="T55" fmla="*/ 178 h 590"/>
                <a:gd name="T56" fmla="*/ 504 w 550"/>
                <a:gd name="T57" fmla="*/ 128 h 590"/>
                <a:gd name="T58" fmla="*/ 470 w 550"/>
                <a:gd name="T59" fmla="*/ 84 h 590"/>
                <a:gd name="T60" fmla="*/ 430 w 550"/>
                <a:gd name="T61" fmla="*/ 48 h 590"/>
                <a:gd name="T62" fmla="*/ 384 w 550"/>
                <a:gd name="T63" fmla="*/ 22 h 590"/>
                <a:gd name="T64" fmla="*/ 332 w 550"/>
                <a:gd name="T65" fmla="*/ 4 h 590"/>
                <a:gd name="T66" fmla="*/ 278 w 550"/>
                <a:gd name="T67" fmla="*/ 0 h 590"/>
                <a:gd name="T68" fmla="*/ 250 w 550"/>
                <a:gd name="T69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0" h="590">
                  <a:moveTo>
                    <a:pt x="250" y="0"/>
                  </a:moveTo>
                  <a:lnTo>
                    <a:pt x="250" y="0"/>
                  </a:lnTo>
                  <a:lnTo>
                    <a:pt x="222" y="6"/>
                  </a:lnTo>
                  <a:lnTo>
                    <a:pt x="196" y="12"/>
                  </a:lnTo>
                  <a:lnTo>
                    <a:pt x="170" y="24"/>
                  </a:lnTo>
                  <a:lnTo>
                    <a:pt x="146" y="36"/>
                  </a:lnTo>
                  <a:lnTo>
                    <a:pt x="124" y="52"/>
                  </a:lnTo>
                  <a:lnTo>
                    <a:pt x="102" y="68"/>
                  </a:lnTo>
                  <a:lnTo>
                    <a:pt x="82" y="88"/>
                  </a:lnTo>
                  <a:lnTo>
                    <a:pt x="64" y="108"/>
                  </a:lnTo>
                  <a:lnTo>
                    <a:pt x="48" y="132"/>
                  </a:lnTo>
                  <a:lnTo>
                    <a:pt x="34" y="156"/>
                  </a:lnTo>
                  <a:lnTo>
                    <a:pt x="22" y="182"/>
                  </a:lnTo>
                  <a:lnTo>
                    <a:pt x="14" y="208"/>
                  </a:lnTo>
                  <a:lnTo>
                    <a:pt x="6" y="236"/>
                  </a:lnTo>
                  <a:lnTo>
                    <a:pt x="2" y="266"/>
                  </a:lnTo>
                  <a:lnTo>
                    <a:pt x="0" y="296"/>
                  </a:lnTo>
                  <a:lnTo>
                    <a:pt x="2" y="326"/>
                  </a:lnTo>
                  <a:lnTo>
                    <a:pt x="2" y="326"/>
                  </a:lnTo>
                  <a:lnTo>
                    <a:pt x="6" y="356"/>
                  </a:lnTo>
                  <a:lnTo>
                    <a:pt x="12" y="384"/>
                  </a:lnTo>
                  <a:lnTo>
                    <a:pt x="20" y="412"/>
                  </a:lnTo>
                  <a:lnTo>
                    <a:pt x="32" y="438"/>
                  </a:lnTo>
                  <a:lnTo>
                    <a:pt x="46" y="462"/>
                  </a:lnTo>
                  <a:lnTo>
                    <a:pt x="62" y="484"/>
                  </a:lnTo>
                  <a:lnTo>
                    <a:pt x="80" y="504"/>
                  </a:lnTo>
                  <a:lnTo>
                    <a:pt x="98" y="524"/>
                  </a:lnTo>
                  <a:lnTo>
                    <a:pt x="120" y="540"/>
                  </a:lnTo>
                  <a:lnTo>
                    <a:pt x="142" y="556"/>
                  </a:lnTo>
                  <a:lnTo>
                    <a:pt x="166" y="568"/>
                  </a:lnTo>
                  <a:lnTo>
                    <a:pt x="192" y="576"/>
                  </a:lnTo>
                  <a:lnTo>
                    <a:pt x="218" y="584"/>
                  </a:lnTo>
                  <a:lnTo>
                    <a:pt x="244" y="588"/>
                  </a:lnTo>
                  <a:lnTo>
                    <a:pt x="272" y="590"/>
                  </a:lnTo>
                  <a:lnTo>
                    <a:pt x="300" y="588"/>
                  </a:lnTo>
                  <a:lnTo>
                    <a:pt x="300" y="588"/>
                  </a:lnTo>
                  <a:lnTo>
                    <a:pt x="328" y="584"/>
                  </a:lnTo>
                  <a:lnTo>
                    <a:pt x="354" y="576"/>
                  </a:lnTo>
                  <a:lnTo>
                    <a:pt x="380" y="566"/>
                  </a:lnTo>
                  <a:lnTo>
                    <a:pt x="404" y="552"/>
                  </a:lnTo>
                  <a:lnTo>
                    <a:pt x="426" y="538"/>
                  </a:lnTo>
                  <a:lnTo>
                    <a:pt x="448" y="520"/>
                  </a:lnTo>
                  <a:lnTo>
                    <a:pt x="468" y="502"/>
                  </a:lnTo>
                  <a:lnTo>
                    <a:pt x="486" y="480"/>
                  </a:lnTo>
                  <a:lnTo>
                    <a:pt x="502" y="456"/>
                  </a:lnTo>
                  <a:lnTo>
                    <a:pt x="516" y="432"/>
                  </a:lnTo>
                  <a:lnTo>
                    <a:pt x="528" y="406"/>
                  </a:lnTo>
                  <a:lnTo>
                    <a:pt x="536" y="380"/>
                  </a:lnTo>
                  <a:lnTo>
                    <a:pt x="544" y="352"/>
                  </a:lnTo>
                  <a:lnTo>
                    <a:pt x="548" y="322"/>
                  </a:lnTo>
                  <a:lnTo>
                    <a:pt x="550" y="294"/>
                  </a:lnTo>
                  <a:lnTo>
                    <a:pt x="548" y="264"/>
                  </a:lnTo>
                  <a:lnTo>
                    <a:pt x="548" y="264"/>
                  </a:lnTo>
                  <a:lnTo>
                    <a:pt x="544" y="234"/>
                  </a:lnTo>
                  <a:lnTo>
                    <a:pt x="538" y="204"/>
                  </a:lnTo>
                  <a:lnTo>
                    <a:pt x="530" y="178"/>
                  </a:lnTo>
                  <a:lnTo>
                    <a:pt x="518" y="152"/>
                  </a:lnTo>
                  <a:lnTo>
                    <a:pt x="504" y="128"/>
                  </a:lnTo>
                  <a:lnTo>
                    <a:pt x="488" y="104"/>
                  </a:lnTo>
                  <a:lnTo>
                    <a:pt x="470" y="84"/>
                  </a:lnTo>
                  <a:lnTo>
                    <a:pt x="452" y="64"/>
                  </a:lnTo>
                  <a:lnTo>
                    <a:pt x="430" y="48"/>
                  </a:lnTo>
                  <a:lnTo>
                    <a:pt x="408" y="34"/>
                  </a:lnTo>
                  <a:lnTo>
                    <a:pt x="384" y="22"/>
                  </a:lnTo>
                  <a:lnTo>
                    <a:pt x="358" y="12"/>
                  </a:lnTo>
                  <a:lnTo>
                    <a:pt x="332" y="4"/>
                  </a:lnTo>
                  <a:lnTo>
                    <a:pt x="306" y="0"/>
                  </a:lnTo>
                  <a:lnTo>
                    <a:pt x="278" y="0"/>
                  </a:lnTo>
                  <a:lnTo>
                    <a:pt x="250" y="0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FFF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2" name="Freeform 173"/>
            <p:cNvSpPr>
              <a:spLocks/>
            </p:cNvSpPr>
            <p:nvPr/>
          </p:nvSpPr>
          <p:spPr bwMode="auto">
            <a:xfrm flipH="1">
              <a:off x="1094710" y="4725133"/>
              <a:ext cx="264283" cy="175391"/>
            </a:xfrm>
            <a:custGeom>
              <a:avLst/>
              <a:gdLst>
                <a:gd name="T0" fmla="*/ 84 w 174"/>
                <a:gd name="T1" fmla="*/ 94 h 94"/>
                <a:gd name="T2" fmla="*/ 84 w 174"/>
                <a:gd name="T3" fmla="*/ 94 h 94"/>
                <a:gd name="T4" fmla="*/ 66 w 174"/>
                <a:gd name="T5" fmla="*/ 92 h 94"/>
                <a:gd name="T6" fmla="*/ 50 w 174"/>
                <a:gd name="T7" fmla="*/ 90 h 94"/>
                <a:gd name="T8" fmla="*/ 36 w 174"/>
                <a:gd name="T9" fmla="*/ 84 h 94"/>
                <a:gd name="T10" fmla="*/ 24 w 174"/>
                <a:gd name="T11" fmla="*/ 78 h 94"/>
                <a:gd name="T12" fmla="*/ 12 w 174"/>
                <a:gd name="T13" fmla="*/ 70 h 94"/>
                <a:gd name="T14" fmla="*/ 6 w 174"/>
                <a:gd name="T15" fmla="*/ 62 h 94"/>
                <a:gd name="T16" fmla="*/ 0 w 174"/>
                <a:gd name="T17" fmla="*/ 52 h 94"/>
                <a:gd name="T18" fmla="*/ 0 w 174"/>
                <a:gd name="T19" fmla="*/ 44 h 94"/>
                <a:gd name="T20" fmla="*/ 0 w 174"/>
                <a:gd name="T21" fmla="*/ 44 h 94"/>
                <a:gd name="T22" fmla="*/ 2 w 174"/>
                <a:gd name="T23" fmla="*/ 34 h 94"/>
                <a:gd name="T24" fmla="*/ 8 w 174"/>
                <a:gd name="T25" fmla="*/ 26 h 94"/>
                <a:gd name="T26" fmla="*/ 16 w 174"/>
                <a:gd name="T27" fmla="*/ 18 h 94"/>
                <a:gd name="T28" fmla="*/ 26 w 174"/>
                <a:gd name="T29" fmla="*/ 12 h 94"/>
                <a:gd name="T30" fmla="*/ 40 w 174"/>
                <a:gd name="T31" fmla="*/ 6 h 94"/>
                <a:gd name="T32" fmla="*/ 56 w 174"/>
                <a:gd name="T33" fmla="*/ 2 h 94"/>
                <a:gd name="T34" fmla="*/ 72 w 174"/>
                <a:gd name="T35" fmla="*/ 0 h 94"/>
                <a:gd name="T36" fmla="*/ 90 w 174"/>
                <a:gd name="T37" fmla="*/ 0 h 94"/>
                <a:gd name="T38" fmla="*/ 90 w 174"/>
                <a:gd name="T39" fmla="*/ 0 h 94"/>
                <a:gd name="T40" fmla="*/ 106 w 174"/>
                <a:gd name="T41" fmla="*/ 2 h 94"/>
                <a:gd name="T42" fmla="*/ 124 w 174"/>
                <a:gd name="T43" fmla="*/ 6 h 94"/>
                <a:gd name="T44" fmla="*/ 138 w 174"/>
                <a:gd name="T45" fmla="*/ 12 h 94"/>
                <a:gd name="T46" fmla="*/ 150 w 174"/>
                <a:gd name="T47" fmla="*/ 18 h 94"/>
                <a:gd name="T48" fmla="*/ 160 w 174"/>
                <a:gd name="T49" fmla="*/ 24 h 94"/>
                <a:gd name="T50" fmla="*/ 168 w 174"/>
                <a:gd name="T51" fmla="*/ 34 h 94"/>
                <a:gd name="T52" fmla="*/ 172 w 174"/>
                <a:gd name="T53" fmla="*/ 42 h 94"/>
                <a:gd name="T54" fmla="*/ 174 w 174"/>
                <a:gd name="T55" fmla="*/ 52 h 94"/>
                <a:gd name="T56" fmla="*/ 174 w 174"/>
                <a:gd name="T57" fmla="*/ 52 h 94"/>
                <a:gd name="T58" fmla="*/ 172 w 174"/>
                <a:gd name="T59" fmla="*/ 62 h 94"/>
                <a:gd name="T60" fmla="*/ 166 w 174"/>
                <a:gd name="T61" fmla="*/ 70 h 94"/>
                <a:gd name="T62" fmla="*/ 158 w 174"/>
                <a:gd name="T63" fmla="*/ 78 h 94"/>
                <a:gd name="T64" fmla="*/ 146 w 174"/>
                <a:gd name="T65" fmla="*/ 84 h 94"/>
                <a:gd name="T66" fmla="*/ 134 w 174"/>
                <a:gd name="T67" fmla="*/ 88 h 94"/>
                <a:gd name="T68" fmla="*/ 118 w 174"/>
                <a:gd name="T69" fmla="*/ 92 h 94"/>
                <a:gd name="T70" fmla="*/ 102 w 174"/>
                <a:gd name="T71" fmla="*/ 94 h 94"/>
                <a:gd name="T72" fmla="*/ 84 w 174"/>
                <a:gd name="T73" fmla="*/ 94 h 94"/>
                <a:gd name="T74" fmla="*/ 84 w 174"/>
                <a:gd name="T7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4" h="94">
                  <a:moveTo>
                    <a:pt x="84" y="94"/>
                  </a:moveTo>
                  <a:lnTo>
                    <a:pt x="84" y="94"/>
                  </a:lnTo>
                  <a:lnTo>
                    <a:pt x="66" y="92"/>
                  </a:lnTo>
                  <a:lnTo>
                    <a:pt x="50" y="90"/>
                  </a:lnTo>
                  <a:lnTo>
                    <a:pt x="36" y="84"/>
                  </a:lnTo>
                  <a:lnTo>
                    <a:pt x="24" y="78"/>
                  </a:lnTo>
                  <a:lnTo>
                    <a:pt x="12" y="70"/>
                  </a:lnTo>
                  <a:lnTo>
                    <a:pt x="6" y="62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2" y="34"/>
                  </a:lnTo>
                  <a:lnTo>
                    <a:pt x="8" y="26"/>
                  </a:lnTo>
                  <a:lnTo>
                    <a:pt x="16" y="18"/>
                  </a:lnTo>
                  <a:lnTo>
                    <a:pt x="26" y="12"/>
                  </a:lnTo>
                  <a:lnTo>
                    <a:pt x="40" y="6"/>
                  </a:lnTo>
                  <a:lnTo>
                    <a:pt x="56" y="2"/>
                  </a:lnTo>
                  <a:lnTo>
                    <a:pt x="72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106" y="2"/>
                  </a:lnTo>
                  <a:lnTo>
                    <a:pt x="124" y="6"/>
                  </a:lnTo>
                  <a:lnTo>
                    <a:pt x="138" y="12"/>
                  </a:lnTo>
                  <a:lnTo>
                    <a:pt x="150" y="18"/>
                  </a:lnTo>
                  <a:lnTo>
                    <a:pt x="160" y="24"/>
                  </a:lnTo>
                  <a:lnTo>
                    <a:pt x="168" y="34"/>
                  </a:lnTo>
                  <a:lnTo>
                    <a:pt x="172" y="42"/>
                  </a:lnTo>
                  <a:lnTo>
                    <a:pt x="174" y="52"/>
                  </a:lnTo>
                  <a:lnTo>
                    <a:pt x="174" y="52"/>
                  </a:lnTo>
                  <a:lnTo>
                    <a:pt x="172" y="62"/>
                  </a:lnTo>
                  <a:lnTo>
                    <a:pt x="166" y="70"/>
                  </a:lnTo>
                  <a:lnTo>
                    <a:pt x="158" y="78"/>
                  </a:lnTo>
                  <a:lnTo>
                    <a:pt x="146" y="84"/>
                  </a:lnTo>
                  <a:lnTo>
                    <a:pt x="134" y="88"/>
                  </a:lnTo>
                  <a:lnTo>
                    <a:pt x="118" y="92"/>
                  </a:lnTo>
                  <a:lnTo>
                    <a:pt x="102" y="94"/>
                  </a:lnTo>
                  <a:lnTo>
                    <a:pt x="84" y="94"/>
                  </a:lnTo>
                  <a:lnTo>
                    <a:pt x="84" y="94"/>
                  </a:lnTo>
                  <a:close/>
                </a:path>
              </a:pathLst>
            </a:custGeom>
            <a:solidFill>
              <a:srgbClr val="FFF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3" name="Freeform 174"/>
            <p:cNvSpPr>
              <a:spLocks/>
            </p:cNvSpPr>
            <p:nvPr/>
          </p:nvSpPr>
          <p:spPr bwMode="auto">
            <a:xfrm flipH="1">
              <a:off x="1097081" y="4729750"/>
              <a:ext cx="258357" cy="170776"/>
            </a:xfrm>
            <a:custGeom>
              <a:avLst/>
              <a:gdLst>
                <a:gd name="T0" fmla="*/ 82 w 170"/>
                <a:gd name="T1" fmla="*/ 92 h 92"/>
                <a:gd name="T2" fmla="*/ 82 w 170"/>
                <a:gd name="T3" fmla="*/ 92 h 92"/>
                <a:gd name="T4" fmla="*/ 66 w 170"/>
                <a:gd name="T5" fmla="*/ 90 h 92"/>
                <a:gd name="T6" fmla="*/ 50 w 170"/>
                <a:gd name="T7" fmla="*/ 86 h 92"/>
                <a:gd name="T8" fmla="*/ 36 w 170"/>
                <a:gd name="T9" fmla="*/ 82 h 92"/>
                <a:gd name="T10" fmla="*/ 24 w 170"/>
                <a:gd name="T11" fmla="*/ 76 h 92"/>
                <a:gd name="T12" fmla="*/ 14 w 170"/>
                <a:gd name="T13" fmla="*/ 68 h 92"/>
                <a:gd name="T14" fmla="*/ 6 w 170"/>
                <a:gd name="T15" fmla="*/ 60 h 92"/>
                <a:gd name="T16" fmla="*/ 2 w 170"/>
                <a:gd name="T17" fmla="*/ 52 h 92"/>
                <a:gd name="T18" fmla="*/ 0 w 170"/>
                <a:gd name="T19" fmla="*/ 42 h 92"/>
                <a:gd name="T20" fmla="*/ 0 w 170"/>
                <a:gd name="T21" fmla="*/ 42 h 92"/>
                <a:gd name="T22" fmla="*/ 2 w 170"/>
                <a:gd name="T23" fmla="*/ 32 h 92"/>
                <a:gd name="T24" fmla="*/ 8 w 170"/>
                <a:gd name="T25" fmla="*/ 24 h 92"/>
                <a:gd name="T26" fmla="*/ 16 w 170"/>
                <a:gd name="T27" fmla="*/ 18 h 92"/>
                <a:gd name="T28" fmla="*/ 26 w 170"/>
                <a:gd name="T29" fmla="*/ 12 h 92"/>
                <a:gd name="T30" fmla="*/ 40 w 170"/>
                <a:gd name="T31" fmla="*/ 6 h 92"/>
                <a:gd name="T32" fmla="*/ 54 w 170"/>
                <a:gd name="T33" fmla="*/ 2 h 92"/>
                <a:gd name="T34" fmla="*/ 70 w 170"/>
                <a:gd name="T35" fmla="*/ 0 h 92"/>
                <a:gd name="T36" fmla="*/ 88 w 170"/>
                <a:gd name="T37" fmla="*/ 0 h 92"/>
                <a:gd name="T38" fmla="*/ 88 w 170"/>
                <a:gd name="T39" fmla="*/ 0 h 92"/>
                <a:gd name="T40" fmla="*/ 104 w 170"/>
                <a:gd name="T41" fmla="*/ 2 h 92"/>
                <a:gd name="T42" fmla="*/ 120 w 170"/>
                <a:gd name="T43" fmla="*/ 6 h 92"/>
                <a:gd name="T44" fmla="*/ 134 w 170"/>
                <a:gd name="T45" fmla="*/ 10 h 92"/>
                <a:gd name="T46" fmla="*/ 146 w 170"/>
                <a:gd name="T47" fmla="*/ 16 h 92"/>
                <a:gd name="T48" fmla="*/ 156 w 170"/>
                <a:gd name="T49" fmla="*/ 24 h 92"/>
                <a:gd name="T50" fmla="*/ 164 w 170"/>
                <a:gd name="T51" fmla="*/ 32 h 92"/>
                <a:gd name="T52" fmla="*/ 168 w 170"/>
                <a:gd name="T53" fmla="*/ 40 h 92"/>
                <a:gd name="T54" fmla="*/ 170 w 170"/>
                <a:gd name="T55" fmla="*/ 50 h 92"/>
                <a:gd name="T56" fmla="*/ 170 w 170"/>
                <a:gd name="T57" fmla="*/ 50 h 92"/>
                <a:gd name="T58" fmla="*/ 168 w 170"/>
                <a:gd name="T59" fmla="*/ 60 h 92"/>
                <a:gd name="T60" fmla="*/ 162 w 170"/>
                <a:gd name="T61" fmla="*/ 68 h 92"/>
                <a:gd name="T62" fmla="*/ 154 w 170"/>
                <a:gd name="T63" fmla="*/ 74 h 92"/>
                <a:gd name="T64" fmla="*/ 142 w 170"/>
                <a:gd name="T65" fmla="*/ 82 h 92"/>
                <a:gd name="T66" fmla="*/ 130 w 170"/>
                <a:gd name="T67" fmla="*/ 86 h 92"/>
                <a:gd name="T68" fmla="*/ 116 w 170"/>
                <a:gd name="T69" fmla="*/ 90 h 92"/>
                <a:gd name="T70" fmla="*/ 100 w 170"/>
                <a:gd name="T71" fmla="*/ 92 h 92"/>
                <a:gd name="T72" fmla="*/ 82 w 170"/>
                <a:gd name="T73" fmla="*/ 92 h 92"/>
                <a:gd name="T74" fmla="*/ 82 w 170"/>
                <a:gd name="T7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0" h="92">
                  <a:moveTo>
                    <a:pt x="82" y="92"/>
                  </a:moveTo>
                  <a:lnTo>
                    <a:pt x="82" y="92"/>
                  </a:lnTo>
                  <a:lnTo>
                    <a:pt x="66" y="90"/>
                  </a:lnTo>
                  <a:lnTo>
                    <a:pt x="50" y="86"/>
                  </a:lnTo>
                  <a:lnTo>
                    <a:pt x="36" y="82"/>
                  </a:lnTo>
                  <a:lnTo>
                    <a:pt x="24" y="76"/>
                  </a:lnTo>
                  <a:lnTo>
                    <a:pt x="14" y="68"/>
                  </a:lnTo>
                  <a:lnTo>
                    <a:pt x="6" y="60"/>
                  </a:lnTo>
                  <a:lnTo>
                    <a:pt x="2" y="5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2" y="32"/>
                  </a:lnTo>
                  <a:lnTo>
                    <a:pt x="8" y="24"/>
                  </a:lnTo>
                  <a:lnTo>
                    <a:pt x="16" y="18"/>
                  </a:lnTo>
                  <a:lnTo>
                    <a:pt x="26" y="12"/>
                  </a:lnTo>
                  <a:lnTo>
                    <a:pt x="40" y="6"/>
                  </a:lnTo>
                  <a:lnTo>
                    <a:pt x="54" y="2"/>
                  </a:lnTo>
                  <a:lnTo>
                    <a:pt x="70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4" y="2"/>
                  </a:lnTo>
                  <a:lnTo>
                    <a:pt x="120" y="6"/>
                  </a:lnTo>
                  <a:lnTo>
                    <a:pt x="134" y="10"/>
                  </a:lnTo>
                  <a:lnTo>
                    <a:pt x="146" y="16"/>
                  </a:lnTo>
                  <a:lnTo>
                    <a:pt x="156" y="24"/>
                  </a:lnTo>
                  <a:lnTo>
                    <a:pt x="164" y="32"/>
                  </a:lnTo>
                  <a:lnTo>
                    <a:pt x="168" y="40"/>
                  </a:lnTo>
                  <a:lnTo>
                    <a:pt x="170" y="50"/>
                  </a:lnTo>
                  <a:lnTo>
                    <a:pt x="170" y="50"/>
                  </a:lnTo>
                  <a:lnTo>
                    <a:pt x="168" y="60"/>
                  </a:lnTo>
                  <a:lnTo>
                    <a:pt x="162" y="68"/>
                  </a:lnTo>
                  <a:lnTo>
                    <a:pt x="154" y="74"/>
                  </a:lnTo>
                  <a:lnTo>
                    <a:pt x="142" y="82"/>
                  </a:lnTo>
                  <a:lnTo>
                    <a:pt x="130" y="86"/>
                  </a:lnTo>
                  <a:lnTo>
                    <a:pt x="116" y="90"/>
                  </a:lnTo>
                  <a:lnTo>
                    <a:pt x="100" y="92"/>
                  </a:lnTo>
                  <a:lnTo>
                    <a:pt x="82" y="92"/>
                  </a:lnTo>
                  <a:lnTo>
                    <a:pt x="82" y="92"/>
                  </a:lnTo>
                  <a:close/>
                </a:path>
              </a:pathLst>
            </a:custGeom>
            <a:solidFill>
              <a:srgbClr val="FFF5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4" name="Freeform 175"/>
            <p:cNvSpPr>
              <a:spLocks/>
            </p:cNvSpPr>
            <p:nvPr/>
          </p:nvSpPr>
          <p:spPr bwMode="auto">
            <a:xfrm flipH="1">
              <a:off x="1100636" y="4732827"/>
              <a:ext cx="251247" cy="163081"/>
            </a:xfrm>
            <a:custGeom>
              <a:avLst/>
              <a:gdLst>
                <a:gd name="T0" fmla="*/ 80 w 166"/>
                <a:gd name="T1" fmla="*/ 88 h 88"/>
                <a:gd name="T2" fmla="*/ 80 w 166"/>
                <a:gd name="T3" fmla="*/ 88 h 88"/>
                <a:gd name="T4" fmla="*/ 64 w 166"/>
                <a:gd name="T5" fmla="*/ 86 h 88"/>
                <a:gd name="T6" fmla="*/ 48 w 166"/>
                <a:gd name="T7" fmla="*/ 84 h 88"/>
                <a:gd name="T8" fmla="*/ 36 w 166"/>
                <a:gd name="T9" fmla="*/ 78 h 88"/>
                <a:gd name="T10" fmla="*/ 24 w 166"/>
                <a:gd name="T11" fmla="*/ 72 h 88"/>
                <a:gd name="T12" fmla="*/ 14 w 166"/>
                <a:gd name="T13" fmla="*/ 66 h 88"/>
                <a:gd name="T14" fmla="*/ 6 w 166"/>
                <a:gd name="T15" fmla="*/ 58 h 88"/>
                <a:gd name="T16" fmla="*/ 2 w 166"/>
                <a:gd name="T17" fmla="*/ 50 h 88"/>
                <a:gd name="T18" fmla="*/ 0 w 166"/>
                <a:gd name="T19" fmla="*/ 40 h 88"/>
                <a:gd name="T20" fmla="*/ 0 w 166"/>
                <a:gd name="T21" fmla="*/ 40 h 88"/>
                <a:gd name="T22" fmla="*/ 4 w 166"/>
                <a:gd name="T23" fmla="*/ 32 h 88"/>
                <a:gd name="T24" fmla="*/ 8 w 166"/>
                <a:gd name="T25" fmla="*/ 24 h 88"/>
                <a:gd name="T26" fmla="*/ 16 w 166"/>
                <a:gd name="T27" fmla="*/ 16 h 88"/>
                <a:gd name="T28" fmla="*/ 26 w 166"/>
                <a:gd name="T29" fmla="*/ 10 h 88"/>
                <a:gd name="T30" fmla="*/ 40 w 166"/>
                <a:gd name="T31" fmla="*/ 6 h 88"/>
                <a:gd name="T32" fmla="*/ 54 w 166"/>
                <a:gd name="T33" fmla="*/ 2 h 88"/>
                <a:gd name="T34" fmla="*/ 70 w 166"/>
                <a:gd name="T35" fmla="*/ 0 h 88"/>
                <a:gd name="T36" fmla="*/ 86 w 166"/>
                <a:gd name="T37" fmla="*/ 0 h 88"/>
                <a:gd name="T38" fmla="*/ 86 w 166"/>
                <a:gd name="T39" fmla="*/ 0 h 88"/>
                <a:gd name="T40" fmla="*/ 102 w 166"/>
                <a:gd name="T41" fmla="*/ 2 h 88"/>
                <a:gd name="T42" fmla="*/ 118 w 166"/>
                <a:gd name="T43" fmla="*/ 6 h 88"/>
                <a:gd name="T44" fmla="*/ 130 w 166"/>
                <a:gd name="T45" fmla="*/ 10 h 88"/>
                <a:gd name="T46" fmla="*/ 142 w 166"/>
                <a:gd name="T47" fmla="*/ 16 h 88"/>
                <a:gd name="T48" fmla="*/ 152 w 166"/>
                <a:gd name="T49" fmla="*/ 24 h 88"/>
                <a:gd name="T50" fmla="*/ 160 w 166"/>
                <a:gd name="T51" fmla="*/ 32 h 88"/>
                <a:gd name="T52" fmla="*/ 164 w 166"/>
                <a:gd name="T53" fmla="*/ 40 h 88"/>
                <a:gd name="T54" fmla="*/ 166 w 166"/>
                <a:gd name="T55" fmla="*/ 48 h 88"/>
                <a:gd name="T56" fmla="*/ 166 w 166"/>
                <a:gd name="T57" fmla="*/ 48 h 88"/>
                <a:gd name="T58" fmla="*/ 162 w 166"/>
                <a:gd name="T59" fmla="*/ 58 h 88"/>
                <a:gd name="T60" fmla="*/ 158 w 166"/>
                <a:gd name="T61" fmla="*/ 66 h 88"/>
                <a:gd name="T62" fmla="*/ 150 w 166"/>
                <a:gd name="T63" fmla="*/ 72 h 88"/>
                <a:gd name="T64" fmla="*/ 140 w 166"/>
                <a:gd name="T65" fmla="*/ 78 h 88"/>
                <a:gd name="T66" fmla="*/ 126 w 166"/>
                <a:gd name="T67" fmla="*/ 84 h 88"/>
                <a:gd name="T68" fmla="*/ 112 w 166"/>
                <a:gd name="T69" fmla="*/ 86 h 88"/>
                <a:gd name="T70" fmla="*/ 98 w 166"/>
                <a:gd name="T71" fmla="*/ 88 h 88"/>
                <a:gd name="T72" fmla="*/ 80 w 166"/>
                <a:gd name="T73" fmla="*/ 88 h 88"/>
                <a:gd name="T74" fmla="*/ 80 w 166"/>
                <a:gd name="T7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6" h="88">
                  <a:moveTo>
                    <a:pt x="80" y="88"/>
                  </a:moveTo>
                  <a:lnTo>
                    <a:pt x="80" y="88"/>
                  </a:lnTo>
                  <a:lnTo>
                    <a:pt x="64" y="86"/>
                  </a:lnTo>
                  <a:lnTo>
                    <a:pt x="48" y="84"/>
                  </a:lnTo>
                  <a:lnTo>
                    <a:pt x="36" y="78"/>
                  </a:lnTo>
                  <a:lnTo>
                    <a:pt x="24" y="72"/>
                  </a:lnTo>
                  <a:lnTo>
                    <a:pt x="14" y="66"/>
                  </a:lnTo>
                  <a:lnTo>
                    <a:pt x="6" y="58"/>
                  </a:lnTo>
                  <a:lnTo>
                    <a:pt x="2" y="5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4" y="32"/>
                  </a:lnTo>
                  <a:lnTo>
                    <a:pt x="8" y="24"/>
                  </a:lnTo>
                  <a:lnTo>
                    <a:pt x="16" y="16"/>
                  </a:lnTo>
                  <a:lnTo>
                    <a:pt x="26" y="10"/>
                  </a:lnTo>
                  <a:lnTo>
                    <a:pt x="40" y="6"/>
                  </a:lnTo>
                  <a:lnTo>
                    <a:pt x="54" y="2"/>
                  </a:lnTo>
                  <a:lnTo>
                    <a:pt x="70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2" y="2"/>
                  </a:lnTo>
                  <a:lnTo>
                    <a:pt x="118" y="6"/>
                  </a:lnTo>
                  <a:lnTo>
                    <a:pt x="130" y="10"/>
                  </a:lnTo>
                  <a:lnTo>
                    <a:pt x="142" y="16"/>
                  </a:lnTo>
                  <a:lnTo>
                    <a:pt x="152" y="24"/>
                  </a:lnTo>
                  <a:lnTo>
                    <a:pt x="160" y="32"/>
                  </a:lnTo>
                  <a:lnTo>
                    <a:pt x="164" y="40"/>
                  </a:lnTo>
                  <a:lnTo>
                    <a:pt x="166" y="48"/>
                  </a:lnTo>
                  <a:lnTo>
                    <a:pt x="166" y="48"/>
                  </a:lnTo>
                  <a:lnTo>
                    <a:pt x="162" y="58"/>
                  </a:lnTo>
                  <a:lnTo>
                    <a:pt x="158" y="66"/>
                  </a:lnTo>
                  <a:lnTo>
                    <a:pt x="150" y="72"/>
                  </a:lnTo>
                  <a:lnTo>
                    <a:pt x="140" y="78"/>
                  </a:lnTo>
                  <a:lnTo>
                    <a:pt x="126" y="84"/>
                  </a:lnTo>
                  <a:lnTo>
                    <a:pt x="112" y="86"/>
                  </a:lnTo>
                  <a:lnTo>
                    <a:pt x="98" y="88"/>
                  </a:lnTo>
                  <a:lnTo>
                    <a:pt x="80" y="88"/>
                  </a:lnTo>
                  <a:lnTo>
                    <a:pt x="80" y="88"/>
                  </a:lnTo>
                  <a:close/>
                </a:path>
              </a:pathLst>
            </a:custGeom>
            <a:solidFill>
              <a:srgbClr val="FFF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5" name="Freeform 176"/>
            <p:cNvSpPr>
              <a:spLocks/>
            </p:cNvSpPr>
            <p:nvPr/>
          </p:nvSpPr>
          <p:spPr bwMode="auto">
            <a:xfrm flipH="1">
              <a:off x="1106562" y="4735904"/>
              <a:ext cx="239395" cy="160005"/>
            </a:xfrm>
            <a:custGeom>
              <a:avLst/>
              <a:gdLst>
                <a:gd name="T0" fmla="*/ 76 w 158"/>
                <a:gd name="T1" fmla="*/ 86 h 86"/>
                <a:gd name="T2" fmla="*/ 76 w 158"/>
                <a:gd name="T3" fmla="*/ 86 h 86"/>
                <a:gd name="T4" fmla="*/ 60 w 158"/>
                <a:gd name="T5" fmla="*/ 84 h 86"/>
                <a:gd name="T6" fmla="*/ 46 w 158"/>
                <a:gd name="T7" fmla="*/ 80 h 86"/>
                <a:gd name="T8" fmla="*/ 32 w 158"/>
                <a:gd name="T9" fmla="*/ 76 h 86"/>
                <a:gd name="T10" fmla="*/ 22 w 158"/>
                <a:gd name="T11" fmla="*/ 70 h 86"/>
                <a:gd name="T12" fmla="*/ 12 w 158"/>
                <a:gd name="T13" fmla="*/ 64 h 86"/>
                <a:gd name="T14" fmla="*/ 4 w 158"/>
                <a:gd name="T15" fmla="*/ 56 h 86"/>
                <a:gd name="T16" fmla="*/ 0 w 158"/>
                <a:gd name="T17" fmla="*/ 48 h 86"/>
                <a:gd name="T18" fmla="*/ 0 w 158"/>
                <a:gd name="T19" fmla="*/ 40 h 86"/>
                <a:gd name="T20" fmla="*/ 0 w 158"/>
                <a:gd name="T21" fmla="*/ 40 h 86"/>
                <a:gd name="T22" fmla="*/ 2 w 158"/>
                <a:gd name="T23" fmla="*/ 30 h 86"/>
                <a:gd name="T24" fmla="*/ 6 w 158"/>
                <a:gd name="T25" fmla="*/ 22 h 86"/>
                <a:gd name="T26" fmla="*/ 14 w 158"/>
                <a:gd name="T27" fmla="*/ 16 h 86"/>
                <a:gd name="T28" fmla="*/ 24 w 158"/>
                <a:gd name="T29" fmla="*/ 10 h 86"/>
                <a:gd name="T30" fmla="*/ 36 w 158"/>
                <a:gd name="T31" fmla="*/ 6 h 86"/>
                <a:gd name="T32" fmla="*/ 50 w 158"/>
                <a:gd name="T33" fmla="*/ 2 h 86"/>
                <a:gd name="T34" fmla="*/ 66 w 158"/>
                <a:gd name="T35" fmla="*/ 0 h 86"/>
                <a:gd name="T36" fmla="*/ 82 w 158"/>
                <a:gd name="T37" fmla="*/ 0 h 86"/>
                <a:gd name="T38" fmla="*/ 82 w 158"/>
                <a:gd name="T39" fmla="*/ 0 h 86"/>
                <a:gd name="T40" fmla="*/ 98 w 158"/>
                <a:gd name="T41" fmla="*/ 2 h 86"/>
                <a:gd name="T42" fmla="*/ 112 w 158"/>
                <a:gd name="T43" fmla="*/ 6 h 86"/>
                <a:gd name="T44" fmla="*/ 126 w 158"/>
                <a:gd name="T45" fmla="*/ 10 h 86"/>
                <a:gd name="T46" fmla="*/ 138 w 158"/>
                <a:gd name="T47" fmla="*/ 16 h 86"/>
                <a:gd name="T48" fmla="*/ 146 w 158"/>
                <a:gd name="T49" fmla="*/ 22 h 86"/>
                <a:gd name="T50" fmla="*/ 154 w 158"/>
                <a:gd name="T51" fmla="*/ 30 h 86"/>
                <a:gd name="T52" fmla="*/ 158 w 158"/>
                <a:gd name="T53" fmla="*/ 38 h 86"/>
                <a:gd name="T54" fmla="*/ 158 w 158"/>
                <a:gd name="T55" fmla="*/ 46 h 86"/>
                <a:gd name="T56" fmla="*/ 158 w 158"/>
                <a:gd name="T57" fmla="*/ 46 h 86"/>
                <a:gd name="T58" fmla="*/ 156 w 158"/>
                <a:gd name="T59" fmla="*/ 56 h 86"/>
                <a:gd name="T60" fmla="*/ 152 w 158"/>
                <a:gd name="T61" fmla="*/ 64 h 86"/>
                <a:gd name="T62" fmla="*/ 144 w 158"/>
                <a:gd name="T63" fmla="*/ 70 h 86"/>
                <a:gd name="T64" fmla="*/ 134 w 158"/>
                <a:gd name="T65" fmla="*/ 76 h 86"/>
                <a:gd name="T66" fmla="*/ 122 w 158"/>
                <a:gd name="T67" fmla="*/ 80 h 86"/>
                <a:gd name="T68" fmla="*/ 108 w 158"/>
                <a:gd name="T69" fmla="*/ 84 h 86"/>
                <a:gd name="T70" fmla="*/ 92 w 158"/>
                <a:gd name="T71" fmla="*/ 86 h 86"/>
                <a:gd name="T72" fmla="*/ 76 w 158"/>
                <a:gd name="T73" fmla="*/ 86 h 86"/>
                <a:gd name="T74" fmla="*/ 76 w 158"/>
                <a:gd name="T7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8" h="86">
                  <a:moveTo>
                    <a:pt x="76" y="86"/>
                  </a:moveTo>
                  <a:lnTo>
                    <a:pt x="76" y="86"/>
                  </a:lnTo>
                  <a:lnTo>
                    <a:pt x="60" y="84"/>
                  </a:lnTo>
                  <a:lnTo>
                    <a:pt x="46" y="80"/>
                  </a:lnTo>
                  <a:lnTo>
                    <a:pt x="32" y="76"/>
                  </a:lnTo>
                  <a:lnTo>
                    <a:pt x="22" y="70"/>
                  </a:lnTo>
                  <a:lnTo>
                    <a:pt x="12" y="64"/>
                  </a:lnTo>
                  <a:lnTo>
                    <a:pt x="4" y="56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30"/>
                  </a:lnTo>
                  <a:lnTo>
                    <a:pt x="6" y="22"/>
                  </a:lnTo>
                  <a:lnTo>
                    <a:pt x="14" y="16"/>
                  </a:lnTo>
                  <a:lnTo>
                    <a:pt x="24" y="10"/>
                  </a:lnTo>
                  <a:lnTo>
                    <a:pt x="36" y="6"/>
                  </a:lnTo>
                  <a:lnTo>
                    <a:pt x="50" y="2"/>
                  </a:lnTo>
                  <a:lnTo>
                    <a:pt x="66" y="0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98" y="2"/>
                  </a:lnTo>
                  <a:lnTo>
                    <a:pt x="112" y="6"/>
                  </a:lnTo>
                  <a:lnTo>
                    <a:pt x="126" y="10"/>
                  </a:lnTo>
                  <a:lnTo>
                    <a:pt x="138" y="16"/>
                  </a:lnTo>
                  <a:lnTo>
                    <a:pt x="146" y="22"/>
                  </a:lnTo>
                  <a:lnTo>
                    <a:pt x="154" y="30"/>
                  </a:lnTo>
                  <a:lnTo>
                    <a:pt x="158" y="38"/>
                  </a:lnTo>
                  <a:lnTo>
                    <a:pt x="158" y="46"/>
                  </a:lnTo>
                  <a:lnTo>
                    <a:pt x="158" y="46"/>
                  </a:lnTo>
                  <a:lnTo>
                    <a:pt x="156" y="56"/>
                  </a:lnTo>
                  <a:lnTo>
                    <a:pt x="152" y="64"/>
                  </a:lnTo>
                  <a:lnTo>
                    <a:pt x="144" y="70"/>
                  </a:lnTo>
                  <a:lnTo>
                    <a:pt x="134" y="76"/>
                  </a:lnTo>
                  <a:lnTo>
                    <a:pt x="122" y="80"/>
                  </a:lnTo>
                  <a:lnTo>
                    <a:pt x="108" y="84"/>
                  </a:lnTo>
                  <a:lnTo>
                    <a:pt x="92" y="86"/>
                  </a:lnTo>
                  <a:lnTo>
                    <a:pt x="76" y="86"/>
                  </a:lnTo>
                  <a:lnTo>
                    <a:pt x="76" y="86"/>
                  </a:lnTo>
                  <a:close/>
                </a:path>
              </a:pathLst>
            </a:custGeom>
            <a:solidFill>
              <a:srgbClr val="FFF5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6" name="Freeform 177"/>
            <p:cNvSpPr>
              <a:spLocks/>
            </p:cNvSpPr>
            <p:nvPr/>
          </p:nvSpPr>
          <p:spPr bwMode="auto">
            <a:xfrm flipH="1">
              <a:off x="1110117" y="4740519"/>
              <a:ext cx="233470" cy="152313"/>
            </a:xfrm>
            <a:custGeom>
              <a:avLst/>
              <a:gdLst>
                <a:gd name="T0" fmla="*/ 74 w 154"/>
                <a:gd name="T1" fmla="*/ 82 h 82"/>
                <a:gd name="T2" fmla="*/ 74 w 154"/>
                <a:gd name="T3" fmla="*/ 82 h 82"/>
                <a:gd name="T4" fmla="*/ 60 w 154"/>
                <a:gd name="T5" fmla="*/ 82 h 82"/>
                <a:gd name="T6" fmla="*/ 46 w 154"/>
                <a:gd name="T7" fmla="*/ 78 h 82"/>
                <a:gd name="T8" fmla="*/ 32 w 154"/>
                <a:gd name="T9" fmla="*/ 74 h 82"/>
                <a:gd name="T10" fmla="*/ 22 w 154"/>
                <a:gd name="T11" fmla="*/ 68 h 82"/>
                <a:gd name="T12" fmla="*/ 12 w 154"/>
                <a:gd name="T13" fmla="*/ 62 h 82"/>
                <a:gd name="T14" fmla="*/ 6 w 154"/>
                <a:gd name="T15" fmla="*/ 54 h 82"/>
                <a:gd name="T16" fmla="*/ 2 w 154"/>
                <a:gd name="T17" fmla="*/ 46 h 82"/>
                <a:gd name="T18" fmla="*/ 0 w 154"/>
                <a:gd name="T19" fmla="*/ 38 h 82"/>
                <a:gd name="T20" fmla="*/ 0 w 154"/>
                <a:gd name="T21" fmla="*/ 38 h 82"/>
                <a:gd name="T22" fmla="*/ 2 w 154"/>
                <a:gd name="T23" fmla="*/ 30 h 82"/>
                <a:gd name="T24" fmla="*/ 8 w 154"/>
                <a:gd name="T25" fmla="*/ 22 h 82"/>
                <a:gd name="T26" fmla="*/ 14 w 154"/>
                <a:gd name="T27" fmla="*/ 16 h 82"/>
                <a:gd name="T28" fmla="*/ 24 w 154"/>
                <a:gd name="T29" fmla="*/ 10 h 82"/>
                <a:gd name="T30" fmla="*/ 36 w 154"/>
                <a:gd name="T31" fmla="*/ 6 h 82"/>
                <a:gd name="T32" fmla="*/ 50 w 154"/>
                <a:gd name="T33" fmla="*/ 2 h 82"/>
                <a:gd name="T34" fmla="*/ 64 w 154"/>
                <a:gd name="T35" fmla="*/ 0 h 82"/>
                <a:gd name="T36" fmla="*/ 80 w 154"/>
                <a:gd name="T37" fmla="*/ 0 h 82"/>
                <a:gd name="T38" fmla="*/ 80 w 154"/>
                <a:gd name="T39" fmla="*/ 0 h 82"/>
                <a:gd name="T40" fmla="*/ 96 w 154"/>
                <a:gd name="T41" fmla="*/ 2 h 82"/>
                <a:gd name="T42" fmla="*/ 110 w 154"/>
                <a:gd name="T43" fmla="*/ 4 h 82"/>
                <a:gd name="T44" fmla="*/ 122 w 154"/>
                <a:gd name="T45" fmla="*/ 10 h 82"/>
                <a:gd name="T46" fmla="*/ 134 w 154"/>
                <a:gd name="T47" fmla="*/ 14 h 82"/>
                <a:gd name="T48" fmla="*/ 142 w 154"/>
                <a:gd name="T49" fmla="*/ 22 h 82"/>
                <a:gd name="T50" fmla="*/ 150 w 154"/>
                <a:gd name="T51" fmla="*/ 28 h 82"/>
                <a:gd name="T52" fmla="*/ 154 w 154"/>
                <a:gd name="T53" fmla="*/ 36 h 82"/>
                <a:gd name="T54" fmla="*/ 154 w 154"/>
                <a:gd name="T55" fmla="*/ 46 h 82"/>
                <a:gd name="T56" fmla="*/ 154 w 154"/>
                <a:gd name="T57" fmla="*/ 46 h 82"/>
                <a:gd name="T58" fmla="*/ 152 w 154"/>
                <a:gd name="T59" fmla="*/ 54 h 82"/>
                <a:gd name="T60" fmla="*/ 148 w 154"/>
                <a:gd name="T61" fmla="*/ 62 h 82"/>
                <a:gd name="T62" fmla="*/ 140 w 154"/>
                <a:gd name="T63" fmla="*/ 68 h 82"/>
                <a:gd name="T64" fmla="*/ 130 w 154"/>
                <a:gd name="T65" fmla="*/ 74 h 82"/>
                <a:gd name="T66" fmla="*/ 118 w 154"/>
                <a:gd name="T67" fmla="*/ 78 h 82"/>
                <a:gd name="T68" fmla="*/ 106 w 154"/>
                <a:gd name="T69" fmla="*/ 82 h 82"/>
                <a:gd name="T70" fmla="*/ 90 w 154"/>
                <a:gd name="T71" fmla="*/ 82 h 82"/>
                <a:gd name="T72" fmla="*/ 74 w 154"/>
                <a:gd name="T73" fmla="*/ 82 h 82"/>
                <a:gd name="T74" fmla="*/ 74 w 154"/>
                <a:gd name="T7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4" h="82">
                  <a:moveTo>
                    <a:pt x="74" y="82"/>
                  </a:moveTo>
                  <a:lnTo>
                    <a:pt x="74" y="82"/>
                  </a:lnTo>
                  <a:lnTo>
                    <a:pt x="60" y="82"/>
                  </a:lnTo>
                  <a:lnTo>
                    <a:pt x="46" y="78"/>
                  </a:lnTo>
                  <a:lnTo>
                    <a:pt x="32" y="74"/>
                  </a:lnTo>
                  <a:lnTo>
                    <a:pt x="22" y="68"/>
                  </a:lnTo>
                  <a:lnTo>
                    <a:pt x="12" y="62"/>
                  </a:lnTo>
                  <a:lnTo>
                    <a:pt x="6" y="54"/>
                  </a:lnTo>
                  <a:lnTo>
                    <a:pt x="2" y="46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30"/>
                  </a:lnTo>
                  <a:lnTo>
                    <a:pt x="8" y="22"/>
                  </a:lnTo>
                  <a:lnTo>
                    <a:pt x="14" y="16"/>
                  </a:lnTo>
                  <a:lnTo>
                    <a:pt x="24" y="10"/>
                  </a:lnTo>
                  <a:lnTo>
                    <a:pt x="36" y="6"/>
                  </a:lnTo>
                  <a:lnTo>
                    <a:pt x="50" y="2"/>
                  </a:lnTo>
                  <a:lnTo>
                    <a:pt x="64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96" y="2"/>
                  </a:lnTo>
                  <a:lnTo>
                    <a:pt x="110" y="4"/>
                  </a:lnTo>
                  <a:lnTo>
                    <a:pt x="122" y="10"/>
                  </a:lnTo>
                  <a:lnTo>
                    <a:pt x="134" y="14"/>
                  </a:lnTo>
                  <a:lnTo>
                    <a:pt x="142" y="22"/>
                  </a:lnTo>
                  <a:lnTo>
                    <a:pt x="150" y="28"/>
                  </a:lnTo>
                  <a:lnTo>
                    <a:pt x="154" y="36"/>
                  </a:lnTo>
                  <a:lnTo>
                    <a:pt x="154" y="46"/>
                  </a:lnTo>
                  <a:lnTo>
                    <a:pt x="154" y="46"/>
                  </a:lnTo>
                  <a:lnTo>
                    <a:pt x="152" y="54"/>
                  </a:lnTo>
                  <a:lnTo>
                    <a:pt x="148" y="62"/>
                  </a:lnTo>
                  <a:lnTo>
                    <a:pt x="140" y="68"/>
                  </a:lnTo>
                  <a:lnTo>
                    <a:pt x="130" y="74"/>
                  </a:lnTo>
                  <a:lnTo>
                    <a:pt x="118" y="78"/>
                  </a:lnTo>
                  <a:lnTo>
                    <a:pt x="106" y="82"/>
                  </a:lnTo>
                  <a:lnTo>
                    <a:pt x="90" y="82"/>
                  </a:lnTo>
                  <a:lnTo>
                    <a:pt x="74" y="82"/>
                  </a:lnTo>
                  <a:lnTo>
                    <a:pt x="74" y="82"/>
                  </a:lnTo>
                  <a:close/>
                </a:path>
              </a:pathLst>
            </a:custGeom>
            <a:solidFill>
              <a:srgbClr val="FFF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7" name="Freeform 178"/>
            <p:cNvSpPr>
              <a:spLocks/>
            </p:cNvSpPr>
            <p:nvPr/>
          </p:nvSpPr>
          <p:spPr bwMode="auto">
            <a:xfrm flipH="1">
              <a:off x="1112488" y="4743596"/>
              <a:ext cx="225173" cy="149236"/>
            </a:xfrm>
            <a:custGeom>
              <a:avLst/>
              <a:gdLst>
                <a:gd name="T0" fmla="*/ 72 w 148"/>
                <a:gd name="T1" fmla="*/ 80 h 80"/>
                <a:gd name="T2" fmla="*/ 72 w 148"/>
                <a:gd name="T3" fmla="*/ 80 h 80"/>
                <a:gd name="T4" fmla="*/ 56 w 148"/>
                <a:gd name="T5" fmla="*/ 78 h 80"/>
                <a:gd name="T6" fmla="*/ 42 w 148"/>
                <a:gd name="T7" fmla="*/ 76 h 80"/>
                <a:gd name="T8" fmla="*/ 30 w 148"/>
                <a:gd name="T9" fmla="*/ 72 h 80"/>
                <a:gd name="T10" fmla="*/ 20 w 148"/>
                <a:gd name="T11" fmla="*/ 66 h 80"/>
                <a:gd name="T12" fmla="*/ 10 w 148"/>
                <a:gd name="T13" fmla="*/ 60 h 80"/>
                <a:gd name="T14" fmla="*/ 4 w 148"/>
                <a:gd name="T15" fmla="*/ 52 h 80"/>
                <a:gd name="T16" fmla="*/ 0 w 148"/>
                <a:gd name="T17" fmla="*/ 44 h 80"/>
                <a:gd name="T18" fmla="*/ 0 w 148"/>
                <a:gd name="T19" fmla="*/ 36 h 80"/>
                <a:gd name="T20" fmla="*/ 0 w 148"/>
                <a:gd name="T21" fmla="*/ 36 h 80"/>
                <a:gd name="T22" fmla="*/ 0 w 148"/>
                <a:gd name="T23" fmla="*/ 28 h 80"/>
                <a:gd name="T24" fmla="*/ 6 w 148"/>
                <a:gd name="T25" fmla="*/ 22 h 80"/>
                <a:gd name="T26" fmla="*/ 14 w 148"/>
                <a:gd name="T27" fmla="*/ 14 h 80"/>
                <a:gd name="T28" fmla="*/ 22 w 148"/>
                <a:gd name="T29" fmla="*/ 10 h 80"/>
                <a:gd name="T30" fmla="*/ 34 w 148"/>
                <a:gd name="T31" fmla="*/ 4 h 80"/>
                <a:gd name="T32" fmla="*/ 46 w 148"/>
                <a:gd name="T33" fmla="*/ 2 h 80"/>
                <a:gd name="T34" fmla="*/ 60 w 148"/>
                <a:gd name="T35" fmla="*/ 0 h 80"/>
                <a:gd name="T36" fmla="*/ 76 w 148"/>
                <a:gd name="T37" fmla="*/ 0 h 80"/>
                <a:gd name="T38" fmla="*/ 76 w 148"/>
                <a:gd name="T39" fmla="*/ 0 h 80"/>
                <a:gd name="T40" fmla="*/ 90 w 148"/>
                <a:gd name="T41" fmla="*/ 2 h 80"/>
                <a:gd name="T42" fmla="*/ 104 w 148"/>
                <a:gd name="T43" fmla="*/ 4 h 80"/>
                <a:gd name="T44" fmla="*/ 118 w 148"/>
                <a:gd name="T45" fmla="*/ 8 h 80"/>
                <a:gd name="T46" fmla="*/ 128 w 148"/>
                <a:gd name="T47" fmla="*/ 14 h 80"/>
                <a:gd name="T48" fmla="*/ 136 w 148"/>
                <a:gd name="T49" fmla="*/ 20 h 80"/>
                <a:gd name="T50" fmla="*/ 144 w 148"/>
                <a:gd name="T51" fmla="*/ 28 h 80"/>
                <a:gd name="T52" fmla="*/ 148 w 148"/>
                <a:gd name="T53" fmla="*/ 36 h 80"/>
                <a:gd name="T54" fmla="*/ 148 w 148"/>
                <a:gd name="T55" fmla="*/ 44 h 80"/>
                <a:gd name="T56" fmla="*/ 148 w 148"/>
                <a:gd name="T57" fmla="*/ 44 h 80"/>
                <a:gd name="T58" fmla="*/ 146 w 148"/>
                <a:gd name="T59" fmla="*/ 52 h 80"/>
                <a:gd name="T60" fmla="*/ 142 w 148"/>
                <a:gd name="T61" fmla="*/ 58 h 80"/>
                <a:gd name="T62" fmla="*/ 134 w 148"/>
                <a:gd name="T63" fmla="*/ 66 h 80"/>
                <a:gd name="T64" fmla="*/ 124 w 148"/>
                <a:gd name="T65" fmla="*/ 70 h 80"/>
                <a:gd name="T66" fmla="*/ 114 w 148"/>
                <a:gd name="T67" fmla="*/ 76 h 80"/>
                <a:gd name="T68" fmla="*/ 100 w 148"/>
                <a:gd name="T69" fmla="*/ 78 h 80"/>
                <a:gd name="T70" fmla="*/ 86 w 148"/>
                <a:gd name="T71" fmla="*/ 80 h 80"/>
                <a:gd name="T72" fmla="*/ 72 w 148"/>
                <a:gd name="T73" fmla="*/ 80 h 80"/>
                <a:gd name="T74" fmla="*/ 72 w 148"/>
                <a:gd name="T7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8" h="80">
                  <a:moveTo>
                    <a:pt x="72" y="80"/>
                  </a:moveTo>
                  <a:lnTo>
                    <a:pt x="72" y="80"/>
                  </a:lnTo>
                  <a:lnTo>
                    <a:pt x="56" y="78"/>
                  </a:lnTo>
                  <a:lnTo>
                    <a:pt x="42" y="76"/>
                  </a:lnTo>
                  <a:lnTo>
                    <a:pt x="30" y="72"/>
                  </a:lnTo>
                  <a:lnTo>
                    <a:pt x="20" y="66"/>
                  </a:lnTo>
                  <a:lnTo>
                    <a:pt x="10" y="60"/>
                  </a:lnTo>
                  <a:lnTo>
                    <a:pt x="4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6" y="22"/>
                  </a:lnTo>
                  <a:lnTo>
                    <a:pt x="14" y="14"/>
                  </a:lnTo>
                  <a:lnTo>
                    <a:pt x="22" y="10"/>
                  </a:lnTo>
                  <a:lnTo>
                    <a:pt x="34" y="4"/>
                  </a:lnTo>
                  <a:lnTo>
                    <a:pt x="46" y="2"/>
                  </a:lnTo>
                  <a:lnTo>
                    <a:pt x="60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90" y="2"/>
                  </a:lnTo>
                  <a:lnTo>
                    <a:pt x="104" y="4"/>
                  </a:lnTo>
                  <a:lnTo>
                    <a:pt x="118" y="8"/>
                  </a:lnTo>
                  <a:lnTo>
                    <a:pt x="128" y="14"/>
                  </a:lnTo>
                  <a:lnTo>
                    <a:pt x="136" y="20"/>
                  </a:lnTo>
                  <a:lnTo>
                    <a:pt x="144" y="28"/>
                  </a:lnTo>
                  <a:lnTo>
                    <a:pt x="148" y="36"/>
                  </a:lnTo>
                  <a:lnTo>
                    <a:pt x="148" y="44"/>
                  </a:lnTo>
                  <a:lnTo>
                    <a:pt x="148" y="44"/>
                  </a:lnTo>
                  <a:lnTo>
                    <a:pt x="146" y="52"/>
                  </a:lnTo>
                  <a:lnTo>
                    <a:pt x="142" y="58"/>
                  </a:lnTo>
                  <a:lnTo>
                    <a:pt x="134" y="66"/>
                  </a:lnTo>
                  <a:lnTo>
                    <a:pt x="124" y="70"/>
                  </a:lnTo>
                  <a:lnTo>
                    <a:pt x="114" y="76"/>
                  </a:lnTo>
                  <a:lnTo>
                    <a:pt x="100" y="78"/>
                  </a:lnTo>
                  <a:lnTo>
                    <a:pt x="86" y="80"/>
                  </a:lnTo>
                  <a:lnTo>
                    <a:pt x="72" y="80"/>
                  </a:lnTo>
                  <a:lnTo>
                    <a:pt x="72" y="80"/>
                  </a:lnTo>
                  <a:close/>
                </a:path>
              </a:pathLst>
            </a:custGeom>
            <a:solidFill>
              <a:srgbClr val="FFF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8" name="Freeform 179"/>
            <p:cNvSpPr>
              <a:spLocks/>
            </p:cNvSpPr>
            <p:nvPr/>
          </p:nvSpPr>
          <p:spPr bwMode="auto">
            <a:xfrm flipH="1">
              <a:off x="1116043" y="4748212"/>
              <a:ext cx="218062" cy="144620"/>
            </a:xfrm>
            <a:custGeom>
              <a:avLst/>
              <a:gdLst>
                <a:gd name="T0" fmla="*/ 70 w 144"/>
                <a:gd name="T1" fmla="*/ 78 h 78"/>
                <a:gd name="T2" fmla="*/ 70 w 144"/>
                <a:gd name="T3" fmla="*/ 78 h 78"/>
                <a:gd name="T4" fmla="*/ 56 w 144"/>
                <a:gd name="T5" fmla="*/ 76 h 78"/>
                <a:gd name="T6" fmla="*/ 42 w 144"/>
                <a:gd name="T7" fmla="*/ 72 h 78"/>
                <a:gd name="T8" fmla="*/ 30 w 144"/>
                <a:gd name="T9" fmla="*/ 68 h 78"/>
                <a:gd name="T10" fmla="*/ 20 w 144"/>
                <a:gd name="T11" fmla="*/ 64 h 78"/>
                <a:gd name="T12" fmla="*/ 10 w 144"/>
                <a:gd name="T13" fmla="*/ 58 h 78"/>
                <a:gd name="T14" fmla="*/ 4 w 144"/>
                <a:gd name="T15" fmla="*/ 50 h 78"/>
                <a:gd name="T16" fmla="*/ 0 w 144"/>
                <a:gd name="T17" fmla="*/ 42 h 78"/>
                <a:gd name="T18" fmla="*/ 0 w 144"/>
                <a:gd name="T19" fmla="*/ 36 h 78"/>
                <a:gd name="T20" fmla="*/ 0 w 144"/>
                <a:gd name="T21" fmla="*/ 36 h 78"/>
                <a:gd name="T22" fmla="*/ 2 w 144"/>
                <a:gd name="T23" fmla="*/ 28 h 78"/>
                <a:gd name="T24" fmla="*/ 6 w 144"/>
                <a:gd name="T25" fmla="*/ 20 h 78"/>
                <a:gd name="T26" fmla="*/ 14 w 144"/>
                <a:gd name="T27" fmla="*/ 14 h 78"/>
                <a:gd name="T28" fmla="*/ 22 w 144"/>
                <a:gd name="T29" fmla="*/ 8 h 78"/>
                <a:gd name="T30" fmla="*/ 34 w 144"/>
                <a:gd name="T31" fmla="*/ 4 h 78"/>
                <a:gd name="T32" fmla="*/ 46 w 144"/>
                <a:gd name="T33" fmla="*/ 2 h 78"/>
                <a:gd name="T34" fmla="*/ 60 w 144"/>
                <a:gd name="T35" fmla="*/ 0 h 78"/>
                <a:gd name="T36" fmla="*/ 74 w 144"/>
                <a:gd name="T37" fmla="*/ 0 h 78"/>
                <a:gd name="T38" fmla="*/ 74 w 144"/>
                <a:gd name="T39" fmla="*/ 0 h 78"/>
                <a:gd name="T40" fmla="*/ 88 w 144"/>
                <a:gd name="T41" fmla="*/ 2 h 78"/>
                <a:gd name="T42" fmla="*/ 102 w 144"/>
                <a:gd name="T43" fmla="*/ 4 h 78"/>
                <a:gd name="T44" fmla="*/ 114 w 144"/>
                <a:gd name="T45" fmla="*/ 8 h 78"/>
                <a:gd name="T46" fmla="*/ 124 w 144"/>
                <a:gd name="T47" fmla="*/ 14 h 78"/>
                <a:gd name="T48" fmla="*/ 132 w 144"/>
                <a:gd name="T49" fmla="*/ 20 h 78"/>
                <a:gd name="T50" fmla="*/ 138 w 144"/>
                <a:gd name="T51" fmla="*/ 26 h 78"/>
                <a:gd name="T52" fmla="*/ 142 w 144"/>
                <a:gd name="T53" fmla="*/ 34 h 78"/>
                <a:gd name="T54" fmla="*/ 144 w 144"/>
                <a:gd name="T55" fmla="*/ 42 h 78"/>
                <a:gd name="T56" fmla="*/ 144 w 144"/>
                <a:gd name="T57" fmla="*/ 42 h 78"/>
                <a:gd name="T58" fmla="*/ 142 w 144"/>
                <a:gd name="T59" fmla="*/ 50 h 78"/>
                <a:gd name="T60" fmla="*/ 138 w 144"/>
                <a:gd name="T61" fmla="*/ 56 h 78"/>
                <a:gd name="T62" fmla="*/ 130 w 144"/>
                <a:gd name="T63" fmla="*/ 64 h 78"/>
                <a:gd name="T64" fmla="*/ 122 w 144"/>
                <a:gd name="T65" fmla="*/ 68 h 78"/>
                <a:gd name="T66" fmla="*/ 110 w 144"/>
                <a:gd name="T67" fmla="*/ 72 h 78"/>
                <a:gd name="T68" fmla="*/ 98 w 144"/>
                <a:gd name="T69" fmla="*/ 76 h 78"/>
                <a:gd name="T70" fmla="*/ 84 w 144"/>
                <a:gd name="T71" fmla="*/ 78 h 78"/>
                <a:gd name="T72" fmla="*/ 70 w 144"/>
                <a:gd name="T73" fmla="*/ 78 h 78"/>
                <a:gd name="T74" fmla="*/ 70 w 144"/>
                <a:gd name="T7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" h="78">
                  <a:moveTo>
                    <a:pt x="70" y="78"/>
                  </a:moveTo>
                  <a:lnTo>
                    <a:pt x="70" y="78"/>
                  </a:lnTo>
                  <a:lnTo>
                    <a:pt x="56" y="76"/>
                  </a:lnTo>
                  <a:lnTo>
                    <a:pt x="42" y="72"/>
                  </a:lnTo>
                  <a:lnTo>
                    <a:pt x="30" y="68"/>
                  </a:lnTo>
                  <a:lnTo>
                    <a:pt x="20" y="64"/>
                  </a:lnTo>
                  <a:lnTo>
                    <a:pt x="10" y="58"/>
                  </a:lnTo>
                  <a:lnTo>
                    <a:pt x="4" y="50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28"/>
                  </a:lnTo>
                  <a:lnTo>
                    <a:pt x="6" y="20"/>
                  </a:lnTo>
                  <a:lnTo>
                    <a:pt x="14" y="14"/>
                  </a:lnTo>
                  <a:lnTo>
                    <a:pt x="22" y="8"/>
                  </a:lnTo>
                  <a:lnTo>
                    <a:pt x="34" y="4"/>
                  </a:lnTo>
                  <a:lnTo>
                    <a:pt x="46" y="2"/>
                  </a:lnTo>
                  <a:lnTo>
                    <a:pt x="60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4"/>
                  </a:lnTo>
                  <a:lnTo>
                    <a:pt x="114" y="8"/>
                  </a:lnTo>
                  <a:lnTo>
                    <a:pt x="124" y="14"/>
                  </a:lnTo>
                  <a:lnTo>
                    <a:pt x="132" y="20"/>
                  </a:lnTo>
                  <a:lnTo>
                    <a:pt x="138" y="26"/>
                  </a:lnTo>
                  <a:lnTo>
                    <a:pt x="142" y="34"/>
                  </a:lnTo>
                  <a:lnTo>
                    <a:pt x="144" y="42"/>
                  </a:lnTo>
                  <a:lnTo>
                    <a:pt x="144" y="42"/>
                  </a:lnTo>
                  <a:lnTo>
                    <a:pt x="142" y="50"/>
                  </a:lnTo>
                  <a:lnTo>
                    <a:pt x="138" y="56"/>
                  </a:lnTo>
                  <a:lnTo>
                    <a:pt x="130" y="64"/>
                  </a:lnTo>
                  <a:lnTo>
                    <a:pt x="122" y="68"/>
                  </a:lnTo>
                  <a:lnTo>
                    <a:pt x="110" y="72"/>
                  </a:lnTo>
                  <a:lnTo>
                    <a:pt x="98" y="76"/>
                  </a:lnTo>
                  <a:lnTo>
                    <a:pt x="84" y="78"/>
                  </a:lnTo>
                  <a:lnTo>
                    <a:pt x="70" y="78"/>
                  </a:lnTo>
                  <a:lnTo>
                    <a:pt x="70" y="78"/>
                  </a:lnTo>
                  <a:close/>
                </a:path>
              </a:pathLst>
            </a:custGeom>
            <a:solidFill>
              <a:srgbClr val="FFF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9" name="Freeform 180"/>
            <p:cNvSpPr>
              <a:spLocks/>
            </p:cNvSpPr>
            <p:nvPr/>
          </p:nvSpPr>
          <p:spPr bwMode="auto">
            <a:xfrm flipH="1">
              <a:off x="1118413" y="4751289"/>
              <a:ext cx="212137" cy="136928"/>
            </a:xfrm>
            <a:custGeom>
              <a:avLst/>
              <a:gdLst>
                <a:gd name="T0" fmla="*/ 68 w 140"/>
                <a:gd name="T1" fmla="*/ 74 h 74"/>
                <a:gd name="T2" fmla="*/ 68 w 140"/>
                <a:gd name="T3" fmla="*/ 74 h 74"/>
                <a:gd name="T4" fmla="*/ 54 w 140"/>
                <a:gd name="T5" fmla="*/ 72 h 74"/>
                <a:gd name="T6" fmla="*/ 40 w 140"/>
                <a:gd name="T7" fmla="*/ 70 h 74"/>
                <a:gd name="T8" fmla="*/ 30 w 140"/>
                <a:gd name="T9" fmla="*/ 66 h 74"/>
                <a:gd name="T10" fmla="*/ 20 w 140"/>
                <a:gd name="T11" fmla="*/ 62 h 74"/>
                <a:gd name="T12" fmla="*/ 12 w 140"/>
                <a:gd name="T13" fmla="*/ 56 h 74"/>
                <a:gd name="T14" fmla="*/ 6 w 140"/>
                <a:gd name="T15" fmla="*/ 48 h 74"/>
                <a:gd name="T16" fmla="*/ 2 w 140"/>
                <a:gd name="T17" fmla="*/ 42 h 74"/>
                <a:gd name="T18" fmla="*/ 0 w 140"/>
                <a:gd name="T19" fmla="*/ 34 h 74"/>
                <a:gd name="T20" fmla="*/ 0 w 140"/>
                <a:gd name="T21" fmla="*/ 34 h 74"/>
                <a:gd name="T22" fmla="*/ 2 w 140"/>
                <a:gd name="T23" fmla="*/ 26 h 74"/>
                <a:gd name="T24" fmla="*/ 6 w 140"/>
                <a:gd name="T25" fmla="*/ 20 h 74"/>
                <a:gd name="T26" fmla="*/ 14 w 140"/>
                <a:gd name="T27" fmla="*/ 14 h 74"/>
                <a:gd name="T28" fmla="*/ 22 w 140"/>
                <a:gd name="T29" fmla="*/ 8 h 74"/>
                <a:gd name="T30" fmla="*/ 32 w 140"/>
                <a:gd name="T31" fmla="*/ 4 h 74"/>
                <a:gd name="T32" fmla="*/ 44 w 140"/>
                <a:gd name="T33" fmla="*/ 2 h 74"/>
                <a:gd name="T34" fmla="*/ 58 w 140"/>
                <a:gd name="T35" fmla="*/ 0 h 74"/>
                <a:gd name="T36" fmla="*/ 72 w 140"/>
                <a:gd name="T37" fmla="*/ 0 h 74"/>
                <a:gd name="T38" fmla="*/ 72 w 140"/>
                <a:gd name="T39" fmla="*/ 0 h 74"/>
                <a:gd name="T40" fmla="*/ 86 w 140"/>
                <a:gd name="T41" fmla="*/ 2 h 74"/>
                <a:gd name="T42" fmla="*/ 98 w 140"/>
                <a:gd name="T43" fmla="*/ 4 h 74"/>
                <a:gd name="T44" fmla="*/ 110 w 140"/>
                <a:gd name="T45" fmla="*/ 8 h 74"/>
                <a:gd name="T46" fmla="*/ 120 w 140"/>
                <a:gd name="T47" fmla="*/ 14 h 74"/>
                <a:gd name="T48" fmla="*/ 128 w 140"/>
                <a:gd name="T49" fmla="*/ 18 h 74"/>
                <a:gd name="T50" fmla="*/ 134 w 140"/>
                <a:gd name="T51" fmla="*/ 26 h 74"/>
                <a:gd name="T52" fmla="*/ 138 w 140"/>
                <a:gd name="T53" fmla="*/ 32 h 74"/>
                <a:gd name="T54" fmla="*/ 140 w 140"/>
                <a:gd name="T55" fmla="*/ 40 h 74"/>
                <a:gd name="T56" fmla="*/ 140 w 140"/>
                <a:gd name="T57" fmla="*/ 40 h 74"/>
                <a:gd name="T58" fmla="*/ 138 w 140"/>
                <a:gd name="T59" fmla="*/ 48 h 74"/>
                <a:gd name="T60" fmla="*/ 134 w 140"/>
                <a:gd name="T61" fmla="*/ 54 h 74"/>
                <a:gd name="T62" fmla="*/ 126 w 140"/>
                <a:gd name="T63" fmla="*/ 60 h 74"/>
                <a:gd name="T64" fmla="*/ 118 w 140"/>
                <a:gd name="T65" fmla="*/ 66 h 74"/>
                <a:gd name="T66" fmla="*/ 106 w 140"/>
                <a:gd name="T67" fmla="*/ 70 h 74"/>
                <a:gd name="T68" fmla="*/ 94 w 140"/>
                <a:gd name="T69" fmla="*/ 72 h 74"/>
                <a:gd name="T70" fmla="*/ 82 w 140"/>
                <a:gd name="T71" fmla="*/ 74 h 74"/>
                <a:gd name="T72" fmla="*/ 68 w 140"/>
                <a:gd name="T73" fmla="*/ 74 h 74"/>
                <a:gd name="T74" fmla="*/ 68 w 140"/>
                <a:gd name="T75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74">
                  <a:moveTo>
                    <a:pt x="68" y="74"/>
                  </a:moveTo>
                  <a:lnTo>
                    <a:pt x="68" y="74"/>
                  </a:lnTo>
                  <a:lnTo>
                    <a:pt x="54" y="72"/>
                  </a:lnTo>
                  <a:lnTo>
                    <a:pt x="40" y="70"/>
                  </a:lnTo>
                  <a:lnTo>
                    <a:pt x="30" y="66"/>
                  </a:lnTo>
                  <a:lnTo>
                    <a:pt x="20" y="62"/>
                  </a:lnTo>
                  <a:lnTo>
                    <a:pt x="12" y="56"/>
                  </a:lnTo>
                  <a:lnTo>
                    <a:pt x="6" y="48"/>
                  </a:lnTo>
                  <a:lnTo>
                    <a:pt x="2" y="42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26"/>
                  </a:lnTo>
                  <a:lnTo>
                    <a:pt x="6" y="20"/>
                  </a:lnTo>
                  <a:lnTo>
                    <a:pt x="14" y="14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4" y="2"/>
                  </a:lnTo>
                  <a:lnTo>
                    <a:pt x="58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6" y="2"/>
                  </a:lnTo>
                  <a:lnTo>
                    <a:pt x="98" y="4"/>
                  </a:lnTo>
                  <a:lnTo>
                    <a:pt x="110" y="8"/>
                  </a:lnTo>
                  <a:lnTo>
                    <a:pt x="120" y="14"/>
                  </a:lnTo>
                  <a:lnTo>
                    <a:pt x="128" y="18"/>
                  </a:lnTo>
                  <a:lnTo>
                    <a:pt x="134" y="26"/>
                  </a:lnTo>
                  <a:lnTo>
                    <a:pt x="138" y="32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8"/>
                  </a:lnTo>
                  <a:lnTo>
                    <a:pt x="134" y="54"/>
                  </a:lnTo>
                  <a:lnTo>
                    <a:pt x="126" y="60"/>
                  </a:lnTo>
                  <a:lnTo>
                    <a:pt x="118" y="66"/>
                  </a:lnTo>
                  <a:lnTo>
                    <a:pt x="106" y="70"/>
                  </a:lnTo>
                  <a:lnTo>
                    <a:pt x="94" y="72"/>
                  </a:lnTo>
                  <a:lnTo>
                    <a:pt x="82" y="74"/>
                  </a:lnTo>
                  <a:lnTo>
                    <a:pt x="68" y="74"/>
                  </a:lnTo>
                  <a:lnTo>
                    <a:pt x="68" y="74"/>
                  </a:lnTo>
                  <a:close/>
                </a:path>
              </a:pathLst>
            </a:custGeom>
            <a:solidFill>
              <a:srgbClr val="FFF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0" name="Freeform 181"/>
            <p:cNvSpPr>
              <a:spLocks/>
            </p:cNvSpPr>
            <p:nvPr/>
          </p:nvSpPr>
          <p:spPr bwMode="auto">
            <a:xfrm flipH="1">
              <a:off x="1121968" y="4754366"/>
              <a:ext cx="202657" cy="133851"/>
            </a:xfrm>
            <a:custGeom>
              <a:avLst/>
              <a:gdLst>
                <a:gd name="T0" fmla="*/ 64 w 134"/>
                <a:gd name="T1" fmla="*/ 72 h 72"/>
                <a:gd name="T2" fmla="*/ 64 w 134"/>
                <a:gd name="T3" fmla="*/ 72 h 72"/>
                <a:gd name="T4" fmla="*/ 50 w 134"/>
                <a:gd name="T5" fmla="*/ 70 h 72"/>
                <a:gd name="T6" fmla="*/ 38 w 134"/>
                <a:gd name="T7" fmla="*/ 68 h 72"/>
                <a:gd name="T8" fmla="*/ 26 w 134"/>
                <a:gd name="T9" fmla="*/ 64 h 72"/>
                <a:gd name="T10" fmla="*/ 18 w 134"/>
                <a:gd name="T11" fmla="*/ 58 h 72"/>
                <a:gd name="T12" fmla="*/ 10 w 134"/>
                <a:gd name="T13" fmla="*/ 52 h 72"/>
                <a:gd name="T14" fmla="*/ 4 w 134"/>
                <a:gd name="T15" fmla="*/ 46 h 72"/>
                <a:gd name="T16" fmla="*/ 0 w 134"/>
                <a:gd name="T17" fmla="*/ 40 h 72"/>
                <a:gd name="T18" fmla="*/ 0 w 134"/>
                <a:gd name="T19" fmla="*/ 32 h 72"/>
                <a:gd name="T20" fmla="*/ 0 w 134"/>
                <a:gd name="T21" fmla="*/ 32 h 72"/>
                <a:gd name="T22" fmla="*/ 0 w 134"/>
                <a:gd name="T23" fmla="*/ 26 h 72"/>
                <a:gd name="T24" fmla="*/ 6 w 134"/>
                <a:gd name="T25" fmla="*/ 18 h 72"/>
                <a:gd name="T26" fmla="*/ 12 w 134"/>
                <a:gd name="T27" fmla="*/ 12 h 72"/>
                <a:gd name="T28" fmla="*/ 20 w 134"/>
                <a:gd name="T29" fmla="*/ 8 h 72"/>
                <a:gd name="T30" fmla="*/ 30 w 134"/>
                <a:gd name="T31" fmla="*/ 4 h 72"/>
                <a:gd name="T32" fmla="*/ 42 w 134"/>
                <a:gd name="T33" fmla="*/ 2 h 72"/>
                <a:gd name="T34" fmla="*/ 54 w 134"/>
                <a:gd name="T35" fmla="*/ 0 h 72"/>
                <a:gd name="T36" fmla="*/ 68 w 134"/>
                <a:gd name="T37" fmla="*/ 0 h 72"/>
                <a:gd name="T38" fmla="*/ 68 w 134"/>
                <a:gd name="T39" fmla="*/ 0 h 72"/>
                <a:gd name="T40" fmla="*/ 82 w 134"/>
                <a:gd name="T41" fmla="*/ 0 h 72"/>
                <a:gd name="T42" fmla="*/ 94 w 134"/>
                <a:gd name="T43" fmla="*/ 4 h 72"/>
                <a:gd name="T44" fmla="*/ 106 w 134"/>
                <a:gd name="T45" fmla="*/ 8 h 72"/>
                <a:gd name="T46" fmla="*/ 114 w 134"/>
                <a:gd name="T47" fmla="*/ 12 h 72"/>
                <a:gd name="T48" fmla="*/ 122 w 134"/>
                <a:gd name="T49" fmla="*/ 18 h 72"/>
                <a:gd name="T50" fmla="*/ 128 w 134"/>
                <a:gd name="T51" fmla="*/ 24 h 72"/>
                <a:gd name="T52" fmla="*/ 132 w 134"/>
                <a:gd name="T53" fmla="*/ 32 h 72"/>
                <a:gd name="T54" fmla="*/ 134 w 134"/>
                <a:gd name="T55" fmla="*/ 38 h 72"/>
                <a:gd name="T56" fmla="*/ 134 w 134"/>
                <a:gd name="T57" fmla="*/ 38 h 72"/>
                <a:gd name="T58" fmla="*/ 132 w 134"/>
                <a:gd name="T59" fmla="*/ 46 h 72"/>
                <a:gd name="T60" fmla="*/ 128 w 134"/>
                <a:gd name="T61" fmla="*/ 52 h 72"/>
                <a:gd name="T62" fmla="*/ 120 w 134"/>
                <a:gd name="T63" fmla="*/ 58 h 72"/>
                <a:gd name="T64" fmla="*/ 112 w 134"/>
                <a:gd name="T65" fmla="*/ 64 h 72"/>
                <a:gd name="T66" fmla="*/ 102 w 134"/>
                <a:gd name="T67" fmla="*/ 68 h 72"/>
                <a:gd name="T68" fmla="*/ 90 w 134"/>
                <a:gd name="T69" fmla="*/ 70 h 72"/>
                <a:gd name="T70" fmla="*/ 78 w 134"/>
                <a:gd name="T71" fmla="*/ 72 h 72"/>
                <a:gd name="T72" fmla="*/ 64 w 134"/>
                <a:gd name="T73" fmla="*/ 72 h 72"/>
                <a:gd name="T74" fmla="*/ 64 w 134"/>
                <a:gd name="T7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4" h="72">
                  <a:moveTo>
                    <a:pt x="64" y="72"/>
                  </a:moveTo>
                  <a:lnTo>
                    <a:pt x="64" y="72"/>
                  </a:lnTo>
                  <a:lnTo>
                    <a:pt x="50" y="70"/>
                  </a:lnTo>
                  <a:lnTo>
                    <a:pt x="38" y="68"/>
                  </a:lnTo>
                  <a:lnTo>
                    <a:pt x="26" y="64"/>
                  </a:lnTo>
                  <a:lnTo>
                    <a:pt x="18" y="58"/>
                  </a:lnTo>
                  <a:lnTo>
                    <a:pt x="10" y="52"/>
                  </a:lnTo>
                  <a:lnTo>
                    <a:pt x="4" y="46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6" y="18"/>
                  </a:lnTo>
                  <a:lnTo>
                    <a:pt x="12" y="12"/>
                  </a:lnTo>
                  <a:lnTo>
                    <a:pt x="20" y="8"/>
                  </a:lnTo>
                  <a:lnTo>
                    <a:pt x="30" y="4"/>
                  </a:lnTo>
                  <a:lnTo>
                    <a:pt x="42" y="2"/>
                  </a:lnTo>
                  <a:lnTo>
                    <a:pt x="54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82" y="0"/>
                  </a:lnTo>
                  <a:lnTo>
                    <a:pt x="94" y="4"/>
                  </a:lnTo>
                  <a:lnTo>
                    <a:pt x="106" y="8"/>
                  </a:lnTo>
                  <a:lnTo>
                    <a:pt x="114" y="12"/>
                  </a:lnTo>
                  <a:lnTo>
                    <a:pt x="122" y="18"/>
                  </a:lnTo>
                  <a:lnTo>
                    <a:pt x="128" y="24"/>
                  </a:lnTo>
                  <a:lnTo>
                    <a:pt x="132" y="32"/>
                  </a:lnTo>
                  <a:lnTo>
                    <a:pt x="134" y="38"/>
                  </a:lnTo>
                  <a:lnTo>
                    <a:pt x="134" y="38"/>
                  </a:lnTo>
                  <a:lnTo>
                    <a:pt x="132" y="46"/>
                  </a:lnTo>
                  <a:lnTo>
                    <a:pt x="128" y="52"/>
                  </a:lnTo>
                  <a:lnTo>
                    <a:pt x="120" y="58"/>
                  </a:lnTo>
                  <a:lnTo>
                    <a:pt x="112" y="64"/>
                  </a:lnTo>
                  <a:lnTo>
                    <a:pt x="102" y="68"/>
                  </a:lnTo>
                  <a:lnTo>
                    <a:pt x="90" y="70"/>
                  </a:lnTo>
                  <a:lnTo>
                    <a:pt x="78" y="72"/>
                  </a:lnTo>
                  <a:lnTo>
                    <a:pt x="64" y="72"/>
                  </a:lnTo>
                  <a:lnTo>
                    <a:pt x="64" y="72"/>
                  </a:lnTo>
                  <a:close/>
                </a:path>
              </a:pathLst>
            </a:custGeom>
            <a:solidFill>
              <a:srgbClr val="FFF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1" name="Freeform 182"/>
            <p:cNvSpPr>
              <a:spLocks/>
            </p:cNvSpPr>
            <p:nvPr/>
          </p:nvSpPr>
          <p:spPr bwMode="auto">
            <a:xfrm flipH="1">
              <a:off x="1127894" y="4758981"/>
              <a:ext cx="194360" cy="126158"/>
            </a:xfrm>
            <a:custGeom>
              <a:avLst/>
              <a:gdLst>
                <a:gd name="T0" fmla="*/ 62 w 128"/>
                <a:gd name="T1" fmla="*/ 68 h 68"/>
                <a:gd name="T2" fmla="*/ 62 w 128"/>
                <a:gd name="T3" fmla="*/ 68 h 68"/>
                <a:gd name="T4" fmla="*/ 50 w 128"/>
                <a:gd name="T5" fmla="*/ 68 h 68"/>
                <a:gd name="T6" fmla="*/ 38 w 128"/>
                <a:gd name="T7" fmla="*/ 64 h 68"/>
                <a:gd name="T8" fmla="*/ 26 w 128"/>
                <a:gd name="T9" fmla="*/ 60 h 68"/>
                <a:gd name="T10" fmla="*/ 18 w 128"/>
                <a:gd name="T11" fmla="*/ 56 h 68"/>
                <a:gd name="T12" fmla="*/ 10 w 128"/>
                <a:gd name="T13" fmla="*/ 50 h 68"/>
                <a:gd name="T14" fmla="*/ 4 w 128"/>
                <a:gd name="T15" fmla="*/ 44 h 68"/>
                <a:gd name="T16" fmla="*/ 0 w 128"/>
                <a:gd name="T17" fmla="*/ 38 h 68"/>
                <a:gd name="T18" fmla="*/ 0 w 128"/>
                <a:gd name="T19" fmla="*/ 30 h 68"/>
                <a:gd name="T20" fmla="*/ 0 w 128"/>
                <a:gd name="T21" fmla="*/ 30 h 68"/>
                <a:gd name="T22" fmla="*/ 2 w 128"/>
                <a:gd name="T23" fmla="*/ 24 h 68"/>
                <a:gd name="T24" fmla="*/ 6 w 128"/>
                <a:gd name="T25" fmla="*/ 18 h 68"/>
                <a:gd name="T26" fmla="*/ 12 w 128"/>
                <a:gd name="T27" fmla="*/ 12 h 68"/>
                <a:gd name="T28" fmla="*/ 20 w 128"/>
                <a:gd name="T29" fmla="*/ 8 h 68"/>
                <a:gd name="T30" fmla="*/ 30 w 128"/>
                <a:gd name="T31" fmla="*/ 4 h 68"/>
                <a:gd name="T32" fmla="*/ 42 w 128"/>
                <a:gd name="T33" fmla="*/ 0 h 68"/>
                <a:gd name="T34" fmla="*/ 54 w 128"/>
                <a:gd name="T35" fmla="*/ 0 h 68"/>
                <a:gd name="T36" fmla="*/ 66 w 128"/>
                <a:gd name="T37" fmla="*/ 0 h 68"/>
                <a:gd name="T38" fmla="*/ 66 w 128"/>
                <a:gd name="T39" fmla="*/ 0 h 68"/>
                <a:gd name="T40" fmla="*/ 80 w 128"/>
                <a:gd name="T41" fmla="*/ 0 h 68"/>
                <a:gd name="T42" fmla="*/ 92 w 128"/>
                <a:gd name="T43" fmla="*/ 4 h 68"/>
                <a:gd name="T44" fmla="*/ 102 w 128"/>
                <a:gd name="T45" fmla="*/ 8 h 68"/>
                <a:gd name="T46" fmla="*/ 112 w 128"/>
                <a:gd name="T47" fmla="*/ 12 h 68"/>
                <a:gd name="T48" fmla="*/ 118 w 128"/>
                <a:gd name="T49" fmla="*/ 18 h 68"/>
                <a:gd name="T50" fmla="*/ 124 w 128"/>
                <a:gd name="T51" fmla="*/ 24 h 68"/>
                <a:gd name="T52" fmla="*/ 128 w 128"/>
                <a:gd name="T53" fmla="*/ 30 h 68"/>
                <a:gd name="T54" fmla="*/ 128 w 128"/>
                <a:gd name="T55" fmla="*/ 38 h 68"/>
                <a:gd name="T56" fmla="*/ 128 w 128"/>
                <a:gd name="T57" fmla="*/ 38 h 68"/>
                <a:gd name="T58" fmla="*/ 128 w 128"/>
                <a:gd name="T59" fmla="*/ 44 h 68"/>
                <a:gd name="T60" fmla="*/ 122 w 128"/>
                <a:gd name="T61" fmla="*/ 50 h 68"/>
                <a:gd name="T62" fmla="*/ 116 w 128"/>
                <a:gd name="T63" fmla="*/ 56 h 68"/>
                <a:gd name="T64" fmla="*/ 108 w 128"/>
                <a:gd name="T65" fmla="*/ 60 h 68"/>
                <a:gd name="T66" fmla="*/ 98 w 128"/>
                <a:gd name="T67" fmla="*/ 64 h 68"/>
                <a:gd name="T68" fmla="*/ 88 w 128"/>
                <a:gd name="T69" fmla="*/ 68 h 68"/>
                <a:gd name="T70" fmla="*/ 76 w 128"/>
                <a:gd name="T71" fmla="*/ 68 h 68"/>
                <a:gd name="T72" fmla="*/ 62 w 128"/>
                <a:gd name="T73" fmla="*/ 68 h 68"/>
                <a:gd name="T74" fmla="*/ 62 w 128"/>
                <a:gd name="T75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68">
                  <a:moveTo>
                    <a:pt x="62" y="68"/>
                  </a:moveTo>
                  <a:lnTo>
                    <a:pt x="62" y="68"/>
                  </a:lnTo>
                  <a:lnTo>
                    <a:pt x="50" y="68"/>
                  </a:lnTo>
                  <a:lnTo>
                    <a:pt x="38" y="64"/>
                  </a:lnTo>
                  <a:lnTo>
                    <a:pt x="26" y="60"/>
                  </a:lnTo>
                  <a:lnTo>
                    <a:pt x="18" y="56"/>
                  </a:lnTo>
                  <a:lnTo>
                    <a:pt x="10" y="50"/>
                  </a:lnTo>
                  <a:lnTo>
                    <a:pt x="4" y="44"/>
                  </a:lnTo>
                  <a:lnTo>
                    <a:pt x="0" y="38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6" y="18"/>
                  </a:lnTo>
                  <a:lnTo>
                    <a:pt x="12" y="12"/>
                  </a:lnTo>
                  <a:lnTo>
                    <a:pt x="20" y="8"/>
                  </a:lnTo>
                  <a:lnTo>
                    <a:pt x="30" y="4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0"/>
                  </a:lnTo>
                  <a:lnTo>
                    <a:pt x="92" y="4"/>
                  </a:lnTo>
                  <a:lnTo>
                    <a:pt x="102" y="8"/>
                  </a:lnTo>
                  <a:lnTo>
                    <a:pt x="112" y="12"/>
                  </a:lnTo>
                  <a:lnTo>
                    <a:pt x="118" y="18"/>
                  </a:lnTo>
                  <a:lnTo>
                    <a:pt x="124" y="24"/>
                  </a:lnTo>
                  <a:lnTo>
                    <a:pt x="128" y="30"/>
                  </a:lnTo>
                  <a:lnTo>
                    <a:pt x="128" y="38"/>
                  </a:lnTo>
                  <a:lnTo>
                    <a:pt x="128" y="38"/>
                  </a:lnTo>
                  <a:lnTo>
                    <a:pt x="128" y="44"/>
                  </a:lnTo>
                  <a:lnTo>
                    <a:pt x="122" y="50"/>
                  </a:lnTo>
                  <a:lnTo>
                    <a:pt x="116" y="56"/>
                  </a:lnTo>
                  <a:lnTo>
                    <a:pt x="108" y="60"/>
                  </a:lnTo>
                  <a:lnTo>
                    <a:pt x="98" y="64"/>
                  </a:lnTo>
                  <a:lnTo>
                    <a:pt x="88" y="68"/>
                  </a:lnTo>
                  <a:lnTo>
                    <a:pt x="76" y="68"/>
                  </a:lnTo>
                  <a:lnTo>
                    <a:pt x="62" y="68"/>
                  </a:lnTo>
                  <a:lnTo>
                    <a:pt x="62" y="68"/>
                  </a:lnTo>
                  <a:close/>
                </a:path>
              </a:pathLst>
            </a:custGeom>
            <a:solidFill>
              <a:srgbClr val="FFF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2" name="Freeform 183"/>
            <p:cNvSpPr>
              <a:spLocks/>
            </p:cNvSpPr>
            <p:nvPr/>
          </p:nvSpPr>
          <p:spPr bwMode="auto">
            <a:xfrm flipH="1">
              <a:off x="1130264" y="4762058"/>
              <a:ext cx="188435" cy="123081"/>
            </a:xfrm>
            <a:custGeom>
              <a:avLst/>
              <a:gdLst>
                <a:gd name="T0" fmla="*/ 60 w 124"/>
                <a:gd name="T1" fmla="*/ 66 h 66"/>
                <a:gd name="T2" fmla="*/ 60 w 124"/>
                <a:gd name="T3" fmla="*/ 66 h 66"/>
                <a:gd name="T4" fmla="*/ 48 w 124"/>
                <a:gd name="T5" fmla="*/ 64 h 66"/>
                <a:gd name="T6" fmla="*/ 36 w 124"/>
                <a:gd name="T7" fmla="*/ 62 h 66"/>
                <a:gd name="T8" fmla="*/ 26 w 124"/>
                <a:gd name="T9" fmla="*/ 58 h 66"/>
                <a:gd name="T10" fmla="*/ 18 w 124"/>
                <a:gd name="T11" fmla="*/ 54 h 66"/>
                <a:gd name="T12" fmla="*/ 10 w 124"/>
                <a:gd name="T13" fmla="*/ 48 h 66"/>
                <a:gd name="T14" fmla="*/ 4 w 124"/>
                <a:gd name="T15" fmla="*/ 42 h 66"/>
                <a:gd name="T16" fmla="*/ 2 w 124"/>
                <a:gd name="T17" fmla="*/ 36 h 66"/>
                <a:gd name="T18" fmla="*/ 0 w 124"/>
                <a:gd name="T19" fmla="*/ 30 h 66"/>
                <a:gd name="T20" fmla="*/ 0 w 124"/>
                <a:gd name="T21" fmla="*/ 30 h 66"/>
                <a:gd name="T22" fmla="*/ 2 w 124"/>
                <a:gd name="T23" fmla="*/ 22 h 66"/>
                <a:gd name="T24" fmla="*/ 6 w 124"/>
                <a:gd name="T25" fmla="*/ 16 h 66"/>
                <a:gd name="T26" fmla="*/ 12 w 124"/>
                <a:gd name="T27" fmla="*/ 12 h 66"/>
                <a:gd name="T28" fmla="*/ 20 w 124"/>
                <a:gd name="T29" fmla="*/ 6 h 66"/>
                <a:gd name="T30" fmla="*/ 30 w 124"/>
                <a:gd name="T31" fmla="*/ 4 h 66"/>
                <a:gd name="T32" fmla="*/ 40 w 124"/>
                <a:gd name="T33" fmla="*/ 0 h 66"/>
                <a:gd name="T34" fmla="*/ 52 w 124"/>
                <a:gd name="T35" fmla="*/ 0 h 66"/>
                <a:gd name="T36" fmla="*/ 64 w 124"/>
                <a:gd name="T37" fmla="*/ 0 h 66"/>
                <a:gd name="T38" fmla="*/ 64 w 124"/>
                <a:gd name="T39" fmla="*/ 0 h 66"/>
                <a:gd name="T40" fmla="*/ 76 w 124"/>
                <a:gd name="T41" fmla="*/ 0 h 66"/>
                <a:gd name="T42" fmla="*/ 88 w 124"/>
                <a:gd name="T43" fmla="*/ 2 h 66"/>
                <a:gd name="T44" fmla="*/ 98 w 124"/>
                <a:gd name="T45" fmla="*/ 6 h 66"/>
                <a:gd name="T46" fmla="*/ 108 w 124"/>
                <a:gd name="T47" fmla="*/ 12 h 66"/>
                <a:gd name="T48" fmla="*/ 114 w 124"/>
                <a:gd name="T49" fmla="*/ 16 h 66"/>
                <a:gd name="T50" fmla="*/ 120 w 124"/>
                <a:gd name="T51" fmla="*/ 22 h 66"/>
                <a:gd name="T52" fmla="*/ 124 w 124"/>
                <a:gd name="T53" fmla="*/ 28 h 66"/>
                <a:gd name="T54" fmla="*/ 124 w 124"/>
                <a:gd name="T55" fmla="*/ 36 h 66"/>
                <a:gd name="T56" fmla="*/ 124 w 124"/>
                <a:gd name="T57" fmla="*/ 36 h 66"/>
                <a:gd name="T58" fmla="*/ 122 w 124"/>
                <a:gd name="T59" fmla="*/ 42 h 66"/>
                <a:gd name="T60" fmla="*/ 118 w 124"/>
                <a:gd name="T61" fmla="*/ 48 h 66"/>
                <a:gd name="T62" fmla="*/ 112 w 124"/>
                <a:gd name="T63" fmla="*/ 54 h 66"/>
                <a:gd name="T64" fmla="*/ 104 w 124"/>
                <a:gd name="T65" fmla="*/ 58 h 66"/>
                <a:gd name="T66" fmla="*/ 96 w 124"/>
                <a:gd name="T67" fmla="*/ 62 h 66"/>
                <a:gd name="T68" fmla="*/ 84 w 124"/>
                <a:gd name="T69" fmla="*/ 64 h 66"/>
                <a:gd name="T70" fmla="*/ 74 w 124"/>
                <a:gd name="T71" fmla="*/ 66 h 66"/>
                <a:gd name="T72" fmla="*/ 60 w 124"/>
                <a:gd name="T73" fmla="*/ 66 h 66"/>
                <a:gd name="T74" fmla="*/ 60 w 124"/>
                <a:gd name="T7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66">
                  <a:moveTo>
                    <a:pt x="60" y="66"/>
                  </a:moveTo>
                  <a:lnTo>
                    <a:pt x="60" y="66"/>
                  </a:lnTo>
                  <a:lnTo>
                    <a:pt x="48" y="64"/>
                  </a:lnTo>
                  <a:lnTo>
                    <a:pt x="36" y="62"/>
                  </a:lnTo>
                  <a:lnTo>
                    <a:pt x="26" y="58"/>
                  </a:lnTo>
                  <a:lnTo>
                    <a:pt x="18" y="54"/>
                  </a:lnTo>
                  <a:lnTo>
                    <a:pt x="10" y="48"/>
                  </a:lnTo>
                  <a:lnTo>
                    <a:pt x="4" y="42"/>
                  </a:lnTo>
                  <a:lnTo>
                    <a:pt x="2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2" y="12"/>
                  </a:lnTo>
                  <a:lnTo>
                    <a:pt x="20" y="6"/>
                  </a:lnTo>
                  <a:lnTo>
                    <a:pt x="30" y="4"/>
                  </a:lnTo>
                  <a:lnTo>
                    <a:pt x="40" y="0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6" y="0"/>
                  </a:lnTo>
                  <a:lnTo>
                    <a:pt x="88" y="2"/>
                  </a:lnTo>
                  <a:lnTo>
                    <a:pt x="98" y="6"/>
                  </a:lnTo>
                  <a:lnTo>
                    <a:pt x="108" y="12"/>
                  </a:lnTo>
                  <a:lnTo>
                    <a:pt x="114" y="16"/>
                  </a:lnTo>
                  <a:lnTo>
                    <a:pt x="120" y="22"/>
                  </a:lnTo>
                  <a:lnTo>
                    <a:pt x="124" y="28"/>
                  </a:lnTo>
                  <a:lnTo>
                    <a:pt x="124" y="36"/>
                  </a:lnTo>
                  <a:lnTo>
                    <a:pt x="124" y="36"/>
                  </a:lnTo>
                  <a:lnTo>
                    <a:pt x="122" y="42"/>
                  </a:lnTo>
                  <a:lnTo>
                    <a:pt x="118" y="48"/>
                  </a:lnTo>
                  <a:lnTo>
                    <a:pt x="112" y="54"/>
                  </a:lnTo>
                  <a:lnTo>
                    <a:pt x="104" y="58"/>
                  </a:lnTo>
                  <a:lnTo>
                    <a:pt x="96" y="62"/>
                  </a:lnTo>
                  <a:lnTo>
                    <a:pt x="84" y="64"/>
                  </a:lnTo>
                  <a:lnTo>
                    <a:pt x="74" y="66"/>
                  </a:lnTo>
                  <a:lnTo>
                    <a:pt x="60" y="66"/>
                  </a:lnTo>
                  <a:lnTo>
                    <a:pt x="60" y="66"/>
                  </a:lnTo>
                  <a:close/>
                </a:path>
              </a:pathLst>
            </a:custGeom>
            <a:solidFill>
              <a:srgbClr val="FFF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3" name="Freeform 184"/>
            <p:cNvSpPr>
              <a:spLocks/>
            </p:cNvSpPr>
            <p:nvPr/>
          </p:nvSpPr>
          <p:spPr bwMode="auto">
            <a:xfrm flipH="1">
              <a:off x="1133819" y="4766674"/>
              <a:ext cx="178954" cy="113850"/>
            </a:xfrm>
            <a:custGeom>
              <a:avLst/>
              <a:gdLst>
                <a:gd name="T0" fmla="*/ 56 w 118"/>
                <a:gd name="T1" fmla="*/ 62 h 62"/>
                <a:gd name="T2" fmla="*/ 56 w 118"/>
                <a:gd name="T3" fmla="*/ 62 h 62"/>
                <a:gd name="T4" fmla="*/ 44 w 118"/>
                <a:gd name="T5" fmla="*/ 62 h 62"/>
                <a:gd name="T6" fmla="*/ 34 w 118"/>
                <a:gd name="T7" fmla="*/ 60 h 62"/>
                <a:gd name="T8" fmla="*/ 24 w 118"/>
                <a:gd name="T9" fmla="*/ 56 h 62"/>
                <a:gd name="T10" fmla="*/ 16 w 118"/>
                <a:gd name="T11" fmla="*/ 52 h 62"/>
                <a:gd name="T12" fmla="*/ 8 w 118"/>
                <a:gd name="T13" fmla="*/ 46 h 62"/>
                <a:gd name="T14" fmla="*/ 4 w 118"/>
                <a:gd name="T15" fmla="*/ 40 h 62"/>
                <a:gd name="T16" fmla="*/ 0 w 118"/>
                <a:gd name="T17" fmla="*/ 34 h 62"/>
                <a:gd name="T18" fmla="*/ 0 w 118"/>
                <a:gd name="T19" fmla="*/ 28 h 62"/>
                <a:gd name="T20" fmla="*/ 0 w 118"/>
                <a:gd name="T21" fmla="*/ 28 h 62"/>
                <a:gd name="T22" fmla="*/ 0 w 118"/>
                <a:gd name="T23" fmla="*/ 22 h 62"/>
                <a:gd name="T24" fmla="*/ 4 w 118"/>
                <a:gd name="T25" fmla="*/ 16 h 62"/>
                <a:gd name="T26" fmla="*/ 10 w 118"/>
                <a:gd name="T27" fmla="*/ 10 h 62"/>
                <a:gd name="T28" fmla="*/ 18 w 118"/>
                <a:gd name="T29" fmla="*/ 6 h 62"/>
                <a:gd name="T30" fmla="*/ 28 w 118"/>
                <a:gd name="T31" fmla="*/ 2 h 62"/>
                <a:gd name="T32" fmla="*/ 38 w 118"/>
                <a:gd name="T33" fmla="*/ 0 h 62"/>
                <a:gd name="T34" fmla="*/ 48 w 118"/>
                <a:gd name="T35" fmla="*/ 0 h 62"/>
                <a:gd name="T36" fmla="*/ 60 w 118"/>
                <a:gd name="T37" fmla="*/ 0 h 62"/>
                <a:gd name="T38" fmla="*/ 60 w 118"/>
                <a:gd name="T39" fmla="*/ 0 h 62"/>
                <a:gd name="T40" fmla="*/ 72 w 118"/>
                <a:gd name="T41" fmla="*/ 0 h 62"/>
                <a:gd name="T42" fmla="*/ 84 w 118"/>
                <a:gd name="T43" fmla="*/ 2 h 62"/>
                <a:gd name="T44" fmla="*/ 94 w 118"/>
                <a:gd name="T45" fmla="*/ 6 h 62"/>
                <a:gd name="T46" fmla="*/ 102 w 118"/>
                <a:gd name="T47" fmla="*/ 10 h 62"/>
                <a:gd name="T48" fmla="*/ 108 w 118"/>
                <a:gd name="T49" fmla="*/ 16 h 62"/>
                <a:gd name="T50" fmla="*/ 114 w 118"/>
                <a:gd name="T51" fmla="*/ 22 h 62"/>
                <a:gd name="T52" fmla="*/ 118 w 118"/>
                <a:gd name="T53" fmla="*/ 28 h 62"/>
                <a:gd name="T54" fmla="*/ 118 w 118"/>
                <a:gd name="T55" fmla="*/ 34 h 62"/>
                <a:gd name="T56" fmla="*/ 118 w 118"/>
                <a:gd name="T57" fmla="*/ 34 h 62"/>
                <a:gd name="T58" fmla="*/ 116 w 118"/>
                <a:gd name="T59" fmla="*/ 40 h 62"/>
                <a:gd name="T60" fmla="*/ 112 w 118"/>
                <a:gd name="T61" fmla="*/ 46 h 62"/>
                <a:gd name="T62" fmla="*/ 106 w 118"/>
                <a:gd name="T63" fmla="*/ 52 h 62"/>
                <a:gd name="T64" fmla="*/ 100 w 118"/>
                <a:gd name="T65" fmla="*/ 56 h 62"/>
                <a:gd name="T66" fmla="*/ 90 w 118"/>
                <a:gd name="T67" fmla="*/ 60 h 62"/>
                <a:gd name="T68" fmla="*/ 80 w 118"/>
                <a:gd name="T69" fmla="*/ 62 h 62"/>
                <a:gd name="T70" fmla="*/ 68 w 118"/>
                <a:gd name="T71" fmla="*/ 62 h 62"/>
                <a:gd name="T72" fmla="*/ 56 w 118"/>
                <a:gd name="T73" fmla="*/ 62 h 62"/>
                <a:gd name="T74" fmla="*/ 56 w 118"/>
                <a:gd name="T7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8" h="62">
                  <a:moveTo>
                    <a:pt x="56" y="62"/>
                  </a:moveTo>
                  <a:lnTo>
                    <a:pt x="56" y="62"/>
                  </a:lnTo>
                  <a:lnTo>
                    <a:pt x="44" y="62"/>
                  </a:lnTo>
                  <a:lnTo>
                    <a:pt x="34" y="60"/>
                  </a:lnTo>
                  <a:lnTo>
                    <a:pt x="24" y="56"/>
                  </a:lnTo>
                  <a:lnTo>
                    <a:pt x="16" y="52"/>
                  </a:lnTo>
                  <a:lnTo>
                    <a:pt x="8" y="46"/>
                  </a:lnTo>
                  <a:lnTo>
                    <a:pt x="4" y="40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4" y="16"/>
                  </a:lnTo>
                  <a:lnTo>
                    <a:pt x="10" y="10"/>
                  </a:lnTo>
                  <a:lnTo>
                    <a:pt x="18" y="6"/>
                  </a:lnTo>
                  <a:lnTo>
                    <a:pt x="28" y="2"/>
                  </a:lnTo>
                  <a:lnTo>
                    <a:pt x="38" y="0"/>
                  </a:lnTo>
                  <a:lnTo>
                    <a:pt x="48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84" y="2"/>
                  </a:lnTo>
                  <a:lnTo>
                    <a:pt x="94" y="6"/>
                  </a:lnTo>
                  <a:lnTo>
                    <a:pt x="102" y="10"/>
                  </a:lnTo>
                  <a:lnTo>
                    <a:pt x="108" y="16"/>
                  </a:lnTo>
                  <a:lnTo>
                    <a:pt x="114" y="22"/>
                  </a:lnTo>
                  <a:lnTo>
                    <a:pt x="118" y="28"/>
                  </a:lnTo>
                  <a:lnTo>
                    <a:pt x="118" y="34"/>
                  </a:lnTo>
                  <a:lnTo>
                    <a:pt x="118" y="34"/>
                  </a:lnTo>
                  <a:lnTo>
                    <a:pt x="116" y="40"/>
                  </a:lnTo>
                  <a:lnTo>
                    <a:pt x="112" y="46"/>
                  </a:lnTo>
                  <a:lnTo>
                    <a:pt x="106" y="52"/>
                  </a:lnTo>
                  <a:lnTo>
                    <a:pt x="100" y="56"/>
                  </a:lnTo>
                  <a:lnTo>
                    <a:pt x="90" y="60"/>
                  </a:lnTo>
                  <a:lnTo>
                    <a:pt x="80" y="62"/>
                  </a:lnTo>
                  <a:lnTo>
                    <a:pt x="68" y="62"/>
                  </a:lnTo>
                  <a:lnTo>
                    <a:pt x="56" y="62"/>
                  </a:lnTo>
                  <a:lnTo>
                    <a:pt x="56" y="62"/>
                  </a:lnTo>
                  <a:close/>
                </a:path>
              </a:pathLst>
            </a:custGeom>
            <a:solidFill>
              <a:srgbClr val="FFFA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4" name="Freeform 185"/>
            <p:cNvSpPr>
              <a:spLocks/>
            </p:cNvSpPr>
            <p:nvPr/>
          </p:nvSpPr>
          <p:spPr bwMode="auto">
            <a:xfrm flipH="1">
              <a:off x="1137375" y="4766674"/>
              <a:ext cx="173028" cy="113850"/>
            </a:xfrm>
            <a:custGeom>
              <a:avLst/>
              <a:gdLst>
                <a:gd name="T0" fmla="*/ 56 w 114"/>
                <a:gd name="T1" fmla="*/ 62 h 62"/>
                <a:gd name="T2" fmla="*/ 56 w 114"/>
                <a:gd name="T3" fmla="*/ 62 h 62"/>
                <a:gd name="T4" fmla="*/ 44 w 114"/>
                <a:gd name="T5" fmla="*/ 60 h 62"/>
                <a:gd name="T6" fmla="*/ 34 w 114"/>
                <a:gd name="T7" fmla="*/ 58 h 62"/>
                <a:gd name="T8" fmla="*/ 24 w 114"/>
                <a:gd name="T9" fmla="*/ 56 h 62"/>
                <a:gd name="T10" fmla="*/ 16 w 114"/>
                <a:gd name="T11" fmla="*/ 52 h 62"/>
                <a:gd name="T12" fmla="*/ 8 w 114"/>
                <a:gd name="T13" fmla="*/ 46 h 62"/>
                <a:gd name="T14" fmla="*/ 4 w 114"/>
                <a:gd name="T15" fmla="*/ 40 h 62"/>
                <a:gd name="T16" fmla="*/ 0 w 114"/>
                <a:gd name="T17" fmla="*/ 34 h 62"/>
                <a:gd name="T18" fmla="*/ 0 w 114"/>
                <a:gd name="T19" fmla="*/ 28 h 62"/>
                <a:gd name="T20" fmla="*/ 0 w 114"/>
                <a:gd name="T21" fmla="*/ 28 h 62"/>
                <a:gd name="T22" fmla="*/ 2 w 114"/>
                <a:gd name="T23" fmla="*/ 22 h 62"/>
                <a:gd name="T24" fmla="*/ 6 w 114"/>
                <a:gd name="T25" fmla="*/ 18 h 62"/>
                <a:gd name="T26" fmla="*/ 10 w 114"/>
                <a:gd name="T27" fmla="*/ 12 h 62"/>
                <a:gd name="T28" fmla="*/ 18 w 114"/>
                <a:gd name="T29" fmla="*/ 8 h 62"/>
                <a:gd name="T30" fmla="*/ 26 w 114"/>
                <a:gd name="T31" fmla="*/ 4 h 62"/>
                <a:gd name="T32" fmla="*/ 36 w 114"/>
                <a:gd name="T33" fmla="*/ 2 h 62"/>
                <a:gd name="T34" fmla="*/ 48 w 114"/>
                <a:gd name="T35" fmla="*/ 0 h 62"/>
                <a:gd name="T36" fmla="*/ 58 w 114"/>
                <a:gd name="T37" fmla="*/ 0 h 62"/>
                <a:gd name="T38" fmla="*/ 58 w 114"/>
                <a:gd name="T39" fmla="*/ 0 h 62"/>
                <a:gd name="T40" fmla="*/ 70 w 114"/>
                <a:gd name="T41" fmla="*/ 2 h 62"/>
                <a:gd name="T42" fmla="*/ 80 w 114"/>
                <a:gd name="T43" fmla="*/ 4 h 62"/>
                <a:gd name="T44" fmla="*/ 90 w 114"/>
                <a:gd name="T45" fmla="*/ 8 h 62"/>
                <a:gd name="T46" fmla="*/ 98 w 114"/>
                <a:gd name="T47" fmla="*/ 12 h 62"/>
                <a:gd name="T48" fmla="*/ 106 w 114"/>
                <a:gd name="T49" fmla="*/ 16 h 62"/>
                <a:gd name="T50" fmla="*/ 110 w 114"/>
                <a:gd name="T51" fmla="*/ 22 h 62"/>
                <a:gd name="T52" fmla="*/ 114 w 114"/>
                <a:gd name="T53" fmla="*/ 28 h 62"/>
                <a:gd name="T54" fmla="*/ 114 w 114"/>
                <a:gd name="T55" fmla="*/ 34 h 62"/>
                <a:gd name="T56" fmla="*/ 114 w 114"/>
                <a:gd name="T57" fmla="*/ 34 h 62"/>
                <a:gd name="T58" fmla="*/ 112 w 114"/>
                <a:gd name="T59" fmla="*/ 40 h 62"/>
                <a:gd name="T60" fmla="*/ 108 w 114"/>
                <a:gd name="T61" fmla="*/ 46 h 62"/>
                <a:gd name="T62" fmla="*/ 104 w 114"/>
                <a:gd name="T63" fmla="*/ 50 h 62"/>
                <a:gd name="T64" fmla="*/ 96 w 114"/>
                <a:gd name="T65" fmla="*/ 54 h 62"/>
                <a:gd name="T66" fmla="*/ 88 w 114"/>
                <a:gd name="T67" fmla="*/ 58 h 62"/>
                <a:gd name="T68" fmla="*/ 78 w 114"/>
                <a:gd name="T69" fmla="*/ 60 h 62"/>
                <a:gd name="T70" fmla="*/ 66 w 114"/>
                <a:gd name="T71" fmla="*/ 62 h 62"/>
                <a:gd name="T72" fmla="*/ 56 w 114"/>
                <a:gd name="T73" fmla="*/ 62 h 62"/>
                <a:gd name="T74" fmla="*/ 56 w 114"/>
                <a:gd name="T7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4" h="62">
                  <a:moveTo>
                    <a:pt x="56" y="62"/>
                  </a:moveTo>
                  <a:lnTo>
                    <a:pt x="56" y="62"/>
                  </a:lnTo>
                  <a:lnTo>
                    <a:pt x="44" y="60"/>
                  </a:lnTo>
                  <a:lnTo>
                    <a:pt x="34" y="58"/>
                  </a:lnTo>
                  <a:lnTo>
                    <a:pt x="24" y="56"/>
                  </a:lnTo>
                  <a:lnTo>
                    <a:pt x="16" y="52"/>
                  </a:lnTo>
                  <a:lnTo>
                    <a:pt x="8" y="46"/>
                  </a:lnTo>
                  <a:lnTo>
                    <a:pt x="4" y="40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6" y="18"/>
                  </a:lnTo>
                  <a:lnTo>
                    <a:pt x="10" y="12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36" y="2"/>
                  </a:lnTo>
                  <a:lnTo>
                    <a:pt x="48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2"/>
                  </a:lnTo>
                  <a:lnTo>
                    <a:pt x="80" y="4"/>
                  </a:lnTo>
                  <a:lnTo>
                    <a:pt x="90" y="8"/>
                  </a:lnTo>
                  <a:lnTo>
                    <a:pt x="98" y="12"/>
                  </a:lnTo>
                  <a:lnTo>
                    <a:pt x="106" y="16"/>
                  </a:lnTo>
                  <a:lnTo>
                    <a:pt x="110" y="22"/>
                  </a:lnTo>
                  <a:lnTo>
                    <a:pt x="114" y="28"/>
                  </a:lnTo>
                  <a:lnTo>
                    <a:pt x="114" y="34"/>
                  </a:lnTo>
                  <a:lnTo>
                    <a:pt x="114" y="34"/>
                  </a:lnTo>
                  <a:lnTo>
                    <a:pt x="112" y="40"/>
                  </a:lnTo>
                  <a:lnTo>
                    <a:pt x="108" y="46"/>
                  </a:lnTo>
                  <a:lnTo>
                    <a:pt x="104" y="50"/>
                  </a:lnTo>
                  <a:lnTo>
                    <a:pt x="96" y="54"/>
                  </a:lnTo>
                  <a:lnTo>
                    <a:pt x="88" y="58"/>
                  </a:lnTo>
                  <a:lnTo>
                    <a:pt x="78" y="60"/>
                  </a:lnTo>
                  <a:lnTo>
                    <a:pt x="66" y="62"/>
                  </a:lnTo>
                  <a:lnTo>
                    <a:pt x="56" y="62"/>
                  </a:lnTo>
                  <a:lnTo>
                    <a:pt x="56" y="62"/>
                  </a:lnTo>
                  <a:close/>
                </a:path>
              </a:pathLst>
            </a:custGeom>
            <a:solidFill>
              <a:srgbClr val="FFF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5" name="Freeform 186"/>
            <p:cNvSpPr>
              <a:spLocks/>
            </p:cNvSpPr>
            <p:nvPr/>
          </p:nvSpPr>
          <p:spPr bwMode="auto">
            <a:xfrm flipH="1">
              <a:off x="1139745" y="4769751"/>
              <a:ext cx="167102" cy="110773"/>
            </a:xfrm>
            <a:custGeom>
              <a:avLst/>
              <a:gdLst>
                <a:gd name="T0" fmla="*/ 54 w 110"/>
                <a:gd name="T1" fmla="*/ 60 h 60"/>
                <a:gd name="T2" fmla="*/ 54 w 110"/>
                <a:gd name="T3" fmla="*/ 60 h 60"/>
                <a:gd name="T4" fmla="*/ 42 w 110"/>
                <a:gd name="T5" fmla="*/ 58 h 60"/>
                <a:gd name="T6" fmla="*/ 32 w 110"/>
                <a:gd name="T7" fmla="*/ 56 h 60"/>
                <a:gd name="T8" fmla="*/ 24 w 110"/>
                <a:gd name="T9" fmla="*/ 52 h 60"/>
                <a:gd name="T10" fmla="*/ 16 w 110"/>
                <a:gd name="T11" fmla="*/ 48 h 60"/>
                <a:gd name="T12" fmla="*/ 8 w 110"/>
                <a:gd name="T13" fmla="*/ 44 h 60"/>
                <a:gd name="T14" fmla="*/ 4 w 110"/>
                <a:gd name="T15" fmla="*/ 38 h 60"/>
                <a:gd name="T16" fmla="*/ 2 w 110"/>
                <a:gd name="T17" fmla="*/ 34 h 60"/>
                <a:gd name="T18" fmla="*/ 0 w 110"/>
                <a:gd name="T19" fmla="*/ 28 h 60"/>
                <a:gd name="T20" fmla="*/ 0 w 110"/>
                <a:gd name="T21" fmla="*/ 28 h 60"/>
                <a:gd name="T22" fmla="*/ 2 w 110"/>
                <a:gd name="T23" fmla="*/ 22 h 60"/>
                <a:gd name="T24" fmla="*/ 6 w 110"/>
                <a:gd name="T25" fmla="*/ 16 h 60"/>
                <a:gd name="T26" fmla="*/ 10 w 110"/>
                <a:gd name="T27" fmla="*/ 12 h 60"/>
                <a:gd name="T28" fmla="*/ 18 w 110"/>
                <a:gd name="T29" fmla="*/ 8 h 60"/>
                <a:gd name="T30" fmla="*/ 26 w 110"/>
                <a:gd name="T31" fmla="*/ 4 h 60"/>
                <a:gd name="T32" fmla="*/ 36 w 110"/>
                <a:gd name="T33" fmla="*/ 2 h 60"/>
                <a:gd name="T34" fmla="*/ 46 w 110"/>
                <a:gd name="T35" fmla="*/ 0 h 60"/>
                <a:gd name="T36" fmla="*/ 56 w 110"/>
                <a:gd name="T37" fmla="*/ 0 h 60"/>
                <a:gd name="T38" fmla="*/ 56 w 110"/>
                <a:gd name="T39" fmla="*/ 0 h 60"/>
                <a:gd name="T40" fmla="*/ 68 w 110"/>
                <a:gd name="T41" fmla="*/ 2 h 60"/>
                <a:gd name="T42" fmla="*/ 78 w 110"/>
                <a:gd name="T43" fmla="*/ 4 h 60"/>
                <a:gd name="T44" fmla="*/ 86 w 110"/>
                <a:gd name="T45" fmla="*/ 8 h 60"/>
                <a:gd name="T46" fmla="*/ 94 w 110"/>
                <a:gd name="T47" fmla="*/ 12 h 60"/>
                <a:gd name="T48" fmla="*/ 102 w 110"/>
                <a:gd name="T49" fmla="*/ 16 h 60"/>
                <a:gd name="T50" fmla="*/ 106 w 110"/>
                <a:gd name="T51" fmla="*/ 22 h 60"/>
                <a:gd name="T52" fmla="*/ 108 w 110"/>
                <a:gd name="T53" fmla="*/ 26 h 60"/>
                <a:gd name="T54" fmla="*/ 110 w 110"/>
                <a:gd name="T55" fmla="*/ 32 h 60"/>
                <a:gd name="T56" fmla="*/ 110 w 110"/>
                <a:gd name="T57" fmla="*/ 32 h 60"/>
                <a:gd name="T58" fmla="*/ 108 w 110"/>
                <a:gd name="T59" fmla="*/ 38 h 60"/>
                <a:gd name="T60" fmla="*/ 104 w 110"/>
                <a:gd name="T61" fmla="*/ 44 h 60"/>
                <a:gd name="T62" fmla="*/ 100 w 110"/>
                <a:gd name="T63" fmla="*/ 48 h 60"/>
                <a:gd name="T64" fmla="*/ 92 w 110"/>
                <a:gd name="T65" fmla="*/ 52 h 60"/>
                <a:gd name="T66" fmla="*/ 84 w 110"/>
                <a:gd name="T67" fmla="*/ 56 h 60"/>
                <a:gd name="T68" fmla="*/ 74 w 110"/>
                <a:gd name="T69" fmla="*/ 58 h 60"/>
                <a:gd name="T70" fmla="*/ 64 w 110"/>
                <a:gd name="T71" fmla="*/ 60 h 60"/>
                <a:gd name="T72" fmla="*/ 54 w 110"/>
                <a:gd name="T73" fmla="*/ 60 h 60"/>
                <a:gd name="T74" fmla="*/ 54 w 110"/>
                <a:gd name="T7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0" h="60">
                  <a:moveTo>
                    <a:pt x="54" y="60"/>
                  </a:moveTo>
                  <a:lnTo>
                    <a:pt x="54" y="60"/>
                  </a:lnTo>
                  <a:lnTo>
                    <a:pt x="42" y="58"/>
                  </a:lnTo>
                  <a:lnTo>
                    <a:pt x="32" y="56"/>
                  </a:lnTo>
                  <a:lnTo>
                    <a:pt x="24" y="52"/>
                  </a:lnTo>
                  <a:lnTo>
                    <a:pt x="16" y="48"/>
                  </a:lnTo>
                  <a:lnTo>
                    <a:pt x="8" y="44"/>
                  </a:lnTo>
                  <a:lnTo>
                    <a:pt x="4" y="38"/>
                  </a:lnTo>
                  <a:lnTo>
                    <a:pt x="2" y="3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0" y="12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36" y="2"/>
                  </a:lnTo>
                  <a:lnTo>
                    <a:pt x="4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8" y="2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4" y="12"/>
                  </a:lnTo>
                  <a:lnTo>
                    <a:pt x="102" y="16"/>
                  </a:lnTo>
                  <a:lnTo>
                    <a:pt x="106" y="22"/>
                  </a:lnTo>
                  <a:lnTo>
                    <a:pt x="108" y="26"/>
                  </a:lnTo>
                  <a:lnTo>
                    <a:pt x="110" y="32"/>
                  </a:lnTo>
                  <a:lnTo>
                    <a:pt x="110" y="32"/>
                  </a:lnTo>
                  <a:lnTo>
                    <a:pt x="108" y="38"/>
                  </a:lnTo>
                  <a:lnTo>
                    <a:pt x="104" y="44"/>
                  </a:lnTo>
                  <a:lnTo>
                    <a:pt x="100" y="48"/>
                  </a:lnTo>
                  <a:lnTo>
                    <a:pt x="92" y="52"/>
                  </a:lnTo>
                  <a:lnTo>
                    <a:pt x="84" y="56"/>
                  </a:lnTo>
                  <a:lnTo>
                    <a:pt x="74" y="58"/>
                  </a:lnTo>
                  <a:lnTo>
                    <a:pt x="64" y="60"/>
                  </a:lnTo>
                  <a:lnTo>
                    <a:pt x="54" y="60"/>
                  </a:lnTo>
                  <a:lnTo>
                    <a:pt x="54" y="60"/>
                  </a:lnTo>
                  <a:close/>
                </a:path>
              </a:pathLst>
            </a:custGeom>
            <a:solidFill>
              <a:srgbClr val="FFF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" name="Freeform 187"/>
            <p:cNvSpPr>
              <a:spLocks/>
            </p:cNvSpPr>
            <p:nvPr/>
          </p:nvSpPr>
          <p:spPr bwMode="auto">
            <a:xfrm flipH="1">
              <a:off x="1143300" y="4774366"/>
              <a:ext cx="157622" cy="103081"/>
            </a:xfrm>
            <a:custGeom>
              <a:avLst/>
              <a:gdLst>
                <a:gd name="T0" fmla="*/ 50 w 104"/>
                <a:gd name="T1" fmla="*/ 56 h 56"/>
                <a:gd name="T2" fmla="*/ 50 w 104"/>
                <a:gd name="T3" fmla="*/ 56 h 56"/>
                <a:gd name="T4" fmla="*/ 30 w 104"/>
                <a:gd name="T5" fmla="*/ 54 h 56"/>
                <a:gd name="T6" fmla="*/ 14 w 104"/>
                <a:gd name="T7" fmla="*/ 46 h 56"/>
                <a:gd name="T8" fmla="*/ 8 w 104"/>
                <a:gd name="T9" fmla="*/ 42 h 56"/>
                <a:gd name="T10" fmla="*/ 2 w 104"/>
                <a:gd name="T11" fmla="*/ 36 h 56"/>
                <a:gd name="T12" fmla="*/ 0 w 104"/>
                <a:gd name="T13" fmla="*/ 32 h 56"/>
                <a:gd name="T14" fmla="*/ 0 w 104"/>
                <a:gd name="T15" fmla="*/ 26 h 56"/>
                <a:gd name="T16" fmla="*/ 0 w 104"/>
                <a:gd name="T17" fmla="*/ 26 h 56"/>
                <a:gd name="T18" fmla="*/ 0 w 104"/>
                <a:gd name="T19" fmla="*/ 20 h 56"/>
                <a:gd name="T20" fmla="*/ 4 w 104"/>
                <a:gd name="T21" fmla="*/ 16 h 56"/>
                <a:gd name="T22" fmla="*/ 10 w 104"/>
                <a:gd name="T23" fmla="*/ 10 h 56"/>
                <a:gd name="T24" fmla="*/ 16 w 104"/>
                <a:gd name="T25" fmla="*/ 6 h 56"/>
                <a:gd name="T26" fmla="*/ 32 w 104"/>
                <a:gd name="T27" fmla="*/ 2 h 56"/>
                <a:gd name="T28" fmla="*/ 52 w 104"/>
                <a:gd name="T29" fmla="*/ 0 h 56"/>
                <a:gd name="T30" fmla="*/ 52 w 104"/>
                <a:gd name="T31" fmla="*/ 0 h 56"/>
                <a:gd name="T32" fmla="*/ 72 w 104"/>
                <a:gd name="T33" fmla="*/ 4 h 56"/>
                <a:gd name="T34" fmla="*/ 90 w 104"/>
                <a:gd name="T35" fmla="*/ 10 h 56"/>
                <a:gd name="T36" fmla="*/ 96 w 104"/>
                <a:gd name="T37" fmla="*/ 14 h 56"/>
                <a:gd name="T38" fmla="*/ 100 w 104"/>
                <a:gd name="T39" fmla="*/ 20 h 56"/>
                <a:gd name="T40" fmla="*/ 102 w 104"/>
                <a:gd name="T41" fmla="*/ 26 h 56"/>
                <a:gd name="T42" fmla="*/ 104 w 104"/>
                <a:gd name="T43" fmla="*/ 30 h 56"/>
                <a:gd name="T44" fmla="*/ 104 w 104"/>
                <a:gd name="T45" fmla="*/ 30 h 56"/>
                <a:gd name="T46" fmla="*/ 102 w 104"/>
                <a:gd name="T47" fmla="*/ 36 h 56"/>
                <a:gd name="T48" fmla="*/ 98 w 104"/>
                <a:gd name="T49" fmla="*/ 42 h 56"/>
                <a:gd name="T50" fmla="*/ 94 w 104"/>
                <a:gd name="T51" fmla="*/ 46 h 56"/>
                <a:gd name="T52" fmla="*/ 86 w 104"/>
                <a:gd name="T53" fmla="*/ 50 h 56"/>
                <a:gd name="T54" fmla="*/ 70 w 104"/>
                <a:gd name="T55" fmla="*/ 56 h 56"/>
                <a:gd name="T56" fmla="*/ 50 w 104"/>
                <a:gd name="T57" fmla="*/ 56 h 56"/>
                <a:gd name="T58" fmla="*/ 50 w 104"/>
                <a:gd name="T5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4" h="56">
                  <a:moveTo>
                    <a:pt x="50" y="56"/>
                  </a:moveTo>
                  <a:lnTo>
                    <a:pt x="50" y="56"/>
                  </a:lnTo>
                  <a:lnTo>
                    <a:pt x="30" y="54"/>
                  </a:lnTo>
                  <a:lnTo>
                    <a:pt x="14" y="46"/>
                  </a:lnTo>
                  <a:lnTo>
                    <a:pt x="8" y="42"/>
                  </a:lnTo>
                  <a:lnTo>
                    <a:pt x="2" y="36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4" y="16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32" y="2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72" y="4"/>
                  </a:lnTo>
                  <a:lnTo>
                    <a:pt x="90" y="10"/>
                  </a:lnTo>
                  <a:lnTo>
                    <a:pt x="96" y="14"/>
                  </a:lnTo>
                  <a:lnTo>
                    <a:pt x="100" y="20"/>
                  </a:lnTo>
                  <a:lnTo>
                    <a:pt x="102" y="26"/>
                  </a:lnTo>
                  <a:lnTo>
                    <a:pt x="104" y="30"/>
                  </a:lnTo>
                  <a:lnTo>
                    <a:pt x="104" y="30"/>
                  </a:lnTo>
                  <a:lnTo>
                    <a:pt x="102" y="36"/>
                  </a:lnTo>
                  <a:lnTo>
                    <a:pt x="98" y="42"/>
                  </a:lnTo>
                  <a:lnTo>
                    <a:pt x="94" y="46"/>
                  </a:lnTo>
                  <a:lnTo>
                    <a:pt x="86" y="50"/>
                  </a:lnTo>
                  <a:lnTo>
                    <a:pt x="70" y="56"/>
                  </a:lnTo>
                  <a:lnTo>
                    <a:pt x="50" y="56"/>
                  </a:lnTo>
                  <a:lnTo>
                    <a:pt x="50" y="56"/>
                  </a:lnTo>
                  <a:close/>
                </a:path>
              </a:pathLst>
            </a:custGeom>
            <a:solidFill>
              <a:srgbClr val="FFFA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" name="Freeform 188"/>
            <p:cNvSpPr>
              <a:spLocks/>
            </p:cNvSpPr>
            <p:nvPr/>
          </p:nvSpPr>
          <p:spPr bwMode="auto">
            <a:xfrm flipH="1">
              <a:off x="1149226" y="4777443"/>
              <a:ext cx="148141" cy="100004"/>
            </a:xfrm>
            <a:custGeom>
              <a:avLst/>
              <a:gdLst>
                <a:gd name="T0" fmla="*/ 48 w 98"/>
                <a:gd name="T1" fmla="*/ 54 h 54"/>
                <a:gd name="T2" fmla="*/ 48 w 98"/>
                <a:gd name="T3" fmla="*/ 54 h 54"/>
                <a:gd name="T4" fmla="*/ 28 w 98"/>
                <a:gd name="T5" fmla="*/ 50 h 54"/>
                <a:gd name="T6" fmla="*/ 14 w 98"/>
                <a:gd name="T7" fmla="*/ 44 h 54"/>
                <a:gd name="T8" fmla="*/ 8 w 98"/>
                <a:gd name="T9" fmla="*/ 40 h 54"/>
                <a:gd name="T10" fmla="*/ 4 w 98"/>
                <a:gd name="T11" fmla="*/ 36 h 54"/>
                <a:gd name="T12" fmla="*/ 0 w 98"/>
                <a:gd name="T13" fmla="*/ 30 h 54"/>
                <a:gd name="T14" fmla="*/ 0 w 98"/>
                <a:gd name="T15" fmla="*/ 24 h 54"/>
                <a:gd name="T16" fmla="*/ 0 w 98"/>
                <a:gd name="T17" fmla="*/ 24 h 54"/>
                <a:gd name="T18" fmla="*/ 2 w 98"/>
                <a:gd name="T19" fmla="*/ 20 h 54"/>
                <a:gd name="T20" fmla="*/ 4 w 98"/>
                <a:gd name="T21" fmla="*/ 14 h 54"/>
                <a:gd name="T22" fmla="*/ 10 w 98"/>
                <a:gd name="T23" fmla="*/ 10 h 54"/>
                <a:gd name="T24" fmla="*/ 16 w 98"/>
                <a:gd name="T25" fmla="*/ 6 h 54"/>
                <a:gd name="T26" fmla="*/ 32 w 98"/>
                <a:gd name="T27" fmla="*/ 2 h 54"/>
                <a:gd name="T28" fmla="*/ 50 w 98"/>
                <a:gd name="T29" fmla="*/ 0 h 54"/>
                <a:gd name="T30" fmla="*/ 50 w 98"/>
                <a:gd name="T31" fmla="*/ 0 h 54"/>
                <a:gd name="T32" fmla="*/ 70 w 98"/>
                <a:gd name="T33" fmla="*/ 4 h 54"/>
                <a:gd name="T34" fmla="*/ 86 w 98"/>
                <a:gd name="T35" fmla="*/ 10 h 54"/>
                <a:gd name="T36" fmla="*/ 92 w 98"/>
                <a:gd name="T37" fmla="*/ 14 h 54"/>
                <a:gd name="T38" fmla="*/ 96 w 98"/>
                <a:gd name="T39" fmla="*/ 18 h 54"/>
                <a:gd name="T40" fmla="*/ 98 w 98"/>
                <a:gd name="T41" fmla="*/ 24 h 54"/>
                <a:gd name="T42" fmla="*/ 98 w 98"/>
                <a:gd name="T43" fmla="*/ 30 h 54"/>
                <a:gd name="T44" fmla="*/ 98 w 98"/>
                <a:gd name="T45" fmla="*/ 30 h 54"/>
                <a:gd name="T46" fmla="*/ 98 w 98"/>
                <a:gd name="T47" fmla="*/ 34 h 54"/>
                <a:gd name="T48" fmla="*/ 94 w 98"/>
                <a:gd name="T49" fmla="*/ 40 h 54"/>
                <a:gd name="T50" fmla="*/ 90 w 98"/>
                <a:gd name="T51" fmla="*/ 44 h 54"/>
                <a:gd name="T52" fmla="*/ 84 w 98"/>
                <a:gd name="T53" fmla="*/ 48 h 54"/>
                <a:gd name="T54" fmla="*/ 68 w 98"/>
                <a:gd name="T55" fmla="*/ 52 h 54"/>
                <a:gd name="T56" fmla="*/ 48 w 98"/>
                <a:gd name="T57" fmla="*/ 54 h 54"/>
                <a:gd name="T58" fmla="*/ 48 w 98"/>
                <a:gd name="T5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8" h="54">
                  <a:moveTo>
                    <a:pt x="48" y="54"/>
                  </a:moveTo>
                  <a:lnTo>
                    <a:pt x="48" y="54"/>
                  </a:lnTo>
                  <a:lnTo>
                    <a:pt x="28" y="50"/>
                  </a:lnTo>
                  <a:lnTo>
                    <a:pt x="14" y="44"/>
                  </a:lnTo>
                  <a:lnTo>
                    <a:pt x="8" y="40"/>
                  </a:lnTo>
                  <a:lnTo>
                    <a:pt x="4" y="36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32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70" y="4"/>
                  </a:lnTo>
                  <a:lnTo>
                    <a:pt x="86" y="10"/>
                  </a:lnTo>
                  <a:lnTo>
                    <a:pt x="92" y="14"/>
                  </a:lnTo>
                  <a:lnTo>
                    <a:pt x="96" y="18"/>
                  </a:lnTo>
                  <a:lnTo>
                    <a:pt x="98" y="24"/>
                  </a:lnTo>
                  <a:lnTo>
                    <a:pt x="98" y="30"/>
                  </a:lnTo>
                  <a:lnTo>
                    <a:pt x="98" y="30"/>
                  </a:lnTo>
                  <a:lnTo>
                    <a:pt x="98" y="34"/>
                  </a:lnTo>
                  <a:lnTo>
                    <a:pt x="94" y="40"/>
                  </a:lnTo>
                  <a:lnTo>
                    <a:pt x="90" y="44"/>
                  </a:lnTo>
                  <a:lnTo>
                    <a:pt x="84" y="48"/>
                  </a:lnTo>
                  <a:lnTo>
                    <a:pt x="68" y="52"/>
                  </a:lnTo>
                  <a:lnTo>
                    <a:pt x="48" y="54"/>
                  </a:lnTo>
                  <a:lnTo>
                    <a:pt x="48" y="54"/>
                  </a:lnTo>
                  <a:close/>
                </a:path>
              </a:pathLst>
            </a:custGeom>
            <a:solidFill>
              <a:srgbClr val="FFFA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" name="Freeform 193"/>
            <p:cNvSpPr>
              <a:spLocks/>
            </p:cNvSpPr>
            <p:nvPr/>
          </p:nvSpPr>
          <p:spPr bwMode="auto">
            <a:xfrm flipH="1">
              <a:off x="1382695" y="5249766"/>
              <a:ext cx="190805" cy="81542"/>
            </a:xfrm>
            <a:custGeom>
              <a:avLst/>
              <a:gdLst>
                <a:gd name="T0" fmla="*/ 0 w 126"/>
                <a:gd name="T1" fmla="*/ 44 h 44"/>
                <a:gd name="T2" fmla="*/ 0 w 126"/>
                <a:gd name="T3" fmla="*/ 44 h 44"/>
                <a:gd name="T4" fmla="*/ 8 w 126"/>
                <a:gd name="T5" fmla="*/ 36 h 44"/>
                <a:gd name="T6" fmla="*/ 28 w 126"/>
                <a:gd name="T7" fmla="*/ 20 h 44"/>
                <a:gd name="T8" fmla="*/ 40 w 126"/>
                <a:gd name="T9" fmla="*/ 12 h 44"/>
                <a:gd name="T10" fmla="*/ 52 w 126"/>
                <a:gd name="T11" fmla="*/ 6 h 44"/>
                <a:gd name="T12" fmla="*/ 64 w 126"/>
                <a:gd name="T13" fmla="*/ 0 h 44"/>
                <a:gd name="T14" fmla="*/ 74 w 126"/>
                <a:gd name="T15" fmla="*/ 0 h 44"/>
                <a:gd name="T16" fmla="*/ 74 w 126"/>
                <a:gd name="T17" fmla="*/ 0 h 44"/>
                <a:gd name="T18" fmla="*/ 84 w 126"/>
                <a:gd name="T19" fmla="*/ 4 h 44"/>
                <a:gd name="T20" fmla="*/ 94 w 126"/>
                <a:gd name="T21" fmla="*/ 8 h 44"/>
                <a:gd name="T22" fmla="*/ 110 w 126"/>
                <a:gd name="T23" fmla="*/ 18 h 44"/>
                <a:gd name="T24" fmla="*/ 122 w 126"/>
                <a:gd name="T25" fmla="*/ 28 h 44"/>
                <a:gd name="T26" fmla="*/ 126 w 126"/>
                <a:gd name="T27" fmla="*/ 32 h 44"/>
                <a:gd name="T28" fmla="*/ 126 w 126"/>
                <a:gd name="T29" fmla="*/ 32 h 44"/>
                <a:gd name="T30" fmla="*/ 120 w 126"/>
                <a:gd name="T31" fmla="*/ 30 h 44"/>
                <a:gd name="T32" fmla="*/ 106 w 126"/>
                <a:gd name="T33" fmla="*/ 24 h 44"/>
                <a:gd name="T34" fmla="*/ 96 w 126"/>
                <a:gd name="T35" fmla="*/ 20 h 44"/>
                <a:gd name="T36" fmla="*/ 86 w 126"/>
                <a:gd name="T37" fmla="*/ 18 h 44"/>
                <a:gd name="T38" fmla="*/ 74 w 126"/>
                <a:gd name="T39" fmla="*/ 16 h 44"/>
                <a:gd name="T40" fmla="*/ 60 w 126"/>
                <a:gd name="T41" fmla="*/ 18 h 44"/>
                <a:gd name="T42" fmla="*/ 60 w 126"/>
                <a:gd name="T43" fmla="*/ 18 h 44"/>
                <a:gd name="T44" fmla="*/ 48 w 126"/>
                <a:gd name="T45" fmla="*/ 20 h 44"/>
                <a:gd name="T46" fmla="*/ 38 w 126"/>
                <a:gd name="T47" fmla="*/ 24 h 44"/>
                <a:gd name="T48" fmla="*/ 18 w 126"/>
                <a:gd name="T49" fmla="*/ 32 h 44"/>
                <a:gd name="T50" fmla="*/ 6 w 126"/>
                <a:gd name="T51" fmla="*/ 40 h 44"/>
                <a:gd name="T52" fmla="*/ 0 w 126"/>
                <a:gd name="T53" fmla="*/ 44 h 44"/>
                <a:gd name="T54" fmla="*/ 0 w 126"/>
                <a:gd name="T5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6" h="44">
                  <a:moveTo>
                    <a:pt x="0" y="44"/>
                  </a:moveTo>
                  <a:lnTo>
                    <a:pt x="0" y="44"/>
                  </a:lnTo>
                  <a:lnTo>
                    <a:pt x="8" y="36"/>
                  </a:lnTo>
                  <a:lnTo>
                    <a:pt x="28" y="20"/>
                  </a:lnTo>
                  <a:lnTo>
                    <a:pt x="40" y="12"/>
                  </a:lnTo>
                  <a:lnTo>
                    <a:pt x="52" y="6"/>
                  </a:lnTo>
                  <a:lnTo>
                    <a:pt x="64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4" y="4"/>
                  </a:lnTo>
                  <a:lnTo>
                    <a:pt x="94" y="8"/>
                  </a:lnTo>
                  <a:lnTo>
                    <a:pt x="110" y="18"/>
                  </a:lnTo>
                  <a:lnTo>
                    <a:pt x="122" y="28"/>
                  </a:lnTo>
                  <a:lnTo>
                    <a:pt x="126" y="32"/>
                  </a:lnTo>
                  <a:lnTo>
                    <a:pt x="126" y="32"/>
                  </a:lnTo>
                  <a:lnTo>
                    <a:pt x="120" y="30"/>
                  </a:lnTo>
                  <a:lnTo>
                    <a:pt x="106" y="24"/>
                  </a:lnTo>
                  <a:lnTo>
                    <a:pt x="96" y="20"/>
                  </a:lnTo>
                  <a:lnTo>
                    <a:pt x="86" y="18"/>
                  </a:lnTo>
                  <a:lnTo>
                    <a:pt x="74" y="16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48" y="20"/>
                  </a:lnTo>
                  <a:lnTo>
                    <a:pt x="38" y="24"/>
                  </a:lnTo>
                  <a:lnTo>
                    <a:pt x="18" y="32"/>
                  </a:lnTo>
                  <a:lnTo>
                    <a:pt x="6" y="40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0" name="Rectangle 327"/>
            <p:cNvSpPr>
              <a:spLocks noChangeArrowheads="1"/>
            </p:cNvSpPr>
            <p:nvPr/>
          </p:nvSpPr>
          <p:spPr bwMode="auto">
            <a:xfrm rot="1244368" flipH="1">
              <a:off x="1364919" y="3985109"/>
              <a:ext cx="107847" cy="1047727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1" name="Rectangle 328"/>
            <p:cNvSpPr>
              <a:spLocks noChangeArrowheads="1"/>
            </p:cNvSpPr>
            <p:nvPr/>
          </p:nvSpPr>
          <p:spPr bwMode="auto">
            <a:xfrm rot="2164025" flipH="1">
              <a:off x="879018" y="3809717"/>
              <a:ext cx="119697" cy="1047727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2" name="AutoShape 326"/>
            <p:cNvSpPr>
              <a:spLocks noChangeArrowheads="1"/>
            </p:cNvSpPr>
            <p:nvPr/>
          </p:nvSpPr>
          <p:spPr bwMode="auto">
            <a:xfrm rot="6148693" flipH="1">
              <a:off x="829157" y="4438832"/>
              <a:ext cx="627714" cy="1474318"/>
            </a:xfrm>
            <a:prstGeom prst="moon">
              <a:avLst>
                <a:gd name="adj" fmla="val 87500"/>
              </a:avLst>
            </a:prstGeom>
            <a:gradFill rotWithShape="1">
              <a:gsLst>
                <a:gs pos="0">
                  <a:srgbClr val="669900"/>
                </a:gs>
                <a:gs pos="100000">
                  <a:srgbClr val="FF00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3" name="Oval 329"/>
            <p:cNvSpPr>
              <a:spLocks noChangeArrowheads="1"/>
            </p:cNvSpPr>
            <p:nvPr/>
          </p:nvSpPr>
          <p:spPr bwMode="auto">
            <a:xfrm flipH="1">
              <a:off x="1152822" y="4781865"/>
              <a:ext cx="200422" cy="17250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4" name="Oval 331"/>
            <p:cNvSpPr>
              <a:spLocks noChangeArrowheads="1"/>
            </p:cNvSpPr>
            <p:nvPr/>
          </p:nvSpPr>
          <p:spPr bwMode="auto">
            <a:xfrm flipH="1">
              <a:off x="578159" y="4591844"/>
              <a:ext cx="193334" cy="18216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5" name="Freeform 190"/>
            <p:cNvSpPr>
              <a:spLocks/>
            </p:cNvSpPr>
            <p:nvPr/>
          </p:nvSpPr>
          <p:spPr bwMode="auto">
            <a:xfrm rot="816198" flipH="1">
              <a:off x="1810014" y="3963376"/>
              <a:ext cx="127993" cy="103081"/>
            </a:xfrm>
            <a:custGeom>
              <a:avLst/>
              <a:gdLst>
                <a:gd name="T0" fmla="*/ 40 w 84"/>
                <a:gd name="T1" fmla="*/ 44 h 44"/>
                <a:gd name="T2" fmla="*/ 40 w 84"/>
                <a:gd name="T3" fmla="*/ 44 h 44"/>
                <a:gd name="T4" fmla="*/ 24 w 84"/>
                <a:gd name="T5" fmla="*/ 42 h 44"/>
                <a:gd name="T6" fmla="*/ 12 w 84"/>
                <a:gd name="T7" fmla="*/ 36 h 44"/>
                <a:gd name="T8" fmla="*/ 2 w 84"/>
                <a:gd name="T9" fmla="*/ 30 h 44"/>
                <a:gd name="T10" fmla="*/ 0 w 84"/>
                <a:gd name="T11" fmla="*/ 24 h 44"/>
                <a:gd name="T12" fmla="*/ 0 w 84"/>
                <a:gd name="T13" fmla="*/ 20 h 44"/>
                <a:gd name="T14" fmla="*/ 0 w 84"/>
                <a:gd name="T15" fmla="*/ 20 h 44"/>
                <a:gd name="T16" fmla="*/ 2 w 84"/>
                <a:gd name="T17" fmla="*/ 16 h 44"/>
                <a:gd name="T18" fmla="*/ 4 w 84"/>
                <a:gd name="T19" fmla="*/ 12 h 44"/>
                <a:gd name="T20" fmla="*/ 14 w 84"/>
                <a:gd name="T21" fmla="*/ 6 h 44"/>
                <a:gd name="T22" fmla="*/ 26 w 84"/>
                <a:gd name="T23" fmla="*/ 0 h 44"/>
                <a:gd name="T24" fmla="*/ 44 w 84"/>
                <a:gd name="T25" fmla="*/ 0 h 44"/>
                <a:gd name="T26" fmla="*/ 44 w 84"/>
                <a:gd name="T27" fmla="*/ 0 h 44"/>
                <a:gd name="T28" fmla="*/ 60 w 84"/>
                <a:gd name="T29" fmla="*/ 2 h 44"/>
                <a:gd name="T30" fmla="*/ 72 w 84"/>
                <a:gd name="T31" fmla="*/ 8 h 44"/>
                <a:gd name="T32" fmla="*/ 82 w 84"/>
                <a:gd name="T33" fmla="*/ 16 h 44"/>
                <a:gd name="T34" fmla="*/ 84 w 84"/>
                <a:gd name="T35" fmla="*/ 20 h 44"/>
                <a:gd name="T36" fmla="*/ 84 w 84"/>
                <a:gd name="T37" fmla="*/ 24 h 44"/>
                <a:gd name="T38" fmla="*/ 84 w 84"/>
                <a:gd name="T39" fmla="*/ 24 h 44"/>
                <a:gd name="T40" fmla="*/ 82 w 84"/>
                <a:gd name="T41" fmla="*/ 28 h 44"/>
                <a:gd name="T42" fmla="*/ 80 w 84"/>
                <a:gd name="T43" fmla="*/ 32 h 44"/>
                <a:gd name="T44" fmla="*/ 70 w 84"/>
                <a:gd name="T45" fmla="*/ 40 h 44"/>
                <a:gd name="T46" fmla="*/ 58 w 84"/>
                <a:gd name="T47" fmla="*/ 44 h 44"/>
                <a:gd name="T48" fmla="*/ 40 w 84"/>
                <a:gd name="T49" fmla="*/ 44 h 44"/>
                <a:gd name="T50" fmla="*/ 40 w 84"/>
                <a:gd name="T5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44">
                  <a:moveTo>
                    <a:pt x="40" y="44"/>
                  </a:moveTo>
                  <a:lnTo>
                    <a:pt x="40" y="44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2" y="30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4" y="12"/>
                  </a:lnTo>
                  <a:lnTo>
                    <a:pt x="14" y="6"/>
                  </a:lnTo>
                  <a:lnTo>
                    <a:pt x="26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60" y="2"/>
                  </a:lnTo>
                  <a:lnTo>
                    <a:pt x="72" y="8"/>
                  </a:lnTo>
                  <a:lnTo>
                    <a:pt x="82" y="16"/>
                  </a:lnTo>
                  <a:lnTo>
                    <a:pt x="84" y="20"/>
                  </a:lnTo>
                  <a:lnTo>
                    <a:pt x="84" y="24"/>
                  </a:lnTo>
                  <a:lnTo>
                    <a:pt x="84" y="24"/>
                  </a:lnTo>
                  <a:lnTo>
                    <a:pt x="82" y="28"/>
                  </a:lnTo>
                  <a:lnTo>
                    <a:pt x="80" y="32"/>
                  </a:lnTo>
                  <a:lnTo>
                    <a:pt x="70" y="40"/>
                  </a:lnTo>
                  <a:lnTo>
                    <a:pt x="58" y="44"/>
                  </a:lnTo>
                  <a:lnTo>
                    <a:pt x="40" y="44"/>
                  </a:lnTo>
                  <a:lnTo>
                    <a:pt x="40" y="44"/>
                  </a:lnTo>
                  <a:close/>
                </a:path>
              </a:pathLst>
            </a:custGeom>
            <a:solidFill>
              <a:srgbClr val="FFF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6" name="Freeform 191"/>
            <p:cNvSpPr>
              <a:spLocks/>
            </p:cNvSpPr>
            <p:nvPr/>
          </p:nvSpPr>
          <p:spPr bwMode="auto">
            <a:xfrm rot="816198" flipH="1">
              <a:off x="1812928" y="3969444"/>
              <a:ext cx="120882" cy="96927"/>
            </a:xfrm>
            <a:custGeom>
              <a:avLst/>
              <a:gdLst>
                <a:gd name="T0" fmla="*/ 38 w 80"/>
                <a:gd name="T1" fmla="*/ 42 h 42"/>
                <a:gd name="T2" fmla="*/ 38 w 80"/>
                <a:gd name="T3" fmla="*/ 42 h 42"/>
                <a:gd name="T4" fmla="*/ 24 w 80"/>
                <a:gd name="T5" fmla="*/ 40 h 42"/>
                <a:gd name="T6" fmla="*/ 12 w 80"/>
                <a:gd name="T7" fmla="*/ 34 h 42"/>
                <a:gd name="T8" fmla="*/ 4 w 80"/>
                <a:gd name="T9" fmla="*/ 28 h 42"/>
                <a:gd name="T10" fmla="*/ 2 w 80"/>
                <a:gd name="T11" fmla="*/ 24 h 42"/>
                <a:gd name="T12" fmla="*/ 0 w 80"/>
                <a:gd name="T13" fmla="*/ 18 h 42"/>
                <a:gd name="T14" fmla="*/ 0 w 80"/>
                <a:gd name="T15" fmla="*/ 18 h 42"/>
                <a:gd name="T16" fmla="*/ 2 w 80"/>
                <a:gd name="T17" fmla="*/ 14 h 42"/>
                <a:gd name="T18" fmla="*/ 4 w 80"/>
                <a:gd name="T19" fmla="*/ 10 h 42"/>
                <a:gd name="T20" fmla="*/ 14 w 80"/>
                <a:gd name="T21" fmla="*/ 4 h 42"/>
                <a:gd name="T22" fmla="*/ 26 w 80"/>
                <a:gd name="T23" fmla="*/ 0 h 42"/>
                <a:gd name="T24" fmla="*/ 42 w 80"/>
                <a:gd name="T25" fmla="*/ 0 h 42"/>
                <a:gd name="T26" fmla="*/ 42 w 80"/>
                <a:gd name="T27" fmla="*/ 0 h 42"/>
                <a:gd name="T28" fmla="*/ 56 w 80"/>
                <a:gd name="T29" fmla="*/ 2 h 42"/>
                <a:gd name="T30" fmla="*/ 68 w 80"/>
                <a:gd name="T31" fmla="*/ 8 h 42"/>
                <a:gd name="T32" fmla="*/ 76 w 80"/>
                <a:gd name="T33" fmla="*/ 14 h 42"/>
                <a:gd name="T34" fmla="*/ 78 w 80"/>
                <a:gd name="T35" fmla="*/ 18 h 42"/>
                <a:gd name="T36" fmla="*/ 80 w 80"/>
                <a:gd name="T37" fmla="*/ 22 h 42"/>
                <a:gd name="T38" fmla="*/ 80 w 80"/>
                <a:gd name="T39" fmla="*/ 22 h 42"/>
                <a:gd name="T40" fmla="*/ 78 w 80"/>
                <a:gd name="T41" fmla="*/ 26 h 42"/>
                <a:gd name="T42" fmla="*/ 76 w 80"/>
                <a:gd name="T43" fmla="*/ 30 h 42"/>
                <a:gd name="T44" fmla="*/ 68 w 80"/>
                <a:gd name="T45" fmla="*/ 38 h 42"/>
                <a:gd name="T46" fmla="*/ 54 w 80"/>
                <a:gd name="T47" fmla="*/ 42 h 42"/>
                <a:gd name="T48" fmla="*/ 38 w 80"/>
                <a:gd name="T49" fmla="*/ 42 h 42"/>
                <a:gd name="T50" fmla="*/ 38 w 80"/>
                <a:gd name="T5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" h="42">
                  <a:moveTo>
                    <a:pt x="38" y="42"/>
                  </a:moveTo>
                  <a:lnTo>
                    <a:pt x="38" y="42"/>
                  </a:lnTo>
                  <a:lnTo>
                    <a:pt x="24" y="40"/>
                  </a:lnTo>
                  <a:lnTo>
                    <a:pt x="12" y="34"/>
                  </a:lnTo>
                  <a:lnTo>
                    <a:pt x="4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4" y="10"/>
                  </a:lnTo>
                  <a:lnTo>
                    <a:pt x="14" y="4"/>
                  </a:lnTo>
                  <a:lnTo>
                    <a:pt x="26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6" y="2"/>
                  </a:lnTo>
                  <a:lnTo>
                    <a:pt x="68" y="8"/>
                  </a:lnTo>
                  <a:lnTo>
                    <a:pt x="76" y="14"/>
                  </a:lnTo>
                  <a:lnTo>
                    <a:pt x="78" y="18"/>
                  </a:lnTo>
                  <a:lnTo>
                    <a:pt x="80" y="22"/>
                  </a:lnTo>
                  <a:lnTo>
                    <a:pt x="80" y="22"/>
                  </a:lnTo>
                  <a:lnTo>
                    <a:pt x="78" y="26"/>
                  </a:lnTo>
                  <a:lnTo>
                    <a:pt x="76" y="30"/>
                  </a:lnTo>
                  <a:lnTo>
                    <a:pt x="68" y="38"/>
                  </a:lnTo>
                  <a:lnTo>
                    <a:pt x="54" y="42"/>
                  </a:lnTo>
                  <a:lnTo>
                    <a:pt x="38" y="42"/>
                  </a:lnTo>
                  <a:lnTo>
                    <a:pt x="38" y="42"/>
                  </a:lnTo>
                  <a:close/>
                </a:path>
              </a:pathLst>
            </a:custGeom>
            <a:solidFill>
              <a:srgbClr val="FFFC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7" name="Freeform 192"/>
            <p:cNvSpPr>
              <a:spLocks/>
            </p:cNvSpPr>
            <p:nvPr/>
          </p:nvSpPr>
          <p:spPr bwMode="auto">
            <a:xfrm rot="816198" flipH="1">
              <a:off x="1674476" y="3859650"/>
              <a:ext cx="112587" cy="93850"/>
            </a:xfrm>
            <a:custGeom>
              <a:avLst/>
              <a:gdLst>
                <a:gd name="T0" fmla="*/ 36 w 74"/>
                <a:gd name="T1" fmla="*/ 40 h 40"/>
                <a:gd name="T2" fmla="*/ 36 w 74"/>
                <a:gd name="T3" fmla="*/ 40 h 40"/>
                <a:gd name="T4" fmla="*/ 20 w 74"/>
                <a:gd name="T5" fmla="*/ 36 h 40"/>
                <a:gd name="T6" fmla="*/ 10 w 74"/>
                <a:gd name="T7" fmla="*/ 32 h 40"/>
                <a:gd name="T8" fmla="*/ 2 w 74"/>
                <a:gd name="T9" fmla="*/ 26 h 40"/>
                <a:gd name="T10" fmla="*/ 0 w 74"/>
                <a:gd name="T11" fmla="*/ 22 h 40"/>
                <a:gd name="T12" fmla="*/ 0 w 74"/>
                <a:gd name="T13" fmla="*/ 18 h 40"/>
                <a:gd name="T14" fmla="*/ 0 w 74"/>
                <a:gd name="T15" fmla="*/ 18 h 40"/>
                <a:gd name="T16" fmla="*/ 0 w 74"/>
                <a:gd name="T17" fmla="*/ 14 h 40"/>
                <a:gd name="T18" fmla="*/ 2 w 74"/>
                <a:gd name="T19" fmla="*/ 10 h 40"/>
                <a:gd name="T20" fmla="*/ 12 w 74"/>
                <a:gd name="T21" fmla="*/ 4 h 40"/>
                <a:gd name="T22" fmla="*/ 24 w 74"/>
                <a:gd name="T23" fmla="*/ 0 h 40"/>
                <a:gd name="T24" fmla="*/ 38 w 74"/>
                <a:gd name="T25" fmla="*/ 0 h 40"/>
                <a:gd name="T26" fmla="*/ 38 w 74"/>
                <a:gd name="T27" fmla="*/ 0 h 40"/>
                <a:gd name="T28" fmla="*/ 52 w 74"/>
                <a:gd name="T29" fmla="*/ 2 h 40"/>
                <a:gd name="T30" fmla="*/ 64 w 74"/>
                <a:gd name="T31" fmla="*/ 6 h 40"/>
                <a:gd name="T32" fmla="*/ 70 w 74"/>
                <a:gd name="T33" fmla="*/ 14 h 40"/>
                <a:gd name="T34" fmla="*/ 72 w 74"/>
                <a:gd name="T35" fmla="*/ 18 h 40"/>
                <a:gd name="T36" fmla="*/ 74 w 74"/>
                <a:gd name="T37" fmla="*/ 22 h 40"/>
                <a:gd name="T38" fmla="*/ 74 w 74"/>
                <a:gd name="T39" fmla="*/ 22 h 40"/>
                <a:gd name="T40" fmla="*/ 72 w 74"/>
                <a:gd name="T41" fmla="*/ 26 h 40"/>
                <a:gd name="T42" fmla="*/ 70 w 74"/>
                <a:gd name="T43" fmla="*/ 28 h 40"/>
                <a:gd name="T44" fmla="*/ 62 w 74"/>
                <a:gd name="T45" fmla="*/ 34 h 40"/>
                <a:gd name="T46" fmla="*/ 50 w 74"/>
                <a:gd name="T47" fmla="*/ 38 h 40"/>
                <a:gd name="T48" fmla="*/ 36 w 74"/>
                <a:gd name="T49" fmla="*/ 40 h 40"/>
                <a:gd name="T50" fmla="*/ 36 w 74"/>
                <a:gd name="T5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40">
                  <a:moveTo>
                    <a:pt x="36" y="40"/>
                  </a:moveTo>
                  <a:lnTo>
                    <a:pt x="36" y="40"/>
                  </a:lnTo>
                  <a:lnTo>
                    <a:pt x="20" y="36"/>
                  </a:lnTo>
                  <a:lnTo>
                    <a:pt x="10" y="32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2" y="2"/>
                  </a:lnTo>
                  <a:lnTo>
                    <a:pt x="64" y="6"/>
                  </a:lnTo>
                  <a:lnTo>
                    <a:pt x="70" y="14"/>
                  </a:lnTo>
                  <a:lnTo>
                    <a:pt x="72" y="18"/>
                  </a:lnTo>
                  <a:lnTo>
                    <a:pt x="74" y="22"/>
                  </a:lnTo>
                  <a:lnTo>
                    <a:pt x="74" y="22"/>
                  </a:lnTo>
                  <a:lnTo>
                    <a:pt x="72" y="26"/>
                  </a:lnTo>
                  <a:lnTo>
                    <a:pt x="70" y="28"/>
                  </a:lnTo>
                  <a:lnTo>
                    <a:pt x="62" y="34"/>
                  </a:lnTo>
                  <a:lnTo>
                    <a:pt x="50" y="38"/>
                  </a:lnTo>
                  <a:lnTo>
                    <a:pt x="36" y="40"/>
                  </a:lnTo>
                  <a:lnTo>
                    <a:pt x="36" y="40"/>
                  </a:lnTo>
                  <a:close/>
                </a:path>
              </a:pathLst>
            </a:custGeom>
            <a:solidFill>
              <a:srgbClr val="FFFF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18" name="Group 2817"/>
            <p:cNvGrpSpPr/>
            <p:nvPr/>
          </p:nvGrpSpPr>
          <p:grpSpPr>
            <a:xfrm rot="810223">
              <a:off x="731669" y="2677996"/>
              <a:ext cx="1473436" cy="1460061"/>
              <a:chOff x="8572897" y="2336148"/>
              <a:chExt cx="2423160" cy="2228850"/>
            </a:xfrm>
          </p:grpSpPr>
          <p:sp>
            <p:nvSpPr>
              <p:cNvPr id="2822" name="Oval 2821"/>
              <p:cNvSpPr/>
              <p:nvPr/>
            </p:nvSpPr>
            <p:spPr>
              <a:xfrm>
                <a:off x="8572897" y="2336148"/>
                <a:ext cx="2423160" cy="222885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3" name="Freeform 201"/>
              <p:cNvSpPr>
                <a:spLocks/>
              </p:cNvSpPr>
              <p:nvPr/>
            </p:nvSpPr>
            <p:spPr bwMode="auto">
              <a:xfrm>
                <a:off x="10486847" y="3513459"/>
                <a:ext cx="214313" cy="119063"/>
              </a:xfrm>
              <a:custGeom>
                <a:avLst/>
                <a:gdLst>
                  <a:gd name="T0" fmla="*/ 79 w 135"/>
                  <a:gd name="T1" fmla="*/ 5 h 75"/>
                  <a:gd name="T2" fmla="*/ 79 w 135"/>
                  <a:gd name="T3" fmla="*/ 5 h 75"/>
                  <a:gd name="T4" fmla="*/ 104 w 135"/>
                  <a:gd name="T5" fmla="*/ 14 h 75"/>
                  <a:gd name="T6" fmla="*/ 121 w 135"/>
                  <a:gd name="T7" fmla="*/ 28 h 75"/>
                  <a:gd name="T8" fmla="*/ 129 w 135"/>
                  <a:gd name="T9" fmla="*/ 33 h 75"/>
                  <a:gd name="T10" fmla="*/ 132 w 135"/>
                  <a:gd name="T11" fmla="*/ 41 h 75"/>
                  <a:gd name="T12" fmla="*/ 135 w 135"/>
                  <a:gd name="T13" fmla="*/ 50 h 75"/>
                  <a:gd name="T14" fmla="*/ 132 w 135"/>
                  <a:gd name="T15" fmla="*/ 55 h 75"/>
                  <a:gd name="T16" fmla="*/ 132 w 135"/>
                  <a:gd name="T17" fmla="*/ 55 h 75"/>
                  <a:gd name="T18" fmla="*/ 129 w 135"/>
                  <a:gd name="T19" fmla="*/ 61 h 75"/>
                  <a:gd name="T20" fmla="*/ 123 w 135"/>
                  <a:gd name="T21" fmla="*/ 67 h 75"/>
                  <a:gd name="T22" fmla="*/ 115 w 135"/>
                  <a:gd name="T23" fmla="*/ 72 h 75"/>
                  <a:gd name="T24" fmla="*/ 107 w 135"/>
                  <a:gd name="T25" fmla="*/ 72 h 75"/>
                  <a:gd name="T26" fmla="*/ 82 w 135"/>
                  <a:gd name="T27" fmla="*/ 75 h 75"/>
                  <a:gd name="T28" fmla="*/ 56 w 135"/>
                  <a:gd name="T29" fmla="*/ 69 h 75"/>
                  <a:gd name="T30" fmla="*/ 56 w 135"/>
                  <a:gd name="T31" fmla="*/ 69 h 75"/>
                  <a:gd name="T32" fmla="*/ 31 w 135"/>
                  <a:gd name="T33" fmla="*/ 61 h 75"/>
                  <a:gd name="T34" fmla="*/ 14 w 135"/>
                  <a:gd name="T35" fmla="*/ 47 h 75"/>
                  <a:gd name="T36" fmla="*/ 6 w 135"/>
                  <a:gd name="T37" fmla="*/ 41 h 75"/>
                  <a:gd name="T38" fmla="*/ 3 w 135"/>
                  <a:gd name="T39" fmla="*/ 33 h 75"/>
                  <a:gd name="T40" fmla="*/ 0 w 135"/>
                  <a:gd name="T41" fmla="*/ 28 h 75"/>
                  <a:gd name="T42" fmla="*/ 3 w 135"/>
                  <a:gd name="T43" fmla="*/ 19 h 75"/>
                  <a:gd name="T44" fmla="*/ 3 w 135"/>
                  <a:gd name="T45" fmla="*/ 19 h 75"/>
                  <a:gd name="T46" fmla="*/ 6 w 135"/>
                  <a:gd name="T47" fmla="*/ 14 h 75"/>
                  <a:gd name="T48" fmla="*/ 12 w 135"/>
                  <a:gd name="T49" fmla="*/ 8 h 75"/>
                  <a:gd name="T50" fmla="*/ 20 w 135"/>
                  <a:gd name="T51" fmla="*/ 5 h 75"/>
                  <a:gd name="T52" fmla="*/ 28 w 135"/>
                  <a:gd name="T53" fmla="*/ 2 h 75"/>
                  <a:gd name="T54" fmla="*/ 54 w 135"/>
                  <a:gd name="T55" fmla="*/ 0 h 75"/>
                  <a:gd name="T56" fmla="*/ 79 w 135"/>
                  <a:gd name="T57" fmla="*/ 5 h 75"/>
                  <a:gd name="T58" fmla="*/ 79 w 135"/>
                  <a:gd name="T59" fmla="*/ 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35" h="75">
                    <a:moveTo>
                      <a:pt x="79" y="5"/>
                    </a:moveTo>
                    <a:lnTo>
                      <a:pt x="79" y="5"/>
                    </a:lnTo>
                    <a:lnTo>
                      <a:pt x="104" y="14"/>
                    </a:lnTo>
                    <a:lnTo>
                      <a:pt x="121" y="28"/>
                    </a:lnTo>
                    <a:lnTo>
                      <a:pt x="129" y="33"/>
                    </a:lnTo>
                    <a:lnTo>
                      <a:pt x="132" y="41"/>
                    </a:lnTo>
                    <a:lnTo>
                      <a:pt x="135" y="50"/>
                    </a:lnTo>
                    <a:lnTo>
                      <a:pt x="132" y="55"/>
                    </a:lnTo>
                    <a:lnTo>
                      <a:pt x="132" y="55"/>
                    </a:lnTo>
                    <a:lnTo>
                      <a:pt x="129" y="61"/>
                    </a:lnTo>
                    <a:lnTo>
                      <a:pt x="123" y="67"/>
                    </a:lnTo>
                    <a:lnTo>
                      <a:pt x="115" y="72"/>
                    </a:lnTo>
                    <a:lnTo>
                      <a:pt x="107" y="72"/>
                    </a:lnTo>
                    <a:lnTo>
                      <a:pt x="82" y="75"/>
                    </a:lnTo>
                    <a:lnTo>
                      <a:pt x="56" y="69"/>
                    </a:lnTo>
                    <a:lnTo>
                      <a:pt x="56" y="69"/>
                    </a:lnTo>
                    <a:lnTo>
                      <a:pt x="31" y="61"/>
                    </a:lnTo>
                    <a:lnTo>
                      <a:pt x="14" y="47"/>
                    </a:lnTo>
                    <a:lnTo>
                      <a:pt x="6" y="41"/>
                    </a:lnTo>
                    <a:lnTo>
                      <a:pt x="3" y="33"/>
                    </a:lnTo>
                    <a:lnTo>
                      <a:pt x="0" y="28"/>
                    </a:lnTo>
                    <a:lnTo>
                      <a:pt x="3" y="19"/>
                    </a:lnTo>
                    <a:lnTo>
                      <a:pt x="3" y="19"/>
                    </a:lnTo>
                    <a:lnTo>
                      <a:pt x="6" y="14"/>
                    </a:lnTo>
                    <a:lnTo>
                      <a:pt x="12" y="8"/>
                    </a:lnTo>
                    <a:lnTo>
                      <a:pt x="20" y="5"/>
                    </a:lnTo>
                    <a:lnTo>
                      <a:pt x="28" y="2"/>
                    </a:lnTo>
                    <a:lnTo>
                      <a:pt x="54" y="0"/>
                    </a:lnTo>
                    <a:lnTo>
                      <a:pt x="79" y="5"/>
                    </a:lnTo>
                    <a:lnTo>
                      <a:pt x="79" y="5"/>
                    </a:lnTo>
                    <a:close/>
                  </a:path>
                </a:pathLst>
              </a:custGeom>
              <a:solidFill>
                <a:srgbClr val="FFD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4" name="Freeform 202"/>
              <p:cNvSpPr>
                <a:spLocks/>
              </p:cNvSpPr>
              <p:nvPr/>
            </p:nvSpPr>
            <p:spPr bwMode="auto">
              <a:xfrm>
                <a:off x="10496372" y="3516634"/>
                <a:ext cx="195263" cy="111125"/>
              </a:xfrm>
              <a:custGeom>
                <a:avLst/>
                <a:gdLst>
                  <a:gd name="T0" fmla="*/ 73 w 123"/>
                  <a:gd name="T1" fmla="*/ 3 h 70"/>
                  <a:gd name="T2" fmla="*/ 73 w 123"/>
                  <a:gd name="T3" fmla="*/ 3 h 70"/>
                  <a:gd name="T4" fmla="*/ 95 w 123"/>
                  <a:gd name="T5" fmla="*/ 12 h 70"/>
                  <a:gd name="T6" fmla="*/ 112 w 123"/>
                  <a:gd name="T7" fmla="*/ 26 h 70"/>
                  <a:gd name="T8" fmla="*/ 117 w 123"/>
                  <a:gd name="T9" fmla="*/ 31 h 70"/>
                  <a:gd name="T10" fmla="*/ 123 w 123"/>
                  <a:gd name="T11" fmla="*/ 37 h 70"/>
                  <a:gd name="T12" fmla="*/ 123 w 123"/>
                  <a:gd name="T13" fmla="*/ 45 h 70"/>
                  <a:gd name="T14" fmla="*/ 123 w 123"/>
                  <a:gd name="T15" fmla="*/ 51 h 70"/>
                  <a:gd name="T16" fmla="*/ 123 w 123"/>
                  <a:gd name="T17" fmla="*/ 51 h 70"/>
                  <a:gd name="T18" fmla="*/ 120 w 123"/>
                  <a:gd name="T19" fmla="*/ 56 h 70"/>
                  <a:gd name="T20" fmla="*/ 115 w 123"/>
                  <a:gd name="T21" fmla="*/ 62 h 70"/>
                  <a:gd name="T22" fmla="*/ 98 w 123"/>
                  <a:gd name="T23" fmla="*/ 67 h 70"/>
                  <a:gd name="T24" fmla="*/ 76 w 123"/>
                  <a:gd name="T25" fmla="*/ 70 h 70"/>
                  <a:gd name="T26" fmla="*/ 50 w 123"/>
                  <a:gd name="T27" fmla="*/ 65 h 70"/>
                  <a:gd name="T28" fmla="*/ 50 w 123"/>
                  <a:gd name="T29" fmla="*/ 65 h 70"/>
                  <a:gd name="T30" fmla="*/ 28 w 123"/>
                  <a:gd name="T31" fmla="*/ 56 h 70"/>
                  <a:gd name="T32" fmla="*/ 11 w 123"/>
                  <a:gd name="T33" fmla="*/ 45 h 70"/>
                  <a:gd name="T34" fmla="*/ 6 w 123"/>
                  <a:gd name="T35" fmla="*/ 37 h 70"/>
                  <a:gd name="T36" fmla="*/ 3 w 123"/>
                  <a:gd name="T37" fmla="*/ 31 h 70"/>
                  <a:gd name="T38" fmla="*/ 0 w 123"/>
                  <a:gd name="T39" fmla="*/ 26 h 70"/>
                  <a:gd name="T40" fmla="*/ 3 w 123"/>
                  <a:gd name="T41" fmla="*/ 17 h 70"/>
                  <a:gd name="T42" fmla="*/ 3 w 123"/>
                  <a:gd name="T43" fmla="*/ 17 h 70"/>
                  <a:gd name="T44" fmla="*/ 6 w 123"/>
                  <a:gd name="T45" fmla="*/ 12 h 70"/>
                  <a:gd name="T46" fmla="*/ 11 w 123"/>
                  <a:gd name="T47" fmla="*/ 6 h 70"/>
                  <a:gd name="T48" fmla="*/ 28 w 123"/>
                  <a:gd name="T49" fmla="*/ 0 h 70"/>
                  <a:gd name="T50" fmla="*/ 48 w 123"/>
                  <a:gd name="T51" fmla="*/ 0 h 70"/>
                  <a:gd name="T52" fmla="*/ 73 w 123"/>
                  <a:gd name="T53" fmla="*/ 3 h 70"/>
                  <a:gd name="T54" fmla="*/ 73 w 123"/>
                  <a:gd name="T55" fmla="*/ 3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3" h="70">
                    <a:moveTo>
                      <a:pt x="73" y="3"/>
                    </a:moveTo>
                    <a:lnTo>
                      <a:pt x="73" y="3"/>
                    </a:lnTo>
                    <a:lnTo>
                      <a:pt x="95" y="12"/>
                    </a:lnTo>
                    <a:lnTo>
                      <a:pt x="112" y="26"/>
                    </a:lnTo>
                    <a:lnTo>
                      <a:pt x="117" y="31"/>
                    </a:lnTo>
                    <a:lnTo>
                      <a:pt x="123" y="37"/>
                    </a:lnTo>
                    <a:lnTo>
                      <a:pt x="123" y="45"/>
                    </a:lnTo>
                    <a:lnTo>
                      <a:pt x="123" y="51"/>
                    </a:lnTo>
                    <a:lnTo>
                      <a:pt x="123" y="51"/>
                    </a:lnTo>
                    <a:lnTo>
                      <a:pt x="120" y="56"/>
                    </a:lnTo>
                    <a:lnTo>
                      <a:pt x="115" y="62"/>
                    </a:lnTo>
                    <a:lnTo>
                      <a:pt x="98" y="67"/>
                    </a:lnTo>
                    <a:lnTo>
                      <a:pt x="76" y="70"/>
                    </a:lnTo>
                    <a:lnTo>
                      <a:pt x="50" y="65"/>
                    </a:lnTo>
                    <a:lnTo>
                      <a:pt x="50" y="65"/>
                    </a:lnTo>
                    <a:lnTo>
                      <a:pt x="28" y="56"/>
                    </a:lnTo>
                    <a:lnTo>
                      <a:pt x="11" y="45"/>
                    </a:lnTo>
                    <a:lnTo>
                      <a:pt x="6" y="37"/>
                    </a:lnTo>
                    <a:lnTo>
                      <a:pt x="3" y="31"/>
                    </a:lnTo>
                    <a:lnTo>
                      <a:pt x="0" y="26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6" y="12"/>
                    </a:lnTo>
                    <a:lnTo>
                      <a:pt x="11" y="6"/>
                    </a:lnTo>
                    <a:lnTo>
                      <a:pt x="28" y="0"/>
                    </a:lnTo>
                    <a:lnTo>
                      <a:pt x="48" y="0"/>
                    </a:lnTo>
                    <a:lnTo>
                      <a:pt x="73" y="3"/>
                    </a:lnTo>
                    <a:lnTo>
                      <a:pt x="73" y="3"/>
                    </a:lnTo>
                    <a:close/>
                  </a:path>
                </a:pathLst>
              </a:custGeom>
              <a:solidFill>
                <a:srgbClr val="FFDB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5" name="Freeform 203"/>
              <p:cNvSpPr>
                <a:spLocks/>
              </p:cNvSpPr>
              <p:nvPr/>
            </p:nvSpPr>
            <p:spPr bwMode="auto">
              <a:xfrm>
                <a:off x="10505897" y="3516634"/>
                <a:ext cx="180975" cy="103188"/>
              </a:xfrm>
              <a:custGeom>
                <a:avLst/>
                <a:gdLst>
                  <a:gd name="T0" fmla="*/ 67 w 114"/>
                  <a:gd name="T1" fmla="*/ 6 h 65"/>
                  <a:gd name="T2" fmla="*/ 67 w 114"/>
                  <a:gd name="T3" fmla="*/ 6 h 65"/>
                  <a:gd name="T4" fmla="*/ 86 w 114"/>
                  <a:gd name="T5" fmla="*/ 14 h 65"/>
                  <a:gd name="T6" fmla="*/ 103 w 114"/>
                  <a:gd name="T7" fmla="*/ 23 h 65"/>
                  <a:gd name="T8" fmla="*/ 111 w 114"/>
                  <a:gd name="T9" fmla="*/ 37 h 65"/>
                  <a:gd name="T10" fmla="*/ 114 w 114"/>
                  <a:gd name="T11" fmla="*/ 42 h 65"/>
                  <a:gd name="T12" fmla="*/ 111 w 114"/>
                  <a:gd name="T13" fmla="*/ 48 h 65"/>
                  <a:gd name="T14" fmla="*/ 111 w 114"/>
                  <a:gd name="T15" fmla="*/ 48 h 65"/>
                  <a:gd name="T16" fmla="*/ 109 w 114"/>
                  <a:gd name="T17" fmla="*/ 53 h 65"/>
                  <a:gd name="T18" fmla="*/ 106 w 114"/>
                  <a:gd name="T19" fmla="*/ 59 h 65"/>
                  <a:gd name="T20" fmla="*/ 89 w 114"/>
                  <a:gd name="T21" fmla="*/ 65 h 65"/>
                  <a:gd name="T22" fmla="*/ 70 w 114"/>
                  <a:gd name="T23" fmla="*/ 65 h 65"/>
                  <a:gd name="T24" fmla="*/ 47 w 114"/>
                  <a:gd name="T25" fmla="*/ 62 h 65"/>
                  <a:gd name="T26" fmla="*/ 47 w 114"/>
                  <a:gd name="T27" fmla="*/ 62 h 65"/>
                  <a:gd name="T28" fmla="*/ 25 w 114"/>
                  <a:gd name="T29" fmla="*/ 53 h 65"/>
                  <a:gd name="T30" fmla="*/ 11 w 114"/>
                  <a:gd name="T31" fmla="*/ 42 h 65"/>
                  <a:gd name="T32" fmla="*/ 2 w 114"/>
                  <a:gd name="T33" fmla="*/ 31 h 65"/>
                  <a:gd name="T34" fmla="*/ 0 w 114"/>
                  <a:gd name="T35" fmla="*/ 23 h 65"/>
                  <a:gd name="T36" fmla="*/ 0 w 114"/>
                  <a:gd name="T37" fmla="*/ 17 h 65"/>
                  <a:gd name="T38" fmla="*/ 0 w 114"/>
                  <a:gd name="T39" fmla="*/ 17 h 65"/>
                  <a:gd name="T40" fmla="*/ 2 w 114"/>
                  <a:gd name="T41" fmla="*/ 12 h 65"/>
                  <a:gd name="T42" fmla="*/ 8 w 114"/>
                  <a:gd name="T43" fmla="*/ 9 h 65"/>
                  <a:gd name="T44" fmla="*/ 25 w 114"/>
                  <a:gd name="T45" fmla="*/ 3 h 65"/>
                  <a:gd name="T46" fmla="*/ 44 w 114"/>
                  <a:gd name="T47" fmla="*/ 0 h 65"/>
                  <a:gd name="T48" fmla="*/ 67 w 114"/>
                  <a:gd name="T49" fmla="*/ 6 h 65"/>
                  <a:gd name="T50" fmla="*/ 67 w 114"/>
                  <a:gd name="T51" fmla="*/ 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4" h="65">
                    <a:moveTo>
                      <a:pt x="67" y="6"/>
                    </a:moveTo>
                    <a:lnTo>
                      <a:pt x="67" y="6"/>
                    </a:lnTo>
                    <a:lnTo>
                      <a:pt x="86" y="14"/>
                    </a:lnTo>
                    <a:lnTo>
                      <a:pt x="103" y="23"/>
                    </a:lnTo>
                    <a:lnTo>
                      <a:pt x="111" y="37"/>
                    </a:lnTo>
                    <a:lnTo>
                      <a:pt x="114" y="42"/>
                    </a:lnTo>
                    <a:lnTo>
                      <a:pt x="111" y="48"/>
                    </a:lnTo>
                    <a:lnTo>
                      <a:pt x="111" y="48"/>
                    </a:lnTo>
                    <a:lnTo>
                      <a:pt x="109" y="53"/>
                    </a:lnTo>
                    <a:lnTo>
                      <a:pt x="106" y="59"/>
                    </a:lnTo>
                    <a:lnTo>
                      <a:pt x="89" y="65"/>
                    </a:lnTo>
                    <a:lnTo>
                      <a:pt x="70" y="65"/>
                    </a:lnTo>
                    <a:lnTo>
                      <a:pt x="47" y="62"/>
                    </a:lnTo>
                    <a:lnTo>
                      <a:pt x="47" y="62"/>
                    </a:lnTo>
                    <a:lnTo>
                      <a:pt x="25" y="53"/>
                    </a:lnTo>
                    <a:lnTo>
                      <a:pt x="11" y="42"/>
                    </a:lnTo>
                    <a:lnTo>
                      <a:pt x="2" y="31"/>
                    </a:lnTo>
                    <a:lnTo>
                      <a:pt x="0" y="23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2" y="12"/>
                    </a:lnTo>
                    <a:lnTo>
                      <a:pt x="8" y="9"/>
                    </a:lnTo>
                    <a:lnTo>
                      <a:pt x="25" y="3"/>
                    </a:lnTo>
                    <a:lnTo>
                      <a:pt x="44" y="0"/>
                    </a:lnTo>
                    <a:lnTo>
                      <a:pt x="67" y="6"/>
                    </a:lnTo>
                    <a:lnTo>
                      <a:pt x="67" y="6"/>
                    </a:lnTo>
                    <a:close/>
                  </a:path>
                </a:pathLst>
              </a:custGeom>
              <a:solidFill>
                <a:srgbClr val="FFDE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6" name="Freeform 204"/>
              <p:cNvSpPr>
                <a:spLocks/>
              </p:cNvSpPr>
              <p:nvPr/>
            </p:nvSpPr>
            <p:spPr bwMode="auto">
              <a:xfrm>
                <a:off x="10513834" y="3521396"/>
                <a:ext cx="165100" cy="93663"/>
              </a:xfrm>
              <a:custGeom>
                <a:avLst/>
                <a:gdLst>
                  <a:gd name="T0" fmla="*/ 62 w 104"/>
                  <a:gd name="T1" fmla="*/ 3 h 59"/>
                  <a:gd name="T2" fmla="*/ 62 w 104"/>
                  <a:gd name="T3" fmla="*/ 3 h 59"/>
                  <a:gd name="T4" fmla="*/ 81 w 104"/>
                  <a:gd name="T5" fmla="*/ 11 h 59"/>
                  <a:gd name="T6" fmla="*/ 95 w 104"/>
                  <a:gd name="T7" fmla="*/ 20 h 59"/>
                  <a:gd name="T8" fmla="*/ 104 w 104"/>
                  <a:gd name="T9" fmla="*/ 31 h 59"/>
                  <a:gd name="T10" fmla="*/ 104 w 104"/>
                  <a:gd name="T11" fmla="*/ 36 h 59"/>
                  <a:gd name="T12" fmla="*/ 104 w 104"/>
                  <a:gd name="T13" fmla="*/ 42 h 59"/>
                  <a:gd name="T14" fmla="*/ 104 w 104"/>
                  <a:gd name="T15" fmla="*/ 42 h 59"/>
                  <a:gd name="T16" fmla="*/ 101 w 104"/>
                  <a:gd name="T17" fmla="*/ 48 h 59"/>
                  <a:gd name="T18" fmla="*/ 95 w 104"/>
                  <a:gd name="T19" fmla="*/ 50 h 59"/>
                  <a:gd name="T20" fmla="*/ 81 w 104"/>
                  <a:gd name="T21" fmla="*/ 56 h 59"/>
                  <a:gd name="T22" fmla="*/ 65 w 104"/>
                  <a:gd name="T23" fmla="*/ 59 h 59"/>
                  <a:gd name="T24" fmla="*/ 42 w 104"/>
                  <a:gd name="T25" fmla="*/ 53 h 59"/>
                  <a:gd name="T26" fmla="*/ 42 w 104"/>
                  <a:gd name="T27" fmla="*/ 53 h 59"/>
                  <a:gd name="T28" fmla="*/ 23 w 104"/>
                  <a:gd name="T29" fmla="*/ 48 h 59"/>
                  <a:gd name="T30" fmla="*/ 9 w 104"/>
                  <a:gd name="T31" fmla="*/ 36 h 59"/>
                  <a:gd name="T32" fmla="*/ 0 w 104"/>
                  <a:gd name="T33" fmla="*/ 25 h 59"/>
                  <a:gd name="T34" fmla="*/ 0 w 104"/>
                  <a:gd name="T35" fmla="*/ 20 h 59"/>
                  <a:gd name="T36" fmla="*/ 0 w 104"/>
                  <a:gd name="T37" fmla="*/ 14 h 59"/>
                  <a:gd name="T38" fmla="*/ 0 w 104"/>
                  <a:gd name="T39" fmla="*/ 14 h 59"/>
                  <a:gd name="T40" fmla="*/ 3 w 104"/>
                  <a:gd name="T41" fmla="*/ 9 h 59"/>
                  <a:gd name="T42" fmla="*/ 9 w 104"/>
                  <a:gd name="T43" fmla="*/ 6 h 59"/>
                  <a:gd name="T44" fmla="*/ 23 w 104"/>
                  <a:gd name="T45" fmla="*/ 0 h 59"/>
                  <a:gd name="T46" fmla="*/ 39 w 104"/>
                  <a:gd name="T47" fmla="*/ 0 h 59"/>
                  <a:gd name="T48" fmla="*/ 62 w 104"/>
                  <a:gd name="T49" fmla="*/ 3 h 59"/>
                  <a:gd name="T50" fmla="*/ 62 w 104"/>
                  <a:gd name="T51" fmla="*/ 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4" h="59">
                    <a:moveTo>
                      <a:pt x="62" y="3"/>
                    </a:moveTo>
                    <a:lnTo>
                      <a:pt x="62" y="3"/>
                    </a:lnTo>
                    <a:lnTo>
                      <a:pt x="81" y="11"/>
                    </a:lnTo>
                    <a:lnTo>
                      <a:pt x="95" y="20"/>
                    </a:lnTo>
                    <a:lnTo>
                      <a:pt x="104" y="31"/>
                    </a:lnTo>
                    <a:lnTo>
                      <a:pt x="104" y="36"/>
                    </a:lnTo>
                    <a:lnTo>
                      <a:pt x="104" y="42"/>
                    </a:lnTo>
                    <a:lnTo>
                      <a:pt x="104" y="42"/>
                    </a:lnTo>
                    <a:lnTo>
                      <a:pt x="101" y="48"/>
                    </a:lnTo>
                    <a:lnTo>
                      <a:pt x="95" y="50"/>
                    </a:lnTo>
                    <a:lnTo>
                      <a:pt x="81" y="56"/>
                    </a:lnTo>
                    <a:lnTo>
                      <a:pt x="65" y="59"/>
                    </a:lnTo>
                    <a:lnTo>
                      <a:pt x="42" y="53"/>
                    </a:lnTo>
                    <a:lnTo>
                      <a:pt x="42" y="53"/>
                    </a:lnTo>
                    <a:lnTo>
                      <a:pt x="23" y="48"/>
                    </a:lnTo>
                    <a:lnTo>
                      <a:pt x="9" y="36"/>
                    </a:lnTo>
                    <a:lnTo>
                      <a:pt x="0" y="25"/>
                    </a:lnTo>
                    <a:lnTo>
                      <a:pt x="0" y="2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3" y="9"/>
                    </a:lnTo>
                    <a:lnTo>
                      <a:pt x="9" y="6"/>
                    </a:lnTo>
                    <a:lnTo>
                      <a:pt x="23" y="0"/>
                    </a:lnTo>
                    <a:lnTo>
                      <a:pt x="39" y="0"/>
                    </a:lnTo>
                    <a:lnTo>
                      <a:pt x="62" y="3"/>
                    </a:lnTo>
                    <a:lnTo>
                      <a:pt x="62" y="3"/>
                    </a:lnTo>
                    <a:close/>
                  </a:path>
                </a:pathLst>
              </a:custGeom>
              <a:solidFill>
                <a:srgbClr val="FFE3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7" name="Freeform 205"/>
              <p:cNvSpPr>
                <a:spLocks/>
              </p:cNvSpPr>
              <p:nvPr/>
            </p:nvSpPr>
            <p:spPr bwMode="auto">
              <a:xfrm>
                <a:off x="10523359" y="3521396"/>
                <a:ext cx="150813" cy="84138"/>
              </a:xfrm>
              <a:custGeom>
                <a:avLst/>
                <a:gdLst>
                  <a:gd name="T0" fmla="*/ 56 w 95"/>
                  <a:gd name="T1" fmla="*/ 3 h 53"/>
                  <a:gd name="T2" fmla="*/ 56 w 95"/>
                  <a:gd name="T3" fmla="*/ 3 h 53"/>
                  <a:gd name="T4" fmla="*/ 73 w 95"/>
                  <a:gd name="T5" fmla="*/ 11 h 53"/>
                  <a:gd name="T6" fmla="*/ 87 w 95"/>
                  <a:gd name="T7" fmla="*/ 20 h 53"/>
                  <a:gd name="T8" fmla="*/ 92 w 95"/>
                  <a:gd name="T9" fmla="*/ 31 h 53"/>
                  <a:gd name="T10" fmla="*/ 95 w 95"/>
                  <a:gd name="T11" fmla="*/ 36 h 53"/>
                  <a:gd name="T12" fmla="*/ 95 w 95"/>
                  <a:gd name="T13" fmla="*/ 39 h 53"/>
                  <a:gd name="T14" fmla="*/ 95 w 95"/>
                  <a:gd name="T15" fmla="*/ 39 h 53"/>
                  <a:gd name="T16" fmla="*/ 92 w 95"/>
                  <a:gd name="T17" fmla="*/ 45 h 53"/>
                  <a:gd name="T18" fmla="*/ 87 w 95"/>
                  <a:gd name="T19" fmla="*/ 48 h 53"/>
                  <a:gd name="T20" fmla="*/ 75 w 95"/>
                  <a:gd name="T21" fmla="*/ 53 h 53"/>
                  <a:gd name="T22" fmla="*/ 59 w 95"/>
                  <a:gd name="T23" fmla="*/ 53 h 53"/>
                  <a:gd name="T24" fmla="*/ 39 w 95"/>
                  <a:gd name="T25" fmla="*/ 50 h 53"/>
                  <a:gd name="T26" fmla="*/ 39 w 95"/>
                  <a:gd name="T27" fmla="*/ 50 h 53"/>
                  <a:gd name="T28" fmla="*/ 22 w 95"/>
                  <a:gd name="T29" fmla="*/ 45 h 53"/>
                  <a:gd name="T30" fmla="*/ 8 w 95"/>
                  <a:gd name="T31" fmla="*/ 34 h 53"/>
                  <a:gd name="T32" fmla="*/ 0 w 95"/>
                  <a:gd name="T33" fmla="*/ 25 h 53"/>
                  <a:gd name="T34" fmla="*/ 0 w 95"/>
                  <a:gd name="T35" fmla="*/ 20 h 53"/>
                  <a:gd name="T36" fmla="*/ 0 w 95"/>
                  <a:gd name="T37" fmla="*/ 14 h 53"/>
                  <a:gd name="T38" fmla="*/ 0 w 95"/>
                  <a:gd name="T39" fmla="*/ 14 h 53"/>
                  <a:gd name="T40" fmla="*/ 3 w 95"/>
                  <a:gd name="T41" fmla="*/ 11 h 53"/>
                  <a:gd name="T42" fmla="*/ 5 w 95"/>
                  <a:gd name="T43" fmla="*/ 6 h 53"/>
                  <a:gd name="T44" fmla="*/ 19 w 95"/>
                  <a:gd name="T45" fmla="*/ 3 h 53"/>
                  <a:gd name="T46" fmla="*/ 36 w 95"/>
                  <a:gd name="T47" fmla="*/ 0 h 53"/>
                  <a:gd name="T48" fmla="*/ 56 w 95"/>
                  <a:gd name="T49" fmla="*/ 3 h 53"/>
                  <a:gd name="T50" fmla="*/ 56 w 95"/>
                  <a:gd name="T51" fmla="*/ 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" h="53">
                    <a:moveTo>
                      <a:pt x="56" y="3"/>
                    </a:moveTo>
                    <a:lnTo>
                      <a:pt x="56" y="3"/>
                    </a:lnTo>
                    <a:lnTo>
                      <a:pt x="73" y="11"/>
                    </a:lnTo>
                    <a:lnTo>
                      <a:pt x="87" y="20"/>
                    </a:lnTo>
                    <a:lnTo>
                      <a:pt x="92" y="31"/>
                    </a:lnTo>
                    <a:lnTo>
                      <a:pt x="95" y="36"/>
                    </a:lnTo>
                    <a:lnTo>
                      <a:pt x="95" y="39"/>
                    </a:lnTo>
                    <a:lnTo>
                      <a:pt x="95" y="39"/>
                    </a:lnTo>
                    <a:lnTo>
                      <a:pt x="92" y="45"/>
                    </a:lnTo>
                    <a:lnTo>
                      <a:pt x="87" y="48"/>
                    </a:lnTo>
                    <a:lnTo>
                      <a:pt x="75" y="53"/>
                    </a:lnTo>
                    <a:lnTo>
                      <a:pt x="59" y="53"/>
                    </a:lnTo>
                    <a:lnTo>
                      <a:pt x="39" y="50"/>
                    </a:lnTo>
                    <a:lnTo>
                      <a:pt x="39" y="50"/>
                    </a:lnTo>
                    <a:lnTo>
                      <a:pt x="22" y="45"/>
                    </a:lnTo>
                    <a:lnTo>
                      <a:pt x="8" y="34"/>
                    </a:lnTo>
                    <a:lnTo>
                      <a:pt x="0" y="25"/>
                    </a:lnTo>
                    <a:lnTo>
                      <a:pt x="0" y="2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3" y="11"/>
                    </a:lnTo>
                    <a:lnTo>
                      <a:pt x="5" y="6"/>
                    </a:lnTo>
                    <a:lnTo>
                      <a:pt x="19" y="3"/>
                    </a:lnTo>
                    <a:lnTo>
                      <a:pt x="36" y="0"/>
                    </a:lnTo>
                    <a:lnTo>
                      <a:pt x="56" y="3"/>
                    </a:lnTo>
                    <a:lnTo>
                      <a:pt x="56" y="3"/>
                    </a:lnTo>
                    <a:close/>
                  </a:path>
                </a:pathLst>
              </a:custGeom>
              <a:solidFill>
                <a:srgbClr val="FFE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8" name="Freeform 206"/>
              <p:cNvSpPr>
                <a:spLocks/>
              </p:cNvSpPr>
              <p:nvPr/>
            </p:nvSpPr>
            <p:spPr bwMode="auto">
              <a:xfrm>
                <a:off x="10531297" y="3526159"/>
                <a:ext cx="133350" cy="74613"/>
              </a:xfrm>
              <a:custGeom>
                <a:avLst/>
                <a:gdLst>
                  <a:gd name="T0" fmla="*/ 51 w 84"/>
                  <a:gd name="T1" fmla="*/ 3 h 47"/>
                  <a:gd name="T2" fmla="*/ 51 w 84"/>
                  <a:gd name="T3" fmla="*/ 3 h 47"/>
                  <a:gd name="T4" fmla="*/ 65 w 84"/>
                  <a:gd name="T5" fmla="*/ 8 h 47"/>
                  <a:gd name="T6" fmla="*/ 79 w 84"/>
                  <a:gd name="T7" fmla="*/ 17 h 47"/>
                  <a:gd name="T8" fmla="*/ 84 w 84"/>
                  <a:gd name="T9" fmla="*/ 25 h 47"/>
                  <a:gd name="T10" fmla="*/ 84 w 84"/>
                  <a:gd name="T11" fmla="*/ 31 h 47"/>
                  <a:gd name="T12" fmla="*/ 84 w 84"/>
                  <a:gd name="T13" fmla="*/ 33 h 47"/>
                  <a:gd name="T14" fmla="*/ 84 w 84"/>
                  <a:gd name="T15" fmla="*/ 33 h 47"/>
                  <a:gd name="T16" fmla="*/ 79 w 84"/>
                  <a:gd name="T17" fmla="*/ 42 h 47"/>
                  <a:gd name="T18" fmla="*/ 68 w 84"/>
                  <a:gd name="T19" fmla="*/ 47 h 47"/>
                  <a:gd name="T20" fmla="*/ 51 w 84"/>
                  <a:gd name="T21" fmla="*/ 47 h 47"/>
                  <a:gd name="T22" fmla="*/ 34 w 84"/>
                  <a:gd name="T23" fmla="*/ 45 h 47"/>
                  <a:gd name="T24" fmla="*/ 34 w 84"/>
                  <a:gd name="T25" fmla="*/ 45 h 47"/>
                  <a:gd name="T26" fmla="*/ 20 w 84"/>
                  <a:gd name="T27" fmla="*/ 39 h 47"/>
                  <a:gd name="T28" fmla="*/ 6 w 84"/>
                  <a:gd name="T29" fmla="*/ 31 h 47"/>
                  <a:gd name="T30" fmla="*/ 0 w 84"/>
                  <a:gd name="T31" fmla="*/ 20 h 47"/>
                  <a:gd name="T32" fmla="*/ 0 w 84"/>
                  <a:gd name="T33" fmla="*/ 17 h 47"/>
                  <a:gd name="T34" fmla="*/ 0 w 84"/>
                  <a:gd name="T35" fmla="*/ 11 h 47"/>
                  <a:gd name="T36" fmla="*/ 0 w 84"/>
                  <a:gd name="T37" fmla="*/ 11 h 47"/>
                  <a:gd name="T38" fmla="*/ 6 w 84"/>
                  <a:gd name="T39" fmla="*/ 6 h 47"/>
                  <a:gd name="T40" fmla="*/ 17 w 84"/>
                  <a:gd name="T41" fmla="*/ 0 h 47"/>
                  <a:gd name="T42" fmla="*/ 34 w 84"/>
                  <a:gd name="T43" fmla="*/ 0 h 47"/>
                  <a:gd name="T44" fmla="*/ 51 w 84"/>
                  <a:gd name="T45" fmla="*/ 3 h 47"/>
                  <a:gd name="T46" fmla="*/ 51 w 84"/>
                  <a:gd name="T47" fmla="*/ 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4" h="47">
                    <a:moveTo>
                      <a:pt x="51" y="3"/>
                    </a:moveTo>
                    <a:lnTo>
                      <a:pt x="51" y="3"/>
                    </a:lnTo>
                    <a:lnTo>
                      <a:pt x="65" y="8"/>
                    </a:lnTo>
                    <a:lnTo>
                      <a:pt x="79" y="17"/>
                    </a:lnTo>
                    <a:lnTo>
                      <a:pt x="84" y="25"/>
                    </a:lnTo>
                    <a:lnTo>
                      <a:pt x="84" y="31"/>
                    </a:lnTo>
                    <a:lnTo>
                      <a:pt x="84" y="33"/>
                    </a:lnTo>
                    <a:lnTo>
                      <a:pt x="84" y="33"/>
                    </a:lnTo>
                    <a:lnTo>
                      <a:pt x="79" y="42"/>
                    </a:lnTo>
                    <a:lnTo>
                      <a:pt x="68" y="47"/>
                    </a:lnTo>
                    <a:lnTo>
                      <a:pt x="51" y="47"/>
                    </a:lnTo>
                    <a:lnTo>
                      <a:pt x="34" y="45"/>
                    </a:lnTo>
                    <a:lnTo>
                      <a:pt x="34" y="45"/>
                    </a:lnTo>
                    <a:lnTo>
                      <a:pt x="20" y="39"/>
                    </a:lnTo>
                    <a:lnTo>
                      <a:pt x="6" y="31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6" y="6"/>
                    </a:lnTo>
                    <a:lnTo>
                      <a:pt x="17" y="0"/>
                    </a:lnTo>
                    <a:lnTo>
                      <a:pt x="34" y="0"/>
                    </a:lnTo>
                    <a:lnTo>
                      <a:pt x="51" y="3"/>
                    </a:lnTo>
                    <a:lnTo>
                      <a:pt x="51" y="3"/>
                    </a:lnTo>
                    <a:close/>
                  </a:path>
                </a:pathLst>
              </a:custGeom>
              <a:solidFill>
                <a:srgbClr val="FFE8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9" name="Freeform 207"/>
              <p:cNvSpPr>
                <a:spLocks/>
              </p:cNvSpPr>
              <p:nvPr/>
            </p:nvSpPr>
            <p:spPr bwMode="auto">
              <a:xfrm>
                <a:off x="10540822" y="3526159"/>
                <a:ext cx="120650" cy="71438"/>
              </a:xfrm>
              <a:custGeom>
                <a:avLst/>
                <a:gdLst>
                  <a:gd name="T0" fmla="*/ 45 w 76"/>
                  <a:gd name="T1" fmla="*/ 3 h 45"/>
                  <a:gd name="T2" fmla="*/ 45 w 76"/>
                  <a:gd name="T3" fmla="*/ 3 h 45"/>
                  <a:gd name="T4" fmla="*/ 59 w 76"/>
                  <a:gd name="T5" fmla="*/ 8 h 45"/>
                  <a:gd name="T6" fmla="*/ 67 w 76"/>
                  <a:gd name="T7" fmla="*/ 17 h 45"/>
                  <a:gd name="T8" fmla="*/ 73 w 76"/>
                  <a:gd name="T9" fmla="*/ 25 h 45"/>
                  <a:gd name="T10" fmla="*/ 76 w 76"/>
                  <a:gd name="T11" fmla="*/ 33 h 45"/>
                  <a:gd name="T12" fmla="*/ 76 w 76"/>
                  <a:gd name="T13" fmla="*/ 33 h 45"/>
                  <a:gd name="T14" fmla="*/ 70 w 76"/>
                  <a:gd name="T15" fmla="*/ 39 h 45"/>
                  <a:gd name="T16" fmla="*/ 59 w 76"/>
                  <a:gd name="T17" fmla="*/ 42 h 45"/>
                  <a:gd name="T18" fmla="*/ 45 w 76"/>
                  <a:gd name="T19" fmla="*/ 45 h 45"/>
                  <a:gd name="T20" fmla="*/ 31 w 76"/>
                  <a:gd name="T21" fmla="*/ 42 h 45"/>
                  <a:gd name="T22" fmla="*/ 31 w 76"/>
                  <a:gd name="T23" fmla="*/ 42 h 45"/>
                  <a:gd name="T24" fmla="*/ 17 w 76"/>
                  <a:gd name="T25" fmla="*/ 36 h 45"/>
                  <a:gd name="T26" fmla="*/ 6 w 76"/>
                  <a:gd name="T27" fmla="*/ 28 h 45"/>
                  <a:gd name="T28" fmla="*/ 0 w 76"/>
                  <a:gd name="T29" fmla="*/ 20 h 45"/>
                  <a:gd name="T30" fmla="*/ 0 w 76"/>
                  <a:gd name="T31" fmla="*/ 11 h 45"/>
                  <a:gd name="T32" fmla="*/ 0 w 76"/>
                  <a:gd name="T33" fmla="*/ 11 h 45"/>
                  <a:gd name="T34" fmla="*/ 6 w 76"/>
                  <a:gd name="T35" fmla="*/ 6 h 45"/>
                  <a:gd name="T36" fmla="*/ 14 w 76"/>
                  <a:gd name="T37" fmla="*/ 0 h 45"/>
                  <a:gd name="T38" fmla="*/ 28 w 76"/>
                  <a:gd name="T39" fmla="*/ 0 h 45"/>
                  <a:gd name="T40" fmla="*/ 45 w 76"/>
                  <a:gd name="T41" fmla="*/ 3 h 45"/>
                  <a:gd name="T42" fmla="*/ 45 w 76"/>
                  <a:gd name="T43" fmla="*/ 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6" h="45">
                    <a:moveTo>
                      <a:pt x="45" y="3"/>
                    </a:moveTo>
                    <a:lnTo>
                      <a:pt x="45" y="3"/>
                    </a:lnTo>
                    <a:lnTo>
                      <a:pt x="59" y="8"/>
                    </a:lnTo>
                    <a:lnTo>
                      <a:pt x="67" y="17"/>
                    </a:lnTo>
                    <a:lnTo>
                      <a:pt x="73" y="25"/>
                    </a:lnTo>
                    <a:lnTo>
                      <a:pt x="76" y="33"/>
                    </a:lnTo>
                    <a:lnTo>
                      <a:pt x="76" y="33"/>
                    </a:lnTo>
                    <a:lnTo>
                      <a:pt x="70" y="39"/>
                    </a:lnTo>
                    <a:lnTo>
                      <a:pt x="59" y="42"/>
                    </a:lnTo>
                    <a:lnTo>
                      <a:pt x="45" y="45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17" y="36"/>
                    </a:lnTo>
                    <a:lnTo>
                      <a:pt x="6" y="28"/>
                    </a:lnTo>
                    <a:lnTo>
                      <a:pt x="0" y="20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6" y="6"/>
                    </a:lnTo>
                    <a:lnTo>
                      <a:pt x="14" y="0"/>
                    </a:lnTo>
                    <a:lnTo>
                      <a:pt x="28" y="0"/>
                    </a:lnTo>
                    <a:lnTo>
                      <a:pt x="45" y="3"/>
                    </a:lnTo>
                    <a:lnTo>
                      <a:pt x="45" y="3"/>
                    </a:lnTo>
                    <a:close/>
                  </a:path>
                </a:pathLst>
              </a:custGeom>
              <a:solidFill>
                <a:srgbClr val="FFED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0" name="Freeform 208"/>
              <p:cNvSpPr>
                <a:spLocks/>
              </p:cNvSpPr>
              <p:nvPr/>
            </p:nvSpPr>
            <p:spPr bwMode="auto">
              <a:xfrm>
                <a:off x="10570171" y="3536177"/>
                <a:ext cx="81775" cy="51893"/>
              </a:xfrm>
              <a:custGeom>
                <a:avLst/>
                <a:gdLst>
                  <a:gd name="T0" fmla="*/ 36 w 64"/>
                  <a:gd name="T1" fmla="*/ 0 h 36"/>
                  <a:gd name="T2" fmla="*/ 36 w 64"/>
                  <a:gd name="T3" fmla="*/ 0 h 36"/>
                  <a:gd name="T4" fmla="*/ 50 w 64"/>
                  <a:gd name="T5" fmla="*/ 5 h 36"/>
                  <a:gd name="T6" fmla="*/ 58 w 64"/>
                  <a:gd name="T7" fmla="*/ 11 h 36"/>
                  <a:gd name="T8" fmla="*/ 64 w 64"/>
                  <a:gd name="T9" fmla="*/ 19 h 36"/>
                  <a:gd name="T10" fmla="*/ 64 w 64"/>
                  <a:gd name="T11" fmla="*/ 28 h 36"/>
                  <a:gd name="T12" fmla="*/ 64 w 64"/>
                  <a:gd name="T13" fmla="*/ 28 h 36"/>
                  <a:gd name="T14" fmla="*/ 58 w 64"/>
                  <a:gd name="T15" fmla="*/ 33 h 36"/>
                  <a:gd name="T16" fmla="*/ 50 w 64"/>
                  <a:gd name="T17" fmla="*/ 36 h 36"/>
                  <a:gd name="T18" fmla="*/ 39 w 64"/>
                  <a:gd name="T19" fmla="*/ 36 h 36"/>
                  <a:gd name="T20" fmla="*/ 25 w 64"/>
                  <a:gd name="T21" fmla="*/ 33 h 36"/>
                  <a:gd name="T22" fmla="*/ 25 w 64"/>
                  <a:gd name="T23" fmla="*/ 33 h 36"/>
                  <a:gd name="T24" fmla="*/ 14 w 64"/>
                  <a:gd name="T25" fmla="*/ 30 h 36"/>
                  <a:gd name="T26" fmla="*/ 5 w 64"/>
                  <a:gd name="T27" fmla="*/ 22 h 36"/>
                  <a:gd name="T28" fmla="*/ 0 w 64"/>
                  <a:gd name="T29" fmla="*/ 17 h 36"/>
                  <a:gd name="T30" fmla="*/ 0 w 64"/>
                  <a:gd name="T31" fmla="*/ 8 h 36"/>
                  <a:gd name="T32" fmla="*/ 0 w 64"/>
                  <a:gd name="T33" fmla="*/ 8 h 36"/>
                  <a:gd name="T34" fmla="*/ 2 w 64"/>
                  <a:gd name="T35" fmla="*/ 3 h 36"/>
                  <a:gd name="T36" fmla="*/ 11 w 64"/>
                  <a:gd name="T37" fmla="*/ 0 h 36"/>
                  <a:gd name="T38" fmla="*/ 25 w 64"/>
                  <a:gd name="T39" fmla="*/ 0 h 36"/>
                  <a:gd name="T40" fmla="*/ 36 w 64"/>
                  <a:gd name="T41" fmla="*/ 0 h 36"/>
                  <a:gd name="T42" fmla="*/ 36 w 64"/>
                  <a:gd name="T4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4" h="36">
                    <a:moveTo>
                      <a:pt x="36" y="0"/>
                    </a:moveTo>
                    <a:lnTo>
                      <a:pt x="36" y="0"/>
                    </a:lnTo>
                    <a:lnTo>
                      <a:pt x="50" y="5"/>
                    </a:lnTo>
                    <a:lnTo>
                      <a:pt x="58" y="11"/>
                    </a:lnTo>
                    <a:lnTo>
                      <a:pt x="64" y="19"/>
                    </a:lnTo>
                    <a:lnTo>
                      <a:pt x="64" y="28"/>
                    </a:lnTo>
                    <a:lnTo>
                      <a:pt x="64" y="28"/>
                    </a:lnTo>
                    <a:lnTo>
                      <a:pt x="58" y="33"/>
                    </a:lnTo>
                    <a:lnTo>
                      <a:pt x="50" y="36"/>
                    </a:lnTo>
                    <a:lnTo>
                      <a:pt x="39" y="36"/>
                    </a:lnTo>
                    <a:lnTo>
                      <a:pt x="25" y="33"/>
                    </a:lnTo>
                    <a:lnTo>
                      <a:pt x="25" y="33"/>
                    </a:lnTo>
                    <a:lnTo>
                      <a:pt x="14" y="30"/>
                    </a:lnTo>
                    <a:lnTo>
                      <a:pt x="5" y="22"/>
                    </a:lnTo>
                    <a:lnTo>
                      <a:pt x="0" y="17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3"/>
                    </a:lnTo>
                    <a:lnTo>
                      <a:pt x="11" y="0"/>
                    </a:lnTo>
                    <a:lnTo>
                      <a:pt x="25" y="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0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1" name="Freeform 209"/>
              <p:cNvSpPr>
                <a:spLocks/>
              </p:cNvSpPr>
              <p:nvPr/>
            </p:nvSpPr>
            <p:spPr bwMode="auto">
              <a:xfrm>
                <a:off x="10571799" y="3535739"/>
                <a:ext cx="75386" cy="47569"/>
              </a:xfrm>
              <a:custGeom>
                <a:avLst/>
                <a:gdLst>
                  <a:gd name="T0" fmla="*/ 34 w 59"/>
                  <a:gd name="T1" fmla="*/ 3 h 33"/>
                  <a:gd name="T2" fmla="*/ 34 w 59"/>
                  <a:gd name="T3" fmla="*/ 3 h 33"/>
                  <a:gd name="T4" fmla="*/ 45 w 59"/>
                  <a:gd name="T5" fmla="*/ 5 h 33"/>
                  <a:gd name="T6" fmla="*/ 54 w 59"/>
                  <a:gd name="T7" fmla="*/ 11 h 33"/>
                  <a:gd name="T8" fmla="*/ 59 w 59"/>
                  <a:gd name="T9" fmla="*/ 17 h 33"/>
                  <a:gd name="T10" fmla="*/ 59 w 59"/>
                  <a:gd name="T11" fmla="*/ 25 h 33"/>
                  <a:gd name="T12" fmla="*/ 59 w 59"/>
                  <a:gd name="T13" fmla="*/ 25 h 33"/>
                  <a:gd name="T14" fmla="*/ 54 w 59"/>
                  <a:gd name="T15" fmla="*/ 28 h 33"/>
                  <a:gd name="T16" fmla="*/ 45 w 59"/>
                  <a:gd name="T17" fmla="*/ 30 h 33"/>
                  <a:gd name="T18" fmla="*/ 37 w 59"/>
                  <a:gd name="T19" fmla="*/ 33 h 33"/>
                  <a:gd name="T20" fmla="*/ 26 w 59"/>
                  <a:gd name="T21" fmla="*/ 30 h 33"/>
                  <a:gd name="T22" fmla="*/ 26 w 59"/>
                  <a:gd name="T23" fmla="*/ 30 h 33"/>
                  <a:gd name="T24" fmla="*/ 14 w 59"/>
                  <a:gd name="T25" fmla="*/ 28 h 33"/>
                  <a:gd name="T26" fmla="*/ 6 w 59"/>
                  <a:gd name="T27" fmla="*/ 22 h 33"/>
                  <a:gd name="T28" fmla="*/ 0 w 59"/>
                  <a:gd name="T29" fmla="*/ 14 h 33"/>
                  <a:gd name="T30" fmla="*/ 0 w 59"/>
                  <a:gd name="T31" fmla="*/ 8 h 33"/>
                  <a:gd name="T32" fmla="*/ 0 w 59"/>
                  <a:gd name="T33" fmla="*/ 8 h 33"/>
                  <a:gd name="T34" fmla="*/ 6 w 59"/>
                  <a:gd name="T35" fmla="*/ 3 h 33"/>
                  <a:gd name="T36" fmla="*/ 14 w 59"/>
                  <a:gd name="T37" fmla="*/ 0 h 33"/>
                  <a:gd name="T38" fmla="*/ 23 w 59"/>
                  <a:gd name="T39" fmla="*/ 0 h 33"/>
                  <a:gd name="T40" fmla="*/ 34 w 59"/>
                  <a:gd name="T41" fmla="*/ 3 h 33"/>
                  <a:gd name="T42" fmla="*/ 34 w 59"/>
                  <a:gd name="T43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9" h="33">
                    <a:moveTo>
                      <a:pt x="34" y="3"/>
                    </a:moveTo>
                    <a:lnTo>
                      <a:pt x="34" y="3"/>
                    </a:lnTo>
                    <a:lnTo>
                      <a:pt x="45" y="5"/>
                    </a:lnTo>
                    <a:lnTo>
                      <a:pt x="54" y="11"/>
                    </a:lnTo>
                    <a:lnTo>
                      <a:pt x="59" y="17"/>
                    </a:lnTo>
                    <a:lnTo>
                      <a:pt x="59" y="25"/>
                    </a:lnTo>
                    <a:lnTo>
                      <a:pt x="59" y="25"/>
                    </a:lnTo>
                    <a:lnTo>
                      <a:pt x="54" y="28"/>
                    </a:lnTo>
                    <a:lnTo>
                      <a:pt x="45" y="30"/>
                    </a:lnTo>
                    <a:lnTo>
                      <a:pt x="37" y="33"/>
                    </a:lnTo>
                    <a:lnTo>
                      <a:pt x="26" y="30"/>
                    </a:lnTo>
                    <a:lnTo>
                      <a:pt x="26" y="30"/>
                    </a:lnTo>
                    <a:lnTo>
                      <a:pt x="14" y="28"/>
                    </a:lnTo>
                    <a:lnTo>
                      <a:pt x="6" y="22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6" y="3"/>
                    </a:lnTo>
                    <a:lnTo>
                      <a:pt x="14" y="0"/>
                    </a:lnTo>
                    <a:lnTo>
                      <a:pt x="23" y="0"/>
                    </a:lnTo>
                    <a:lnTo>
                      <a:pt x="34" y="3"/>
                    </a:lnTo>
                    <a:lnTo>
                      <a:pt x="34" y="3"/>
                    </a:lnTo>
                    <a:close/>
                  </a:path>
                </a:pathLst>
              </a:custGeom>
              <a:solidFill>
                <a:srgbClr val="FFF2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2" name="Freeform 210"/>
              <p:cNvSpPr>
                <a:spLocks/>
              </p:cNvSpPr>
              <p:nvPr/>
            </p:nvSpPr>
            <p:spPr bwMode="auto">
              <a:xfrm>
                <a:off x="10577915" y="3529653"/>
                <a:ext cx="61331" cy="45719"/>
              </a:xfrm>
              <a:custGeom>
                <a:avLst/>
                <a:gdLst>
                  <a:gd name="T0" fmla="*/ 28 w 48"/>
                  <a:gd name="T1" fmla="*/ 0 h 25"/>
                  <a:gd name="T2" fmla="*/ 28 w 48"/>
                  <a:gd name="T3" fmla="*/ 0 h 25"/>
                  <a:gd name="T4" fmla="*/ 36 w 48"/>
                  <a:gd name="T5" fmla="*/ 2 h 25"/>
                  <a:gd name="T6" fmla="*/ 45 w 48"/>
                  <a:gd name="T7" fmla="*/ 8 h 25"/>
                  <a:gd name="T8" fmla="*/ 48 w 48"/>
                  <a:gd name="T9" fmla="*/ 14 h 25"/>
                  <a:gd name="T10" fmla="*/ 48 w 48"/>
                  <a:gd name="T11" fmla="*/ 19 h 25"/>
                  <a:gd name="T12" fmla="*/ 48 w 48"/>
                  <a:gd name="T13" fmla="*/ 19 h 25"/>
                  <a:gd name="T14" fmla="*/ 45 w 48"/>
                  <a:gd name="T15" fmla="*/ 22 h 25"/>
                  <a:gd name="T16" fmla="*/ 39 w 48"/>
                  <a:gd name="T17" fmla="*/ 25 h 25"/>
                  <a:gd name="T18" fmla="*/ 31 w 48"/>
                  <a:gd name="T19" fmla="*/ 25 h 25"/>
                  <a:gd name="T20" fmla="*/ 20 w 48"/>
                  <a:gd name="T21" fmla="*/ 25 h 25"/>
                  <a:gd name="T22" fmla="*/ 20 w 48"/>
                  <a:gd name="T23" fmla="*/ 25 h 25"/>
                  <a:gd name="T24" fmla="*/ 11 w 48"/>
                  <a:gd name="T25" fmla="*/ 19 h 25"/>
                  <a:gd name="T26" fmla="*/ 6 w 48"/>
                  <a:gd name="T27" fmla="*/ 16 h 25"/>
                  <a:gd name="T28" fmla="*/ 0 w 48"/>
                  <a:gd name="T29" fmla="*/ 11 h 25"/>
                  <a:gd name="T30" fmla="*/ 0 w 48"/>
                  <a:gd name="T31" fmla="*/ 5 h 25"/>
                  <a:gd name="T32" fmla="*/ 0 w 48"/>
                  <a:gd name="T33" fmla="*/ 5 h 25"/>
                  <a:gd name="T34" fmla="*/ 3 w 48"/>
                  <a:gd name="T35" fmla="*/ 2 h 25"/>
                  <a:gd name="T36" fmla="*/ 11 w 48"/>
                  <a:gd name="T37" fmla="*/ 0 h 25"/>
                  <a:gd name="T38" fmla="*/ 20 w 48"/>
                  <a:gd name="T39" fmla="*/ 0 h 25"/>
                  <a:gd name="T40" fmla="*/ 28 w 48"/>
                  <a:gd name="T41" fmla="*/ 0 h 25"/>
                  <a:gd name="T42" fmla="*/ 28 w 48"/>
                  <a:gd name="T4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8" h="25">
                    <a:moveTo>
                      <a:pt x="28" y="0"/>
                    </a:moveTo>
                    <a:lnTo>
                      <a:pt x="28" y="0"/>
                    </a:lnTo>
                    <a:lnTo>
                      <a:pt x="36" y="2"/>
                    </a:lnTo>
                    <a:lnTo>
                      <a:pt x="45" y="8"/>
                    </a:lnTo>
                    <a:lnTo>
                      <a:pt x="48" y="14"/>
                    </a:lnTo>
                    <a:lnTo>
                      <a:pt x="48" y="19"/>
                    </a:lnTo>
                    <a:lnTo>
                      <a:pt x="48" y="19"/>
                    </a:lnTo>
                    <a:lnTo>
                      <a:pt x="45" y="22"/>
                    </a:lnTo>
                    <a:lnTo>
                      <a:pt x="39" y="25"/>
                    </a:lnTo>
                    <a:lnTo>
                      <a:pt x="31" y="25"/>
                    </a:lnTo>
                    <a:lnTo>
                      <a:pt x="20" y="25"/>
                    </a:lnTo>
                    <a:lnTo>
                      <a:pt x="20" y="25"/>
                    </a:lnTo>
                    <a:lnTo>
                      <a:pt x="11" y="19"/>
                    </a:lnTo>
                    <a:lnTo>
                      <a:pt x="6" y="16"/>
                    </a:lnTo>
                    <a:lnTo>
                      <a:pt x="0" y="11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11" y="0"/>
                    </a:lnTo>
                    <a:lnTo>
                      <a:pt x="20" y="0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FF5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3" name="Freeform 239"/>
              <p:cNvSpPr>
                <a:spLocks/>
              </p:cNvSpPr>
              <p:nvPr/>
            </p:nvSpPr>
            <p:spPr bwMode="auto">
              <a:xfrm>
                <a:off x="9935291" y="2626126"/>
                <a:ext cx="272156" cy="188833"/>
              </a:xfrm>
              <a:custGeom>
                <a:avLst/>
                <a:gdLst>
                  <a:gd name="T0" fmla="*/ 76 w 213"/>
                  <a:gd name="T1" fmla="*/ 50 h 131"/>
                  <a:gd name="T2" fmla="*/ 76 w 213"/>
                  <a:gd name="T3" fmla="*/ 50 h 131"/>
                  <a:gd name="T4" fmla="*/ 82 w 213"/>
                  <a:gd name="T5" fmla="*/ 44 h 131"/>
                  <a:gd name="T6" fmla="*/ 90 w 213"/>
                  <a:gd name="T7" fmla="*/ 42 h 131"/>
                  <a:gd name="T8" fmla="*/ 98 w 213"/>
                  <a:gd name="T9" fmla="*/ 39 h 131"/>
                  <a:gd name="T10" fmla="*/ 110 w 213"/>
                  <a:gd name="T11" fmla="*/ 39 h 131"/>
                  <a:gd name="T12" fmla="*/ 132 w 213"/>
                  <a:gd name="T13" fmla="*/ 42 h 131"/>
                  <a:gd name="T14" fmla="*/ 151 w 213"/>
                  <a:gd name="T15" fmla="*/ 53 h 131"/>
                  <a:gd name="T16" fmla="*/ 151 w 213"/>
                  <a:gd name="T17" fmla="*/ 53 h 131"/>
                  <a:gd name="T18" fmla="*/ 168 w 213"/>
                  <a:gd name="T19" fmla="*/ 67 h 131"/>
                  <a:gd name="T20" fmla="*/ 182 w 213"/>
                  <a:gd name="T21" fmla="*/ 81 h 131"/>
                  <a:gd name="T22" fmla="*/ 193 w 213"/>
                  <a:gd name="T23" fmla="*/ 95 h 131"/>
                  <a:gd name="T24" fmla="*/ 202 w 213"/>
                  <a:gd name="T25" fmla="*/ 106 h 131"/>
                  <a:gd name="T26" fmla="*/ 210 w 213"/>
                  <a:gd name="T27" fmla="*/ 126 h 131"/>
                  <a:gd name="T28" fmla="*/ 213 w 213"/>
                  <a:gd name="T29" fmla="*/ 131 h 131"/>
                  <a:gd name="T30" fmla="*/ 213 w 213"/>
                  <a:gd name="T31" fmla="*/ 131 h 131"/>
                  <a:gd name="T32" fmla="*/ 213 w 213"/>
                  <a:gd name="T33" fmla="*/ 112 h 131"/>
                  <a:gd name="T34" fmla="*/ 207 w 213"/>
                  <a:gd name="T35" fmla="*/ 92 h 131"/>
                  <a:gd name="T36" fmla="*/ 202 w 213"/>
                  <a:gd name="T37" fmla="*/ 70 h 131"/>
                  <a:gd name="T38" fmla="*/ 188 w 213"/>
                  <a:gd name="T39" fmla="*/ 47 h 131"/>
                  <a:gd name="T40" fmla="*/ 179 w 213"/>
                  <a:gd name="T41" fmla="*/ 36 h 131"/>
                  <a:gd name="T42" fmla="*/ 168 w 213"/>
                  <a:gd name="T43" fmla="*/ 25 h 131"/>
                  <a:gd name="T44" fmla="*/ 157 w 213"/>
                  <a:gd name="T45" fmla="*/ 16 h 131"/>
                  <a:gd name="T46" fmla="*/ 140 w 213"/>
                  <a:gd name="T47" fmla="*/ 8 h 131"/>
                  <a:gd name="T48" fmla="*/ 124 w 213"/>
                  <a:gd name="T49" fmla="*/ 2 h 131"/>
                  <a:gd name="T50" fmla="*/ 107 w 213"/>
                  <a:gd name="T51" fmla="*/ 0 h 131"/>
                  <a:gd name="T52" fmla="*/ 107 w 213"/>
                  <a:gd name="T53" fmla="*/ 0 h 131"/>
                  <a:gd name="T54" fmla="*/ 90 w 213"/>
                  <a:gd name="T55" fmla="*/ 0 h 131"/>
                  <a:gd name="T56" fmla="*/ 76 w 213"/>
                  <a:gd name="T57" fmla="*/ 2 h 131"/>
                  <a:gd name="T58" fmla="*/ 51 w 213"/>
                  <a:gd name="T59" fmla="*/ 8 h 131"/>
                  <a:gd name="T60" fmla="*/ 31 w 213"/>
                  <a:gd name="T61" fmla="*/ 16 h 131"/>
                  <a:gd name="T62" fmla="*/ 17 w 213"/>
                  <a:gd name="T63" fmla="*/ 28 h 131"/>
                  <a:gd name="T64" fmla="*/ 17 w 213"/>
                  <a:gd name="T65" fmla="*/ 28 h 131"/>
                  <a:gd name="T66" fmla="*/ 9 w 213"/>
                  <a:gd name="T67" fmla="*/ 39 h 131"/>
                  <a:gd name="T68" fmla="*/ 3 w 213"/>
                  <a:gd name="T69" fmla="*/ 50 h 131"/>
                  <a:gd name="T70" fmla="*/ 3 w 213"/>
                  <a:gd name="T71" fmla="*/ 50 h 131"/>
                  <a:gd name="T72" fmla="*/ 0 w 213"/>
                  <a:gd name="T73" fmla="*/ 64 h 131"/>
                  <a:gd name="T74" fmla="*/ 0 w 213"/>
                  <a:gd name="T75" fmla="*/ 75 h 131"/>
                  <a:gd name="T76" fmla="*/ 3 w 213"/>
                  <a:gd name="T77" fmla="*/ 84 h 131"/>
                  <a:gd name="T78" fmla="*/ 9 w 213"/>
                  <a:gd name="T79" fmla="*/ 89 h 131"/>
                  <a:gd name="T80" fmla="*/ 14 w 213"/>
                  <a:gd name="T81" fmla="*/ 92 h 131"/>
                  <a:gd name="T82" fmla="*/ 23 w 213"/>
                  <a:gd name="T83" fmla="*/ 89 h 131"/>
                  <a:gd name="T84" fmla="*/ 34 w 213"/>
                  <a:gd name="T85" fmla="*/ 86 h 131"/>
                  <a:gd name="T86" fmla="*/ 45 w 213"/>
                  <a:gd name="T87" fmla="*/ 78 h 131"/>
                  <a:gd name="T88" fmla="*/ 45 w 213"/>
                  <a:gd name="T89" fmla="*/ 78 h 131"/>
                  <a:gd name="T90" fmla="*/ 76 w 213"/>
                  <a:gd name="T91" fmla="*/ 50 h 131"/>
                  <a:gd name="T92" fmla="*/ 76 w 213"/>
                  <a:gd name="T93" fmla="*/ 5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13" h="131">
                    <a:moveTo>
                      <a:pt x="76" y="50"/>
                    </a:moveTo>
                    <a:lnTo>
                      <a:pt x="76" y="50"/>
                    </a:lnTo>
                    <a:lnTo>
                      <a:pt x="82" y="44"/>
                    </a:lnTo>
                    <a:lnTo>
                      <a:pt x="90" y="42"/>
                    </a:lnTo>
                    <a:lnTo>
                      <a:pt x="98" y="39"/>
                    </a:lnTo>
                    <a:lnTo>
                      <a:pt x="110" y="39"/>
                    </a:lnTo>
                    <a:lnTo>
                      <a:pt x="132" y="42"/>
                    </a:lnTo>
                    <a:lnTo>
                      <a:pt x="151" y="53"/>
                    </a:lnTo>
                    <a:lnTo>
                      <a:pt x="151" y="53"/>
                    </a:lnTo>
                    <a:lnTo>
                      <a:pt x="168" y="67"/>
                    </a:lnTo>
                    <a:lnTo>
                      <a:pt x="182" y="81"/>
                    </a:lnTo>
                    <a:lnTo>
                      <a:pt x="193" y="95"/>
                    </a:lnTo>
                    <a:lnTo>
                      <a:pt x="202" y="106"/>
                    </a:lnTo>
                    <a:lnTo>
                      <a:pt x="210" y="126"/>
                    </a:lnTo>
                    <a:lnTo>
                      <a:pt x="213" y="131"/>
                    </a:lnTo>
                    <a:lnTo>
                      <a:pt x="213" y="131"/>
                    </a:lnTo>
                    <a:lnTo>
                      <a:pt x="213" y="112"/>
                    </a:lnTo>
                    <a:lnTo>
                      <a:pt x="207" y="92"/>
                    </a:lnTo>
                    <a:lnTo>
                      <a:pt x="202" y="70"/>
                    </a:lnTo>
                    <a:lnTo>
                      <a:pt x="188" y="47"/>
                    </a:lnTo>
                    <a:lnTo>
                      <a:pt x="179" y="36"/>
                    </a:lnTo>
                    <a:lnTo>
                      <a:pt x="168" y="25"/>
                    </a:lnTo>
                    <a:lnTo>
                      <a:pt x="157" y="16"/>
                    </a:lnTo>
                    <a:lnTo>
                      <a:pt x="140" y="8"/>
                    </a:lnTo>
                    <a:lnTo>
                      <a:pt x="124" y="2"/>
                    </a:lnTo>
                    <a:lnTo>
                      <a:pt x="107" y="0"/>
                    </a:lnTo>
                    <a:lnTo>
                      <a:pt x="107" y="0"/>
                    </a:lnTo>
                    <a:lnTo>
                      <a:pt x="90" y="0"/>
                    </a:lnTo>
                    <a:lnTo>
                      <a:pt x="76" y="2"/>
                    </a:lnTo>
                    <a:lnTo>
                      <a:pt x="51" y="8"/>
                    </a:lnTo>
                    <a:lnTo>
                      <a:pt x="31" y="16"/>
                    </a:lnTo>
                    <a:lnTo>
                      <a:pt x="17" y="28"/>
                    </a:lnTo>
                    <a:lnTo>
                      <a:pt x="17" y="28"/>
                    </a:lnTo>
                    <a:lnTo>
                      <a:pt x="9" y="39"/>
                    </a:lnTo>
                    <a:lnTo>
                      <a:pt x="3" y="50"/>
                    </a:lnTo>
                    <a:lnTo>
                      <a:pt x="3" y="50"/>
                    </a:lnTo>
                    <a:lnTo>
                      <a:pt x="0" y="64"/>
                    </a:lnTo>
                    <a:lnTo>
                      <a:pt x="0" y="75"/>
                    </a:lnTo>
                    <a:lnTo>
                      <a:pt x="3" y="84"/>
                    </a:lnTo>
                    <a:lnTo>
                      <a:pt x="9" y="89"/>
                    </a:lnTo>
                    <a:lnTo>
                      <a:pt x="14" y="92"/>
                    </a:lnTo>
                    <a:lnTo>
                      <a:pt x="23" y="89"/>
                    </a:lnTo>
                    <a:lnTo>
                      <a:pt x="34" y="86"/>
                    </a:lnTo>
                    <a:lnTo>
                      <a:pt x="45" y="78"/>
                    </a:lnTo>
                    <a:lnTo>
                      <a:pt x="45" y="78"/>
                    </a:lnTo>
                    <a:lnTo>
                      <a:pt x="76" y="50"/>
                    </a:lnTo>
                    <a:lnTo>
                      <a:pt x="76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4" name="Freeform 240"/>
              <p:cNvSpPr>
                <a:spLocks/>
              </p:cNvSpPr>
              <p:nvPr/>
            </p:nvSpPr>
            <p:spPr bwMode="auto">
              <a:xfrm>
                <a:off x="9478091" y="2628747"/>
                <a:ext cx="272156" cy="190274"/>
              </a:xfrm>
              <a:custGeom>
                <a:avLst/>
                <a:gdLst>
                  <a:gd name="T0" fmla="*/ 137 w 213"/>
                  <a:gd name="T1" fmla="*/ 51 h 132"/>
                  <a:gd name="T2" fmla="*/ 137 w 213"/>
                  <a:gd name="T3" fmla="*/ 51 h 132"/>
                  <a:gd name="T4" fmla="*/ 132 w 213"/>
                  <a:gd name="T5" fmla="*/ 45 h 132"/>
                  <a:gd name="T6" fmla="*/ 123 w 213"/>
                  <a:gd name="T7" fmla="*/ 40 h 132"/>
                  <a:gd name="T8" fmla="*/ 115 w 213"/>
                  <a:gd name="T9" fmla="*/ 40 h 132"/>
                  <a:gd name="T10" fmla="*/ 104 w 213"/>
                  <a:gd name="T11" fmla="*/ 37 h 132"/>
                  <a:gd name="T12" fmla="*/ 81 w 213"/>
                  <a:gd name="T13" fmla="*/ 42 h 132"/>
                  <a:gd name="T14" fmla="*/ 62 w 213"/>
                  <a:gd name="T15" fmla="*/ 54 h 132"/>
                  <a:gd name="T16" fmla="*/ 62 w 213"/>
                  <a:gd name="T17" fmla="*/ 54 h 132"/>
                  <a:gd name="T18" fmla="*/ 45 w 213"/>
                  <a:gd name="T19" fmla="*/ 68 h 132"/>
                  <a:gd name="T20" fmla="*/ 31 w 213"/>
                  <a:gd name="T21" fmla="*/ 82 h 132"/>
                  <a:gd name="T22" fmla="*/ 20 w 213"/>
                  <a:gd name="T23" fmla="*/ 93 h 132"/>
                  <a:gd name="T24" fmla="*/ 11 w 213"/>
                  <a:gd name="T25" fmla="*/ 107 h 132"/>
                  <a:gd name="T26" fmla="*/ 3 w 213"/>
                  <a:gd name="T27" fmla="*/ 124 h 132"/>
                  <a:gd name="T28" fmla="*/ 0 w 213"/>
                  <a:gd name="T29" fmla="*/ 132 h 132"/>
                  <a:gd name="T30" fmla="*/ 0 w 213"/>
                  <a:gd name="T31" fmla="*/ 132 h 132"/>
                  <a:gd name="T32" fmla="*/ 0 w 213"/>
                  <a:gd name="T33" fmla="*/ 112 h 132"/>
                  <a:gd name="T34" fmla="*/ 6 w 213"/>
                  <a:gd name="T35" fmla="*/ 93 h 132"/>
                  <a:gd name="T36" fmla="*/ 14 w 213"/>
                  <a:gd name="T37" fmla="*/ 70 h 132"/>
                  <a:gd name="T38" fmla="*/ 25 w 213"/>
                  <a:gd name="T39" fmla="*/ 45 h 132"/>
                  <a:gd name="T40" fmla="*/ 34 w 213"/>
                  <a:gd name="T41" fmla="*/ 37 h 132"/>
                  <a:gd name="T42" fmla="*/ 45 w 213"/>
                  <a:gd name="T43" fmla="*/ 26 h 132"/>
                  <a:gd name="T44" fmla="*/ 56 w 213"/>
                  <a:gd name="T45" fmla="*/ 17 h 132"/>
                  <a:gd name="T46" fmla="*/ 73 w 213"/>
                  <a:gd name="T47" fmla="*/ 9 h 132"/>
                  <a:gd name="T48" fmla="*/ 90 w 213"/>
                  <a:gd name="T49" fmla="*/ 3 h 132"/>
                  <a:gd name="T50" fmla="*/ 106 w 213"/>
                  <a:gd name="T51" fmla="*/ 0 h 132"/>
                  <a:gd name="T52" fmla="*/ 106 w 213"/>
                  <a:gd name="T53" fmla="*/ 0 h 132"/>
                  <a:gd name="T54" fmla="*/ 123 w 213"/>
                  <a:gd name="T55" fmla="*/ 0 h 132"/>
                  <a:gd name="T56" fmla="*/ 137 w 213"/>
                  <a:gd name="T57" fmla="*/ 0 h 132"/>
                  <a:gd name="T58" fmla="*/ 162 w 213"/>
                  <a:gd name="T59" fmla="*/ 9 h 132"/>
                  <a:gd name="T60" fmla="*/ 182 w 213"/>
                  <a:gd name="T61" fmla="*/ 17 h 132"/>
                  <a:gd name="T62" fmla="*/ 196 w 213"/>
                  <a:gd name="T63" fmla="*/ 28 h 132"/>
                  <a:gd name="T64" fmla="*/ 196 w 213"/>
                  <a:gd name="T65" fmla="*/ 28 h 132"/>
                  <a:gd name="T66" fmla="*/ 204 w 213"/>
                  <a:gd name="T67" fmla="*/ 40 h 132"/>
                  <a:gd name="T68" fmla="*/ 210 w 213"/>
                  <a:gd name="T69" fmla="*/ 51 h 132"/>
                  <a:gd name="T70" fmla="*/ 210 w 213"/>
                  <a:gd name="T71" fmla="*/ 51 h 132"/>
                  <a:gd name="T72" fmla="*/ 213 w 213"/>
                  <a:gd name="T73" fmla="*/ 65 h 132"/>
                  <a:gd name="T74" fmla="*/ 213 w 213"/>
                  <a:gd name="T75" fmla="*/ 76 h 132"/>
                  <a:gd name="T76" fmla="*/ 210 w 213"/>
                  <a:gd name="T77" fmla="*/ 84 h 132"/>
                  <a:gd name="T78" fmla="*/ 204 w 213"/>
                  <a:gd name="T79" fmla="*/ 90 h 132"/>
                  <a:gd name="T80" fmla="*/ 199 w 213"/>
                  <a:gd name="T81" fmla="*/ 90 h 132"/>
                  <a:gd name="T82" fmla="*/ 190 w 213"/>
                  <a:gd name="T83" fmla="*/ 90 h 132"/>
                  <a:gd name="T84" fmla="*/ 179 w 213"/>
                  <a:gd name="T85" fmla="*/ 87 h 132"/>
                  <a:gd name="T86" fmla="*/ 168 w 213"/>
                  <a:gd name="T87" fmla="*/ 79 h 132"/>
                  <a:gd name="T88" fmla="*/ 168 w 213"/>
                  <a:gd name="T89" fmla="*/ 79 h 132"/>
                  <a:gd name="T90" fmla="*/ 137 w 213"/>
                  <a:gd name="T91" fmla="*/ 51 h 132"/>
                  <a:gd name="T92" fmla="*/ 137 w 213"/>
                  <a:gd name="T93" fmla="*/ 5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13" h="132">
                    <a:moveTo>
                      <a:pt x="137" y="51"/>
                    </a:moveTo>
                    <a:lnTo>
                      <a:pt x="137" y="51"/>
                    </a:lnTo>
                    <a:lnTo>
                      <a:pt x="132" y="45"/>
                    </a:lnTo>
                    <a:lnTo>
                      <a:pt x="123" y="40"/>
                    </a:lnTo>
                    <a:lnTo>
                      <a:pt x="115" y="40"/>
                    </a:lnTo>
                    <a:lnTo>
                      <a:pt x="104" y="37"/>
                    </a:lnTo>
                    <a:lnTo>
                      <a:pt x="81" y="42"/>
                    </a:lnTo>
                    <a:lnTo>
                      <a:pt x="62" y="54"/>
                    </a:lnTo>
                    <a:lnTo>
                      <a:pt x="62" y="54"/>
                    </a:lnTo>
                    <a:lnTo>
                      <a:pt x="45" y="68"/>
                    </a:lnTo>
                    <a:lnTo>
                      <a:pt x="31" y="82"/>
                    </a:lnTo>
                    <a:lnTo>
                      <a:pt x="20" y="93"/>
                    </a:lnTo>
                    <a:lnTo>
                      <a:pt x="11" y="107"/>
                    </a:lnTo>
                    <a:lnTo>
                      <a:pt x="3" y="124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0" y="112"/>
                    </a:lnTo>
                    <a:lnTo>
                      <a:pt x="6" y="93"/>
                    </a:lnTo>
                    <a:lnTo>
                      <a:pt x="14" y="70"/>
                    </a:lnTo>
                    <a:lnTo>
                      <a:pt x="25" y="45"/>
                    </a:lnTo>
                    <a:lnTo>
                      <a:pt x="34" y="37"/>
                    </a:lnTo>
                    <a:lnTo>
                      <a:pt x="45" y="26"/>
                    </a:lnTo>
                    <a:lnTo>
                      <a:pt x="56" y="17"/>
                    </a:lnTo>
                    <a:lnTo>
                      <a:pt x="73" y="9"/>
                    </a:lnTo>
                    <a:lnTo>
                      <a:pt x="90" y="3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23" y="0"/>
                    </a:lnTo>
                    <a:lnTo>
                      <a:pt x="137" y="0"/>
                    </a:lnTo>
                    <a:lnTo>
                      <a:pt x="162" y="9"/>
                    </a:lnTo>
                    <a:lnTo>
                      <a:pt x="182" y="17"/>
                    </a:lnTo>
                    <a:lnTo>
                      <a:pt x="196" y="28"/>
                    </a:lnTo>
                    <a:lnTo>
                      <a:pt x="196" y="28"/>
                    </a:lnTo>
                    <a:lnTo>
                      <a:pt x="204" y="40"/>
                    </a:lnTo>
                    <a:lnTo>
                      <a:pt x="210" y="51"/>
                    </a:lnTo>
                    <a:lnTo>
                      <a:pt x="210" y="51"/>
                    </a:lnTo>
                    <a:lnTo>
                      <a:pt x="213" y="65"/>
                    </a:lnTo>
                    <a:lnTo>
                      <a:pt x="213" y="76"/>
                    </a:lnTo>
                    <a:lnTo>
                      <a:pt x="210" y="84"/>
                    </a:lnTo>
                    <a:lnTo>
                      <a:pt x="204" y="90"/>
                    </a:lnTo>
                    <a:lnTo>
                      <a:pt x="199" y="90"/>
                    </a:lnTo>
                    <a:lnTo>
                      <a:pt x="190" y="90"/>
                    </a:lnTo>
                    <a:lnTo>
                      <a:pt x="179" y="87"/>
                    </a:lnTo>
                    <a:lnTo>
                      <a:pt x="168" y="79"/>
                    </a:lnTo>
                    <a:lnTo>
                      <a:pt x="168" y="79"/>
                    </a:lnTo>
                    <a:lnTo>
                      <a:pt x="137" y="51"/>
                    </a:lnTo>
                    <a:lnTo>
                      <a:pt x="137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5" name="Freeform 242"/>
              <p:cNvSpPr>
                <a:spLocks/>
              </p:cNvSpPr>
              <p:nvPr/>
            </p:nvSpPr>
            <p:spPr bwMode="auto">
              <a:xfrm>
                <a:off x="9958330" y="2827349"/>
                <a:ext cx="347542" cy="693347"/>
              </a:xfrm>
              <a:custGeom>
                <a:avLst/>
                <a:gdLst>
                  <a:gd name="T0" fmla="*/ 87 w 272"/>
                  <a:gd name="T1" fmla="*/ 0 h 481"/>
                  <a:gd name="T2" fmla="*/ 87 w 272"/>
                  <a:gd name="T3" fmla="*/ 0 h 481"/>
                  <a:gd name="T4" fmla="*/ 101 w 272"/>
                  <a:gd name="T5" fmla="*/ 0 h 481"/>
                  <a:gd name="T6" fmla="*/ 115 w 272"/>
                  <a:gd name="T7" fmla="*/ 3 h 481"/>
                  <a:gd name="T8" fmla="*/ 126 w 272"/>
                  <a:gd name="T9" fmla="*/ 8 h 481"/>
                  <a:gd name="T10" fmla="*/ 140 w 272"/>
                  <a:gd name="T11" fmla="*/ 14 h 481"/>
                  <a:gd name="T12" fmla="*/ 154 w 272"/>
                  <a:gd name="T13" fmla="*/ 22 h 481"/>
                  <a:gd name="T14" fmla="*/ 168 w 272"/>
                  <a:gd name="T15" fmla="*/ 33 h 481"/>
                  <a:gd name="T16" fmla="*/ 190 w 272"/>
                  <a:gd name="T17" fmla="*/ 61 h 481"/>
                  <a:gd name="T18" fmla="*/ 216 w 272"/>
                  <a:gd name="T19" fmla="*/ 95 h 481"/>
                  <a:gd name="T20" fmla="*/ 235 w 272"/>
                  <a:gd name="T21" fmla="*/ 137 h 481"/>
                  <a:gd name="T22" fmla="*/ 252 w 272"/>
                  <a:gd name="T23" fmla="*/ 182 h 481"/>
                  <a:gd name="T24" fmla="*/ 263 w 272"/>
                  <a:gd name="T25" fmla="*/ 229 h 481"/>
                  <a:gd name="T26" fmla="*/ 263 w 272"/>
                  <a:gd name="T27" fmla="*/ 229 h 481"/>
                  <a:gd name="T28" fmla="*/ 272 w 272"/>
                  <a:gd name="T29" fmla="*/ 277 h 481"/>
                  <a:gd name="T30" fmla="*/ 272 w 272"/>
                  <a:gd name="T31" fmla="*/ 322 h 481"/>
                  <a:gd name="T32" fmla="*/ 269 w 272"/>
                  <a:gd name="T33" fmla="*/ 364 h 481"/>
                  <a:gd name="T34" fmla="*/ 260 w 272"/>
                  <a:gd name="T35" fmla="*/ 403 h 481"/>
                  <a:gd name="T36" fmla="*/ 246 w 272"/>
                  <a:gd name="T37" fmla="*/ 434 h 481"/>
                  <a:gd name="T38" fmla="*/ 238 w 272"/>
                  <a:gd name="T39" fmla="*/ 445 h 481"/>
                  <a:gd name="T40" fmla="*/ 230 w 272"/>
                  <a:gd name="T41" fmla="*/ 456 h 481"/>
                  <a:gd name="T42" fmla="*/ 221 w 272"/>
                  <a:gd name="T43" fmla="*/ 467 h 481"/>
                  <a:gd name="T44" fmla="*/ 210 w 272"/>
                  <a:gd name="T45" fmla="*/ 473 h 481"/>
                  <a:gd name="T46" fmla="*/ 196 w 272"/>
                  <a:gd name="T47" fmla="*/ 478 h 481"/>
                  <a:gd name="T48" fmla="*/ 185 w 272"/>
                  <a:gd name="T49" fmla="*/ 481 h 481"/>
                  <a:gd name="T50" fmla="*/ 185 w 272"/>
                  <a:gd name="T51" fmla="*/ 481 h 481"/>
                  <a:gd name="T52" fmla="*/ 171 w 272"/>
                  <a:gd name="T53" fmla="*/ 481 h 481"/>
                  <a:gd name="T54" fmla="*/ 157 w 272"/>
                  <a:gd name="T55" fmla="*/ 478 h 481"/>
                  <a:gd name="T56" fmla="*/ 146 w 272"/>
                  <a:gd name="T57" fmla="*/ 473 h 481"/>
                  <a:gd name="T58" fmla="*/ 132 w 272"/>
                  <a:gd name="T59" fmla="*/ 467 h 481"/>
                  <a:gd name="T60" fmla="*/ 118 w 272"/>
                  <a:gd name="T61" fmla="*/ 456 h 481"/>
                  <a:gd name="T62" fmla="*/ 104 w 272"/>
                  <a:gd name="T63" fmla="*/ 445 h 481"/>
                  <a:gd name="T64" fmla="*/ 81 w 272"/>
                  <a:gd name="T65" fmla="*/ 417 h 481"/>
                  <a:gd name="T66" fmla="*/ 56 w 272"/>
                  <a:gd name="T67" fmla="*/ 383 h 481"/>
                  <a:gd name="T68" fmla="*/ 37 w 272"/>
                  <a:gd name="T69" fmla="*/ 344 h 481"/>
                  <a:gd name="T70" fmla="*/ 20 w 272"/>
                  <a:gd name="T71" fmla="*/ 299 h 481"/>
                  <a:gd name="T72" fmla="*/ 9 w 272"/>
                  <a:gd name="T73" fmla="*/ 252 h 481"/>
                  <a:gd name="T74" fmla="*/ 9 w 272"/>
                  <a:gd name="T75" fmla="*/ 252 h 481"/>
                  <a:gd name="T76" fmla="*/ 0 w 272"/>
                  <a:gd name="T77" fmla="*/ 204 h 481"/>
                  <a:gd name="T78" fmla="*/ 0 w 272"/>
                  <a:gd name="T79" fmla="*/ 156 h 481"/>
                  <a:gd name="T80" fmla="*/ 3 w 272"/>
                  <a:gd name="T81" fmla="*/ 114 h 481"/>
                  <a:gd name="T82" fmla="*/ 11 w 272"/>
                  <a:gd name="T83" fmla="*/ 78 h 481"/>
                  <a:gd name="T84" fmla="*/ 25 w 272"/>
                  <a:gd name="T85" fmla="*/ 47 h 481"/>
                  <a:gd name="T86" fmla="*/ 34 w 272"/>
                  <a:gd name="T87" fmla="*/ 33 h 481"/>
                  <a:gd name="T88" fmla="*/ 42 w 272"/>
                  <a:gd name="T89" fmla="*/ 22 h 481"/>
                  <a:gd name="T90" fmla="*/ 51 w 272"/>
                  <a:gd name="T91" fmla="*/ 14 h 481"/>
                  <a:gd name="T92" fmla="*/ 62 w 272"/>
                  <a:gd name="T93" fmla="*/ 5 h 481"/>
                  <a:gd name="T94" fmla="*/ 76 w 272"/>
                  <a:gd name="T95" fmla="*/ 3 h 481"/>
                  <a:gd name="T96" fmla="*/ 87 w 272"/>
                  <a:gd name="T97" fmla="*/ 0 h 481"/>
                  <a:gd name="T98" fmla="*/ 87 w 272"/>
                  <a:gd name="T99" fmla="*/ 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72" h="481">
                    <a:moveTo>
                      <a:pt x="87" y="0"/>
                    </a:moveTo>
                    <a:lnTo>
                      <a:pt x="87" y="0"/>
                    </a:lnTo>
                    <a:lnTo>
                      <a:pt x="101" y="0"/>
                    </a:lnTo>
                    <a:lnTo>
                      <a:pt x="115" y="3"/>
                    </a:lnTo>
                    <a:lnTo>
                      <a:pt x="126" y="8"/>
                    </a:lnTo>
                    <a:lnTo>
                      <a:pt x="140" y="14"/>
                    </a:lnTo>
                    <a:lnTo>
                      <a:pt x="154" y="22"/>
                    </a:lnTo>
                    <a:lnTo>
                      <a:pt x="168" y="33"/>
                    </a:lnTo>
                    <a:lnTo>
                      <a:pt x="190" y="61"/>
                    </a:lnTo>
                    <a:lnTo>
                      <a:pt x="216" y="95"/>
                    </a:lnTo>
                    <a:lnTo>
                      <a:pt x="235" y="137"/>
                    </a:lnTo>
                    <a:lnTo>
                      <a:pt x="252" y="182"/>
                    </a:lnTo>
                    <a:lnTo>
                      <a:pt x="263" y="229"/>
                    </a:lnTo>
                    <a:lnTo>
                      <a:pt x="263" y="229"/>
                    </a:lnTo>
                    <a:lnTo>
                      <a:pt x="272" y="277"/>
                    </a:lnTo>
                    <a:lnTo>
                      <a:pt x="272" y="322"/>
                    </a:lnTo>
                    <a:lnTo>
                      <a:pt x="269" y="364"/>
                    </a:lnTo>
                    <a:lnTo>
                      <a:pt x="260" y="403"/>
                    </a:lnTo>
                    <a:lnTo>
                      <a:pt x="246" y="434"/>
                    </a:lnTo>
                    <a:lnTo>
                      <a:pt x="238" y="445"/>
                    </a:lnTo>
                    <a:lnTo>
                      <a:pt x="230" y="456"/>
                    </a:lnTo>
                    <a:lnTo>
                      <a:pt x="221" y="467"/>
                    </a:lnTo>
                    <a:lnTo>
                      <a:pt x="210" y="473"/>
                    </a:lnTo>
                    <a:lnTo>
                      <a:pt x="196" y="478"/>
                    </a:lnTo>
                    <a:lnTo>
                      <a:pt x="185" y="481"/>
                    </a:lnTo>
                    <a:lnTo>
                      <a:pt x="185" y="481"/>
                    </a:lnTo>
                    <a:lnTo>
                      <a:pt x="171" y="481"/>
                    </a:lnTo>
                    <a:lnTo>
                      <a:pt x="157" y="478"/>
                    </a:lnTo>
                    <a:lnTo>
                      <a:pt x="146" y="473"/>
                    </a:lnTo>
                    <a:lnTo>
                      <a:pt x="132" y="467"/>
                    </a:lnTo>
                    <a:lnTo>
                      <a:pt x="118" y="456"/>
                    </a:lnTo>
                    <a:lnTo>
                      <a:pt x="104" y="445"/>
                    </a:lnTo>
                    <a:lnTo>
                      <a:pt x="81" y="417"/>
                    </a:lnTo>
                    <a:lnTo>
                      <a:pt x="56" y="383"/>
                    </a:lnTo>
                    <a:lnTo>
                      <a:pt x="37" y="344"/>
                    </a:lnTo>
                    <a:lnTo>
                      <a:pt x="20" y="299"/>
                    </a:lnTo>
                    <a:lnTo>
                      <a:pt x="9" y="252"/>
                    </a:lnTo>
                    <a:lnTo>
                      <a:pt x="9" y="252"/>
                    </a:lnTo>
                    <a:lnTo>
                      <a:pt x="0" y="204"/>
                    </a:lnTo>
                    <a:lnTo>
                      <a:pt x="0" y="156"/>
                    </a:lnTo>
                    <a:lnTo>
                      <a:pt x="3" y="114"/>
                    </a:lnTo>
                    <a:lnTo>
                      <a:pt x="11" y="78"/>
                    </a:lnTo>
                    <a:lnTo>
                      <a:pt x="25" y="47"/>
                    </a:lnTo>
                    <a:lnTo>
                      <a:pt x="34" y="33"/>
                    </a:lnTo>
                    <a:lnTo>
                      <a:pt x="42" y="22"/>
                    </a:lnTo>
                    <a:lnTo>
                      <a:pt x="51" y="14"/>
                    </a:lnTo>
                    <a:lnTo>
                      <a:pt x="62" y="5"/>
                    </a:lnTo>
                    <a:lnTo>
                      <a:pt x="76" y="3"/>
                    </a:lnTo>
                    <a:lnTo>
                      <a:pt x="87" y="0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6" name="Freeform 243"/>
              <p:cNvSpPr>
                <a:spLocks/>
              </p:cNvSpPr>
              <p:nvPr/>
            </p:nvSpPr>
            <p:spPr bwMode="auto">
              <a:xfrm>
                <a:off x="9968048" y="2855411"/>
                <a:ext cx="315599" cy="625598"/>
              </a:xfrm>
              <a:custGeom>
                <a:avLst/>
                <a:gdLst>
                  <a:gd name="T0" fmla="*/ 79 w 247"/>
                  <a:gd name="T1" fmla="*/ 0 h 434"/>
                  <a:gd name="T2" fmla="*/ 79 w 247"/>
                  <a:gd name="T3" fmla="*/ 0 h 434"/>
                  <a:gd name="T4" fmla="*/ 93 w 247"/>
                  <a:gd name="T5" fmla="*/ 0 h 434"/>
                  <a:gd name="T6" fmla="*/ 104 w 247"/>
                  <a:gd name="T7" fmla="*/ 3 h 434"/>
                  <a:gd name="T8" fmla="*/ 115 w 247"/>
                  <a:gd name="T9" fmla="*/ 6 h 434"/>
                  <a:gd name="T10" fmla="*/ 129 w 247"/>
                  <a:gd name="T11" fmla="*/ 14 h 434"/>
                  <a:gd name="T12" fmla="*/ 151 w 247"/>
                  <a:gd name="T13" fmla="*/ 31 h 434"/>
                  <a:gd name="T14" fmla="*/ 174 w 247"/>
                  <a:gd name="T15" fmla="*/ 56 h 434"/>
                  <a:gd name="T16" fmla="*/ 193 w 247"/>
                  <a:gd name="T17" fmla="*/ 87 h 434"/>
                  <a:gd name="T18" fmla="*/ 213 w 247"/>
                  <a:gd name="T19" fmla="*/ 123 h 434"/>
                  <a:gd name="T20" fmla="*/ 227 w 247"/>
                  <a:gd name="T21" fmla="*/ 162 h 434"/>
                  <a:gd name="T22" fmla="*/ 238 w 247"/>
                  <a:gd name="T23" fmla="*/ 207 h 434"/>
                  <a:gd name="T24" fmla="*/ 238 w 247"/>
                  <a:gd name="T25" fmla="*/ 207 h 434"/>
                  <a:gd name="T26" fmla="*/ 244 w 247"/>
                  <a:gd name="T27" fmla="*/ 249 h 434"/>
                  <a:gd name="T28" fmla="*/ 247 w 247"/>
                  <a:gd name="T29" fmla="*/ 291 h 434"/>
                  <a:gd name="T30" fmla="*/ 244 w 247"/>
                  <a:gd name="T31" fmla="*/ 328 h 434"/>
                  <a:gd name="T32" fmla="*/ 235 w 247"/>
                  <a:gd name="T33" fmla="*/ 361 h 434"/>
                  <a:gd name="T34" fmla="*/ 224 w 247"/>
                  <a:gd name="T35" fmla="*/ 389 h 434"/>
                  <a:gd name="T36" fmla="*/ 216 w 247"/>
                  <a:gd name="T37" fmla="*/ 400 h 434"/>
                  <a:gd name="T38" fmla="*/ 207 w 247"/>
                  <a:gd name="T39" fmla="*/ 412 h 434"/>
                  <a:gd name="T40" fmla="*/ 199 w 247"/>
                  <a:gd name="T41" fmla="*/ 420 h 434"/>
                  <a:gd name="T42" fmla="*/ 191 w 247"/>
                  <a:gd name="T43" fmla="*/ 426 h 434"/>
                  <a:gd name="T44" fmla="*/ 179 w 247"/>
                  <a:gd name="T45" fmla="*/ 431 h 434"/>
                  <a:gd name="T46" fmla="*/ 168 w 247"/>
                  <a:gd name="T47" fmla="*/ 434 h 434"/>
                  <a:gd name="T48" fmla="*/ 168 w 247"/>
                  <a:gd name="T49" fmla="*/ 434 h 434"/>
                  <a:gd name="T50" fmla="*/ 154 w 247"/>
                  <a:gd name="T51" fmla="*/ 434 h 434"/>
                  <a:gd name="T52" fmla="*/ 143 w 247"/>
                  <a:gd name="T53" fmla="*/ 431 h 434"/>
                  <a:gd name="T54" fmla="*/ 132 w 247"/>
                  <a:gd name="T55" fmla="*/ 426 h 434"/>
                  <a:gd name="T56" fmla="*/ 118 w 247"/>
                  <a:gd name="T57" fmla="*/ 420 h 434"/>
                  <a:gd name="T58" fmla="*/ 96 w 247"/>
                  <a:gd name="T59" fmla="*/ 400 h 434"/>
                  <a:gd name="T60" fmla="*/ 73 w 247"/>
                  <a:gd name="T61" fmla="*/ 375 h 434"/>
                  <a:gd name="T62" fmla="*/ 54 w 247"/>
                  <a:gd name="T63" fmla="*/ 344 h 434"/>
                  <a:gd name="T64" fmla="*/ 34 w 247"/>
                  <a:gd name="T65" fmla="*/ 311 h 434"/>
                  <a:gd name="T66" fmla="*/ 20 w 247"/>
                  <a:gd name="T67" fmla="*/ 269 h 434"/>
                  <a:gd name="T68" fmla="*/ 9 w 247"/>
                  <a:gd name="T69" fmla="*/ 227 h 434"/>
                  <a:gd name="T70" fmla="*/ 9 w 247"/>
                  <a:gd name="T71" fmla="*/ 227 h 434"/>
                  <a:gd name="T72" fmla="*/ 3 w 247"/>
                  <a:gd name="T73" fmla="*/ 182 h 434"/>
                  <a:gd name="T74" fmla="*/ 0 w 247"/>
                  <a:gd name="T75" fmla="*/ 143 h 434"/>
                  <a:gd name="T76" fmla="*/ 3 w 247"/>
                  <a:gd name="T77" fmla="*/ 104 h 434"/>
                  <a:gd name="T78" fmla="*/ 12 w 247"/>
                  <a:gd name="T79" fmla="*/ 70 h 434"/>
                  <a:gd name="T80" fmla="*/ 23 w 247"/>
                  <a:gd name="T81" fmla="*/ 42 h 434"/>
                  <a:gd name="T82" fmla="*/ 31 w 247"/>
                  <a:gd name="T83" fmla="*/ 31 h 434"/>
                  <a:gd name="T84" fmla="*/ 40 w 247"/>
                  <a:gd name="T85" fmla="*/ 20 h 434"/>
                  <a:gd name="T86" fmla="*/ 48 w 247"/>
                  <a:gd name="T87" fmla="*/ 11 h 434"/>
                  <a:gd name="T88" fmla="*/ 56 w 247"/>
                  <a:gd name="T89" fmla="*/ 6 h 434"/>
                  <a:gd name="T90" fmla="*/ 68 w 247"/>
                  <a:gd name="T91" fmla="*/ 3 h 434"/>
                  <a:gd name="T92" fmla="*/ 79 w 247"/>
                  <a:gd name="T93" fmla="*/ 0 h 434"/>
                  <a:gd name="T94" fmla="*/ 79 w 247"/>
                  <a:gd name="T95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7" h="434">
                    <a:moveTo>
                      <a:pt x="79" y="0"/>
                    </a:moveTo>
                    <a:lnTo>
                      <a:pt x="79" y="0"/>
                    </a:lnTo>
                    <a:lnTo>
                      <a:pt x="93" y="0"/>
                    </a:lnTo>
                    <a:lnTo>
                      <a:pt x="104" y="3"/>
                    </a:lnTo>
                    <a:lnTo>
                      <a:pt x="115" y="6"/>
                    </a:lnTo>
                    <a:lnTo>
                      <a:pt x="129" y="14"/>
                    </a:lnTo>
                    <a:lnTo>
                      <a:pt x="151" y="31"/>
                    </a:lnTo>
                    <a:lnTo>
                      <a:pt x="174" y="56"/>
                    </a:lnTo>
                    <a:lnTo>
                      <a:pt x="193" y="87"/>
                    </a:lnTo>
                    <a:lnTo>
                      <a:pt x="213" y="123"/>
                    </a:lnTo>
                    <a:lnTo>
                      <a:pt x="227" y="162"/>
                    </a:lnTo>
                    <a:lnTo>
                      <a:pt x="238" y="207"/>
                    </a:lnTo>
                    <a:lnTo>
                      <a:pt x="238" y="207"/>
                    </a:lnTo>
                    <a:lnTo>
                      <a:pt x="244" y="249"/>
                    </a:lnTo>
                    <a:lnTo>
                      <a:pt x="247" y="291"/>
                    </a:lnTo>
                    <a:lnTo>
                      <a:pt x="244" y="328"/>
                    </a:lnTo>
                    <a:lnTo>
                      <a:pt x="235" y="361"/>
                    </a:lnTo>
                    <a:lnTo>
                      <a:pt x="224" y="389"/>
                    </a:lnTo>
                    <a:lnTo>
                      <a:pt x="216" y="400"/>
                    </a:lnTo>
                    <a:lnTo>
                      <a:pt x="207" y="412"/>
                    </a:lnTo>
                    <a:lnTo>
                      <a:pt x="199" y="420"/>
                    </a:lnTo>
                    <a:lnTo>
                      <a:pt x="191" y="426"/>
                    </a:lnTo>
                    <a:lnTo>
                      <a:pt x="179" y="431"/>
                    </a:lnTo>
                    <a:lnTo>
                      <a:pt x="168" y="434"/>
                    </a:lnTo>
                    <a:lnTo>
                      <a:pt x="168" y="434"/>
                    </a:lnTo>
                    <a:lnTo>
                      <a:pt x="154" y="434"/>
                    </a:lnTo>
                    <a:lnTo>
                      <a:pt x="143" y="431"/>
                    </a:lnTo>
                    <a:lnTo>
                      <a:pt x="132" y="426"/>
                    </a:lnTo>
                    <a:lnTo>
                      <a:pt x="118" y="420"/>
                    </a:lnTo>
                    <a:lnTo>
                      <a:pt x="96" y="400"/>
                    </a:lnTo>
                    <a:lnTo>
                      <a:pt x="73" y="375"/>
                    </a:lnTo>
                    <a:lnTo>
                      <a:pt x="54" y="344"/>
                    </a:lnTo>
                    <a:lnTo>
                      <a:pt x="34" y="311"/>
                    </a:lnTo>
                    <a:lnTo>
                      <a:pt x="20" y="269"/>
                    </a:lnTo>
                    <a:lnTo>
                      <a:pt x="9" y="227"/>
                    </a:lnTo>
                    <a:lnTo>
                      <a:pt x="9" y="227"/>
                    </a:lnTo>
                    <a:lnTo>
                      <a:pt x="3" y="182"/>
                    </a:lnTo>
                    <a:lnTo>
                      <a:pt x="0" y="143"/>
                    </a:lnTo>
                    <a:lnTo>
                      <a:pt x="3" y="104"/>
                    </a:lnTo>
                    <a:lnTo>
                      <a:pt x="12" y="70"/>
                    </a:lnTo>
                    <a:lnTo>
                      <a:pt x="23" y="42"/>
                    </a:lnTo>
                    <a:lnTo>
                      <a:pt x="31" y="31"/>
                    </a:lnTo>
                    <a:lnTo>
                      <a:pt x="40" y="20"/>
                    </a:lnTo>
                    <a:lnTo>
                      <a:pt x="48" y="11"/>
                    </a:lnTo>
                    <a:lnTo>
                      <a:pt x="56" y="6"/>
                    </a:lnTo>
                    <a:lnTo>
                      <a:pt x="68" y="3"/>
                    </a:lnTo>
                    <a:lnTo>
                      <a:pt x="79" y="0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7" name="Freeform 244"/>
              <p:cNvSpPr>
                <a:spLocks/>
              </p:cNvSpPr>
              <p:nvPr/>
            </p:nvSpPr>
            <p:spPr bwMode="auto">
              <a:xfrm>
                <a:off x="9973431" y="2983300"/>
                <a:ext cx="318154" cy="524695"/>
              </a:xfrm>
              <a:custGeom>
                <a:avLst/>
                <a:gdLst>
                  <a:gd name="T0" fmla="*/ 81 w 249"/>
                  <a:gd name="T1" fmla="*/ 3 h 364"/>
                  <a:gd name="T2" fmla="*/ 129 w 249"/>
                  <a:gd name="T3" fmla="*/ 3 h 364"/>
                  <a:gd name="T4" fmla="*/ 174 w 249"/>
                  <a:gd name="T5" fmla="*/ 25 h 364"/>
                  <a:gd name="T6" fmla="*/ 213 w 249"/>
                  <a:gd name="T7" fmla="*/ 67 h 364"/>
                  <a:gd name="T8" fmla="*/ 244 w 249"/>
                  <a:gd name="T9" fmla="*/ 126 h 364"/>
                  <a:gd name="T10" fmla="*/ 246 w 249"/>
                  <a:gd name="T11" fmla="*/ 145 h 364"/>
                  <a:gd name="T12" fmla="*/ 249 w 249"/>
                  <a:gd name="T13" fmla="*/ 168 h 364"/>
                  <a:gd name="T14" fmla="*/ 249 w 249"/>
                  <a:gd name="T15" fmla="*/ 190 h 364"/>
                  <a:gd name="T16" fmla="*/ 249 w 249"/>
                  <a:gd name="T17" fmla="*/ 213 h 364"/>
                  <a:gd name="T18" fmla="*/ 249 w 249"/>
                  <a:gd name="T19" fmla="*/ 235 h 364"/>
                  <a:gd name="T20" fmla="*/ 246 w 249"/>
                  <a:gd name="T21" fmla="*/ 255 h 364"/>
                  <a:gd name="T22" fmla="*/ 244 w 249"/>
                  <a:gd name="T23" fmla="*/ 274 h 364"/>
                  <a:gd name="T24" fmla="*/ 238 w 249"/>
                  <a:gd name="T25" fmla="*/ 291 h 364"/>
                  <a:gd name="T26" fmla="*/ 232 w 249"/>
                  <a:gd name="T27" fmla="*/ 305 h 364"/>
                  <a:gd name="T28" fmla="*/ 227 w 249"/>
                  <a:gd name="T29" fmla="*/ 319 h 364"/>
                  <a:gd name="T30" fmla="*/ 218 w 249"/>
                  <a:gd name="T31" fmla="*/ 333 h 364"/>
                  <a:gd name="T32" fmla="*/ 210 w 249"/>
                  <a:gd name="T33" fmla="*/ 341 h 364"/>
                  <a:gd name="T34" fmla="*/ 207 w 249"/>
                  <a:gd name="T35" fmla="*/ 347 h 364"/>
                  <a:gd name="T36" fmla="*/ 176 w 249"/>
                  <a:gd name="T37" fmla="*/ 361 h 364"/>
                  <a:gd name="T38" fmla="*/ 162 w 249"/>
                  <a:gd name="T39" fmla="*/ 364 h 364"/>
                  <a:gd name="T40" fmla="*/ 151 w 249"/>
                  <a:gd name="T41" fmla="*/ 364 h 364"/>
                  <a:gd name="T42" fmla="*/ 140 w 249"/>
                  <a:gd name="T43" fmla="*/ 358 h 364"/>
                  <a:gd name="T44" fmla="*/ 129 w 249"/>
                  <a:gd name="T45" fmla="*/ 353 h 364"/>
                  <a:gd name="T46" fmla="*/ 115 w 249"/>
                  <a:gd name="T47" fmla="*/ 347 h 364"/>
                  <a:gd name="T48" fmla="*/ 104 w 249"/>
                  <a:gd name="T49" fmla="*/ 336 h 364"/>
                  <a:gd name="T50" fmla="*/ 90 w 249"/>
                  <a:gd name="T51" fmla="*/ 325 h 364"/>
                  <a:gd name="T52" fmla="*/ 79 w 249"/>
                  <a:gd name="T53" fmla="*/ 311 h 364"/>
                  <a:gd name="T54" fmla="*/ 67 w 249"/>
                  <a:gd name="T55" fmla="*/ 297 h 364"/>
                  <a:gd name="T56" fmla="*/ 56 w 249"/>
                  <a:gd name="T57" fmla="*/ 280 h 364"/>
                  <a:gd name="T58" fmla="*/ 45 w 249"/>
                  <a:gd name="T59" fmla="*/ 260 h 364"/>
                  <a:gd name="T60" fmla="*/ 37 w 249"/>
                  <a:gd name="T61" fmla="*/ 241 h 364"/>
                  <a:gd name="T62" fmla="*/ 25 w 249"/>
                  <a:gd name="T63" fmla="*/ 221 h 364"/>
                  <a:gd name="T64" fmla="*/ 17 w 249"/>
                  <a:gd name="T65" fmla="*/ 199 h 364"/>
                  <a:gd name="T66" fmla="*/ 11 w 249"/>
                  <a:gd name="T67" fmla="*/ 176 h 364"/>
                  <a:gd name="T68" fmla="*/ 6 w 249"/>
                  <a:gd name="T69" fmla="*/ 154 h 364"/>
                  <a:gd name="T70" fmla="*/ 0 w 249"/>
                  <a:gd name="T71" fmla="*/ 129 h 364"/>
                  <a:gd name="T72" fmla="*/ 0 w 249"/>
                  <a:gd name="T73" fmla="*/ 129 h 364"/>
                  <a:gd name="T74" fmla="*/ 9 w 249"/>
                  <a:gd name="T75" fmla="*/ 84 h 364"/>
                  <a:gd name="T76" fmla="*/ 25 w 249"/>
                  <a:gd name="T77" fmla="*/ 45 h 364"/>
                  <a:gd name="T78" fmla="*/ 51 w 249"/>
                  <a:gd name="T79" fmla="*/ 17 h 364"/>
                  <a:gd name="T80" fmla="*/ 81 w 249"/>
                  <a:gd name="T81" fmla="*/ 3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9" h="364">
                    <a:moveTo>
                      <a:pt x="81" y="3"/>
                    </a:moveTo>
                    <a:lnTo>
                      <a:pt x="81" y="3"/>
                    </a:lnTo>
                    <a:lnTo>
                      <a:pt x="107" y="0"/>
                    </a:lnTo>
                    <a:lnTo>
                      <a:pt x="129" y="3"/>
                    </a:lnTo>
                    <a:lnTo>
                      <a:pt x="151" y="11"/>
                    </a:lnTo>
                    <a:lnTo>
                      <a:pt x="174" y="25"/>
                    </a:lnTo>
                    <a:lnTo>
                      <a:pt x="193" y="45"/>
                    </a:lnTo>
                    <a:lnTo>
                      <a:pt x="213" y="67"/>
                    </a:lnTo>
                    <a:lnTo>
                      <a:pt x="230" y="95"/>
                    </a:lnTo>
                    <a:lnTo>
                      <a:pt x="244" y="126"/>
                    </a:lnTo>
                    <a:lnTo>
                      <a:pt x="244" y="134"/>
                    </a:lnTo>
                    <a:lnTo>
                      <a:pt x="246" y="145"/>
                    </a:lnTo>
                    <a:lnTo>
                      <a:pt x="246" y="157"/>
                    </a:lnTo>
                    <a:lnTo>
                      <a:pt x="249" y="168"/>
                    </a:lnTo>
                    <a:lnTo>
                      <a:pt x="249" y="179"/>
                    </a:lnTo>
                    <a:lnTo>
                      <a:pt x="249" y="190"/>
                    </a:lnTo>
                    <a:lnTo>
                      <a:pt x="249" y="201"/>
                    </a:lnTo>
                    <a:lnTo>
                      <a:pt x="249" y="213"/>
                    </a:lnTo>
                    <a:lnTo>
                      <a:pt x="249" y="224"/>
                    </a:lnTo>
                    <a:lnTo>
                      <a:pt x="249" y="235"/>
                    </a:lnTo>
                    <a:lnTo>
                      <a:pt x="249" y="243"/>
                    </a:lnTo>
                    <a:lnTo>
                      <a:pt x="246" y="255"/>
                    </a:lnTo>
                    <a:lnTo>
                      <a:pt x="246" y="263"/>
                    </a:lnTo>
                    <a:lnTo>
                      <a:pt x="244" y="274"/>
                    </a:lnTo>
                    <a:lnTo>
                      <a:pt x="241" y="283"/>
                    </a:lnTo>
                    <a:lnTo>
                      <a:pt x="238" y="291"/>
                    </a:lnTo>
                    <a:lnTo>
                      <a:pt x="235" y="299"/>
                    </a:lnTo>
                    <a:lnTo>
                      <a:pt x="232" y="305"/>
                    </a:lnTo>
                    <a:lnTo>
                      <a:pt x="230" y="313"/>
                    </a:lnTo>
                    <a:lnTo>
                      <a:pt x="227" y="319"/>
                    </a:lnTo>
                    <a:lnTo>
                      <a:pt x="224" y="327"/>
                    </a:lnTo>
                    <a:lnTo>
                      <a:pt x="218" y="333"/>
                    </a:lnTo>
                    <a:lnTo>
                      <a:pt x="216" y="339"/>
                    </a:lnTo>
                    <a:lnTo>
                      <a:pt x="210" y="341"/>
                    </a:lnTo>
                    <a:lnTo>
                      <a:pt x="207" y="347"/>
                    </a:lnTo>
                    <a:lnTo>
                      <a:pt x="207" y="347"/>
                    </a:lnTo>
                    <a:lnTo>
                      <a:pt x="193" y="355"/>
                    </a:lnTo>
                    <a:lnTo>
                      <a:pt x="176" y="361"/>
                    </a:lnTo>
                    <a:lnTo>
                      <a:pt x="176" y="361"/>
                    </a:lnTo>
                    <a:lnTo>
                      <a:pt x="162" y="364"/>
                    </a:lnTo>
                    <a:lnTo>
                      <a:pt x="157" y="364"/>
                    </a:lnTo>
                    <a:lnTo>
                      <a:pt x="151" y="364"/>
                    </a:lnTo>
                    <a:lnTo>
                      <a:pt x="146" y="361"/>
                    </a:lnTo>
                    <a:lnTo>
                      <a:pt x="140" y="358"/>
                    </a:lnTo>
                    <a:lnTo>
                      <a:pt x="134" y="355"/>
                    </a:lnTo>
                    <a:lnTo>
                      <a:pt x="129" y="353"/>
                    </a:lnTo>
                    <a:lnTo>
                      <a:pt x="120" y="350"/>
                    </a:lnTo>
                    <a:lnTo>
                      <a:pt x="115" y="347"/>
                    </a:lnTo>
                    <a:lnTo>
                      <a:pt x="109" y="341"/>
                    </a:lnTo>
                    <a:lnTo>
                      <a:pt x="104" y="336"/>
                    </a:lnTo>
                    <a:lnTo>
                      <a:pt x="95" y="330"/>
                    </a:lnTo>
                    <a:lnTo>
                      <a:pt x="90" y="325"/>
                    </a:lnTo>
                    <a:lnTo>
                      <a:pt x="84" y="319"/>
                    </a:lnTo>
                    <a:lnTo>
                      <a:pt x="79" y="311"/>
                    </a:lnTo>
                    <a:lnTo>
                      <a:pt x="73" y="305"/>
                    </a:lnTo>
                    <a:lnTo>
                      <a:pt x="67" y="297"/>
                    </a:lnTo>
                    <a:lnTo>
                      <a:pt x="62" y="288"/>
                    </a:lnTo>
                    <a:lnTo>
                      <a:pt x="56" y="280"/>
                    </a:lnTo>
                    <a:lnTo>
                      <a:pt x="51" y="271"/>
                    </a:lnTo>
                    <a:lnTo>
                      <a:pt x="45" y="260"/>
                    </a:lnTo>
                    <a:lnTo>
                      <a:pt x="39" y="252"/>
                    </a:lnTo>
                    <a:lnTo>
                      <a:pt x="37" y="241"/>
                    </a:lnTo>
                    <a:lnTo>
                      <a:pt x="31" y="232"/>
                    </a:lnTo>
                    <a:lnTo>
                      <a:pt x="25" y="221"/>
                    </a:lnTo>
                    <a:lnTo>
                      <a:pt x="23" y="210"/>
                    </a:lnTo>
                    <a:lnTo>
                      <a:pt x="17" y="199"/>
                    </a:lnTo>
                    <a:lnTo>
                      <a:pt x="14" y="187"/>
                    </a:lnTo>
                    <a:lnTo>
                      <a:pt x="11" y="176"/>
                    </a:lnTo>
                    <a:lnTo>
                      <a:pt x="9" y="165"/>
                    </a:lnTo>
                    <a:lnTo>
                      <a:pt x="6" y="154"/>
                    </a:lnTo>
                    <a:lnTo>
                      <a:pt x="3" y="140"/>
                    </a:lnTo>
                    <a:lnTo>
                      <a:pt x="0" y="129"/>
                    </a:lnTo>
                    <a:lnTo>
                      <a:pt x="0" y="129"/>
                    </a:lnTo>
                    <a:lnTo>
                      <a:pt x="0" y="129"/>
                    </a:lnTo>
                    <a:lnTo>
                      <a:pt x="3" y="103"/>
                    </a:lnTo>
                    <a:lnTo>
                      <a:pt x="9" y="84"/>
                    </a:lnTo>
                    <a:lnTo>
                      <a:pt x="17" y="64"/>
                    </a:lnTo>
                    <a:lnTo>
                      <a:pt x="25" y="45"/>
                    </a:lnTo>
                    <a:lnTo>
                      <a:pt x="37" y="31"/>
                    </a:lnTo>
                    <a:lnTo>
                      <a:pt x="51" y="17"/>
                    </a:lnTo>
                    <a:lnTo>
                      <a:pt x="65" y="8"/>
                    </a:lnTo>
                    <a:lnTo>
                      <a:pt x="81" y="3"/>
                    </a:lnTo>
                    <a:lnTo>
                      <a:pt x="81" y="3"/>
                    </a:lnTo>
                    <a:close/>
                  </a:path>
                </a:pathLst>
              </a:custGeom>
              <a:solidFill>
                <a:srgbClr val="0C84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8" name="Freeform 245"/>
              <p:cNvSpPr>
                <a:spLocks/>
              </p:cNvSpPr>
              <p:nvPr/>
            </p:nvSpPr>
            <p:spPr bwMode="auto">
              <a:xfrm>
                <a:off x="9977263" y="2986750"/>
                <a:ext cx="314321" cy="511722"/>
              </a:xfrm>
              <a:custGeom>
                <a:avLst/>
                <a:gdLst>
                  <a:gd name="T0" fmla="*/ 81 w 246"/>
                  <a:gd name="T1" fmla="*/ 2 h 355"/>
                  <a:gd name="T2" fmla="*/ 106 w 246"/>
                  <a:gd name="T3" fmla="*/ 0 h 355"/>
                  <a:gd name="T4" fmla="*/ 129 w 246"/>
                  <a:gd name="T5" fmla="*/ 5 h 355"/>
                  <a:gd name="T6" fmla="*/ 176 w 246"/>
                  <a:gd name="T7" fmla="*/ 33 h 355"/>
                  <a:gd name="T8" fmla="*/ 215 w 246"/>
                  <a:gd name="T9" fmla="*/ 81 h 355"/>
                  <a:gd name="T10" fmla="*/ 243 w 246"/>
                  <a:gd name="T11" fmla="*/ 148 h 355"/>
                  <a:gd name="T12" fmla="*/ 246 w 246"/>
                  <a:gd name="T13" fmla="*/ 165 h 355"/>
                  <a:gd name="T14" fmla="*/ 246 w 246"/>
                  <a:gd name="T15" fmla="*/ 187 h 355"/>
                  <a:gd name="T16" fmla="*/ 246 w 246"/>
                  <a:gd name="T17" fmla="*/ 210 h 355"/>
                  <a:gd name="T18" fmla="*/ 246 w 246"/>
                  <a:gd name="T19" fmla="*/ 232 h 355"/>
                  <a:gd name="T20" fmla="*/ 243 w 246"/>
                  <a:gd name="T21" fmla="*/ 252 h 355"/>
                  <a:gd name="T22" fmla="*/ 241 w 246"/>
                  <a:gd name="T23" fmla="*/ 271 h 355"/>
                  <a:gd name="T24" fmla="*/ 235 w 246"/>
                  <a:gd name="T25" fmla="*/ 288 h 355"/>
                  <a:gd name="T26" fmla="*/ 229 w 246"/>
                  <a:gd name="T27" fmla="*/ 302 h 355"/>
                  <a:gd name="T28" fmla="*/ 227 w 246"/>
                  <a:gd name="T29" fmla="*/ 313 h 355"/>
                  <a:gd name="T30" fmla="*/ 215 w 246"/>
                  <a:gd name="T31" fmla="*/ 327 h 355"/>
                  <a:gd name="T32" fmla="*/ 187 w 246"/>
                  <a:gd name="T33" fmla="*/ 347 h 355"/>
                  <a:gd name="T34" fmla="*/ 171 w 246"/>
                  <a:gd name="T35" fmla="*/ 352 h 355"/>
                  <a:gd name="T36" fmla="*/ 131 w 246"/>
                  <a:gd name="T37" fmla="*/ 355 h 355"/>
                  <a:gd name="T38" fmla="*/ 126 w 246"/>
                  <a:gd name="T39" fmla="*/ 350 h 355"/>
                  <a:gd name="T40" fmla="*/ 112 w 246"/>
                  <a:gd name="T41" fmla="*/ 344 h 355"/>
                  <a:gd name="T42" fmla="*/ 101 w 246"/>
                  <a:gd name="T43" fmla="*/ 333 h 355"/>
                  <a:gd name="T44" fmla="*/ 87 w 246"/>
                  <a:gd name="T45" fmla="*/ 322 h 355"/>
                  <a:gd name="T46" fmla="*/ 76 w 246"/>
                  <a:gd name="T47" fmla="*/ 308 h 355"/>
                  <a:gd name="T48" fmla="*/ 64 w 246"/>
                  <a:gd name="T49" fmla="*/ 294 h 355"/>
                  <a:gd name="T50" fmla="*/ 53 w 246"/>
                  <a:gd name="T51" fmla="*/ 277 h 355"/>
                  <a:gd name="T52" fmla="*/ 42 w 246"/>
                  <a:gd name="T53" fmla="*/ 257 h 355"/>
                  <a:gd name="T54" fmla="*/ 34 w 246"/>
                  <a:gd name="T55" fmla="*/ 238 h 355"/>
                  <a:gd name="T56" fmla="*/ 22 w 246"/>
                  <a:gd name="T57" fmla="*/ 218 h 355"/>
                  <a:gd name="T58" fmla="*/ 14 w 246"/>
                  <a:gd name="T59" fmla="*/ 196 h 355"/>
                  <a:gd name="T60" fmla="*/ 8 w 246"/>
                  <a:gd name="T61" fmla="*/ 173 h 355"/>
                  <a:gd name="T62" fmla="*/ 3 w 246"/>
                  <a:gd name="T63" fmla="*/ 151 h 355"/>
                  <a:gd name="T64" fmla="*/ 0 w 246"/>
                  <a:gd name="T65" fmla="*/ 140 h 355"/>
                  <a:gd name="T66" fmla="*/ 6 w 246"/>
                  <a:gd name="T67" fmla="*/ 92 h 355"/>
                  <a:gd name="T68" fmla="*/ 22 w 246"/>
                  <a:gd name="T69" fmla="*/ 50 h 355"/>
                  <a:gd name="T70" fmla="*/ 48 w 246"/>
                  <a:gd name="T71" fmla="*/ 19 h 355"/>
                  <a:gd name="T72" fmla="*/ 81 w 246"/>
                  <a:gd name="T73" fmla="*/ 2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6" h="355">
                    <a:moveTo>
                      <a:pt x="81" y="2"/>
                    </a:moveTo>
                    <a:lnTo>
                      <a:pt x="81" y="2"/>
                    </a:lnTo>
                    <a:lnTo>
                      <a:pt x="92" y="2"/>
                    </a:lnTo>
                    <a:lnTo>
                      <a:pt x="106" y="0"/>
                    </a:lnTo>
                    <a:lnTo>
                      <a:pt x="117" y="2"/>
                    </a:lnTo>
                    <a:lnTo>
                      <a:pt x="129" y="5"/>
                    </a:lnTo>
                    <a:lnTo>
                      <a:pt x="154" y="16"/>
                    </a:lnTo>
                    <a:lnTo>
                      <a:pt x="176" y="33"/>
                    </a:lnTo>
                    <a:lnTo>
                      <a:pt x="199" y="56"/>
                    </a:lnTo>
                    <a:lnTo>
                      <a:pt x="215" y="81"/>
                    </a:lnTo>
                    <a:lnTo>
                      <a:pt x="232" y="112"/>
                    </a:lnTo>
                    <a:lnTo>
                      <a:pt x="243" y="148"/>
                    </a:lnTo>
                    <a:lnTo>
                      <a:pt x="243" y="154"/>
                    </a:lnTo>
                    <a:lnTo>
                      <a:pt x="246" y="165"/>
                    </a:lnTo>
                    <a:lnTo>
                      <a:pt x="246" y="176"/>
                    </a:lnTo>
                    <a:lnTo>
                      <a:pt x="246" y="187"/>
                    </a:lnTo>
                    <a:lnTo>
                      <a:pt x="246" y="198"/>
                    </a:lnTo>
                    <a:lnTo>
                      <a:pt x="246" y="210"/>
                    </a:lnTo>
                    <a:lnTo>
                      <a:pt x="246" y="221"/>
                    </a:lnTo>
                    <a:lnTo>
                      <a:pt x="246" y="232"/>
                    </a:lnTo>
                    <a:lnTo>
                      <a:pt x="246" y="240"/>
                    </a:lnTo>
                    <a:lnTo>
                      <a:pt x="243" y="252"/>
                    </a:lnTo>
                    <a:lnTo>
                      <a:pt x="243" y="260"/>
                    </a:lnTo>
                    <a:lnTo>
                      <a:pt x="241" y="271"/>
                    </a:lnTo>
                    <a:lnTo>
                      <a:pt x="238" y="280"/>
                    </a:lnTo>
                    <a:lnTo>
                      <a:pt x="235" y="288"/>
                    </a:lnTo>
                    <a:lnTo>
                      <a:pt x="232" y="296"/>
                    </a:lnTo>
                    <a:lnTo>
                      <a:pt x="229" y="302"/>
                    </a:lnTo>
                    <a:lnTo>
                      <a:pt x="227" y="310"/>
                    </a:lnTo>
                    <a:lnTo>
                      <a:pt x="227" y="313"/>
                    </a:lnTo>
                    <a:lnTo>
                      <a:pt x="227" y="313"/>
                    </a:lnTo>
                    <a:lnTo>
                      <a:pt x="215" y="327"/>
                    </a:lnTo>
                    <a:lnTo>
                      <a:pt x="201" y="338"/>
                    </a:lnTo>
                    <a:lnTo>
                      <a:pt x="187" y="347"/>
                    </a:lnTo>
                    <a:lnTo>
                      <a:pt x="171" y="352"/>
                    </a:lnTo>
                    <a:lnTo>
                      <a:pt x="171" y="352"/>
                    </a:lnTo>
                    <a:lnTo>
                      <a:pt x="151" y="355"/>
                    </a:lnTo>
                    <a:lnTo>
                      <a:pt x="131" y="355"/>
                    </a:lnTo>
                    <a:lnTo>
                      <a:pt x="131" y="352"/>
                    </a:lnTo>
                    <a:lnTo>
                      <a:pt x="126" y="350"/>
                    </a:lnTo>
                    <a:lnTo>
                      <a:pt x="117" y="347"/>
                    </a:lnTo>
                    <a:lnTo>
                      <a:pt x="112" y="344"/>
                    </a:lnTo>
                    <a:lnTo>
                      <a:pt x="106" y="338"/>
                    </a:lnTo>
                    <a:lnTo>
                      <a:pt x="101" y="333"/>
                    </a:lnTo>
                    <a:lnTo>
                      <a:pt x="92" y="327"/>
                    </a:lnTo>
                    <a:lnTo>
                      <a:pt x="87" y="322"/>
                    </a:lnTo>
                    <a:lnTo>
                      <a:pt x="81" y="316"/>
                    </a:lnTo>
                    <a:lnTo>
                      <a:pt x="76" y="308"/>
                    </a:lnTo>
                    <a:lnTo>
                      <a:pt x="70" y="302"/>
                    </a:lnTo>
                    <a:lnTo>
                      <a:pt x="64" y="294"/>
                    </a:lnTo>
                    <a:lnTo>
                      <a:pt x="59" y="285"/>
                    </a:lnTo>
                    <a:lnTo>
                      <a:pt x="53" y="277"/>
                    </a:lnTo>
                    <a:lnTo>
                      <a:pt x="48" y="268"/>
                    </a:lnTo>
                    <a:lnTo>
                      <a:pt x="42" y="257"/>
                    </a:lnTo>
                    <a:lnTo>
                      <a:pt x="36" y="249"/>
                    </a:lnTo>
                    <a:lnTo>
                      <a:pt x="34" y="238"/>
                    </a:lnTo>
                    <a:lnTo>
                      <a:pt x="28" y="229"/>
                    </a:lnTo>
                    <a:lnTo>
                      <a:pt x="22" y="218"/>
                    </a:lnTo>
                    <a:lnTo>
                      <a:pt x="20" y="207"/>
                    </a:lnTo>
                    <a:lnTo>
                      <a:pt x="14" y="196"/>
                    </a:lnTo>
                    <a:lnTo>
                      <a:pt x="11" y="184"/>
                    </a:lnTo>
                    <a:lnTo>
                      <a:pt x="8" y="173"/>
                    </a:lnTo>
                    <a:lnTo>
                      <a:pt x="6" y="162"/>
                    </a:lnTo>
                    <a:lnTo>
                      <a:pt x="3" y="151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3" y="114"/>
                    </a:lnTo>
                    <a:lnTo>
                      <a:pt x="6" y="92"/>
                    </a:lnTo>
                    <a:lnTo>
                      <a:pt x="14" y="70"/>
                    </a:lnTo>
                    <a:lnTo>
                      <a:pt x="22" y="50"/>
                    </a:lnTo>
                    <a:lnTo>
                      <a:pt x="34" y="33"/>
                    </a:lnTo>
                    <a:lnTo>
                      <a:pt x="48" y="19"/>
                    </a:lnTo>
                    <a:lnTo>
                      <a:pt x="64" y="11"/>
                    </a:lnTo>
                    <a:lnTo>
                      <a:pt x="81" y="2"/>
                    </a:lnTo>
                    <a:lnTo>
                      <a:pt x="81" y="2"/>
                    </a:lnTo>
                    <a:close/>
                  </a:path>
                </a:pathLst>
              </a:custGeom>
              <a:solidFill>
                <a:srgbClr val="1487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9" name="Freeform 246"/>
              <p:cNvSpPr>
                <a:spLocks/>
              </p:cNvSpPr>
              <p:nvPr/>
            </p:nvSpPr>
            <p:spPr bwMode="auto">
              <a:xfrm>
                <a:off x="9981097" y="2993519"/>
                <a:ext cx="310488" cy="500190"/>
              </a:xfrm>
              <a:custGeom>
                <a:avLst/>
                <a:gdLst>
                  <a:gd name="T0" fmla="*/ 78 w 243"/>
                  <a:gd name="T1" fmla="*/ 3 h 347"/>
                  <a:gd name="T2" fmla="*/ 103 w 243"/>
                  <a:gd name="T3" fmla="*/ 0 h 347"/>
                  <a:gd name="T4" fmla="*/ 151 w 243"/>
                  <a:gd name="T5" fmla="*/ 17 h 347"/>
                  <a:gd name="T6" fmla="*/ 193 w 243"/>
                  <a:gd name="T7" fmla="*/ 53 h 347"/>
                  <a:gd name="T8" fmla="*/ 226 w 243"/>
                  <a:gd name="T9" fmla="*/ 109 h 347"/>
                  <a:gd name="T10" fmla="*/ 238 w 243"/>
                  <a:gd name="T11" fmla="*/ 143 h 347"/>
                  <a:gd name="T12" fmla="*/ 243 w 243"/>
                  <a:gd name="T13" fmla="*/ 182 h 347"/>
                  <a:gd name="T14" fmla="*/ 243 w 243"/>
                  <a:gd name="T15" fmla="*/ 205 h 347"/>
                  <a:gd name="T16" fmla="*/ 243 w 243"/>
                  <a:gd name="T17" fmla="*/ 227 h 347"/>
                  <a:gd name="T18" fmla="*/ 240 w 243"/>
                  <a:gd name="T19" fmla="*/ 247 h 347"/>
                  <a:gd name="T20" fmla="*/ 238 w 243"/>
                  <a:gd name="T21" fmla="*/ 266 h 347"/>
                  <a:gd name="T22" fmla="*/ 238 w 243"/>
                  <a:gd name="T23" fmla="*/ 269 h 347"/>
                  <a:gd name="T24" fmla="*/ 210 w 243"/>
                  <a:gd name="T25" fmla="*/ 317 h 347"/>
                  <a:gd name="T26" fmla="*/ 190 w 243"/>
                  <a:gd name="T27" fmla="*/ 333 h 347"/>
                  <a:gd name="T28" fmla="*/ 168 w 243"/>
                  <a:gd name="T29" fmla="*/ 345 h 347"/>
                  <a:gd name="T30" fmla="*/ 154 w 243"/>
                  <a:gd name="T31" fmla="*/ 347 h 347"/>
                  <a:gd name="T32" fmla="*/ 123 w 243"/>
                  <a:gd name="T33" fmla="*/ 342 h 347"/>
                  <a:gd name="T34" fmla="*/ 103 w 243"/>
                  <a:gd name="T35" fmla="*/ 333 h 347"/>
                  <a:gd name="T36" fmla="*/ 89 w 243"/>
                  <a:gd name="T37" fmla="*/ 322 h 347"/>
                  <a:gd name="T38" fmla="*/ 78 w 243"/>
                  <a:gd name="T39" fmla="*/ 311 h 347"/>
                  <a:gd name="T40" fmla="*/ 67 w 243"/>
                  <a:gd name="T41" fmla="*/ 297 h 347"/>
                  <a:gd name="T42" fmla="*/ 56 w 243"/>
                  <a:gd name="T43" fmla="*/ 280 h 347"/>
                  <a:gd name="T44" fmla="*/ 45 w 243"/>
                  <a:gd name="T45" fmla="*/ 263 h 347"/>
                  <a:gd name="T46" fmla="*/ 33 w 243"/>
                  <a:gd name="T47" fmla="*/ 244 h 347"/>
                  <a:gd name="T48" fmla="*/ 25 w 243"/>
                  <a:gd name="T49" fmla="*/ 224 h 347"/>
                  <a:gd name="T50" fmla="*/ 17 w 243"/>
                  <a:gd name="T51" fmla="*/ 202 h 347"/>
                  <a:gd name="T52" fmla="*/ 8 w 243"/>
                  <a:gd name="T53" fmla="*/ 179 h 347"/>
                  <a:gd name="T54" fmla="*/ 3 w 243"/>
                  <a:gd name="T55" fmla="*/ 157 h 347"/>
                  <a:gd name="T56" fmla="*/ 0 w 243"/>
                  <a:gd name="T57" fmla="*/ 151 h 347"/>
                  <a:gd name="T58" fmla="*/ 5 w 243"/>
                  <a:gd name="T59" fmla="*/ 98 h 347"/>
                  <a:gd name="T60" fmla="*/ 19 w 243"/>
                  <a:gd name="T61" fmla="*/ 56 h 347"/>
                  <a:gd name="T62" fmla="*/ 45 w 243"/>
                  <a:gd name="T63" fmla="*/ 23 h 347"/>
                  <a:gd name="T64" fmla="*/ 78 w 243"/>
                  <a:gd name="T65" fmla="*/ 3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3" h="347">
                    <a:moveTo>
                      <a:pt x="78" y="3"/>
                    </a:moveTo>
                    <a:lnTo>
                      <a:pt x="78" y="3"/>
                    </a:lnTo>
                    <a:lnTo>
                      <a:pt x="89" y="0"/>
                    </a:lnTo>
                    <a:lnTo>
                      <a:pt x="103" y="0"/>
                    </a:lnTo>
                    <a:lnTo>
                      <a:pt x="126" y="6"/>
                    </a:lnTo>
                    <a:lnTo>
                      <a:pt x="151" y="17"/>
                    </a:lnTo>
                    <a:lnTo>
                      <a:pt x="173" y="31"/>
                    </a:lnTo>
                    <a:lnTo>
                      <a:pt x="193" y="53"/>
                    </a:lnTo>
                    <a:lnTo>
                      <a:pt x="212" y="79"/>
                    </a:lnTo>
                    <a:lnTo>
                      <a:pt x="226" y="109"/>
                    </a:lnTo>
                    <a:lnTo>
                      <a:pt x="238" y="143"/>
                    </a:lnTo>
                    <a:lnTo>
                      <a:pt x="238" y="143"/>
                    </a:lnTo>
                    <a:lnTo>
                      <a:pt x="243" y="177"/>
                    </a:lnTo>
                    <a:lnTo>
                      <a:pt x="243" y="182"/>
                    </a:lnTo>
                    <a:lnTo>
                      <a:pt x="243" y="193"/>
                    </a:lnTo>
                    <a:lnTo>
                      <a:pt x="243" y="205"/>
                    </a:lnTo>
                    <a:lnTo>
                      <a:pt x="243" y="216"/>
                    </a:lnTo>
                    <a:lnTo>
                      <a:pt x="243" y="227"/>
                    </a:lnTo>
                    <a:lnTo>
                      <a:pt x="243" y="235"/>
                    </a:lnTo>
                    <a:lnTo>
                      <a:pt x="240" y="247"/>
                    </a:lnTo>
                    <a:lnTo>
                      <a:pt x="240" y="255"/>
                    </a:lnTo>
                    <a:lnTo>
                      <a:pt x="238" y="266"/>
                    </a:lnTo>
                    <a:lnTo>
                      <a:pt x="238" y="269"/>
                    </a:lnTo>
                    <a:lnTo>
                      <a:pt x="238" y="269"/>
                    </a:lnTo>
                    <a:lnTo>
                      <a:pt x="226" y="294"/>
                    </a:lnTo>
                    <a:lnTo>
                      <a:pt x="210" y="317"/>
                    </a:lnTo>
                    <a:lnTo>
                      <a:pt x="201" y="325"/>
                    </a:lnTo>
                    <a:lnTo>
                      <a:pt x="190" y="333"/>
                    </a:lnTo>
                    <a:lnTo>
                      <a:pt x="179" y="339"/>
                    </a:lnTo>
                    <a:lnTo>
                      <a:pt x="168" y="345"/>
                    </a:lnTo>
                    <a:lnTo>
                      <a:pt x="168" y="345"/>
                    </a:lnTo>
                    <a:lnTo>
                      <a:pt x="154" y="347"/>
                    </a:lnTo>
                    <a:lnTo>
                      <a:pt x="137" y="345"/>
                    </a:lnTo>
                    <a:lnTo>
                      <a:pt x="123" y="342"/>
                    </a:lnTo>
                    <a:lnTo>
                      <a:pt x="109" y="339"/>
                    </a:lnTo>
                    <a:lnTo>
                      <a:pt x="103" y="333"/>
                    </a:lnTo>
                    <a:lnTo>
                      <a:pt x="98" y="328"/>
                    </a:lnTo>
                    <a:lnTo>
                      <a:pt x="89" y="322"/>
                    </a:lnTo>
                    <a:lnTo>
                      <a:pt x="84" y="317"/>
                    </a:lnTo>
                    <a:lnTo>
                      <a:pt x="78" y="311"/>
                    </a:lnTo>
                    <a:lnTo>
                      <a:pt x="73" y="303"/>
                    </a:lnTo>
                    <a:lnTo>
                      <a:pt x="67" y="297"/>
                    </a:lnTo>
                    <a:lnTo>
                      <a:pt x="61" y="289"/>
                    </a:lnTo>
                    <a:lnTo>
                      <a:pt x="56" y="280"/>
                    </a:lnTo>
                    <a:lnTo>
                      <a:pt x="50" y="272"/>
                    </a:lnTo>
                    <a:lnTo>
                      <a:pt x="45" y="263"/>
                    </a:lnTo>
                    <a:lnTo>
                      <a:pt x="39" y="252"/>
                    </a:lnTo>
                    <a:lnTo>
                      <a:pt x="33" y="244"/>
                    </a:lnTo>
                    <a:lnTo>
                      <a:pt x="31" y="233"/>
                    </a:lnTo>
                    <a:lnTo>
                      <a:pt x="25" y="224"/>
                    </a:lnTo>
                    <a:lnTo>
                      <a:pt x="19" y="213"/>
                    </a:lnTo>
                    <a:lnTo>
                      <a:pt x="17" y="202"/>
                    </a:lnTo>
                    <a:lnTo>
                      <a:pt x="11" y="191"/>
                    </a:lnTo>
                    <a:lnTo>
                      <a:pt x="8" y="179"/>
                    </a:lnTo>
                    <a:lnTo>
                      <a:pt x="5" y="168"/>
                    </a:lnTo>
                    <a:lnTo>
                      <a:pt x="3" y="157"/>
                    </a:lnTo>
                    <a:lnTo>
                      <a:pt x="0" y="151"/>
                    </a:lnTo>
                    <a:lnTo>
                      <a:pt x="0" y="151"/>
                    </a:lnTo>
                    <a:lnTo>
                      <a:pt x="0" y="123"/>
                    </a:lnTo>
                    <a:lnTo>
                      <a:pt x="5" y="98"/>
                    </a:lnTo>
                    <a:lnTo>
                      <a:pt x="11" y="76"/>
                    </a:lnTo>
                    <a:lnTo>
                      <a:pt x="19" y="56"/>
                    </a:lnTo>
                    <a:lnTo>
                      <a:pt x="31" y="37"/>
                    </a:lnTo>
                    <a:lnTo>
                      <a:pt x="45" y="23"/>
                    </a:lnTo>
                    <a:lnTo>
                      <a:pt x="61" y="11"/>
                    </a:lnTo>
                    <a:lnTo>
                      <a:pt x="78" y="3"/>
                    </a:lnTo>
                    <a:lnTo>
                      <a:pt x="78" y="3"/>
                    </a:lnTo>
                    <a:close/>
                  </a:path>
                </a:pathLst>
              </a:custGeom>
              <a:solidFill>
                <a:srgbClr val="188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0" name="Freeform 247"/>
              <p:cNvSpPr>
                <a:spLocks/>
              </p:cNvSpPr>
              <p:nvPr/>
            </p:nvSpPr>
            <p:spPr bwMode="auto">
              <a:xfrm>
                <a:off x="9984928" y="3001437"/>
                <a:ext cx="306655" cy="484334"/>
              </a:xfrm>
              <a:custGeom>
                <a:avLst/>
                <a:gdLst>
                  <a:gd name="T0" fmla="*/ 78 w 240"/>
                  <a:gd name="T1" fmla="*/ 3 h 336"/>
                  <a:gd name="T2" fmla="*/ 78 w 240"/>
                  <a:gd name="T3" fmla="*/ 3 h 336"/>
                  <a:gd name="T4" fmla="*/ 89 w 240"/>
                  <a:gd name="T5" fmla="*/ 0 h 336"/>
                  <a:gd name="T6" fmla="*/ 100 w 240"/>
                  <a:gd name="T7" fmla="*/ 0 h 336"/>
                  <a:gd name="T8" fmla="*/ 123 w 240"/>
                  <a:gd name="T9" fmla="*/ 3 h 336"/>
                  <a:gd name="T10" fmla="*/ 145 w 240"/>
                  <a:gd name="T11" fmla="*/ 14 h 336"/>
                  <a:gd name="T12" fmla="*/ 167 w 240"/>
                  <a:gd name="T13" fmla="*/ 31 h 336"/>
                  <a:gd name="T14" fmla="*/ 187 w 240"/>
                  <a:gd name="T15" fmla="*/ 50 h 336"/>
                  <a:gd name="T16" fmla="*/ 207 w 240"/>
                  <a:gd name="T17" fmla="*/ 75 h 336"/>
                  <a:gd name="T18" fmla="*/ 221 w 240"/>
                  <a:gd name="T19" fmla="*/ 106 h 336"/>
                  <a:gd name="T20" fmla="*/ 232 w 240"/>
                  <a:gd name="T21" fmla="*/ 140 h 336"/>
                  <a:gd name="T22" fmla="*/ 232 w 240"/>
                  <a:gd name="T23" fmla="*/ 140 h 336"/>
                  <a:gd name="T24" fmla="*/ 237 w 240"/>
                  <a:gd name="T25" fmla="*/ 173 h 336"/>
                  <a:gd name="T26" fmla="*/ 240 w 240"/>
                  <a:gd name="T27" fmla="*/ 204 h 336"/>
                  <a:gd name="T28" fmla="*/ 237 w 240"/>
                  <a:gd name="T29" fmla="*/ 235 h 336"/>
                  <a:gd name="T30" fmla="*/ 229 w 240"/>
                  <a:gd name="T31" fmla="*/ 263 h 336"/>
                  <a:gd name="T32" fmla="*/ 218 w 240"/>
                  <a:gd name="T33" fmla="*/ 288 h 336"/>
                  <a:gd name="T34" fmla="*/ 204 w 240"/>
                  <a:gd name="T35" fmla="*/ 308 h 336"/>
                  <a:gd name="T36" fmla="*/ 184 w 240"/>
                  <a:gd name="T37" fmla="*/ 325 h 336"/>
                  <a:gd name="T38" fmla="*/ 173 w 240"/>
                  <a:gd name="T39" fmla="*/ 330 h 336"/>
                  <a:gd name="T40" fmla="*/ 162 w 240"/>
                  <a:gd name="T41" fmla="*/ 333 h 336"/>
                  <a:gd name="T42" fmla="*/ 162 w 240"/>
                  <a:gd name="T43" fmla="*/ 333 h 336"/>
                  <a:gd name="T44" fmla="*/ 145 w 240"/>
                  <a:gd name="T45" fmla="*/ 336 h 336"/>
                  <a:gd name="T46" fmla="*/ 125 w 240"/>
                  <a:gd name="T47" fmla="*/ 333 h 336"/>
                  <a:gd name="T48" fmla="*/ 106 w 240"/>
                  <a:gd name="T49" fmla="*/ 327 h 336"/>
                  <a:gd name="T50" fmla="*/ 86 w 240"/>
                  <a:gd name="T51" fmla="*/ 316 h 336"/>
                  <a:gd name="T52" fmla="*/ 81 w 240"/>
                  <a:gd name="T53" fmla="*/ 311 h 336"/>
                  <a:gd name="T54" fmla="*/ 75 w 240"/>
                  <a:gd name="T55" fmla="*/ 305 h 336"/>
                  <a:gd name="T56" fmla="*/ 70 w 240"/>
                  <a:gd name="T57" fmla="*/ 297 h 336"/>
                  <a:gd name="T58" fmla="*/ 64 w 240"/>
                  <a:gd name="T59" fmla="*/ 291 h 336"/>
                  <a:gd name="T60" fmla="*/ 58 w 240"/>
                  <a:gd name="T61" fmla="*/ 283 h 336"/>
                  <a:gd name="T62" fmla="*/ 53 w 240"/>
                  <a:gd name="T63" fmla="*/ 274 h 336"/>
                  <a:gd name="T64" fmla="*/ 47 w 240"/>
                  <a:gd name="T65" fmla="*/ 266 h 336"/>
                  <a:gd name="T66" fmla="*/ 42 w 240"/>
                  <a:gd name="T67" fmla="*/ 257 h 336"/>
                  <a:gd name="T68" fmla="*/ 36 w 240"/>
                  <a:gd name="T69" fmla="*/ 246 h 336"/>
                  <a:gd name="T70" fmla="*/ 30 w 240"/>
                  <a:gd name="T71" fmla="*/ 238 h 336"/>
                  <a:gd name="T72" fmla="*/ 28 w 240"/>
                  <a:gd name="T73" fmla="*/ 227 h 336"/>
                  <a:gd name="T74" fmla="*/ 22 w 240"/>
                  <a:gd name="T75" fmla="*/ 218 h 336"/>
                  <a:gd name="T76" fmla="*/ 16 w 240"/>
                  <a:gd name="T77" fmla="*/ 207 h 336"/>
                  <a:gd name="T78" fmla="*/ 14 w 240"/>
                  <a:gd name="T79" fmla="*/ 196 h 336"/>
                  <a:gd name="T80" fmla="*/ 8 w 240"/>
                  <a:gd name="T81" fmla="*/ 185 h 336"/>
                  <a:gd name="T82" fmla="*/ 5 w 240"/>
                  <a:gd name="T83" fmla="*/ 173 h 336"/>
                  <a:gd name="T84" fmla="*/ 2 w 240"/>
                  <a:gd name="T85" fmla="*/ 165 h 336"/>
                  <a:gd name="T86" fmla="*/ 2 w 240"/>
                  <a:gd name="T87" fmla="*/ 165 h 336"/>
                  <a:gd name="T88" fmla="*/ 0 w 240"/>
                  <a:gd name="T89" fmla="*/ 137 h 336"/>
                  <a:gd name="T90" fmla="*/ 2 w 240"/>
                  <a:gd name="T91" fmla="*/ 109 h 336"/>
                  <a:gd name="T92" fmla="*/ 8 w 240"/>
                  <a:gd name="T93" fmla="*/ 81 h 336"/>
                  <a:gd name="T94" fmla="*/ 16 w 240"/>
                  <a:gd name="T95" fmla="*/ 59 h 336"/>
                  <a:gd name="T96" fmla="*/ 28 w 240"/>
                  <a:gd name="T97" fmla="*/ 39 h 336"/>
                  <a:gd name="T98" fmla="*/ 42 w 240"/>
                  <a:gd name="T99" fmla="*/ 22 h 336"/>
                  <a:gd name="T100" fmla="*/ 58 w 240"/>
                  <a:gd name="T101" fmla="*/ 11 h 336"/>
                  <a:gd name="T102" fmla="*/ 78 w 240"/>
                  <a:gd name="T103" fmla="*/ 3 h 336"/>
                  <a:gd name="T104" fmla="*/ 78 w 240"/>
                  <a:gd name="T105" fmla="*/ 3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0" h="336">
                    <a:moveTo>
                      <a:pt x="78" y="3"/>
                    </a:moveTo>
                    <a:lnTo>
                      <a:pt x="78" y="3"/>
                    </a:lnTo>
                    <a:lnTo>
                      <a:pt x="89" y="0"/>
                    </a:lnTo>
                    <a:lnTo>
                      <a:pt x="100" y="0"/>
                    </a:lnTo>
                    <a:lnTo>
                      <a:pt x="123" y="3"/>
                    </a:lnTo>
                    <a:lnTo>
                      <a:pt x="145" y="14"/>
                    </a:lnTo>
                    <a:lnTo>
                      <a:pt x="167" y="31"/>
                    </a:lnTo>
                    <a:lnTo>
                      <a:pt x="187" y="50"/>
                    </a:lnTo>
                    <a:lnTo>
                      <a:pt x="207" y="75"/>
                    </a:lnTo>
                    <a:lnTo>
                      <a:pt x="221" y="106"/>
                    </a:lnTo>
                    <a:lnTo>
                      <a:pt x="232" y="140"/>
                    </a:lnTo>
                    <a:lnTo>
                      <a:pt x="232" y="140"/>
                    </a:lnTo>
                    <a:lnTo>
                      <a:pt x="237" y="173"/>
                    </a:lnTo>
                    <a:lnTo>
                      <a:pt x="240" y="204"/>
                    </a:lnTo>
                    <a:lnTo>
                      <a:pt x="237" y="235"/>
                    </a:lnTo>
                    <a:lnTo>
                      <a:pt x="229" y="263"/>
                    </a:lnTo>
                    <a:lnTo>
                      <a:pt x="218" y="288"/>
                    </a:lnTo>
                    <a:lnTo>
                      <a:pt x="204" y="308"/>
                    </a:lnTo>
                    <a:lnTo>
                      <a:pt x="184" y="325"/>
                    </a:lnTo>
                    <a:lnTo>
                      <a:pt x="173" y="330"/>
                    </a:lnTo>
                    <a:lnTo>
                      <a:pt x="162" y="333"/>
                    </a:lnTo>
                    <a:lnTo>
                      <a:pt x="162" y="333"/>
                    </a:lnTo>
                    <a:lnTo>
                      <a:pt x="145" y="336"/>
                    </a:lnTo>
                    <a:lnTo>
                      <a:pt x="125" y="333"/>
                    </a:lnTo>
                    <a:lnTo>
                      <a:pt x="106" y="327"/>
                    </a:lnTo>
                    <a:lnTo>
                      <a:pt x="86" y="316"/>
                    </a:lnTo>
                    <a:lnTo>
                      <a:pt x="81" y="311"/>
                    </a:lnTo>
                    <a:lnTo>
                      <a:pt x="75" y="305"/>
                    </a:lnTo>
                    <a:lnTo>
                      <a:pt x="70" y="297"/>
                    </a:lnTo>
                    <a:lnTo>
                      <a:pt x="64" y="291"/>
                    </a:lnTo>
                    <a:lnTo>
                      <a:pt x="58" y="283"/>
                    </a:lnTo>
                    <a:lnTo>
                      <a:pt x="53" y="274"/>
                    </a:lnTo>
                    <a:lnTo>
                      <a:pt x="47" y="266"/>
                    </a:lnTo>
                    <a:lnTo>
                      <a:pt x="42" y="257"/>
                    </a:lnTo>
                    <a:lnTo>
                      <a:pt x="36" y="246"/>
                    </a:lnTo>
                    <a:lnTo>
                      <a:pt x="30" y="238"/>
                    </a:lnTo>
                    <a:lnTo>
                      <a:pt x="28" y="227"/>
                    </a:lnTo>
                    <a:lnTo>
                      <a:pt x="22" y="218"/>
                    </a:lnTo>
                    <a:lnTo>
                      <a:pt x="16" y="207"/>
                    </a:lnTo>
                    <a:lnTo>
                      <a:pt x="14" y="196"/>
                    </a:lnTo>
                    <a:lnTo>
                      <a:pt x="8" y="185"/>
                    </a:lnTo>
                    <a:lnTo>
                      <a:pt x="5" y="173"/>
                    </a:lnTo>
                    <a:lnTo>
                      <a:pt x="2" y="165"/>
                    </a:lnTo>
                    <a:lnTo>
                      <a:pt x="2" y="165"/>
                    </a:lnTo>
                    <a:lnTo>
                      <a:pt x="0" y="137"/>
                    </a:lnTo>
                    <a:lnTo>
                      <a:pt x="2" y="109"/>
                    </a:lnTo>
                    <a:lnTo>
                      <a:pt x="8" y="81"/>
                    </a:lnTo>
                    <a:lnTo>
                      <a:pt x="16" y="59"/>
                    </a:lnTo>
                    <a:lnTo>
                      <a:pt x="28" y="39"/>
                    </a:lnTo>
                    <a:lnTo>
                      <a:pt x="42" y="22"/>
                    </a:lnTo>
                    <a:lnTo>
                      <a:pt x="58" y="11"/>
                    </a:lnTo>
                    <a:lnTo>
                      <a:pt x="78" y="3"/>
                    </a:lnTo>
                    <a:lnTo>
                      <a:pt x="78" y="3"/>
                    </a:lnTo>
                    <a:close/>
                  </a:path>
                </a:pathLst>
              </a:custGeom>
              <a:solidFill>
                <a:srgbClr val="1B90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1" name="Freeform 248"/>
              <p:cNvSpPr>
                <a:spLocks/>
              </p:cNvSpPr>
              <p:nvPr/>
            </p:nvSpPr>
            <p:spPr bwMode="auto">
              <a:xfrm>
                <a:off x="9989770" y="3007769"/>
                <a:ext cx="293877" cy="468478"/>
              </a:xfrm>
              <a:custGeom>
                <a:avLst/>
                <a:gdLst>
                  <a:gd name="T0" fmla="*/ 73 w 230"/>
                  <a:gd name="T1" fmla="*/ 3 h 325"/>
                  <a:gd name="T2" fmla="*/ 73 w 230"/>
                  <a:gd name="T3" fmla="*/ 3 h 325"/>
                  <a:gd name="T4" fmla="*/ 84 w 230"/>
                  <a:gd name="T5" fmla="*/ 0 h 325"/>
                  <a:gd name="T6" fmla="*/ 95 w 230"/>
                  <a:gd name="T7" fmla="*/ 0 h 325"/>
                  <a:gd name="T8" fmla="*/ 118 w 230"/>
                  <a:gd name="T9" fmla="*/ 3 h 325"/>
                  <a:gd name="T10" fmla="*/ 140 w 230"/>
                  <a:gd name="T11" fmla="*/ 14 h 325"/>
                  <a:gd name="T12" fmla="*/ 162 w 230"/>
                  <a:gd name="T13" fmla="*/ 28 h 325"/>
                  <a:gd name="T14" fmla="*/ 182 w 230"/>
                  <a:gd name="T15" fmla="*/ 51 h 325"/>
                  <a:gd name="T16" fmla="*/ 199 w 230"/>
                  <a:gd name="T17" fmla="*/ 73 h 325"/>
                  <a:gd name="T18" fmla="*/ 213 w 230"/>
                  <a:gd name="T19" fmla="*/ 104 h 325"/>
                  <a:gd name="T20" fmla="*/ 224 w 230"/>
                  <a:gd name="T21" fmla="*/ 135 h 325"/>
                  <a:gd name="T22" fmla="*/ 224 w 230"/>
                  <a:gd name="T23" fmla="*/ 135 h 325"/>
                  <a:gd name="T24" fmla="*/ 230 w 230"/>
                  <a:gd name="T25" fmla="*/ 168 h 325"/>
                  <a:gd name="T26" fmla="*/ 230 w 230"/>
                  <a:gd name="T27" fmla="*/ 199 h 325"/>
                  <a:gd name="T28" fmla="*/ 227 w 230"/>
                  <a:gd name="T29" fmla="*/ 230 h 325"/>
                  <a:gd name="T30" fmla="*/ 221 w 230"/>
                  <a:gd name="T31" fmla="*/ 255 h 325"/>
                  <a:gd name="T32" fmla="*/ 210 w 230"/>
                  <a:gd name="T33" fmla="*/ 280 h 325"/>
                  <a:gd name="T34" fmla="*/ 196 w 230"/>
                  <a:gd name="T35" fmla="*/ 300 h 325"/>
                  <a:gd name="T36" fmla="*/ 176 w 230"/>
                  <a:gd name="T37" fmla="*/ 314 h 325"/>
                  <a:gd name="T38" fmla="*/ 168 w 230"/>
                  <a:gd name="T39" fmla="*/ 320 h 325"/>
                  <a:gd name="T40" fmla="*/ 157 w 230"/>
                  <a:gd name="T41" fmla="*/ 322 h 325"/>
                  <a:gd name="T42" fmla="*/ 157 w 230"/>
                  <a:gd name="T43" fmla="*/ 322 h 325"/>
                  <a:gd name="T44" fmla="*/ 146 w 230"/>
                  <a:gd name="T45" fmla="*/ 325 h 325"/>
                  <a:gd name="T46" fmla="*/ 132 w 230"/>
                  <a:gd name="T47" fmla="*/ 325 h 325"/>
                  <a:gd name="T48" fmla="*/ 120 w 230"/>
                  <a:gd name="T49" fmla="*/ 322 h 325"/>
                  <a:gd name="T50" fmla="*/ 109 w 230"/>
                  <a:gd name="T51" fmla="*/ 320 h 325"/>
                  <a:gd name="T52" fmla="*/ 84 w 230"/>
                  <a:gd name="T53" fmla="*/ 308 h 325"/>
                  <a:gd name="T54" fmla="*/ 65 w 230"/>
                  <a:gd name="T55" fmla="*/ 292 h 325"/>
                  <a:gd name="T56" fmla="*/ 59 w 230"/>
                  <a:gd name="T57" fmla="*/ 286 h 325"/>
                  <a:gd name="T58" fmla="*/ 53 w 230"/>
                  <a:gd name="T59" fmla="*/ 278 h 325"/>
                  <a:gd name="T60" fmla="*/ 48 w 230"/>
                  <a:gd name="T61" fmla="*/ 269 h 325"/>
                  <a:gd name="T62" fmla="*/ 42 w 230"/>
                  <a:gd name="T63" fmla="*/ 261 h 325"/>
                  <a:gd name="T64" fmla="*/ 37 w 230"/>
                  <a:gd name="T65" fmla="*/ 252 h 325"/>
                  <a:gd name="T66" fmla="*/ 31 w 230"/>
                  <a:gd name="T67" fmla="*/ 241 h 325"/>
                  <a:gd name="T68" fmla="*/ 25 w 230"/>
                  <a:gd name="T69" fmla="*/ 233 h 325"/>
                  <a:gd name="T70" fmla="*/ 23 w 230"/>
                  <a:gd name="T71" fmla="*/ 222 h 325"/>
                  <a:gd name="T72" fmla="*/ 17 w 230"/>
                  <a:gd name="T73" fmla="*/ 213 h 325"/>
                  <a:gd name="T74" fmla="*/ 11 w 230"/>
                  <a:gd name="T75" fmla="*/ 202 h 325"/>
                  <a:gd name="T76" fmla="*/ 9 w 230"/>
                  <a:gd name="T77" fmla="*/ 191 h 325"/>
                  <a:gd name="T78" fmla="*/ 6 w 230"/>
                  <a:gd name="T79" fmla="*/ 185 h 325"/>
                  <a:gd name="T80" fmla="*/ 6 w 230"/>
                  <a:gd name="T81" fmla="*/ 185 h 325"/>
                  <a:gd name="T82" fmla="*/ 0 w 230"/>
                  <a:gd name="T83" fmla="*/ 152 h 325"/>
                  <a:gd name="T84" fmla="*/ 0 w 230"/>
                  <a:gd name="T85" fmla="*/ 121 h 325"/>
                  <a:gd name="T86" fmla="*/ 3 w 230"/>
                  <a:gd name="T87" fmla="*/ 93 h 325"/>
                  <a:gd name="T88" fmla="*/ 11 w 230"/>
                  <a:gd name="T89" fmla="*/ 68 h 325"/>
                  <a:gd name="T90" fmla="*/ 20 w 230"/>
                  <a:gd name="T91" fmla="*/ 42 h 325"/>
                  <a:gd name="T92" fmla="*/ 37 w 230"/>
                  <a:gd name="T93" fmla="*/ 26 h 325"/>
                  <a:gd name="T94" fmla="*/ 53 w 230"/>
                  <a:gd name="T95" fmla="*/ 12 h 325"/>
                  <a:gd name="T96" fmla="*/ 73 w 230"/>
                  <a:gd name="T97" fmla="*/ 3 h 325"/>
                  <a:gd name="T98" fmla="*/ 73 w 230"/>
                  <a:gd name="T99" fmla="*/ 3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0" h="325">
                    <a:moveTo>
                      <a:pt x="73" y="3"/>
                    </a:moveTo>
                    <a:lnTo>
                      <a:pt x="73" y="3"/>
                    </a:lnTo>
                    <a:lnTo>
                      <a:pt x="84" y="0"/>
                    </a:lnTo>
                    <a:lnTo>
                      <a:pt x="95" y="0"/>
                    </a:lnTo>
                    <a:lnTo>
                      <a:pt x="118" y="3"/>
                    </a:lnTo>
                    <a:lnTo>
                      <a:pt x="140" y="14"/>
                    </a:lnTo>
                    <a:lnTo>
                      <a:pt x="162" y="28"/>
                    </a:lnTo>
                    <a:lnTo>
                      <a:pt x="182" y="51"/>
                    </a:lnTo>
                    <a:lnTo>
                      <a:pt x="199" y="73"/>
                    </a:lnTo>
                    <a:lnTo>
                      <a:pt x="213" y="104"/>
                    </a:lnTo>
                    <a:lnTo>
                      <a:pt x="224" y="135"/>
                    </a:lnTo>
                    <a:lnTo>
                      <a:pt x="224" y="135"/>
                    </a:lnTo>
                    <a:lnTo>
                      <a:pt x="230" y="168"/>
                    </a:lnTo>
                    <a:lnTo>
                      <a:pt x="230" y="199"/>
                    </a:lnTo>
                    <a:lnTo>
                      <a:pt x="227" y="230"/>
                    </a:lnTo>
                    <a:lnTo>
                      <a:pt x="221" y="255"/>
                    </a:lnTo>
                    <a:lnTo>
                      <a:pt x="210" y="280"/>
                    </a:lnTo>
                    <a:lnTo>
                      <a:pt x="196" y="300"/>
                    </a:lnTo>
                    <a:lnTo>
                      <a:pt x="176" y="314"/>
                    </a:lnTo>
                    <a:lnTo>
                      <a:pt x="168" y="320"/>
                    </a:lnTo>
                    <a:lnTo>
                      <a:pt x="157" y="322"/>
                    </a:lnTo>
                    <a:lnTo>
                      <a:pt x="157" y="322"/>
                    </a:lnTo>
                    <a:lnTo>
                      <a:pt x="146" y="325"/>
                    </a:lnTo>
                    <a:lnTo>
                      <a:pt x="132" y="325"/>
                    </a:lnTo>
                    <a:lnTo>
                      <a:pt x="120" y="322"/>
                    </a:lnTo>
                    <a:lnTo>
                      <a:pt x="109" y="320"/>
                    </a:lnTo>
                    <a:lnTo>
                      <a:pt x="84" y="308"/>
                    </a:lnTo>
                    <a:lnTo>
                      <a:pt x="65" y="292"/>
                    </a:lnTo>
                    <a:lnTo>
                      <a:pt x="59" y="286"/>
                    </a:lnTo>
                    <a:lnTo>
                      <a:pt x="53" y="278"/>
                    </a:lnTo>
                    <a:lnTo>
                      <a:pt x="48" y="269"/>
                    </a:lnTo>
                    <a:lnTo>
                      <a:pt x="42" y="261"/>
                    </a:lnTo>
                    <a:lnTo>
                      <a:pt x="37" y="252"/>
                    </a:lnTo>
                    <a:lnTo>
                      <a:pt x="31" y="241"/>
                    </a:lnTo>
                    <a:lnTo>
                      <a:pt x="25" y="233"/>
                    </a:lnTo>
                    <a:lnTo>
                      <a:pt x="23" y="222"/>
                    </a:lnTo>
                    <a:lnTo>
                      <a:pt x="17" y="213"/>
                    </a:lnTo>
                    <a:lnTo>
                      <a:pt x="11" y="202"/>
                    </a:lnTo>
                    <a:lnTo>
                      <a:pt x="9" y="191"/>
                    </a:lnTo>
                    <a:lnTo>
                      <a:pt x="6" y="185"/>
                    </a:lnTo>
                    <a:lnTo>
                      <a:pt x="6" y="185"/>
                    </a:lnTo>
                    <a:lnTo>
                      <a:pt x="0" y="152"/>
                    </a:lnTo>
                    <a:lnTo>
                      <a:pt x="0" y="121"/>
                    </a:lnTo>
                    <a:lnTo>
                      <a:pt x="3" y="93"/>
                    </a:lnTo>
                    <a:lnTo>
                      <a:pt x="11" y="68"/>
                    </a:lnTo>
                    <a:lnTo>
                      <a:pt x="20" y="42"/>
                    </a:lnTo>
                    <a:lnTo>
                      <a:pt x="37" y="26"/>
                    </a:lnTo>
                    <a:lnTo>
                      <a:pt x="53" y="12"/>
                    </a:lnTo>
                    <a:lnTo>
                      <a:pt x="73" y="3"/>
                    </a:lnTo>
                    <a:lnTo>
                      <a:pt x="73" y="3"/>
                    </a:lnTo>
                    <a:close/>
                  </a:path>
                </a:pathLst>
              </a:custGeom>
              <a:solidFill>
                <a:srgbClr val="2393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2" name="Freeform 249"/>
              <p:cNvSpPr>
                <a:spLocks/>
              </p:cNvSpPr>
              <p:nvPr/>
            </p:nvSpPr>
            <p:spPr bwMode="auto">
              <a:xfrm>
                <a:off x="9992672" y="3015688"/>
                <a:ext cx="286211" cy="452621"/>
              </a:xfrm>
              <a:custGeom>
                <a:avLst/>
                <a:gdLst>
                  <a:gd name="T0" fmla="*/ 73 w 224"/>
                  <a:gd name="T1" fmla="*/ 0 h 314"/>
                  <a:gd name="T2" fmla="*/ 73 w 224"/>
                  <a:gd name="T3" fmla="*/ 0 h 314"/>
                  <a:gd name="T4" fmla="*/ 92 w 224"/>
                  <a:gd name="T5" fmla="*/ 0 h 314"/>
                  <a:gd name="T6" fmla="*/ 115 w 224"/>
                  <a:gd name="T7" fmla="*/ 3 h 314"/>
                  <a:gd name="T8" fmla="*/ 137 w 224"/>
                  <a:gd name="T9" fmla="*/ 11 h 314"/>
                  <a:gd name="T10" fmla="*/ 157 w 224"/>
                  <a:gd name="T11" fmla="*/ 28 h 314"/>
                  <a:gd name="T12" fmla="*/ 176 w 224"/>
                  <a:gd name="T13" fmla="*/ 48 h 314"/>
                  <a:gd name="T14" fmla="*/ 193 w 224"/>
                  <a:gd name="T15" fmla="*/ 70 h 314"/>
                  <a:gd name="T16" fmla="*/ 207 w 224"/>
                  <a:gd name="T17" fmla="*/ 98 h 314"/>
                  <a:gd name="T18" fmla="*/ 215 w 224"/>
                  <a:gd name="T19" fmla="*/ 129 h 314"/>
                  <a:gd name="T20" fmla="*/ 215 w 224"/>
                  <a:gd name="T21" fmla="*/ 129 h 314"/>
                  <a:gd name="T22" fmla="*/ 224 w 224"/>
                  <a:gd name="T23" fmla="*/ 162 h 314"/>
                  <a:gd name="T24" fmla="*/ 224 w 224"/>
                  <a:gd name="T25" fmla="*/ 193 h 314"/>
                  <a:gd name="T26" fmla="*/ 221 w 224"/>
                  <a:gd name="T27" fmla="*/ 221 h 314"/>
                  <a:gd name="T28" fmla="*/ 215 w 224"/>
                  <a:gd name="T29" fmla="*/ 246 h 314"/>
                  <a:gd name="T30" fmla="*/ 204 w 224"/>
                  <a:gd name="T31" fmla="*/ 269 h 314"/>
                  <a:gd name="T32" fmla="*/ 190 w 224"/>
                  <a:gd name="T33" fmla="*/ 288 h 314"/>
                  <a:gd name="T34" fmla="*/ 173 w 224"/>
                  <a:gd name="T35" fmla="*/ 302 h 314"/>
                  <a:gd name="T36" fmla="*/ 151 w 224"/>
                  <a:gd name="T37" fmla="*/ 311 h 314"/>
                  <a:gd name="T38" fmla="*/ 151 w 224"/>
                  <a:gd name="T39" fmla="*/ 311 h 314"/>
                  <a:gd name="T40" fmla="*/ 131 w 224"/>
                  <a:gd name="T41" fmla="*/ 314 h 314"/>
                  <a:gd name="T42" fmla="*/ 109 w 224"/>
                  <a:gd name="T43" fmla="*/ 311 h 314"/>
                  <a:gd name="T44" fmla="*/ 87 w 224"/>
                  <a:gd name="T45" fmla="*/ 300 h 314"/>
                  <a:gd name="T46" fmla="*/ 67 w 224"/>
                  <a:gd name="T47" fmla="*/ 286 h 314"/>
                  <a:gd name="T48" fmla="*/ 48 w 224"/>
                  <a:gd name="T49" fmla="*/ 266 h 314"/>
                  <a:gd name="T50" fmla="*/ 31 w 224"/>
                  <a:gd name="T51" fmla="*/ 241 h 314"/>
                  <a:gd name="T52" fmla="*/ 17 w 224"/>
                  <a:gd name="T53" fmla="*/ 216 h 314"/>
                  <a:gd name="T54" fmla="*/ 8 w 224"/>
                  <a:gd name="T55" fmla="*/ 185 h 314"/>
                  <a:gd name="T56" fmla="*/ 8 w 224"/>
                  <a:gd name="T57" fmla="*/ 185 h 314"/>
                  <a:gd name="T58" fmla="*/ 3 w 224"/>
                  <a:gd name="T59" fmla="*/ 151 h 314"/>
                  <a:gd name="T60" fmla="*/ 0 w 224"/>
                  <a:gd name="T61" fmla="*/ 120 h 314"/>
                  <a:gd name="T62" fmla="*/ 3 w 224"/>
                  <a:gd name="T63" fmla="*/ 92 h 314"/>
                  <a:gd name="T64" fmla="*/ 8 w 224"/>
                  <a:gd name="T65" fmla="*/ 67 h 314"/>
                  <a:gd name="T66" fmla="*/ 20 w 224"/>
                  <a:gd name="T67" fmla="*/ 42 h 314"/>
                  <a:gd name="T68" fmla="*/ 34 w 224"/>
                  <a:gd name="T69" fmla="*/ 25 h 314"/>
                  <a:gd name="T70" fmla="*/ 50 w 224"/>
                  <a:gd name="T71" fmla="*/ 8 h 314"/>
                  <a:gd name="T72" fmla="*/ 73 w 224"/>
                  <a:gd name="T73" fmla="*/ 0 h 314"/>
                  <a:gd name="T74" fmla="*/ 73 w 224"/>
                  <a:gd name="T75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24" h="314">
                    <a:moveTo>
                      <a:pt x="73" y="0"/>
                    </a:moveTo>
                    <a:lnTo>
                      <a:pt x="73" y="0"/>
                    </a:lnTo>
                    <a:lnTo>
                      <a:pt x="92" y="0"/>
                    </a:lnTo>
                    <a:lnTo>
                      <a:pt x="115" y="3"/>
                    </a:lnTo>
                    <a:lnTo>
                      <a:pt x="137" y="11"/>
                    </a:lnTo>
                    <a:lnTo>
                      <a:pt x="157" y="28"/>
                    </a:lnTo>
                    <a:lnTo>
                      <a:pt x="176" y="48"/>
                    </a:lnTo>
                    <a:lnTo>
                      <a:pt x="193" y="70"/>
                    </a:lnTo>
                    <a:lnTo>
                      <a:pt x="207" y="98"/>
                    </a:lnTo>
                    <a:lnTo>
                      <a:pt x="215" y="129"/>
                    </a:lnTo>
                    <a:lnTo>
                      <a:pt x="215" y="129"/>
                    </a:lnTo>
                    <a:lnTo>
                      <a:pt x="224" y="162"/>
                    </a:lnTo>
                    <a:lnTo>
                      <a:pt x="224" y="193"/>
                    </a:lnTo>
                    <a:lnTo>
                      <a:pt x="221" y="221"/>
                    </a:lnTo>
                    <a:lnTo>
                      <a:pt x="215" y="246"/>
                    </a:lnTo>
                    <a:lnTo>
                      <a:pt x="204" y="269"/>
                    </a:lnTo>
                    <a:lnTo>
                      <a:pt x="190" y="288"/>
                    </a:lnTo>
                    <a:lnTo>
                      <a:pt x="173" y="302"/>
                    </a:lnTo>
                    <a:lnTo>
                      <a:pt x="151" y="311"/>
                    </a:lnTo>
                    <a:lnTo>
                      <a:pt x="151" y="311"/>
                    </a:lnTo>
                    <a:lnTo>
                      <a:pt x="131" y="314"/>
                    </a:lnTo>
                    <a:lnTo>
                      <a:pt x="109" y="311"/>
                    </a:lnTo>
                    <a:lnTo>
                      <a:pt x="87" y="300"/>
                    </a:lnTo>
                    <a:lnTo>
                      <a:pt x="67" y="286"/>
                    </a:lnTo>
                    <a:lnTo>
                      <a:pt x="48" y="266"/>
                    </a:lnTo>
                    <a:lnTo>
                      <a:pt x="31" y="241"/>
                    </a:lnTo>
                    <a:lnTo>
                      <a:pt x="17" y="216"/>
                    </a:lnTo>
                    <a:lnTo>
                      <a:pt x="8" y="185"/>
                    </a:lnTo>
                    <a:lnTo>
                      <a:pt x="8" y="185"/>
                    </a:lnTo>
                    <a:lnTo>
                      <a:pt x="3" y="151"/>
                    </a:lnTo>
                    <a:lnTo>
                      <a:pt x="0" y="120"/>
                    </a:lnTo>
                    <a:lnTo>
                      <a:pt x="3" y="92"/>
                    </a:lnTo>
                    <a:lnTo>
                      <a:pt x="8" y="67"/>
                    </a:lnTo>
                    <a:lnTo>
                      <a:pt x="20" y="42"/>
                    </a:lnTo>
                    <a:lnTo>
                      <a:pt x="34" y="25"/>
                    </a:lnTo>
                    <a:lnTo>
                      <a:pt x="50" y="8"/>
                    </a:lnTo>
                    <a:lnTo>
                      <a:pt x="73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2897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3" name="Freeform 250"/>
              <p:cNvSpPr>
                <a:spLocks/>
              </p:cNvSpPr>
              <p:nvPr/>
            </p:nvSpPr>
            <p:spPr bwMode="auto">
              <a:xfrm>
                <a:off x="9995577" y="3019134"/>
                <a:ext cx="278545" cy="439649"/>
              </a:xfrm>
              <a:custGeom>
                <a:avLst/>
                <a:gdLst>
                  <a:gd name="T0" fmla="*/ 70 w 218"/>
                  <a:gd name="T1" fmla="*/ 3 h 305"/>
                  <a:gd name="T2" fmla="*/ 70 w 218"/>
                  <a:gd name="T3" fmla="*/ 3 h 305"/>
                  <a:gd name="T4" fmla="*/ 92 w 218"/>
                  <a:gd name="T5" fmla="*/ 0 h 305"/>
                  <a:gd name="T6" fmla="*/ 112 w 218"/>
                  <a:gd name="T7" fmla="*/ 5 h 305"/>
                  <a:gd name="T8" fmla="*/ 134 w 218"/>
                  <a:gd name="T9" fmla="*/ 14 h 305"/>
                  <a:gd name="T10" fmla="*/ 154 w 218"/>
                  <a:gd name="T11" fmla="*/ 28 h 305"/>
                  <a:gd name="T12" fmla="*/ 170 w 218"/>
                  <a:gd name="T13" fmla="*/ 47 h 305"/>
                  <a:gd name="T14" fmla="*/ 187 w 218"/>
                  <a:gd name="T15" fmla="*/ 70 h 305"/>
                  <a:gd name="T16" fmla="*/ 201 w 218"/>
                  <a:gd name="T17" fmla="*/ 98 h 305"/>
                  <a:gd name="T18" fmla="*/ 210 w 218"/>
                  <a:gd name="T19" fmla="*/ 126 h 305"/>
                  <a:gd name="T20" fmla="*/ 210 w 218"/>
                  <a:gd name="T21" fmla="*/ 126 h 305"/>
                  <a:gd name="T22" fmla="*/ 215 w 218"/>
                  <a:gd name="T23" fmla="*/ 157 h 305"/>
                  <a:gd name="T24" fmla="*/ 218 w 218"/>
                  <a:gd name="T25" fmla="*/ 187 h 305"/>
                  <a:gd name="T26" fmla="*/ 215 w 218"/>
                  <a:gd name="T27" fmla="*/ 215 h 305"/>
                  <a:gd name="T28" fmla="*/ 207 w 218"/>
                  <a:gd name="T29" fmla="*/ 241 h 305"/>
                  <a:gd name="T30" fmla="*/ 198 w 218"/>
                  <a:gd name="T31" fmla="*/ 263 h 305"/>
                  <a:gd name="T32" fmla="*/ 184 w 218"/>
                  <a:gd name="T33" fmla="*/ 283 h 305"/>
                  <a:gd name="T34" fmla="*/ 168 w 218"/>
                  <a:gd name="T35" fmla="*/ 297 h 305"/>
                  <a:gd name="T36" fmla="*/ 148 w 218"/>
                  <a:gd name="T37" fmla="*/ 305 h 305"/>
                  <a:gd name="T38" fmla="*/ 148 w 218"/>
                  <a:gd name="T39" fmla="*/ 305 h 305"/>
                  <a:gd name="T40" fmla="*/ 126 w 218"/>
                  <a:gd name="T41" fmla="*/ 305 h 305"/>
                  <a:gd name="T42" fmla="*/ 106 w 218"/>
                  <a:gd name="T43" fmla="*/ 302 h 305"/>
                  <a:gd name="T44" fmla="*/ 84 w 218"/>
                  <a:gd name="T45" fmla="*/ 294 h 305"/>
                  <a:gd name="T46" fmla="*/ 64 w 218"/>
                  <a:gd name="T47" fmla="*/ 280 h 305"/>
                  <a:gd name="T48" fmla="*/ 47 w 218"/>
                  <a:gd name="T49" fmla="*/ 260 h 305"/>
                  <a:gd name="T50" fmla="*/ 31 w 218"/>
                  <a:gd name="T51" fmla="*/ 235 h 305"/>
                  <a:gd name="T52" fmla="*/ 17 w 218"/>
                  <a:gd name="T53" fmla="*/ 210 h 305"/>
                  <a:gd name="T54" fmla="*/ 8 w 218"/>
                  <a:gd name="T55" fmla="*/ 179 h 305"/>
                  <a:gd name="T56" fmla="*/ 8 w 218"/>
                  <a:gd name="T57" fmla="*/ 179 h 305"/>
                  <a:gd name="T58" fmla="*/ 3 w 218"/>
                  <a:gd name="T59" fmla="*/ 148 h 305"/>
                  <a:gd name="T60" fmla="*/ 0 w 218"/>
                  <a:gd name="T61" fmla="*/ 120 h 305"/>
                  <a:gd name="T62" fmla="*/ 3 w 218"/>
                  <a:gd name="T63" fmla="*/ 92 h 305"/>
                  <a:gd name="T64" fmla="*/ 11 w 218"/>
                  <a:gd name="T65" fmla="*/ 67 h 305"/>
                  <a:gd name="T66" fmla="*/ 19 w 218"/>
                  <a:gd name="T67" fmla="*/ 45 h 305"/>
                  <a:gd name="T68" fmla="*/ 33 w 218"/>
                  <a:gd name="T69" fmla="*/ 25 h 305"/>
                  <a:gd name="T70" fmla="*/ 50 w 218"/>
                  <a:gd name="T71" fmla="*/ 11 h 305"/>
                  <a:gd name="T72" fmla="*/ 70 w 218"/>
                  <a:gd name="T73" fmla="*/ 3 h 305"/>
                  <a:gd name="T74" fmla="*/ 70 w 218"/>
                  <a:gd name="T75" fmla="*/ 3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8" h="305">
                    <a:moveTo>
                      <a:pt x="70" y="3"/>
                    </a:moveTo>
                    <a:lnTo>
                      <a:pt x="70" y="3"/>
                    </a:lnTo>
                    <a:lnTo>
                      <a:pt x="92" y="0"/>
                    </a:lnTo>
                    <a:lnTo>
                      <a:pt x="112" y="5"/>
                    </a:lnTo>
                    <a:lnTo>
                      <a:pt x="134" y="14"/>
                    </a:lnTo>
                    <a:lnTo>
                      <a:pt x="154" y="28"/>
                    </a:lnTo>
                    <a:lnTo>
                      <a:pt x="170" y="47"/>
                    </a:lnTo>
                    <a:lnTo>
                      <a:pt x="187" y="70"/>
                    </a:lnTo>
                    <a:lnTo>
                      <a:pt x="201" y="98"/>
                    </a:lnTo>
                    <a:lnTo>
                      <a:pt x="210" y="126"/>
                    </a:lnTo>
                    <a:lnTo>
                      <a:pt x="210" y="126"/>
                    </a:lnTo>
                    <a:lnTo>
                      <a:pt x="215" y="157"/>
                    </a:lnTo>
                    <a:lnTo>
                      <a:pt x="218" y="187"/>
                    </a:lnTo>
                    <a:lnTo>
                      <a:pt x="215" y="215"/>
                    </a:lnTo>
                    <a:lnTo>
                      <a:pt x="207" y="241"/>
                    </a:lnTo>
                    <a:lnTo>
                      <a:pt x="198" y="263"/>
                    </a:lnTo>
                    <a:lnTo>
                      <a:pt x="184" y="283"/>
                    </a:lnTo>
                    <a:lnTo>
                      <a:pt x="168" y="297"/>
                    </a:lnTo>
                    <a:lnTo>
                      <a:pt x="148" y="305"/>
                    </a:lnTo>
                    <a:lnTo>
                      <a:pt x="148" y="305"/>
                    </a:lnTo>
                    <a:lnTo>
                      <a:pt x="126" y="305"/>
                    </a:lnTo>
                    <a:lnTo>
                      <a:pt x="106" y="302"/>
                    </a:lnTo>
                    <a:lnTo>
                      <a:pt x="84" y="294"/>
                    </a:lnTo>
                    <a:lnTo>
                      <a:pt x="64" y="280"/>
                    </a:lnTo>
                    <a:lnTo>
                      <a:pt x="47" y="260"/>
                    </a:lnTo>
                    <a:lnTo>
                      <a:pt x="31" y="235"/>
                    </a:lnTo>
                    <a:lnTo>
                      <a:pt x="17" y="210"/>
                    </a:lnTo>
                    <a:lnTo>
                      <a:pt x="8" y="179"/>
                    </a:lnTo>
                    <a:lnTo>
                      <a:pt x="8" y="179"/>
                    </a:lnTo>
                    <a:lnTo>
                      <a:pt x="3" y="148"/>
                    </a:lnTo>
                    <a:lnTo>
                      <a:pt x="0" y="120"/>
                    </a:lnTo>
                    <a:lnTo>
                      <a:pt x="3" y="92"/>
                    </a:lnTo>
                    <a:lnTo>
                      <a:pt x="11" y="67"/>
                    </a:lnTo>
                    <a:lnTo>
                      <a:pt x="19" y="45"/>
                    </a:lnTo>
                    <a:lnTo>
                      <a:pt x="33" y="25"/>
                    </a:lnTo>
                    <a:lnTo>
                      <a:pt x="50" y="11"/>
                    </a:lnTo>
                    <a:lnTo>
                      <a:pt x="70" y="3"/>
                    </a:lnTo>
                    <a:lnTo>
                      <a:pt x="70" y="3"/>
                    </a:lnTo>
                    <a:close/>
                  </a:path>
                </a:pathLst>
              </a:custGeom>
              <a:solidFill>
                <a:srgbClr val="2C9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4" name="Freeform 251"/>
              <p:cNvSpPr>
                <a:spLocks/>
              </p:cNvSpPr>
              <p:nvPr/>
            </p:nvSpPr>
            <p:spPr bwMode="auto">
              <a:xfrm>
                <a:off x="10001036" y="3025904"/>
                <a:ext cx="268323" cy="428117"/>
              </a:xfrm>
              <a:custGeom>
                <a:avLst/>
                <a:gdLst>
                  <a:gd name="T0" fmla="*/ 65 w 210"/>
                  <a:gd name="T1" fmla="*/ 3 h 297"/>
                  <a:gd name="T2" fmla="*/ 65 w 210"/>
                  <a:gd name="T3" fmla="*/ 3 h 297"/>
                  <a:gd name="T4" fmla="*/ 87 w 210"/>
                  <a:gd name="T5" fmla="*/ 0 h 297"/>
                  <a:gd name="T6" fmla="*/ 107 w 210"/>
                  <a:gd name="T7" fmla="*/ 3 h 297"/>
                  <a:gd name="T8" fmla="*/ 126 w 210"/>
                  <a:gd name="T9" fmla="*/ 14 h 297"/>
                  <a:gd name="T10" fmla="*/ 146 w 210"/>
                  <a:gd name="T11" fmla="*/ 28 h 297"/>
                  <a:gd name="T12" fmla="*/ 163 w 210"/>
                  <a:gd name="T13" fmla="*/ 45 h 297"/>
                  <a:gd name="T14" fmla="*/ 179 w 210"/>
                  <a:gd name="T15" fmla="*/ 68 h 297"/>
                  <a:gd name="T16" fmla="*/ 193 w 210"/>
                  <a:gd name="T17" fmla="*/ 93 h 297"/>
                  <a:gd name="T18" fmla="*/ 202 w 210"/>
                  <a:gd name="T19" fmla="*/ 124 h 297"/>
                  <a:gd name="T20" fmla="*/ 202 w 210"/>
                  <a:gd name="T21" fmla="*/ 124 h 297"/>
                  <a:gd name="T22" fmla="*/ 207 w 210"/>
                  <a:gd name="T23" fmla="*/ 152 h 297"/>
                  <a:gd name="T24" fmla="*/ 210 w 210"/>
                  <a:gd name="T25" fmla="*/ 182 h 297"/>
                  <a:gd name="T26" fmla="*/ 207 w 210"/>
                  <a:gd name="T27" fmla="*/ 208 h 297"/>
                  <a:gd name="T28" fmla="*/ 199 w 210"/>
                  <a:gd name="T29" fmla="*/ 233 h 297"/>
                  <a:gd name="T30" fmla="*/ 191 w 210"/>
                  <a:gd name="T31" fmla="*/ 255 h 297"/>
                  <a:gd name="T32" fmla="*/ 177 w 210"/>
                  <a:gd name="T33" fmla="*/ 272 h 297"/>
                  <a:gd name="T34" fmla="*/ 160 w 210"/>
                  <a:gd name="T35" fmla="*/ 286 h 297"/>
                  <a:gd name="T36" fmla="*/ 143 w 210"/>
                  <a:gd name="T37" fmla="*/ 294 h 297"/>
                  <a:gd name="T38" fmla="*/ 143 w 210"/>
                  <a:gd name="T39" fmla="*/ 294 h 297"/>
                  <a:gd name="T40" fmla="*/ 121 w 210"/>
                  <a:gd name="T41" fmla="*/ 297 h 297"/>
                  <a:gd name="T42" fmla="*/ 101 w 210"/>
                  <a:gd name="T43" fmla="*/ 292 h 297"/>
                  <a:gd name="T44" fmla="*/ 82 w 210"/>
                  <a:gd name="T45" fmla="*/ 283 h 297"/>
                  <a:gd name="T46" fmla="*/ 62 w 210"/>
                  <a:gd name="T47" fmla="*/ 269 h 297"/>
                  <a:gd name="T48" fmla="*/ 45 w 210"/>
                  <a:gd name="T49" fmla="*/ 250 h 297"/>
                  <a:gd name="T50" fmla="*/ 28 w 210"/>
                  <a:gd name="T51" fmla="*/ 227 h 297"/>
                  <a:gd name="T52" fmla="*/ 14 w 210"/>
                  <a:gd name="T53" fmla="*/ 202 h 297"/>
                  <a:gd name="T54" fmla="*/ 6 w 210"/>
                  <a:gd name="T55" fmla="*/ 174 h 297"/>
                  <a:gd name="T56" fmla="*/ 6 w 210"/>
                  <a:gd name="T57" fmla="*/ 174 h 297"/>
                  <a:gd name="T58" fmla="*/ 0 w 210"/>
                  <a:gd name="T59" fmla="*/ 143 h 297"/>
                  <a:gd name="T60" fmla="*/ 0 w 210"/>
                  <a:gd name="T61" fmla="*/ 115 h 297"/>
                  <a:gd name="T62" fmla="*/ 0 w 210"/>
                  <a:gd name="T63" fmla="*/ 87 h 297"/>
                  <a:gd name="T64" fmla="*/ 9 w 210"/>
                  <a:gd name="T65" fmla="*/ 65 h 297"/>
                  <a:gd name="T66" fmla="*/ 17 w 210"/>
                  <a:gd name="T67" fmla="*/ 42 h 297"/>
                  <a:gd name="T68" fmla="*/ 31 w 210"/>
                  <a:gd name="T69" fmla="*/ 26 h 297"/>
                  <a:gd name="T70" fmla="*/ 48 w 210"/>
                  <a:gd name="T71" fmla="*/ 12 h 297"/>
                  <a:gd name="T72" fmla="*/ 65 w 210"/>
                  <a:gd name="T73" fmla="*/ 3 h 297"/>
                  <a:gd name="T74" fmla="*/ 65 w 210"/>
                  <a:gd name="T75" fmla="*/ 3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0" h="297">
                    <a:moveTo>
                      <a:pt x="65" y="3"/>
                    </a:moveTo>
                    <a:lnTo>
                      <a:pt x="65" y="3"/>
                    </a:lnTo>
                    <a:lnTo>
                      <a:pt x="87" y="0"/>
                    </a:lnTo>
                    <a:lnTo>
                      <a:pt x="107" y="3"/>
                    </a:lnTo>
                    <a:lnTo>
                      <a:pt x="126" y="14"/>
                    </a:lnTo>
                    <a:lnTo>
                      <a:pt x="146" y="28"/>
                    </a:lnTo>
                    <a:lnTo>
                      <a:pt x="163" y="45"/>
                    </a:lnTo>
                    <a:lnTo>
                      <a:pt x="179" y="68"/>
                    </a:lnTo>
                    <a:lnTo>
                      <a:pt x="193" y="93"/>
                    </a:lnTo>
                    <a:lnTo>
                      <a:pt x="202" y="124"/>
                    </a:lnTo>
                    <a:lnTo>
                      <a:pt x="202" y="124"/>
                    </a:lnTo>
                    <a:lnTo>
                      <a:pt x="207" y="152"/>
                    </a:lnTo>
                    <a:lnTo>
                      <a:pt x="210" y="182"/>
                    </a:lnTo>
                    <a:lnTo>
                      <a:pt x="207" y="208"/>
                    </a:lnTo>
                    <a:lnTo>
                      <a:pt x="199" y="233"/>
                    </a:lnTo>
                    <a:lnTo>
                      <a:pt x="191" y="255"/>
                    </a:lnTo>
                    <a:lnTo>
                      <a:pt x="177" y="272"/>
                    </a:lnTo>
                    <a:lnTo>
                      <a:pt x="160" y="286"/>
                    </a:lnTo>
                    <a:lnTo>
                      <a:pt x="143" y="294"/>
                    </a:lnTo>
                    <a:lnTo>
                      <a:pt x="143" y="294"/>
                    </a:lnTo>
                    <a:lnTo>
                      <a:pt x="121" y="297"/>
                    </a:lnTo>
                    <a:lnTo>
                      <a:pt x="101" y="292"/>
                    </a:lnTo>
                    <a:lnTo>
                      <a:pt x="82" y="283"/>
                    </a:lnTo>
                    <a:lnTo>
                      <a:pt x="62" y="269"/>
                    </a:lnTo>
                    <a:lnTo>
                      <a:pt x="45" y="250"/>
                    </a:lnTo>
                    <a:lnTo>
                      <a:pt x="28" y="227"/>
                    </a:lnTo>
                    <a:lnTo>
                      <a:pt x="14" y="202"/>
                    </a:lnTo>
                    <a:lnTo>
                      <a:pt x="6" y="174"/>
                    </a:lnTo>
                    <a:lnTo>
                      <a:pt x="6" y="174"/>
                    </a:lnTo>
                    <a:lnTo>
                      <a:pt x="0" y="143"/>
                    </a:lnTo>
                    <a:lnTo>
                      <a:pt x="0" y="115"/>
                    </a:lnTo>
                    <a:lnTo>
                      <a:pt x="0" y="87"/>
                    </a:lnTo>
                    <a:lnTo>
                      <a:pt x="9" y="65"/>
                    </a:lnTo>
                    <a:lnTo>
                      <a:pt x="17" y="42"/>
                    </a:lnTo>
                    <a:lnTo>
                      <a:pt x="31" y="26"/>
                    </a:lnTo>
                    <a:lnTo>
                      <a:pt x="48" y="12"/>
                    </a:lnTo>
                    <a:lnTo>
                      <a:pt x="65" y="3"/>
                    </a:lnTo>
                    <a:lnTo>
                      <a:pt x="65" y="3"/>
                    </a:lnTo>
                    <a:close/>
                  </a:path>
                </a:pathLst>
              </a:custGeom>
              <a:solidFill>
                <a:srgbClr val="32A1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5" name="Freeform 252"/>
              <p:cNvSpPr>
                <a:spLocks/>
              </p:cNvSpPr>
              <p:nvPr/>
            </p:nvSpPr>
            <p:spPr bwMode="auto">
              <a:xfrm>
                <a:off x="10003321" y="3033824"/>
                <a:ext cx="258101" cy="412260"/>
              </a:xfrm>
              <a:custGeom>
                <a:avLst/>
                <a:gdLst>
                  <a:gd name="T0" fmla="*/ 65 w 202"/>
                  <a:gd name="T1" fmla="*/ 3 h 286"/>
                  <a:gd name="T2" fmla="*/ 65 w 202"/>
                  <a:gd name="T3" fmla="*/ 3 h 286"/>
                  <a:gd name="T4" fmla="*/ 84 w 202"/>
                  <a:gd name="T5" fmla="*/ 0 h 286"/>
                  <a:gd name="T6" fmla="*/ 104 w 202"/>
                  <a:gd name="T7" fmla="*/ 3 h 286"/>
                  <a:gd name="T8" fmla="*/ 123 w 202"/>
                  <a:gd name="T9" fmla="*/ 11 h 286"/>
                  <a:gd name="T10" fmla="*/ 143 w 202"/>
                  <a:gd name="T11" fmla="*/ 25 h 286"/>
                  <a:gd name="T12" fmla="*/ 160 w 202"/>
                  <a:gd name="T13" fmla="*/ 45 h 286"/>
                  <a:gd name="T14" fmla="*/ 174 w 202"/>
                  <a:gd name="T15" fmla="*/ 64 h 286"/>
                  <a:gd name="T16" fmla="*/ 188 w 202"/>
                  <a:gd name="T17" fmla="*/ 90 h 286"/>
                  <a:gd name="T18" fmla="*/ 196 w 202"/>
                  <a:gd name="T19" fmla="*/ 118 h 286"/>
                  <a:gd name="T20" fmla="*/ 196 w 202"/>
                  <a:gd name="T21" fmla="*/ 118 h 286"/>
                  <a:gd name="T22" fmla="*/ 202 w 202"/>
                  <a:gd name="T23" fmla="*/ 146 h 286"/>
                  <a:gd name="T24" fmla="*/ 202 w 202"/>
                  <a:gd name="T25" fmla="*/ 174 h 286"/>
                  <a:gd name="T26" fmla="*/ 199 w 202"/>
                  <a:gd name="T27" fmla="*/ 202 h 286"/>
                  <a:gd name="T28" fmla="*/ 193 w 202"/>
                  <a:gd name="T29" fmla="*/ 224 h 286"/>
                  <a:gd name="T30" fmla="*/ 185 w 202"/>
                  <a:gd name="T31" fmla="*/ 246 h 286"/>
                  <a:gd name="T32" fmla="*/ 171 w 202"/>
                  <a:gd name="T33" fmla="*/ 263 h 286"/>
                  <a:gd name="T34" fmla="*/ 157 w 202"/>
                  <a:gd name="T35" fmla="*/ 274 h 286"/>
                  <a:gd name="T36" fmla="*/ 137 w 202"/>
                  <a:gd name="T37" fmla="*/ 283 h 286"/>
                  <a:gd name="T38" fmla="*/ 137 w 202"/>
                  <a:gd name="T39" fmla="*/ 283 h 286"/>
                  <a:gd name="T40" fmla="*/ 118 w 202"/>
                  <a:gd name="T41" fmla="*/ 286 h 286"/>
                  <a:gd name="T42" fmla="*/ 98 w 202"/>
                  <a:gd name="T43" fmla="*/ 283 h 286"/>
                  <a:gd name="T44" fmla="*/ 79 w 202"/>
                  <a:gd name="T45" fmla="*/ 272 h 286"/>
                  <a:gd name="T46" fmla="*/ 59 w 202"/>
                  <a:gd name="T47" fmla="*/ 260 h 286"/>
                  <a:gd name="T48" fmla="*/ 42 w 202"/>
                  <a:gd name="T49" fmla="*/ 241 h 286"/>
                  <a:gd name="T50" fmla="*/ 28 w 202"/>
                  <a:gd name="T51" fmla="*/ 221 h 286"/>
                  <a:gd name="T52" fmla="*/ 17 w 202"/>
                  <a:gd name="T53" fmla="*/ 196 h 286"/>
                  <a:gd name="T54" fmla="*/ 6 w 202"/>
                  <a:gd name="T55" fmla="*/ 168 h 286"/>
                  <a:gd name="T56" fmla="*/ 6 w 202"/>
                  <a:gd name="T57" fmla="*/ 168 h 286"/>
                  <a:gd name="T58" fmla="*/ 0 w 202"/>
                  <a:gd name="T59" fmla="*/ 137 h 286"/>
                  <a:gd name="T60" fmla="*/ 0 w 202"/>
                  <a:gd name="T61" fmla="*/ 109 h 286"/>
                  <a:gd name="T62" fmla="*/ 3 w 202"/>
                  <a:gd name="T63" fmla="*/ 84 h 286"/>
                  <a:gd name="T64" fmla="*/ 9 w 202"/>
                  <a:gd name="T65" fmla="*/ 62 h 286"/>
                  <a:gd name="T66" fmla="*/ 17 w 202"/>
                  <a:gd name="T67" fmla="*/ 39 h 286"/>
                  <a:gd name="T68" fmla="*/ 31 w 202"/>
                  <a:gd name="T69" fmla="*/ 22 h 286"/>
                  <a:gd name="T70" fmla="*/ 45 w 202"/>
                  <a:gd name="T71" fmla="*/ 8 h 286"/>
                  <a:gd name="T72" fmla="*/ 65 w 202"/>
                  <a:gd name="T73" fmla="*/ 3 h 286"/>
                  <a:gd name="T74" fmla="*/ 65 w 202"/>
                  <a:gd name="T75" fmla="*/ 3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2" h="286">
                    <a:moveTo>
                      <a:pt x="65" y="3"/>
                    </a:moveTo>
                    <a:lnTo>
                      <a:pt x="65" y="3"/>
                    </a:lnTo>
                    <a:lnTo>
                      <a:pt x="84" y="0"/>
                    </a:lnTo>
                    <a:lnTo>
                      <a:pt x="104" y="3"/>
                    </a:lnTo>
                    <a:lnTo>
                      <a:pt x="123" y="11"/>
                    </a:lnTo>
                    <a:lnTo>
                      <a:pt x="143" y="25"/>
                    </a:lnTo>
                    <a:lnTo>
                      <a:pt x="160" y="45"/>
                    </a:lnTo>
                    <a:lnTo>
                      <a:pt x="174" y="64"/>
                    </a:lnTo>
                    <a:lnTo>
                      <a:pt x="188" y="90"/>
                    </a:lnTo>
                    <a:lnTo>
                      <a:pt x="196" y="118"/>
                    </a:lnTo>
                    <a:lnTo>
                      <a:pt x="196" y="118"/>
                    </a:lnTo>
                    <a:lnTo>
                      <a:pt x="202" y="146"/>
                    </a:lnTo>
                    <a:lnTo>
                      <a:pt x="202" y="174"/>
                    </a:lnTo>
                    <a:lnTo>
                      <a:pt x="199" y="202"/>
                    </a:lnTo>
                    <a:lnTo>
                      <a:pt x="193" y="224"/>
                    </a:lnTo>
                    <a:lnTo>
                      <a:pt x="185" y="246"/>
                    </a:lnTo>
                    <a:lnTo>
                      <a:pt x="171" y="263"/>
                    </a:lnTo>
                    <a:lnTo>
                      <a:pt x="157" y="274"/>
                    </a:lnTo>
                    <a:lnTo>
                      <a:pt x="137" y="283"/>
                    </a:lnTo>
                    <a:lnTo>
                      <a:pt x="137" y="283"/>
                    </a:lnTo>
                    <a:lnTo>
                      <a:pt x="118" y="286"/>
                    </a:lnTo>
                    <a:lnTo>
                      <a:pt x="98" y="283"/>
                    </a:lnTo>
                    <a:lnTo>
                      <a:pt x="79" y="272"/>
                    </a:lnTo>
                    <a:lnTo>
                      <a:pt x="59" y="260"/>
                    </a:lnTo>
                    <a:lnTo>
                      <a:pt x="42" y="241"/>
                    </a:lnTo>
                    <a:lnTo>
                      <a:pt x="28" y="221"/>
                    </a:lnTo>
                    <a:lnTo>
                      <a:pt x="17" y="196"/>
                    </a:lnTo>
                    <a:lnTo>
                      <a:pt x="6" y="168"/>
                    </a:lnTo>
                    <a:lnTo>
                      <a:pt x="6" y="168"/>
                    </a:lnTo>
                    <a:lnTo>
                      <a:pt x="0" y="137"/>
                    </a:lnTo>
                    <a:lnTo>
                      <a:pt x="0" y="109"/>
                    </a:lnTo>
                    <a:lnTo>
                      <a:pt x="3" y="84"/>
                    </a:lnTo>
                    <a:lnTo>
                      <a:pt x="9" y="62"/>
                    </a:lnTo>
                    <a:lnTo>
                      <a:pt x="17" y="39"/>
                    </a:lnTo>
                    <a:lnTo>
                      <a:pt x="31" y="22"/>
                    </a:lnTo>
                    <a:lnTo>
                      <a:pt x="45" y="8"/>
                    </a:lnTo>
                    <a:lnTo>
                      <a:pt x="65" y="3"/>
                    </a:lnTo>
                    <a:lnTo>
                      <a:pt x="65" y="3"/>
                    </a:lnTo>
                    <a:close/>
                  </a:path>
                </a:pathLst>
              </a:custGeom>
              <a:solidFill>
                <a:srgbClr val="38A4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6" name="Freeform 253"/>
              <p:cNvSpPr>
                <a:spLocks/>
              </p:cNvSpPr>
              <p:nvPr/>
            </p:nvSpPr>
            <p:spPr bwMode="auto">
              <a:xfrm>
                <a:off x="10006223" y="3041596"/>
                <a:ext cx="250435" cy="394963"/>
              </a:xfrm>
              <a:custGeom>
                <a:avLst/>
                <a:gdLst>
                  <a:gd name="T0" fmla="*/ 62 w 196"/>
                  <a:gd name="T1" fmla="*/ 0 h 274"/>
                  <a:gd name="T2" fmla="*/ 62 w 196"/>
                  <a:gd name="T3" fmla="*/ 0 h 274"/>
                  <a:gd name="T4" fmla="*/ 81 w 196"/>
                  <a:gd name="T5" fmla="*/ 0 h 274"/>
                  <a:gd name="T6" fmla="*/ 101 w 196"/>
                  <a:gd name="T7" fmla="*/ 2 h 274"/>
                  <a:gd name="T8" fmla="*/ 120 w 196"/>
                  <a:gd name="T9" fmla="*/ 11 h 274"/>
                  <a:gd name="T10" fmla="*/ 137 w 196"/>
                  <a:gd name="T11" fmla="*/ 25 h 274"/>
                  <a:gd name="T12" fmla="*/ 154 w 196"/>
                  <a:gd name="T13" fmla="*/ 42 h 274"/>
                  <a:gd name="T14" fmla="*/ 168 w 196"/>
                  <a:gd name="T15" fmla="*/ 61 h 274"/>
                  <a:gd name="T16" fmla="*/ 179 w 196"/>
                  <a:gd name="T17" fmla="*/ 86 h 274"/>
                  <a:gd name="T18" fmla="*/ 190 w 196"/>
                  <a:gd name="T19" fmla="*/ 112 h 274"/>
                  <a:gd name="T20" fmla="*/ 190 w 196"/>
                  <a:gd name="T21" fmla="*/ 112 h 274"/>
                  <a:gd name="T22" fmla="*/ 196 w 196"/>
                  <a:gd name="T23" fmla="*/ 140 h 274"/>
                  <a:gd name="T24" fmla="*/ 196 w 196"/>
                  <a:gd name="T25" fmla="*/ 168 h 274"/>
                  <a:gd name="T26" fmla="*/ 193 w 196"/>
                  <a:gd name="T27" fmla="*/ 193 h 274"/>
                  <a:gd name="T28" fmla="*/ 187 w 196"/>
                  <a:gd name="T29" fmla="*/ 215 h 274"/>
                  <a:gd name="T30" fmla="*/ 179 w 196"/>
                  <a:gd name="T31" fmla="*/ 235 h 274"/>
                  <a:gd name="T32" fmla="*/ 165 w 196"/>
                  <a:gd name="T33" fmla="*/ 252 h 274"/>
                  <a:gd name="T34" fmla="*/ 151 w 196"/>
                  <a:gd name="T35" fmla="*/ 266 h 274"/>
                  <a:gd name="T36" fmla="*/ 134 w 196"/>
                  <a:gd name="T37" fmla="*/ 271 h 274"/>
                  <a:gd name="T38" fmla="*/ 134 w 196"/>
                  <a:gd name="T39" fmla="*/ 271 h 274"/>
                  <a:gd name="T40" fmla="*/ 115 w 196"/>
                  <a:gd name="T41" fmla="*/ 274 h 274"/>
                  <a:gd name="T42" fmla="*/ 95 w 196"/>
                  <a:gd name="T43" fmla="*/ 271 h 274"/>
                  <a:gd name="T44" fmla="*/ 76 w 196"/>
                  <a:gd name="T45" fmla="*/ 263 h 274"/>
                  <a:gd name="T46" fmla="*/ 59 w 196"/>
                  <a:gd name="T47" fmla="*/ 249 h 274"/>
                  <a:gd name="T48" fmla="*/ 42 w 196"/>
                  <a:gd name="T49" fmla="*/ 232 h 274"/>
                  <a:gd name="T50" fmla="*/ 28 w 196"/>
                  <a:gd name="T51" fmla="*/ 212 h 274"/>
                  <a:gd name="T52" fmla="*/ 17 w 196"/>
                  <a:gd name="T53" fmla="*/ 187 h 274"/>
                  <a:gd name="T54" fmla="*/ 6 w 196"/>
                  <a:gd name="T55" fmla="*/ 159 h 274"/>
                  <a:gd name="T56" fmla="*/ 6 w 196"/>
                  <a:gd name="T57" fmla="*/ 159 h 274"/>
                  <a:gd name="T58" fmla="*/ 3 w 196"/>
                  <a:gd name="T59" fmla="*/ 131 h 274"/>
                  <a:gd name="T60" fmla="*/ 0 w 196"/>
                  <a:gd name="T61" fmla="*/ 106 h 274"/>
                  <a:gd name="T62" fmla="*/ 3 w 196"/>
                  <a:gd name="T63" fmla="*/ 81 h 274"/>
                  <a:gd name="T64" fmla="*/ 8 w 196"/>
                  <a:gd name="T65" fmla="*/ 58 h 274"/>
                  <a:gd name="T66" fmla="*/ 17 w 196"/>
                  <a:gd name="T67" fmla="*/ 36 h 274"/>
                  <a:gd name="T68" fmla="*/ 31 w 196"/>
                  <a:gd name="T69" fmla="*/ 22 h 274"/>
                  <a:gd name="T70" fmla="*/ 45 w 196"/>
                  <a:gd name="T71" fmla="*/ 8 h 274"/>
                  <a:gd name="T72" fmla="*/ 62 w 196"/>
                  <a:gd name="T73" fmla="*/ 0 h 274"/>
                  <a:gd name="T74" fmla="*/ 62 w 196"/>
                  <a:gd name="T7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6" h="274">
                    <a:moveTo>
                      <a:pt x="62" y="0"/>
                    </a:moveTo>
                    <a:lnTo>
                      <a:pt x="62" y="0"/>
                    </a:lnTo>
                    <a:lnTo>
                      <a:pt x="81" y="0"/>
                    </a:lnTo>
                    <a:lnTo>
                      <a:pt x="101" y="2"/>
                    </a:lnTo>
                    <a:lnTo>
                      <a:pt x="120" y="11"/>
                    </a:lnTo>
                    <a:lnTo>
                      <a:pt x="137" y="25"/>
                    </a:lnTo>
                    <a:lnTo>
                      <a:pt x="154" y="42"/>
                    </a:lnTo>
                    <a:lnTo>
                      <a:pt x="168" y="61"/>
                    </a:lnTo>
                    <a:lnTo>
                      <a:pt x="179" y="86"/>
                    </a:lnTo>
                    <a:lnTo>
                      <a:pt x="190" y="112"/>
                    </a:lnTo>
                    <a:lnTo>
                      <a:pt x="190" y="112"/>
                    </a:lnTo>
                    <a:lnTo>
                      <a:pt x="196" y="140"/>
                    </a:lnTo>
                    <a:lnTo>
                      <a:pt x="196" y="168"/>
                    </a:lnTo>
                    <a:lnTo>
                      <a:pt x="193" y="193"/>
                    </a:lnTo>
                    <a:lnTo>
                      <a:pt x="187" y="215"/>
                    </a:lnTo>
                    <a:lnTo>
                      <a:pt x="179" y="235"/>
                    </a:lnTo>
                    <a:lnTo>
                      <a:pt x="165" y="252"/>
                    </a:lnTo>
                    <a:lnTo>
                      <a:pt x="151" y="266"/>
                    </a:lnTo>
                    <a:lnTo>
                      <a:pt x="134" y="271"/>
                    </a:lnTo>
                    <a:lnTo>
                      <a:pt x="134" y="271"/>
                    </a:lnTo>
                    <a:lnTo>
                      <a:pt x="115" y="274"/>
                    </a:lnTo>
                    <a:lnTo>
                      <a:pt x="95" y="271"/>
                    </a:lnTo>
                    <a:lnTo>
                      <a:pt x="76" y="263"/>
                    </a:lnTo>
                    <a:lnTo>
                      <a:pt x="59" y="249"/>
                    </a:lnTo>
                    <a:lnTo>
                      <a:pt x="42" y="232"/>
                    </a:lnTo>
                    <a:lnTo>
                      <a:pt x="28" y="212"/>
                    </a:lnTo>
                    <a:lnTo>
                      <a:pt x="17" y="187"/>
                    </a:lnTo>
                    <a:lnTo>
                      <a:pt x="6" y="159"/>
                    </a:lnTo>
                    <a:lnTo>
                      <a:pt x="6" y="159"/>
                    </a:lnTo>
                    <a:lnTo>
                      <a:pt x="3" y="131"/>
                    </a:lnTo>
                    <a:lnTo>
                      <a:pt x="0" y="106"/>
                    </a:lnTo>
                    <a:lnTo>
                      <a:pt x="3" y="81"/>
                    </a:lnTo>
                    <a:lnTo>
                      <a:pt x="8" y="58"/>
                    </a:lnTo>
                    <a:lnTo>
                      <a:pt x="17" y="36"/>
                    </a:lnTo>
                    <a:lnTo>
                      <a:pt x="31" y="22"/>
                    </a:lnTo>
                    <a:lnTo>
                      <a:pt x="45" y="8"/>
                    </a:lnTo>
                    <a:lnTo>
                      <a:pt x="62" y="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3FA8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7" name="Freeform 254"/>
              <p:cNvSpPr>
                <a:spLocks/>
              </p:cNvSpPr>
              <p:nvPr/>
            </p:nvSpPr>
            <p:spPr bwMode="auto">
              <a:xfrm>
                <a:off x="10009129" y="3043603"/>
                <a:ext cx="242768" cy="383431"/>
              </a:xfrm>
              <a:custGeom>
                <a:avLst/>
                <a:gdLst>
                  <a:gd name="T0" fmla="*/ 61 w 190"/>
                  <a:gd name="T1" fmla="*/ 3 h 266"/>
                  <a:gd name="T2" fmla="*/ 61 w 190"/>
                  <a:gd name="T3" fmla="*/ 3 h 266"/>
                  <a:gd name="T4" fmla="*/ 78 w 190"/>
                  <a:gd name="T5" fmla="*/ 0 h 266"/>
                  <a:gd name="T6" fmla="*/ 98 w 190"/>
                  <a:gd name="T7" fmla="*/ 6 h 266"/>
                  <a:gd name="T8" fmla="*/ 117 w 190"/>
                  <a:gd name="T9" fmla="*/ 14 h 266"/>
                  <a:gd name="T10" fmla="*/ 134 w 190"/>
                  <a:gd name="T11" fmla="*/ 26 h 266"/>
                  <a:gd name="T12" fmla="*/ 148 w 190"/>
                  <a:gd name="T13" fmla="*/ 42 h 266"/>
                  <a:gd name="T14" fmla="*/ 162 w 190"/>
                  <a:gd name="T15" fmla="*/ 62 h 266"/>
                  <a:gd name="T16" fmla="*/ 173 w 190"/>
                  <a:gd name="T17" fmla="*/ 84 h 266"/>
                  <a:gd name="T18" fmla="*/ 182 w 190"/>
                  <a:gd name="T19" fmla="*/ 112 h 266"/>
                  <a:gd name="T20" fmla="*/ 182 w 190"/>
                  <a:gd name="T21" fmla="*/ 112 h 266"/>
                  <a:gd name="T22" fmla="*/ 187 w 190"/>
                  <a:gd name="T23" fmla="*/ 138 h 266"/>
                  <a:gd name="T24" fmla="*/ 190 w 190"/>
                  <a:gd name="T25" fmla="*/ 166 h 266"/>
                  <a:gd name="T26" fmla="*/ 187 w 190"/>
                  <a:gd name="T27" fmla="*/ 188 h 266"/>
                  <a:gd name="T28" fmla="*/ 182 w 190"/>
                  <a:gd name="T29" fmla="*/ 210 h 266"/>
                  <a:gd name="T30" fmla="*/ 173 w 190"/>
                  <a:gd name="T31" fmla="*/ 230 h 266"/>
                  <a:gd name="T32" fmla="*/ 159 w 190"/>
                  <a:gd name="T33" fmla="*/ 247 h 266"/>
                  <a:gd name="T34" fmla="*/ 145 w 190"/>
                  <a:gd name="T35" fmla="*/ 258 h 266"/>
                  <a:gd name="T36" fmla="*/ 128 w 190"/>
                  <a:gd name="T37" fmla="*/ 266 h 266"/>
                  <a:gd name="T38" fmla="*/ 128 w 190"/>
                  <a:gd name="T39" fmla="*/ 266 h 266"/>
                  <a:gd name="T40" fmla="*/ 112 w 190"/>
                  <a:gd name="T41" fmla="*/ 266 h 266"/>
                  <a:gd name="T42" fmla="*/ 92 w 190"/>
                  <a:gd name="T43" fmla="*/ 264 h 266"/>
                  <a:gd name="T44" fmla="*/ 75 w 190"/>
                  <a:gd name="T45" fmla="*/ 255 h 266"/>
                  <a:gd name="T46" fmla="*/ 56 w 190"/>
                  <a:gd name="T47" fmla="*/ 244 h 266"/>
                  <a:gd name="T48" fmla="*/ 42 w 190"/>
                  <a:gd name="T49" fmla="*/ 227 h 266"/>
                  <a:gd name="T50" fmla="*/ 28 w 190"/>
                  <a:gd name="T51" fmla="*/ 208 h 266"/>
                  <a:gd name="T52" fmla="*/ 17 w 190"/>
                  <a:gd name="T53" fmla="*/ 182 h 266"/>
                  <a:gd name="T54" fmla="*/ 8 w 190"/>
                  <a:gd name="T55" fmla="*/ 157 h 266"/>
                  <a:gd name="T56" fmla="*/ 8 w 190"/>
                  <a:gd name="T57" fmla="*/ 157 h 266"/>
                  <a:gd name="T58" fmla="*/ 3 w 190"/>
                  <a:gd name="T59" fmla="*/ 132 h 266"/>
                  <a:gd name="T60" fmla="*/ 0 w 190"/>
                  <a:gd name="T61" fmla="*/ 104 h 266"/>
                  <a:gd name="T62" fmla="*/ 3 w 190"/>
                  <a:gd name="T63" fmla="*/ 82 h 266"/>
                  <a:gd name="T64" fmla="*/ 8 w 190"/>
                  <a:gd name="T65" fmla="*/ 59 h 266"/>
                  <a:gd name="T66" fmla="*/ 17 w 190"/>
                  <a:gd name="T67" fmla="*/ 40 h 266"/>
                  <a:gd name="T68" fmla="*/ 31 w 190"/>
                  <a:gd name="T69" fmla="*/ 23 h 266"/>
                  <a:gd name="T70" fmla="*/ 45 w 190"/>
                  <a:gd name="T71" fmla="*/ 12 h 266"/>
                  <a:gd name="T72" fmla="*/ 61 w 190"/>
                  <a:gd name="T73" fmla="*/ 3 h 266"/>
                  <a:gd name="T74" fmla="*/ 61 w 190"/>
                  <a:gd name="T75" fmla="*/ 3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0" h="266">
                    <a:moveTo>
                      <a:pt x="61" y="3"/>
                    </a:moveTo>
                    <a:lnTo>
                      <a:pt x="61" y="3"/>
                    </a:lnTo>
                    <a:lnTo>
                      <a:pt x="78" y="0"/>
                    </a:lnTo>
                    <a:lnTo>
                      <a:pt x="98" y="6"/>
                    </a:lnTo>
                    <a:lnTo>
                      <a:pt x="117" y="14"/>
                    </a:lnTo>
                    <a:lnTo>
                      <a:pt x="134" y="26"/>
                    </a:lnTo>
                    <a:lnTo>
                      <a:pt x="148" y="42"/>
                    </a:lnTo>
                    <a:lnTo>
                      <a:pt x="162" y="62"/>
                    </a:lnTo>
                    <a:lnTo>
                      <a:pt x="173" y="84"/>
                    </a:lnTo>
                    <a:lnTo>
                      <a:pt x="182" y="112"/>
                    </a:lnTo>
                    <a:lnTo>
                      <a:pt x="182" y="112"/>
                    </a:lnTo>
                    <a:lnTo>
                      <a:pt x="187" y="138"/>
                    </a:lnTo>
                    <a:lnTo>
                      <a:pt x="190" y="166"/>
                    </a:lnTo>
                    <a:lnTo>
                      <a:pt x="187" y="188"/>
                    </a:lnTo>
                    <a:lnTo>
                      <a:pt x="182" y="210"/>
                    </a:lnTo>
                    <a:lnTo>
                      <a:pt x="173" y="230"/>
                    </a:lnTo>
                    <a:lnTo>
                      <a:pt x="159" y="247"/>
                    </a:lnTo>
                    <a:lnTo>
                      <a:pt x="145" y="258"/>
                    </a:lnTo>
                    <a:lnTo>
                      <a:pt x="128" y="266"/>
                    </a:lnTo>
                    <a:lnTo>
                      <a:pt x="128" y="266"/>
                    </a:lnTo>
                    <a:lnTo>
                      <a:pt x="112" y="266"/>
                    </a:lnTo>
                    <a:lnTo>
                      <a:pt x="92" y="264"/>
                    </a:lnTo>
                    <a:lnTo>
                      <a:pt x="75" y="255"/>
                    </a:lnTo>
                    <a:lnTo>
                      <a:pt x="56" y="244"/>
                    </a:lnTo>
                    <a:lnTo>
                      <a:pt x="42" y="227"/>
                    </a:lnTo>
                    <a:lnTo>
                      <a:pt x="28" y="208"/>
                    </a:lnTo>
                    <a:lnTo>
                      <a:pt x="17" y="182"/>
                    </a:lnTo>
                    <a:lnTo>
                      <a:pt x="8" y="157"/>
                    </a:lnTo>
                    <a:lnTo>
                      <a:pt x="8" y="157"/>
                    </a:lnTo>
                    <a:lnTo>
                      <a:pt x="3" y="132"/>
                    </a:lnTo>
                    <a:lnTo>
                      <a:pt x="0" y="104"/>
                    </a:lnTo>
                    <a:lnTo>
                      <a:pt x="3" y="82"/>
                    </a:lnTo>
                    <a:lnTo>
                      <a:pt x="8" y="59"/>
                    </a:lnTo>
                    <a:lnTo>
                      <a:pt x="17" y="40"/>
                    </a:lnTo>
                    <a:lnTo>
                      <a:pt x="31" y="23"/>
                    </a:lnTo>
                    <a:lnTo>
                      <a:pt x="45" y="12"/>
                    </a:lnTo>
                    <a:lnTo>
                      <a:pt x="61" y="3"/>
                    </a:lnTo>
                    <a:lnTo>
                      <a:pt x="61" y="3"/>
                    </a:lnTo>
                    <a:close/>
                  </a:path>
                </a:pathLst>
              </a:custGeom>
              <a:solidFill>
                <a:srgbClr val="44AE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8" name="Freeform 255"/>
              <p:cNvSpPr>
                <a:spLocks/>
              </p:cNvSpPr>
              <p:nvPr/>
            </p:nvSpPr>
            <p:spPr bwMode="auto">
              <a:xfrm>
                <a:off x="10013658" y="3051960"/>
                <a:ext cx="228714" cy="371899"/>
              </a:xfrm>
              <a:custGeom>
                <a:avLst/>
                <a:gdLst>
                  <a:gd name="T0" fmla="*/ 56 w 179"/>
                  <a:gd name="T1" fmla="*/ 3 h 258"/>
                  <a:gd name="T2" fmla="*/ 56 w 179"/>
                  <a:gd name="T3" fmla="*/ 3 h 258"/>
                  <a:gd name="T4" fmla="*/ 76 w 179"/>
                  <a:gd name="T5" fmla="*/ 0 h 258"/>
                  <a:gd name="T6" fmla="*/ 93 w 179"/>
                  <a:gd name="T7" fmla="*/ 3 h 258"/>
                  <a:gd name="T8" fmla="*/ 109 w 179"/>
                  <a:gd name="T9" fmla="*/ 11 h 258"/>
                  <a:gd name="T10" fmla="*/ 126 w 179"/>
                  <a:gd name="T11" fmla="*/ 25 h 258"/>
                  <a:gd name="T12" fmla="*/ 143 w 179"/>
                  <a:gd name="T13" fmla="*/ 39 h 258"/>
                  <a:gd name="T14" fmla="*/ 154 w 179"/>
                  <a:gd name="T15" fmla="*/ 59 h 258"/>
                  <a:gd name="T16" fmla="*/ 165 w 179"/>
                  <a:gd name="T17" fmla="*/ 81 h 258"/>
                  <a:gd name="T18" fmla="*/ 174 w 179"/>
                  <a:gd name="T19" fmla="*/ 106 h 258"/>
                  <a:gd name="T20" fmla="*/ 174 w 179"/>
                  <a:gd name="T21" fmla="*/ 106 h 258"/>
                  <a:gd name="T22" fmla="*/ 179 w 179"/>
                  <a:gd name="T23" fmla="*/ 132 h 258"/>
                  <a:gd name="T24" fmla="*/ 179 w 179"/>
                  <a:gd name="T25" fmla="*/ 157 h 258"/>
                  <a:gd name="T26" fmla="*/ 179 w 179"/>
                  <a:gd name="T27" fmla="*/ 179 h 258"/>
                  <a:gd name="T28" fmla="*/ 174 w 179"/>
                  <a:gd name="T29" fmla="*/ 202 h 258"/>
                  <a:gd name="T30" fmla="*/ 165 w 179"/>
                  <a:gd name="T31" fmla="*/ 221 h 258"/>
                  <a:gd name="T32" fmla="*/ 154 w 179"/>
                  <a:gd name="T33" fmla="*/ 235 h 258"/>
                  <a:gd name="T34" fmla="*/ 140 w 179"/>
                  <a:gd name="T35" fmla="*/ 246 h 258"/>
                  <a:gd name="T36" fmla="*/ 123 w 179"/>
                  <a:gd name="T37" fmla="*/ 255 h 258"/>
                  <a:gd name="T38" fmla="*/ 123 w 179"/>
                  <a:gd name="T39" fmla="*/ 255 h 258"/>
                  <a:gd name="T40" fmla="*/ 104 w 179"/>
                  <a:gd name="T41" fmla="*/ 258 h 258"/>
                  <a:gd name="T42" fmla="*/ 87 w 179"/>
                  <a:gd name="T43" fmla="*/ 252 h 258"/>
                  <a:gd name="T44" fmla="*/ 70 w 179"/>
                  <a:gd name="T45" fmla="*/ 246 h 258"/>
                  <a:gd name="T46" fmla="*/ 54 w 179"/>
                  <a:gd name="T47" fmla="*/ 232 h 258"/>
                  <a:gd name="T48" fmla="*/ 37 w 179"/>
                  <a:gd name="T49" fmla="*/ 218 h 258"/>
                  <a:gd name="T50" fmla="*/ 26 w 179"/>
                  <a:gd name="T51" fmla="*/ 199 h 258"/>
                  <a:gd name="T52" fmla="*/ 14 w 179"/>
                  <a:gd name="T53" fmla="*/ 176 h 258"/>
                  <a:gd name="T54" fmla="*/ 6 w 179"/>
                  <a:gd name="T55" fmla="*/ 151 h 258"/>
                  <a:gd name="T56" fmla="*/ 6 w 179"/>
                  <a:gd name="T57" fmla="*/ 151 h 258"/>
                  <a:gd name="T58" fmla="*/ 0 w 179"/>
                  <a:gd name="T59" fmla="*/ 126 h 258"/>
                  <a:gd name="T60" fmla="*/ 0 w 179"/>
                  <a:gd name="T61" fmla="*/ 101 h 258"/>
                  <a:gd name="T62" fmla="*/ 0 w 179"/>
                  <a:gd name="T63" fmla="*/ 76 h 258"/>
                  <a:gd name="T64" fmla="*/ 6 w 179"/>
                  <a:gd name="T65" fmla="*/ 56 h 258"/>
                  <a:gd name="T66" fmla="*/ 14 w 179"/>
                  <a:gd name="T67" fmla="*/ 36 h 258"/>
                  <a:gd name="T68" fmla="*/ 26 w 179"/>
                  <a:gd name="T69" fmla="*/ 22 h 258"/>
                  <a:gd name="T70" fmla="*/ 40 w 179"/>
                  <a:gd name="T71" fmla="*/ 8 h 258"/>
                  <a:gd name="T72" fmla="*/ 56 w 179"/>
                  <a:gd name="T73" fmla="*/ 3 h 258"/>
                  <a:gd name="T74" fmla="*/ 56 w 179"/>
                  <a:gd name="T75" fmla="*/ 3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9" h="258">
                    <a:moveTo>
                      <a:pt x="56" y="3"/>
                    </a:moveTo>
                    <a:lnTo>
                      <a:pt x="56" y="3"/>
                    </a:lnTo>
                    <a:lnTo>
                      <a:pt x="76" y="0"/>
                    </a:lnTo>
                    <a:lnTo>
                      <a:pt x="93" y="3"/>
                    </a:lnTo>
                    <a:lnTo>
                      <a:pt x="109" y="11"/>
                    </a:lnTo>
                    <a:lnTo>
                      <a:pt x="126" y="25"/>
                    </a:lnTo>
                    <a:lnTo>
                      <a:pt x="143" y="39"/>
                    </a:lnTo>
                    <a:lnTo>
                      <a:pt x="154" y="59"/>
                    </a:lnTo>
                    <a:lnTo>
                      <a:pt x="165" y="81"/>
                    </a:lnTo>
                    <a:lnTo>
                      <a:pt x="174" y="106"/>
                    </a:lnTo>
                    <a:lnTo>
                      <a:pt x="174" y="106"/>
                    </a:lnTo>
                    <a:lnTo>
                      <a:pt x="179" y="132"/>
                    </a:lnTo>
                    <a:lnTo>
                      <a:pt x="179" y="157"/>
                    </a:lnTo>
                    <a:lnTo>
                      <a:pt x="179" y="179"/>
                    </a:lnTo>
                    <a:lnTo>
                      <a:pt x="174" y="202"/>
                    </a:lnTo>
                    <a:lnTo>
                      <a:pt x="165" y="221"/>
                    </a:lnTo>
                    <a:lnTo>
                      <a:pt x="154" y="235"/>
                    </a:lnTo>
                    <a:lnTo>
                      <a:pt x="140" y="246"/>
                    </a:lnTo>
                    <a:lnTo>
                      <a:pt x="123" y="255"/>
                    </a:lnTo>
                    <a:lnTo>
                      <a:pt x="123" y="255"/>
                    </a:lnTo>
                    <a:lnTo>
                      <a:pt x="104" y="258"/>
                    </a:lnTo>
                    <a:lnTo>
                      <a:pt x="87" y="252"/>
                    </a:lnTo>
                    <a:lnTo>
                      <a:pt x="70" y="246"/>
                    </a:lnTo>
                    <a:lnTo>
                      <a:pt x="54" y="232"/>
                    </a:lnTo>
                    <a:lnTo>
                      <a:pt x="37" y="218"/>
                    </a:lnTo>
                    <a:lnTo>
                      <a:pt x="26" y="199"/>
                    </a:lnTo>
                    <a:lnTo>
                      <a:pt x="14" y="176"/>
                    </a:lnTo>
                    <a:lnTo>
                      <a:pt x="6" y="151"/>
                    </a:lnTo>
                    <a:lnTo>
                      <a:pt x="6" y="151"/>
                    </a:lnTo>
                    <a:lnTo>
                      <a:pt x="0" y="126"/>
                    </a:lnTo>
                    <a:lnTo>
                      <a:pt x="0" y="101"/>
                    </a:lnTo>
                    <a:lnTo>
                      <a:pt x="0" y="76"/>
                    </a:lnTo>
                    <a:lnTo>
                      <a:pt x="6" y="56"/>
                    </a:lnTo>
                    <a:lnTo>
                      <a:pt x="14" y="36"/>
                    </a:lnTo>
                    <a:lnTo>
                      <a:pt x="26" y="22"/>
                    </a:lnTo>
                    <a:lnTo>
                      <a:pt x="40" y="8"/>
                    </a:lnTo>
                    <a:lnTo>
                      <a:pt x="56" y="3"/>
                    </a:lnTo>
                    <a:lnTo>
                      <a:pt x="56" y="3"/>
                    </a:lnTo>
                    <a:close/>
                  </a:path>
                </a:pathLst>
              </a:custGeom>
              <a:solidFill>
                <a:srgbClr val="49B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9" name="Freeform 256"/>
              <p:cNvSpPr>
                <a:spLocks/>
              </p:cNvSpPr>
              <p:nvPr/>
            </p:nvSpPr>
            <p:spPr bwMode="auto">
              <a:xfrm>
                <a:off x="10016872" y="3059732"/>
                <a:ext cx="222325" cy="354602"/>
              </a:xfrm>
              <a:custGeom>
                <a:avLst/>
                <a:gdLst>
                  <a:gd name="T0" fmla="*/ 56 w 174"/>
                  <a:gd name="T1" fmla="*/ 2 h 246"/>
                  <a:gd name="T2" fmla="*/ 56 w 174"/>
                  <a:gd name="T3" fmla="*/ 2 h 246"/>
                  <a:gd name="T4" fmla="*/ 73 w 174"/>
                  <a:gd name="T5" fmla="*/ 0 h 246"/>
                  <a:gd name="T6" fmla="*/ 90 w 174"/>
                  <a:gd name="T7" fmla="*/ 2 h 246"/>
                  <a:gd name="T8" fmla="*/ 106 w 174"/>
                  <a:gd name="T9" fmla="*/ 11 h 246"/>
                  <a:gd name="T10" fmla="*/ 123 w 174"/>
                  <a:gd name="T11" fmla="*/ 22 h 246"/>
                  <a:gd name="T12" fmla="*/ 137 w 174"/>
                  <a:gd name="T13" fmla="*/ 36 h 246"/>
                  <a:gd name="T14" fmla="*/ 148 w 174"/>
                  <a:gd name="T15" fmla="*/ 56 h 246"/>
                  <a:gd name="T16" fmla="*/ 160 w 174"/>
                  <a:gd name="T17" fmla="*/ 78 h 246"/>
                  <a:gd name="T18" fmla="*/ 168 w 174"/>
                  <a:gd name="T19" fmla="*/ 100 h 246"/>
                  <a:gd name="T20" fmla="*/ 168 w 174"/>
                  <a:gd name="T21" fmla="*/ 100 h 246"/>
                  <a:gd name="T22" fmla="*/ 174 w 174"/>
                  <a:gd name="T23" fmla="*/ 126 h 246"/>
                  <a:gd name="T24" fmla="*/ 174 w 174"/>
                  <a:gd name="T25" fmla="*/ 151 h 246"/>
                  <a:gd name="T26" fmla="*/ 171 w 174"/>
                  <a:gd name="T27" fmla="*/ 173 h 246"/>
                  <a:gd name="T28" fmla="*/ 168 w 174"/>
                  <a:gd name="T29" fmla="*/ 193 h 246"/>
                  <a:gd name="T30" fmla="*/ 160 w 174"/>
                  <a:gd name="T31" fmla="*/ 210 h 246"/>
                  <a:gd name="T32" fmla="*/ 148 w 174"/>
                  <a:gd name="T33" fmla="*/ 226 h 246"/>
                  <a:gd name="T34" fmla="*/ 134 w 174"/>
                  <a:gd name="T35" fmla="*/ 238 h 246"/>
                  <a:gd name="T36" fmla="*/ 118 w 174"/>
                  <a:gd name="T37" fmla="*/ 243 h 246"/>
                  <a:gd name="T38" fmla="*/ 118 w 174"/>
                  <a:gd name="T39" fmla="*/ 243 h 246"/>
                  <a:gd name="T40" fmla="*/ 101 w 174"/>
                  <a:gd name="T41" fmla="*/ 246 h 246"/>
                  <a:gd name="T42" fmla="*/ 84 w 174"/>
                  <a:gd name="T43" fmla="*/ 243 h 246"/>
                  <a:gd name="T44" fmla="*/ 67 w 174"/>
                  <a:gd name="T45" fmla="*/ 235 h 246"/>
                  <a:gd name="T46" fmla="*/ 51 w 174"/>
                  <a:gd name="T47" fmla="*/ 224 h 246"/>
                  <a:gd name="T48" fmla="*/ 37 w 174"/>
                  <a:gd name="T49" fmla="*/ 207 h 246"/>
                  <a:gd name="T50" fmla="*/ 25 w 174"/>
                  <a:gd name="T51" fmla="*/ 190 h 246"/>
                  <a:gd name="T52" fmla="*/ 14 w 174"/>
                  <a:gd name="T53" fmla="*/ 168 h 246"/>
                  <a:gd name="T54" fmla="*/ 6 w 174"/>
                  <a:gd name="T55" fmla="*/ 142 h 246"/>
                  <a:gd name="T56" fmla="*/ 6 w 174"/>
                  <a:gd name="T57" fmla="*/ 142 h 246"/>
                  <a:gd name="T58" fmla="*/ 0 w 174"/>
                  <a:gd name="T59" fmla="*/ 120 h 246"/>
                  <a:gd name="T60" fmla="*/ 0 w 174"/>
                  <a:gd name="T61" fmla="*/ 95 h 246"/>
                  <a:gd name="T62" fmla="*/ 3 w 174"/>
                  <a:gd name="T63" fmla="*/ 72 h 246"/>
                  <a:gd name="T64" fmla="*/ 9 w 174"/>
                  <a:gd name="T65" fmla="*/ 53 h 246"/>
                  <a:gd name="T66" fmla="*/ 14 w 174"/>
                  <a:gd name="T67" fmla="*/ 33 h 246"/>
                  <a:gd name="T68" fmla="*/ 25 w 174"/>
                  <a:gd name="T69" fmla="*/ 19 h 246"/>
                  <a:gd name="T70" fmla="*/ 39 w 174"/>
                  <a:gd name="T71" fmla="*/ 8 h 246"/>
                  <a:gd name="T72" fmla="*/ 56 w 174"/>
                  <a:gd name="T73" fmla="*/ 2 h 246"/>
                  <a:gd name="T74" fmla="*/ 56 w 174"/>
                  <a:gd name="T75" fmla="*/ 2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4" h="246">
                    <a:moveTo>
                      <a:pt x="56" y="2"/>
                    </a:moveTo>
                    <a:lnTo>
                      <a:pt x="56" y="2"/>
                    </a:lnTo>
                    <a:lnTo>
                      <a:pt x="73" y="0"/>
                    </a:lnTo>
                    <a:lnTo>
                      <a:pt x="90" y="2"/>
                    </a:lnTo>
                    <a:lnTo>
                      <a:pt x="106" y="11"/>
                    </a:lnTo>
                    <a:lnTo>
                      <a:pt x="123" y="22"/>
                    </a:lnTo>
                    <a:lnTo>
                      <a:pt x="137" y="36"/>
                    </a:lnTo>
                    <a:lnTo>
                      <a:pt x="148" y="56"/>
                    </a:lnTo>
                    <a:lnTo>
                      <a:pt x="160" y="78"/>
                    </a:lnTo>
                    <a:lnTo>
                      <a:pt x="168" y="100"/>
                    </a:lnTo>
                    <a:lnTo>
                      <a:pt x="168" y="100"/>
                    </a:lnTo>
                    <a:lnTo>
                      <a:pt x="174" y="126"/>
                    </a:lnTo>
                    <a:lnTo>
                      <a:pt x="174" y="151"/>
                    </a:lnTo>
                    <a:lnTo>
                      <a:pt x="171" y="173"/>
                    </a:lnTo>
                    <a:lnTo>
                      <a:pt x="168" y="193"/>
                    </a:lnTo>
                    <a:lnTo>
                      <a:pt x="160" y="210"/>
                    </a:lnTo>
                    <a:lnTo>
                      <a:pt x="148" y="226"/>
                    </a:lnTo>
                    <a:lnTo>
                      <a:pt x="134" y="238"/>
                    </a:lnTo>
                    <a:lnTo>
                      <a:pt x="118" y="243"/>
                    </a:lnTo>
                    <a:lnTo>
                      <a:pt x="118" y="243"/>
                    </a:lnTo>
                    <a:lnTo>
                      <a:pt x="101" y="246"/>
                    </a:lnTo>
                    <a:lnTo>
                      <a:pt x="84" y="243"/>
                    </a:lnTo>
                    <a:lnTo>
                      <a:pt x="67" y="235"/>
                    </a:lnTo>
                    <a:lnTo>
                      <a:pt x="51" y="224"/>
                    </a:lnTo>
                    <a:lnTo>
                      <a:pt x="37" y="207"/>
                    </a:lnTo>
                    <a:lnTo>
                      <a:pt x="25" y="190"/>
                    </a:lnTo>
                    <a:lnTo>
                      <a:pt x="14" y="168"/>
                    </a:lnTo>
                    <a:lnTo>
                      <a:pt x="6" y="142"/>
                    </a:lnTo>
                    <a:lnTo>
                      <a:pt x="6" y="142"/>
                    </a:lnTo>
                    <a:lnTo>
                      <a:pt x="0" y="120"/>
                    </a:lnTo>
                    <a:lnTo>
                      <a:pt x="0" y="95"/>
                    </a:lnTo>
                    <a:lnTo>
                      <a:pt x="3" y="72"/>
                    </a:lnTo>
                    <a:lnTo>
                      <a:pt x="9" y="53"/>
                    </a:lnTo>
                    <a:lnTo>
                      <a:pt x="14" y="33"/>
                    </a:lnTo>
                    <a:lnTo>
                      <a:pt x="25" y="19"/>
                    </a:lnTo>
                    <a:lnTo>
                      <a:pt x="39" y="8"/>
                    </a:lnTo>
                    <a:lnTo>
                      <a:pt x="56" y="2"/>
                    </a:lnTo>
                    <a:lnTo>
                      <a:pt x="56" y="2"/>
                    </a:lnTo>
                    <a:close/>
                  </a:path>
                </a:pathLst>
              </a:custGeom>
              <a:solidFill>
                <a:srgbClr val="50B6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0" name="Freeform 257"/>
              <p:cNvSpPr>
                <a:spLocks/>
              </p:cNvSpPr>
              <p:nvPr/>
            </p:nvSpPr>
            <p:spPr bwMode="auto">
              <a:xfrm>
                <a:off x="10019776" y="3066063"/>
                <a:ext cx="214658" cy="338746"/>
              </a:xfrm>
              <a:custGeom>
                <a:avLst/>
                <a:gdLst>
                  <a:gd name="T0" fmla="*/ 53 w 168"/>
                  <a:gd name="T1" fmla="*/ 0 h 235"/>
                  <a:gd name="T2" fmla="*/ 53 w 168"/>
                  <a:gd name="T3" fmla="*/ 0 h 235"/>
                  <a:gd name="T4" fmla="*/ 70 w 168"/>
                  <a:gd name="T5" fmla="*/ 0 h 235"/>
                  <a:gd name="T6" fmla="*/ 87 w 168"/>
                  <a:gd name="T7" fmla="*/ 3 h 235"/>
                  <a:gd name="T8" fmla="*/ 103 w 168"/>
                  <a:gd name="T9" fmla="*/ 9 h 235"/>
                  <a:gd name="T10" fmla="*/ 117 w 168"/>
                  <a:gd name="T11" fmla="*/ 20 h 235"/>
                  <a:gd name="T12" fmla="*/ 131 w 168"/>
                  <a:gd name="T13" fmla="*/ 37 h 235"/>
                  <a:gd name="T14" fmla="*/ 145 w 168"/>
                  <a:gd name="T15" fmla="*/ 53 h 235"/>
                  <a:gd name="T16" fmla="*/ 154 w 168"/>
                  <a:gd name="T17" fmla="*/ 73 h 235"/>
                  <a:gd name="T18" fmla="*/ 162 w 168"/>
                  <a:gd name="T19" fmla="*/ 98 h 235"/>
                  <a:gd name="T20" fmla="*/ 162 w 168"/>
                  <a:gd name="T21" fmla="*/ 98 h 235"/>
                  <a:gd name="T22" fmla="*/ 168 w 168"/>
                  <a:gd name="T23" fmla="*/ 121 h 235"/>
                  <a:gd name="T24" fmla="*/ 168 w 168"/>
                  <a:gd name="T25" fmla="*/ 143 h 235"/>
                  <a:gd name="T26" fmla="*/ 165 w 168"/>
                  <a:gd name="T27" fmla="*/ 165 h 235"/>
                  <a:gd name="T28" fmla="*/ 159 w 168"/>
                  <a:gd name="T29" fmla="*/ 185 h 235"/>
                  <a:gd name="T30" fmla="*/ 154 w 168"/>
                  <a:gd name="T31" fmla="*/ 202 h 235"/>
                  <a:gd name="T32" fmla="*/ 143 w 168"/>
                  <a:gd name="T33" fmla="*/ 216 h 235"/>
                  <a:gd name="T34" fmla="*/ 129 w 168"/>
                  <a:gd name="T35" fmla="*/ 227 h 235"/>
                  <a:gd name="T36" fmla="*/ 115 w 168"/>
                  <a:gd name="T37" fmla="*/ 233 h 235"/>
                  <a:gd name="T38" fmla="*/ 115 w 168"/>
                  <a:gd name="T39" fmla="*/ 233 h 235"/>
                  <a:gd name="T40" fmla="*/ 98 w 168"/>
                  <a:gd name="T41" fmla="*/ 235 h 235"/>
                  <a:gd name="T42" fmla="*/ 81 w 168"/>
                  <a:gd name="T43" fmla="*/ 233 h 235"/>
                  <a:gd name="T44" fmla="*/ 64 w 168"/>
                  <a:gd name="T45" fmla="*/ 224 h 235"/>
                  <a:gd name="T46" fmla="*/ 50 w 168"/>
                  <a:gd name="T47" fmla="*/ 213 h 235"/>
                  <a:gd name="T48" fmla="*/ 36 w 168"/>
                  <a:gd name="T49" fmla="*/ 199 h 235"/>
                  <a:gd name="T50" fmla="*/ 25 w 168"/>
                  <a:gd name="T51" fmla="*/ 182 h 235"/>
                  <a:gd name="T52" fmla="*/ 14 w 168"/>
                  <a:gd name="T53" fmla="*/ 160 h 235"/>
                  <a:gd name="T54" fmla="*/ 6 w 168"/>
                  <a:gd name="T55" fmla="*/ 137 h 235"/>
                  <a:gd name="T56" fmla="*/ 6 w 168"/>
                  <a:gd name="T57" fmla="*/ 137 h 235"/>
                  <a:gd name="T58" fmla="*/ 3 w 168"/>
                  <a:gd name="T59" fmla="*/ 115 h 235"/>
                  <a:gd name="T60" fmla="*/ 0 w 168"/>
                  <a:gd name="T61" fmla="*/ 90 h 235"/>
                  <a:gd name="T62" fmla="*/ 3 w 168"/>
                  <a:gd name="T63" fmla="*/ 70 h 235"/>
                  <a:gd name="T64" fmla="*/ 8 w 168"/>
                  <a:gd name="T65" fmla="*/ 51 h 235"/>
                  <a:gd name="T66" fmla="*/ 14 w 168"/>
                  <a:gd name="T67" fmla="*/ 34 h 235"/>
                  <a:gd name="T68" fmla="*/ 25 w 168"/>
                  <a:gd name="T69" fmla="*/ 20 h 235"/>
                  <a:gd name="T70" fmla="*/ 39 w 168"/>
                  <a:gd name="T71" fmla="*/ 9 h 235"/>
                  <a:gd name="T72" fmla="*/ 53 w 168"/>
                  <a:gd name="T73" fmla="*/ 0 h 235"/>
                  <a:gd name="T74" fmla="*/ 53 w 168"/>
                  <a:gd name="T75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8" h="235">
                    <a:moveTo>
                      <a:pt x="53" y="0"/>
                    </a:moveTo>
                    <a:lnTo>
                      <a:pt x="53" y="0"/>
                    </a:lnTo>
                    <a:lnTo>
                      <a:pt x="70" y="0"/>
                    </a:lnTo>
                    <a:lnTo>
                      <a:pt x="87" y="3"/>
                    </a:lnTo>
                    <a:lnTo>
                      <a:pt x="103" y="9"/>
                    </a:lnTo>
                    <a:lnTo>
                      <a:pt x="117" y="20"/>
                    </a:lnTo>
                    <a:lnTo>
                      <a:pt x="131" y="37"/>
                    </a:lnTo>
                    <a:lnTo>
                      <a:pt x="145" y="53"/>
                    </a:lnTo>
                    <a:lnTo>
                      <a:pt x="154" y="73"/>
                    </a:lnTo>
                    <a:lnTo>
                      <a:pt x="162" y="98"/>
                    </a:lnTo>
                    <a:lnTo>
                      <a:pt x="162" y="98"/>
                    </a:lnTo>
                    <a:lnTo>
                      <a:pt x="168" y="121"/>
                    </a:lnTo>
                    <a:lnTo>
                      <a:pt x="168" y="143"/>
                    </a:lnTo>
                    <a:lnTo>
                      <a:pt x="165" y="165"/>
                    </a:lnTo>
                    <a:lnTo>
                      <a:pt x="159" y="185"/>
                    </a:lnTo>
                    <a:lnTo>
                      <a:pt x="154" y="202"/>
                    </a:lnTo>
                    <a:lnTo>
                      <a:pt x="143" y="216"/>
                    </a:lnTo>
                    <a:lnTo>
                      <a:pt x="129" y="227"/>
                    </a:lnTo>
                    <a:lnTo>
                      <a:pt x="115" y="233"/>
                    </a:lnTo>
                    <a:lnTo>
                      <a:pt x="115" y="233"/>
                    </a:lnTo>
                    <a:lnTo>
                      <a:pt x="98" y="235"/>
                    </a:lnTo>
                    <a:lnTo>
                      <a:pt x="81" y="233"/>
                    </a:lnTo>
                    <a:lnTo>
                      <a:pt x="64" y="224"/>
                    </a:lnTo>
                    <a:lnTo>
                      <a:pt x="50" y="213"/>
                    </a:lnTo>
                    <a:lnTo>
                      <a:pt x="36" y="199"/>
                    </a:lnTo>
                    <a:lnTo>
                      <a:pt x="25" y="182"/>
                    </a:lnTo>
                    <a:lnTo>
                      <a:pt x="14" y="160"/>
                    </a:lnTo>
                    <a:lnTo>
                      <a:pt x="6" y="137"/>
                    </a:lnTo>
                    <a:lnTo>
                      <a:pt x="6" y="137"/>
                    </a:lnTo>
                    <a:lnTo>
                      <a:pt x="3" y="115"/>
                    </a:lnTo>
                    <a:lnTo>
                      <a:pt x="0" y="90"/>
                    </a:lnTo>
                    <a:lnTo>
                      <a:pt x="3" y="70"/>
                    </a:lnTo>
                    <a:lnTo>
                      <a:pt x="8" y="51"/>
                    </a:lnTo>
                    <a:lnTo>
                      <a:pt x="14" y="34"/>
                    </a:lnTo>
                    <a:lnTo>
                      <a:pt x="25" y="20"/>
                    </a:lnTo>
                    <a:lnTo>
                      <a:pt x="39" y="9"/>
                    </a:lnTo>
                    <a:lnTo>
                      <a:pt x="53" y="0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55B9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1" name="Freeform 258"/>
              <p:cNvSpPr>
                <a:spLocks/>
              </p:cNvSpPr>
              <p:nvPr/>
            </p:nvSpPr>
            <p:spPr bwMode="auto">
              <a:xfrm>
                <a:off x="10022680" y="3073981"/>
                <a:ext cx="206992" cy="322889"/>
              </a:xfrm>
              <a:custGeom>
                <a:avLst/>
                <a:gdLst>
                  <a:gd name="T0" fmla="*/ 53 w 162"/>
                  <a:gd name="T1" fmla="*/ 0 h 224"/>
                  <a:gd name="T2" fmla="*/ 53 w 162"/>
                  <a:gd name="T3" fmla="*/ 0 h 224"/>
                  <a:gd name="T4" fmla="*/ 67 w 162"/>
                  <a:gd name="T5" fmla="*/ 0 h 224"/>
                  <a:gd name="T6" fmla="*/ 84 w 162"/>
                  <a:gd name="T7" fmla="*/ 3 h 224"/>
                  <a:gd name="T8" fmla="*/ 98 w 162"/>
                  <a:gd name="T9" fmla="*/ 8 h 224"/>
                  <a:gd name="T10" fmla="*/ 114 w 162"/>
                  <a:gd name="T11" fmla="*/ 19 h 224"/>
                  <a:gd name="T12" fmla="*/ 126 w 162"/>
                  <a:gd name="T13" fmla="*/ 33 h 224"/>
                  <a:gd name="T14" fmla="*/ 140 w 162"/>
                  <a:gd name="T15" fmla="*/ 50 h 224"/>
                  <a:gd name="T16" fmla="*/ 148 w 162"/>
                  <a:gd name="T17" fmla="*/ 70 h 224"/>
                  <a:gd name="T18" fmla="*/ 156 w 162"/>
                  <a:gd name="T19" fmla="*/ 92 h 224"/>
                  <a:gd name="T20" fmla="*/ 156 w 162"/>
                  <a:gd name="T21" fmla="*/ 92 h 224"/>
                  <a:gd name="T22" fmla="*/ 159 w 162"/>
                  <a:gd name="T23" fmla="*/ 115 h 224"/>
                  <a:gd name="T24" fmla="*/ 162 w 162"/>
                  <a:gd name="T25" fmla="*/ 137 h 224"/>
                  <a:gd name="T26" fmla="*/ 159 w 162"/>
                  <a:gd name="T27" fmla="*/ 157 h 224"/>
                  <a:gd name="T28" fmla="*/ 154 w 162"/>
                  <a:gd name="T29" fmla="*/ 176 h 224"/>
                  <a:gd name="T30" fmla="*/ 148 w 162"/>
                  <a:gd name="T31" fmla="*/ 193 h 224"/>
                  <a:gd name="T32" fmla="*/ 137 w 162"/>
                  <a:gd name="T33" fmla="*/ 207 h 224"/>
                  <a:gd name="T34" fmla="*/ 126 w 162"/>
                  <a:gd name="T35" fmla="*/ 215 h 224"/>
                  <a:gd name="T36" fmla="*/ 109 w 162"/>
                  <a:gd name="T37" fmla="*/ 224 h 224"/>
                  <a:gd name="T38" fmla="*/ 109 w 162"/>
                  <a:gd name="T39" fmla="*/ 224 h 224"/>
                  <a:gd name="T40" fmla="*/ 95 w 162"/>
                  <a:gd name="T41" fmla="*/ 224 h 224"/>
                  <a:gd name="T42" fmla="*/ 78 w 162"/>
                  <a:gd name="T43" fmla="*/ 221 h 224"/>
                  <a:gd name="T44" fmla="*/ 64 w 162"/>
                  <a:gd name="T45" fmla="*/ 215 h 224"/>
                  <a:gd name="T46" fmla="*/ 47 w 162"/>
                  <a:gd name="T47" fmla="*/ 204 h 224"/>
                  <a:gd name="T48" fmla="*/ 36 w 162"/>
                  <a:gd name="T49" fmla="*/ 190 h 224"/>
                  <a:gd name="T50" fmla="*/ 22 w 162"/>
                  <a:gd name="T51" fmla="*/ 173 h 224"/>
                  <a:gd name="T52" fmla="*/ 14 w 162"/>
                  <a:gd name="T53" fmla="*/ 154 h 224"/>
                  <a:gd name="T54" fmla="*/ 5 w 162"/>
                  <a:gd name="T55" fmla="*/ 131 h 224"/>
                  <a:gd name="T56" fmla="*/ 5 w 162"/>
                  <a:gd name="T57" fmla="*/ 131 h 224"/>
                  <a:gd name="T58" fmla="*/ 3 w 162"/>
                  <a:gd name="T59" fmla="*/ 109 h 224"/>
                  <a:gd name="T60" fmla="*/ 0 w 162"/>
                  <a:gd name="T61" fmla="*/ 87 h 224"/>
                  <a:gd name="T62" fmla="*/ 3 w 162"/>
                  <a:gd name="T63" fmla="*/ 64 h 224"/>
                  <a:gd name="T64" fmla="*/ 8 w 162"/>
                  <a:gd name="T65" fmla="*/ 47 h 224"/>
                  <a:gd name="T66" fmla="*/ 17 w 162"/>
                  <a:gd name="T67" fmla="*/ 31 h 224"/>
                  <a:gd name="T68" fmla="*/ 25 w 162"/>
                  <a:gd name="T69" fmla="*/ 17 h 224"/>
                  <a:gd name="T70" fmla="*/ 39 w 162"/>
                  <a:gd name="T71" fmla="*/ 5 h 224"/>
                  <a:gd name="T72" fmla="*/ 53 w 162"/>
                  <a:gd name="T73" fmla="*/ 0 h 224"/>
                  <a:gd name="T74" fmla="*/ 53 w 162"/>
                  <a:gd name="T75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" h="224">
                    <a:moveTo>
                      <a:pt x="53" y="0"/>
                    </a:moveTo>
                    <a:lnTo>
                      <a:pt x="53" y="0"/>
                    </a:lnTo>
                    <a:lnTo>
                      <a:pt x="67" y="0"/>
                    </a:lnTo>
                    <a:lnTo>
                      <a:pt x="84" y="3"/>
                    </a:lnTo>
                    <a:lnTo>
                      <a:pt x="98" y="8"/>
                    </a:lnTo>
                    <a:lnTo>
                      <a:pt x="114" y="19"/>
                    </a:lnTo>
                    <a:lnTo>
                      <a:pt x="126" y="33"/>
                    </a:lnTo>
                    <a:lnTo>
                      <a:pt x="140" y="50"/>
                    </a:lnTo>
                    <a:lnTo>
                      <a:pt x="148" y="70"/>
                    </a:lnTo>
                    <a:lnTo>
                      <a:pt x="156" y="92"/>
                    </a:lnTo>
                    <a:lnTo>
                      <a:pt x="156" y="92"/>
                    </a:lnTo>
                    <a:lnTo>
                      <a:pt x="159" y="115"/>
                    </a:lnTo>
                    <a:lnTo>
                      <a:pt x="162" y="137"/>
                    </a:lnTo>
                    <a:lnTo>
                      <a:pt x="159" y="157"/>
                    </a:lnTo>
                    <a:lnTo>
                      <a:pt x="154" y="176"/>
                    </a:lnTo>
                    <a:lnTo>
                      <a:pt x="148" y="193"/>
                    </a:lnTo>
                    <a:lnTo>
                      <a:pt x="137" y="207"/>
                    </a:lnTo>
                    <a:lnTo>
                      <a:pt x="126" y="215"/>
                    </a:lnTo>
                    <a:lnTo>
                      <a:pt x="109" y="224"/>
                    </a:lnTo>
                    <a:lnTo>
                      <a:pt x="109" y="224"/>
                    </a:lnTo>
                    <a:lnTo>
                      <a:pt x="95" y="224"/>
                    </a:lnTo>
                    <a:lnTo>
                      <a:pt x="78" y="221"/>
                    </a:lnTo>
                    <a:lnTo>
                      <a:pt x="64" y="215"/>
                    </a:lnTo>
                    <a:lnTo>
                      <a:pt x="47" y="204"/>
                    </a:lnTo>
                    <a:lnTo>
                      <a:pt x="36" y="190"/>
                    </a:lnTo>
                    <a:lnTo>
                      <a:pt x="22" y="173"/>
                    </a:lnTo>
                    <a:lnTo>
                      <a:pt x="14" y="154"/>
                    </a:lnTo>
                    <a:lnTo>
                      <a:pt x="5" y="131"/>
                    </a:lnTo>
                    <a:lnTo>
                      <a:pt x="5" y="131"/>
                    </a:lnTo>
                    <a:lnTo>
                      <a:pt x="3" y="109"/>
                    </a:lnTo>
                    <a:lnTo>
                      <a:pt x="0" y="87"/>
                    </a:lnTo>
                    <a:lnTo>
                      <a:pt x="3" y="64"/>
                    </a:lnTo>
                    <a:lnTo>
                      <a:pt x="8" y="47"/>
                    </a:lnTo>
                    <a:lnTo>
                      <a:pt x="17" y="31"/>
                    </a:lnTo>
                    <a:lnTo>
                      <a:pt x="25" y="17"/>
                    </a:lnTo>
                    <a:lnTo>
                      <a:pt x="39" y="5"/>
                    </a:lnTo>
                    <a:lnTo>
                      <a:pt x="53" y="0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5ABD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2" name="Freeform 259"/>
              <p:cNvSpPr>
                <a:spLocks/>
              </p:cNvSpPr>
              <p:nvPr/>
            </p:nvSpPr>
            <p:spPr bwMode="auto">
              <a:xfrm>
                <a:off x="10027210" y="3077431"/>
                <a:ext cx="192937" cy="309916"/>
              </a:xfrm>
              <a:custGeom>
                <a:avLst/>
                <a:gdLst>
                  <a:gd name="T0" fmla="*/ 48 w 151"/>
                  <a:gd name="T1" fmla="*/ 2 h 215"/>
                  <a:gd name="T2" fmla="*/ 48 w 151"/>
                  <a:gd name="T3" fmla="*/ 2 h 215"/>
                  <a:gd name="T4" fmla="*/ 62 w 151"/>
                  <a:gd name="T5" fmla="*/ 0 h 215"/>
                  <a:gd name="T6" fmla="*/ 79 w 151"/>
                  <a:gd name="T7" fmla="*/ 2 h 215"/>
                  <a:gd name="T8" fmla="*/ 93 w 151"/>
                  <a:gd name="T9" fmla="*/ 11 h 215"/>
                  <a:gd name="T10" fmla="*/ 107 w 151"/>
                  <a:gd name="T11" fmla="*/ 19 h 215"/>
                  <a:gd name="T12" fmla="*/ 121 w 151"/>
                  <a:gd name="T13" fmla="*/ 33 h 215"/>
                  <a:gd name="T14" fmla="*/ 132 w 151"/>
                  <a:gd name="T15" fmla="*/ 50 h 215"/>
                  <a:gd name="T16" fmla="*/ 140 w 151"/>
                  <a:gd name="T17" fmla="*/ 70 h 215"/>
                  <a:gd name="T18" fmla="*/ 149 w 151"/>
                  <a:gd name="T19" fmla="*/ 89 h 215"/>
                  <a:gd name="T20" fmla="*/ 149 w 151"/>
                  <a:gd name="T21" fmla="*/ 89 h 215"/>
                  <a:gd name="T22" fmla="*/ 151 w 151"/>
                  <a:gd name="T23" fmla="*/ 112 h 215"/>
                  <a:gd name="T24" fmla="*/ 151 w 151"/>
                  <a:gd name="T25" fmla="*/ 134 h 215"/>
                  <a:gd name="T26" fmla="*/ 151 w 151"/>
                  <a:gd name="T27" fmla="*/ 154 h 215"/>
                  <a:gd name="T28" fmla="*/ 146 w 151"/>
                  <a:gd name="T29" fmla="*/ 170 h 215"/>
                  <a:gd name="T30" fmla="*/ 137 w 151"/>
                  <a:gd name="T31" fmla="*/ 187 h 215"/>
                  <a:gd name="T32" fmla="*/ 129 w 151"/>
                  <a:gd name="T33" fmla="*/ 198 h 215"/>
                  <a:gd name="T34" fmla="*/ 118 w 151"/>
                  <a:gd name="T35" fmla="*/ 210 h 215"/>
                  <a:gd name="T36" fmla="*/ 104 w 151"/>
                  <a:gd name="T37" fmla="*/ 215 h 215"/>
                  <a:gd name="T38" fmla="*/ 104 w 151"/>
                  <a:gd name="T39" fmla="*/ 215 h 215"/>
                  <a:gd name="T40" fmla="*/ 90 w 151"/>
                  <a:gd name="T41" fmla="*/ 215 h 215"/>
                  <a:gd name="T42" fmla="*/ 73 w 151"/>
                  <a:gd name="T43" fmla="*/ 212 h 215"/>
                  <a:gd name="T44" fmla="*/ 59 w 151"/>
                  <a:gd name="T45" fmla="*/ 207 h 215"/>
                  <a:gd name="T46" fmla="*/ 45 w 151"/>
                  <a:gd name="T47" fmla="*/ 196 h 215"/>
                  <a:gd name="T48" fmla="*/ 31 w 151"/>
                  <a:gd name="T49" fmla="*/ 184 h 215"/>
                  <a:gd name="T50" fmla="*/ 20 w 151"/>
                  <a:gd name="T51" fmla="*/ 168 h 215"/>
                  <a:gd name="T52" fmla="*/ 12 w 151"/>
                  <a:gd name="T53" fmla="*/ 148 h 215"/>
                  <a:gd name="T54" fmla="*/ 3 w 151"/>
                  <a:gd name="T55" fmla="*/ 128 h 215"/>
                  <a:gd name="T56" fmla="*/ 3 w 151"/>
                  <a:gd name="T57" fmla="*/ 128 h 215"/>
                  <a:gd name="T58" fmla="*/ 0 w 151"/>
                  <a:gd name="T59" fmla="*/ 106 h 215"/>
                  <a:gd name="T60" fmla="*/ 0 w 151"/>
                  <a:gd name="T61" fmla="*/ 84 h 215"/>
                  <a:gd name="T62" fmla="*/ 0 w 151"/>
                  <a:gd name="T63" fmla="*/ 64 h 215"/>
                  <a:gd name="T64" fmla="*/ 6 w 151"/>
                  <a:gd name="T65" fmla="*/ 47 h 215"/>
                  <a:gd name="T66" fmla="*/ 14 w 151"/>
                  <a:gd name="T67" fmla="*/ 30 h 215"/>
                  <a:gd name="T68" fmla="*/ 23 w 151"/>
                  <a:gd name="T69" fmla="*/ 19 h 215"/>
                  <a:gd name="T70" fmla="*/ 34 w 151"/>
                  <a:gd name="T71" fmla="*/ 8 h 215"/>
                  <a:gd name="T72" fmla="*/ 48 w 151"/>
                  <a:gd name="T73" fmla="*/ 2 h 215"/>
                  <a:gd name="T74" fmla="*/ 48 w 151"/>
                  <a:gd name="T75" fmla="*/ 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1" h="215">
                    <a:moveTo>
                      <a:pt x="48" y="2"/>
                    </a:moveTo>
                    <a:lnTo>
                      <a:pt x="48" y="2"/>
                    </a:lnTo>
                    <a:lnTo>
                      <a:pt x="62" y="0"/>
                    </a:lnTo>
                    <a:lnTo>
                      <a:pt x="79" y="2"/>
                    </a:lnTo>
                    <a:lnTo>
                      <a:pt x="93" y="11"/>
                    </a:lnTo>
                    <a:lnTo>
                      <a:pt x="107" y="19"/>
                    </a:lnTo>
                    <a:lnTo>
                      <a:pt x="121" y="33"/>
                    </a:lnTo>
                    <a:lnTo>
                      <a:pt x="132" y="50"/>
                    </a:lnTo>
                    <a:lnTo>
                      <a:pt x="140" y="70"/>
                    </a:lnTo>
                    <a:lnTo>
                      <a:pt x="149" y="89"/>
                    </a:lnTo>
                    <a:lnTo>
                      <a:pt x="149" y="89"/>
                    </a:lnTo>
                    <a:lnTo>
                      <a:pt x="151" y="112"/>
                    </a:lnTo>
                    <a:lnTo>
                      <a:pt x="151" y="134"/>
                    </a:lnTo>
                    <a:lnTo>
                      <a:pt x="151" y="154"/>
                    </a:lnTo>
                    <a:lnTo>
                      <a:pt x="146" y="170"/>
                    </a:lnTo>
                    <a:lnTo>
                      <a:pt x="137" y="187"/>
                    </a:lnTo>
                    <a:lnTo>
                      <a:pt x="129" y="198"/>
                    </a:lnTo>
                    <a:lnTo>
                      <a:pt x="118" y="210"/>
                    </a:lnTo>
                    <a:lnTo>
                      <a:pt x="104" y="215"/>
                    </a:lnTo>
                    <a:lnTo>
                      <a:pt x="104" y="215"/>
                    </a:lnTo>
                    <a:lnTo>
                      <a:pt x="90" y="215"/>
                    </a:lnTo>
                    <a:lnTo>
                      <a:pt x="73" y="212"/>
                    </a:lnTo>
                    <a:lnTo>
                      <a:pt x="59" y="207"/>
                    </a:lnTo>
                    <a:lnTo>
                      <a:pt x="45" y="196"/>
                    </a:lnTo>
                    <a:lnTo>
                      <a:pt x="31" y="184"/>
                    </a:lnTo>
                    <a:lnTo>
                      <a:pt x="20" y="168"/>
                    </a:lnTo>
                    <a:lnTo>
                      <a:pt x="12" y="148"/>
                    </a:lnTo>
                    <a:lnTo>
                      <a:pt x="3" y="128"/>
                    </a:lnTo>
                    <a:lnTo>
                      <a:pt x="3" y="128"/>
                    </a:lnTo>
                    <a:lnTo>
                      <a:pt x="0" y="106"/>
                    </a:lnTo>
                    <a:lnTo>
                      <a:pt x="0" y="84"/>
                    </a:lnTo>
                    <a:lnTo>
                      <a:pt x="0" y="64"/>
                    </a:lnTo>
                    <a:lnTo>
                      <a:pt x="6" y="47"/>
                    </a:lnTo>
                    <a:lnTo>
                      <a:pt x="14" y="30"/>
                    </a:lnTo>
                    <a:lnTo>
                      <a:pt x="23" y="19"/>
                    </a:lnTo>
                    <a:lnTo>
                      <a:pt x="34" y="8"/>
                    </a:lnTo>
                    <a:lnTo>
                      <a:pt x="48" y="2"/>
                    </a:lnTo>
                    <a:lnTo>
                      <a:pt x="48" y="2"/>
                    </a:lnTo>
                    <a:close/>
                  </a:path>
                </a:pathLst>
              </a:custGeom>
              <a:solidFill>
                <a:srgbClr val="62C4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3" name="Freeform 260"/>
              <p:cNvSpPr>
                <a:spLocks/>
              </p:cNvSpPr>
              <p:nvPr/>
            </p:nvSpPr>
            <p:spPr bwMode="auto">
              <a:xfrm>
                <a:off x="10123120" y="3471312"/>
                <a:ext cx="293877" cy="116759"/>
              </a:xfrm>
              <a:custGeom>
                <a:avLst/>
                <a:gdLst>
                  <a:gd name="T0" fmla="*/ 0 w 230"/>
                  <a:gd name="T1" fmla="*/ 50 h 81"/>
                  <a:gd name="T2" fmla="*/ 0 w 230"/>
                  <a:gd name="T3" fmla="*/ 50 h 81"/>
                  <a:gd name="T4" fmla="*/ 11 w 230"/>
                  <a:gd name="T5" fmla="*/ 59 h 81"/>
                  <a:gd name="T6" fmla="*/ 36 w 230"/>
                  <a:gd name="T7" fmla="*/ 73 h 81"/>
                  <a:gd name="T8" fmla="*/ 53 w 230"/>
                  <a:gd name="T9" fmla="*/ 78 h 81"/>
                  <a:gd name="T10" fmla="*/ 70 w 230"/>
                  <a:gd name="T11" fmla="*/ 81 h 81"/>
                  <a:gd name="T12" fmla="*/ 87 w 230"/>
                  <a:gd name="T13" fmla="*/ 78 h 81"/>
                  <a:gd name="T14" fmla="*/ 101 w 230"/>
                  <a:gd name="T15" fmla="*/ 73 h 81"/>
                  <a:gd name="T16" fmla="*/ 101 w 230"/>
                  <a:gd name="T17" fmla="*/ 73 h 81"/>
                  <a:gd name="T18" fmla="*/ 109 w 230"/>
                  <a:gd name="T19" fmla="*/ 67 h 81"/>
                  <a:gd name="T20" fmla="*/ 118 w 230"/>
                  <a:gd name="T21" fmla="*/ 62 h 81"/>
                  <a:gd name="T22" fmla="*/ 132 w 230"/>
                  <a:gd name="T23" fmla="*/ 45 h 81"/>
                  <a:gd name="T24" fmla="*/ 132 w 230"/>
                  <a:gd name="T25" fmla="*/ 45 h 81"/>
                  <a:gd name="T26" fmla="*/ 154 w 230"/>
                  <a:gd name="T27" fmla="*/ 28 h 81"/>
                  <a:gd name="T28" fmla="*/ 176 w 230"/>
                  <a:gd name="T29" fmla="*/ 14 h 81"/>
                  <a:gd name="T30" fmla="*/ 202 w 230"/>
                  <a:gd name="T31" fmla="*/ 6 h 81"/>
                  <a:gd name="T32" fmla="*/ 216 w 230"/>
                  <a:gd name="T33" fmla="*/ 3 h 81"/>
                  <a:gd name="T34" fmla="*/ 230 w 230"/>
                  <a:gd name="T35" fmla="*/ 3 h 81"/>
                  <a:gd name="T36" fmla="*/ 230 w 230"/>
                  <a:gd name="T37" fmla="*/ 3 h 81"/>
                  <a:gd name="T38" fmla="*/ 224 w 230"/>
                  <a:gd name="T39" fmla="*/ 0 h 81"/>
                  <a:gd name="T40" fmla="*/ 218 w 230"/>
                  <a:gd name="T41" fmla="*/ 0 h 81"/>
                  <a:gd name="T42" fmla="*/ 193 w 230"/>
                  <a:gd name="T43" fmla="*/ 0 h 81"/>
                  <a:gd name="T44" fmla="*/ 176 w 230"/>
                  <a:gd name="T45" fmla="*/ 3 h 81"/>
                  <a:gd name="T46" fmla="*/ 160 w 230"/>
                  <a:gd name="T47" fmla="*/ 6 h 81"/>
                  <a:gd name="T48" fmla="*/ 143 w 230"/>
                  <a:gd name="T49" fmla="*/ 14 h 81"/>
                  <a:gd name="T50" fmla="*/ 129 w 230"/>
                  <a:gd name="T51" fmla="*/ 22 h 81"/>
                  <a:gd name="T52" fmla="*/ 129 w 230"/>
                  <a:gd name="T53" fmla="*/ 22 h 81"/>
                  <a:gd name="T54" fmla="*/ 98 w 230"/>
                  <a:gd name="T55" fmla="*/ 42 h 81"/>
                  <a:gd name="T56" fmla="*/ 84 w 230"/>
                  <a:gd name="T57" fmla="*/ 50 h 81"/>
                  <a:gd name="T58" fmla="*/ 70 w 230"/>
                  <a:gd name="T59" fmla="*/ 56 h 81"/>
                  <a:gd name="T60" fmla="*/ 56 w 230"/>
                  <a:gd name="T61" fmla="*/ 59 h 81"/>
                  <a:gd name="T62" fmla="*/ 39 w 230"/>
                  <a:gd name="T63" fmla="*/ 62 h 81"/>
                  <a:gd name="T64" fmla="*/ 22 w 230"/>
                  <a:gd name="T65" fmla="*/ 56 h 81"/>
                  <a:gd name="T66" fmla="*/ 0 w 230"/>
                  <a:gd name="T67" fmla="*/ 50 h 81"/>
                  <a:gd name="T68" fmla="*/ 0 w 230"/>
                  <a:gd name="T69" fmla="*/ 5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0" h="81">
                    <a:moveTo>
                      <a:pt x="0" y="50"/>
                    </a:moveTo>
                    <a:lnTo>
                      <a:pt x="0" y="50"/>
                    </a:lnTo>
                    <a:lnTo>
                      <a:pt x="11" y="59"/>
                    </a:lnTo>
                    <a:lnTo>
                      <a:pt x="36" y="73"/>
                    </a:lnTo>
                    <a:lnTo>
                      <a:pt x="53" y="78"/>
                    </a:lnTo>
                    <a:lnTo>
                      <a:pt x="70" y="81"/>
                    </a:lnTo>
                    <a:lnTo>
                      <a:pt x="87" y="78"/>
                    </a:lnTo>
                    <a:lnTo>
                      <a:pt x="101" y="73"/>
                    </a:lnTo>
                    <a:lnTo>
                      <a:pt x="101" y="73"/>
                    </a:lnTo>
                    <a:lnTo>
                      <a:pt x="109" y="67"/>
                    </a:lnTo>
                    <a:lnTo>
                      <a:pt x="118" y="62"/>
                    </a:lnTo>
                    <a:lnTo>
                      <a:pt x="132" y="45"/>
                    </a:lnTo>
                    <a:lnTo>
                      <a:pt x="132" y="45"/>
                    </a:lnTo>
                    <a:lnTo>
                      <a:pt x="154" y="28"/>
                    </a:lnTo>
                    <a:lnTo>
                      <a:pt x="176" y="14"/>
                    </a:lnTo>
                    <a:lnTo>
                      <a:pt x="202" y="6"/>
                    </a:lnTo>
                    <a:lnTo>
                      <a:pt x="216" y="3"/>
                    </a:lnTo>
                    <a:lnTo>
                      <a:pt x="230" y="3"/>
                    </a:lnTo>
                    <a:lnTo>
                      <a:pt x="230" y="3"/>
                    </a:lnTo>
                    <a:lnTo>
                      <a:pt x="224" y="0"/>
                    </a:lnTo>
                    <a:lnTo>
                      <a:pt x="218" y="0"/>
                    </a:lnTo>
                    <a:lnTo>
                      <a:pt x="193" y="0"/>
                    </a:lnTo>
                    <a:lnTo>
                      <a:pt x="176" y="3"/>
                    </a:lnTo>
                    <a:lnTo>
                      <a:pt x="160" y="6"/>
                    </a:lnTo>
                    <a:lnTo>
                      <a:pt x="143" y="14"/>
                    </a:lnTo>
                    <a:lnTo>
                      <a:pt x="129" y="22"/>
                    </a:lnTo>
                    <a:lnTo>
                      <a:pt x="129" y="22"/>
                    </a:lnTo>
                    <a:lnTo>
                      <a:pt x="98" y="42"/>
                    </a:lnTo>
                    <a:lnTo>
                      <a:pt x="84" y="50"/>
                    </a:lnTo>
                    <a:lnTo>
                      <a:pt x="70" y="56"/>
                    </a:lnTo>
                    <a:lnTo>
                      <a:pt x="56" y="59"/>
                    </a:lnTo>
                    <a:lnTo>
                      <a:pt x="39" y="62"/>
                    </a:lnTo>
                    <a:lnTo>
                      <a:pt x="22" y="56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4" name="Freeform 261"/>
              <p:cNvSpPr>
                <a:spLocks/>
              </p:cNvSpPr>
              <p:nvPr/>
            </p:nvSpPr>
            <p:spPr bwMode="auto">
              <a:xfrm>
                <a:off x="10026087" y="3117697"/>
                <a:ext cx="168660" cy="190274"/>
              </a:xfrm>
              <a:custGeom>
                <a:avLst/>
                <a:gdLst>
                  <a:gd name="T0" fmla="*/ 64 w 132"/>
                  <a:gd name="T1" fmla="*/ 0 h 132"/>
                  <a:gd name="T2" fmla="*/ 64 w 132"/>
                  <a:gd name="T3" fmla="*/ 0 h 132"/>
                  <a:gd name="T4" fmla="*/ 78 w 132"/>
                  <a:gd name="T5" fmla="*/ 3 h 132"/>
                  <a:gd name="T6" fmla="*/ 90 w 132"/>
                  <a:gd name="T7" fmla="*/ 6 h 132"/>
                  <a:gd name="T8" fmla="*/ 101 w 132"/>
                  <a:gd name="T9" fmla="*/ 11 h 132"/>
                  <a:gd name="T10" fmla="*/ 112 w 132"/>
                  <a:gd name="T11" fmla="*/ 20 h 132"/>
                  <a:gd name="T12" fmla="*/ 120 w 132"/>
                  <a:gd name="T13" fmla="*/ 31 h 132"/>
                  <a:gd name="T14" fmla="*/ 126 w 132"/>
                  <a:gd name="T15" fmla="*/ 42 h 132"/>
                  <a:gd name="T16" fmla="*/ 129 w 132"/>
                  <a:gd name="T17" fmla="*/ 53 h 132"/>
                  <a:gd name="T18" fmla="*/ 132 w 132"/>
                  <a:gd name="T19" fmla="*/ 67 h 132"/>
                  <a:gd name="T20" fmla="*/ 132 w 132"/>
                  <a:gd name="T21" fmla="*/ 67 h 132"/>
                  <a:gd name="T22" fmla="*/ 129 w 132"/>
                  <a:gd name="T23" fmla="*/ 79 h 132"/>
                  <a:gd name="T24" fmla="*/ 126 w 132"/>
                  <a:gd name="T25" fmla="*/ 93 h 132"/>
                  <a:gd name="T26" fmla="*/ 120 w 132"/>
                  <a:gd name="T27" fmla="*/ 104 h 132"/>
                  <a:gd name="T28" fmla="*/ 112 w 132"/>
                  <a:gd name="T29" fmla="*/ 112 h 132"/>
                  <a:gd name="T30" fmla="*/ 101 w 132"/>
                  <a:gd name="T31" fmla="*/ 121 h 132"/>
                  <a:gd name="T32" fmla="*/ 90 w 132"/>
                  <a:gd name="T33" fmla="*/ 126 h 132"/>
                  <a:gd name="T34" fmla="*/ 78 w 132"/>
                  <a:gd name="T35" fmla="*/ 132 h 132"/>
                  <a:gd name="T36" fmla="*/ 64 w 132"/>
                  <a:gd name="T37" fmla="*/ 132 h 132"/>
                  <a:gd name="T38" fmla="*/ 64 w 132"/>
                  <a:gd name="T39" fmla="*/ 132 h 132"/>
                  <a:gd name="T40" fmla="*/ 51 w 132"/>
                  <a:gd name="T41" fmla="*/ 132 h 132"/>
                  <a:gd name="T42" fmla="*/ 39 w 132"/>
                  <a:gd name="T43" fmla="*/ 126 h 132"/>
                  <a:gd name="T44" fmla="*/ 28 w 132"/>
                  <a:gd name="T45" fmla="*/ 121 h 132"/>
                  <a:gd name="T46" fmla="*/ 17 w 132"/>
                  <a:gd name="T47" fmla="*/ 112 h 132"/>
                  <a:gd name="T48" fmla="*/ 11 w 132"/>
                  <a:gd name="T49" fmla="*/ 104 h 132"/>
                  <a:gd name="T50" fmla="*/ 3 w 132"/>
                  <a:gd name="T51" fmla="*/ 93 h 132"/>
                  <a:gd name="T52" fmla="*/ 0 w 132"/>
                  <a:gd name="T53" fmla="*/ 79 h 132"/>
                  <a:gd name="T54" fmla="*/ 0 w 132"/>
                  <a:gd name="T55" fmla="*/ 67 h 132"/>
                  <a:gd name="T56" fmla="*/ 0 w 132"/>
                  <a:gd name="T57" fmla="*/ 67 h 132"/>
                  <a:gd name="T58" fmla="*/ 0 w 132"/>
                  <a:gd name="T59" fmla="*/ 53 h 132"/>
                  <a:gd name="T60" fmla="*/ 3 w 132"/>
                  <a:gd name="T61" fmla="*/ 42 h 132"/>
                  <a:gd name="T62" fmla="*/ 11 w 132"/>
                  <a:gd name="T63" fmla="*/ 31 h 132"/>
                  <a:gd name="T64" fmla="*/ 17 w 132"/>
                  <a:gd name="T65" fmla="*/ 20 h 132"/>
                  <a:gd name="T66" fmla="*/ 28 w 132"/>
                  <a:gd name="T67" fmla="*/ 11 h 132"/>
                  <a:gd name="T68" fmla="*/ 39 w 132"/>
                  <a:gd name="T69" fmla="*/ 6 h 132"/>
                  <a:gd name="T70" fmla="*/ 51 w 132"/>
                  <a:gd name="T71" fmla="*/ 3 h 132"/>
                  <a:gd name="T72" fmla="*/ 64 w 132"/>
                  <a:gd name="T73" fmla="*/ 0 h 132"/>
                  <a:gd name="T74" fmla="*/ 64 w 132"/>
                  <a:gd name="T75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2" h="132">
                    <a:moveTo>
                      <a:pt x="64" y="0"/>
                    </a:moveTo>
                    <a:lnTo>
                      <a:pt x="64" y="0"/>
                    </a:lnTo>
                    <a:lnTo>
                      <a:pt x="78" y="3"/>
                    </a:lnTo>
                    <a:lnTo>
                      <a:pt x="90" y="6"/>
                    </a:lnTo>
                    <a:lnTo>
                      <a:pt x="101" y="11"/>
                    </a:lnTo>
                    <a:lnTo>
                      <a:pt x="112" y="20"/>
                    </a:lnTo>
                    <a:lnTo>
                      <a:pt x="120" y="31"/>
                    </a:lnTo>
                    <a:lnTo>
                      <a:pt x="126" y="42"/>
                    </a:lnTo>
                    <a:lnTo>
                      <a:pt x="129" y="53"/>
                    </a:lnTo>
                    <a:lnTo>
                      <a:pt x="132" y="67"/>
                    </a:lnTo>
                    <a:lnTo>
                      <a:pt x="132" y="67"/>
                    </a:lnTo>
                    <a:lnTo>
                      <a:pt x="129" y="79"/>
                    </a:lnTo>
                    <a:lnTo>
                      <a:pt x="126" y="93"/>
                    </a:lnTo>
                    <a:lnTo>
                      <a:pt x="120" y="104"/>
                    </a:lnTo>
                    <a:lnTo>
                      <a:pt x="112" y="112"/>
                    </a:lnTo>
                    <a:lnTo>
                      <a:pt x="101" y="121"/>
                    </a:lnTo>
                    <a:lnTo>
                      <a:pt x="90" y="126"/>
                    </a:lnTo>
                    <a:lnTo>
                      <a:pt x="78" y="132"/>
                    </a:lnTo>
                    <a:lnTo>
                      <a:pt x="64" y="132"/>
                    </a:lnTo>
                    <a:lnTo>
                      <a:pt x="64" y="132"/>
                    </a:lnTo>
                    <a:lnTo>
                      <a:pt x="51" y="132"/>
                    </a:lnTo>
                    <a:lnTo>
                      <a:pt x="39" y="126"/>
                    </a:lnTo>
                    <a:lnTo>
                      <a:pt x="28" y="121"/>
                    </a:lnTo>
                    <a:lnTo>
                      <a:pt x="17" y="112"/>
                    </a:lnTo>
                    <a:lnTo>
                      <a:pt x="11" y="104"/>
                    </a:lnTo>
                    <a:lnTo>
                      <a:pt x="3" y="93"/>
                    </a:lnTo>
                    <a:lnTo>
                      <a:pt x="0" y="79"/>
                    </a:lnTo>
                    <a:lnTo>
                      <a:pt x="0" y="67"/>
                    </a:lnTo>
                    <a:lnTo>
                      <a:pt x="0" y="67"/>
                    </a:lnTo>
                    <a:lnTo>
                      <a:pt x="0" y="53"/>
                    </a:lnTo>
                    <a:lnTo>
                      <a:pt x="3" y="42"/>
                    </a:lnTo>
                    <a:lnTo>
                      <a:pt x="11" y="31"/>
                    </a:lnTo>
                    <a:lnTo>
                      <a:pt x="17" y="20"/>
                    </a:lnTo>
                    <a:lnTo>
                      <a:pt x="28" y="11"/>
                    </a:lnTo>
                    <a:lnTo>
                      <a:pt x="39" y="6"/>
                    </a:lnTo>
                    <a:lnTo>
                      <a:pt x="51" y="3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5" name="Freeform 262"/>
              <p:cNvSpPr>
                <a:spLocks/>
              </p:cNvSpPr>
              <p:nvPr/>
            </p:nvSpPr>
            <p:spPr bwMode="auto">
              <a:xfrm>
                <a:off x="10122962" y="3077567"/>
                <a:ext cx="57498" cy="60542"/>
              </a:xfrm>
              <a:custGeom>
                <a:avLst/>
                <a:gdLst>
                  <a:gd name="T0" fmla="*/ 23 w 45"/>
                  <a:gd name="T1" fmla="*/ 0 h 42"/>
                  <a:gd name="T2" fmla="*/ 23 w 45"/>
                  <a:gd name="T3" fmla="*/ 0 h 42"/>
                  <a:gd name="T4" fmla="*/ 31 w 45"/>
                  <a:gd name="T5" fmla="*/ 3 h 42"/>
                  <a:gd name="T6" fmla="*/ 37 w 45"/>
                  <a:gd name="T7" fmla="*/ 6 h 42"/>
                  <a:gd name="T8" fmla="*/ 42 w 45"/>
                  <a:gd name="T9" fmla="*/ 14 h 42"/>
                  <a:gd name="T10" fmla="*/ 45 w 45"/>
                  <a:gd name="T11" fmla="*/ 23 h 42"/>
                  <a:gd name="T12" fmla="*/ 45 w 45"/>
                  <a:gd name="T13" fmla="*/ 23 h 42"/>
                  <a:gd name="T14" fmla="*/ 42 w 45"/>
                  <a:gd name="T15" fmla="*/ 31 h 42"/>
                  <a:gd name="T16" fmla="*/ 37 w 45"/>
                  <a:gd name="T17" fmla="*/ 37 h 42"/>
                  <a:gd name="T18" fmla="*/ 31 w 45"/>
                  <a:gd name="T19" fmla="*/ 42 h 42"/>
                  <a:gd name="T20" fmla="*/ 23 w 45"/>
                  <a:gd name="T21" fmla="*/ 42 h 42"/>
                  <a:gd name="T22" fmla="*/ 23 w 45"/>
                  <a:gd name="T23" fmla="*/ 42 h 42"/>
                  <a:gd name="T24" fmla="*/ 14 w 45"/>
                  <a:gd name="T25" fmla="*/ 42 h 42"/>
                  <a:gd name="T26" fmla="*/ 9 w 45"/>
                  <a:gd name="T27" fmla="*/ 37 h 42"/>
                  <a:gd name="T28" fmla="*/ 3 w 45"/>
                  <a:gd name="T29" fmla="*/ 31 h 42"/>
                  <a:gd name="T30" fmla="*/ 0 w 45"/>
                  <a:gd name="T31" fmla="*/ 23 h 42"/>
                  <a:gd name="T32" fmla="*/ 0 w 45"/>
                  <a:gd name="T33" fmla="*/ 23 h 42"/>
                  <a:gd name="T34" fmla="*/ 3 w 45"/>
                  <a:gd name="T35" fmla="*/ 14 h 42"/>
                  <a:gd name="T36" fmla="*/ 9 w 45"/>
                  <a:gd name="T37" fmla="*/ 6 h 42"/>
                  <a:gd name="T38" fmla="*/ 14 w 45"/>
                  <a:gd name="T39" fmla="*/ 3 h 42"/>
                  <a:gd name="T40" fmla="*/ 23 w 45"/>
                  <a:gd name="T41" fmla="*/ 0 h 42"/>
                  <a:gd name="T42" fmla="*/ 23 w 45"/>
                  <a:gd name="T4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" h="42">
                    <a:moveTo>
                      <a:pt x="23" y="0"/>
                    </a:moveTo>
                    <a:lnTo>
                      <a:pt x="23" y="0"/>
                    </a:lnTo>
                    <a:lnTo>
                      <a:pt x="31" y="3"/>
                    </a:lnTo>
                    <a:lnTo>
                      <a:pt x="37" y="6"/>
                    </a:lnTo>
                    <a:lnTo>
                      <a:pt x="42" y="14"/>
                    </a:lnTo>
                    <a:lnTo>
                      <a:pt x="45" y="23"/>
                    </a:lnTo>
                    <a:lnTo>
                      <a:pt x="45" y="23"/>
                    </a:lnTo>
                    <a:lnTo>
                      <a:pt x="42" y="31"/>
                    </a:lnTo>
                    <a:lnTo>
                      <a:pt x="37" y="37"/>
                    </a:lnTo>
                    <a:lnTo>
                      <a:pt x="31" y="42"/>
                    </a:lnTo>
                    <a:lnTo>
                      <a:pt x="23" y="42"/>
                    </a:lnTo>
                    <a:lnTo>
                      <a:pt x="23" y="42"/>
                    </a:lnTo>
                    <a:lnTo>
                      <a:pt x="14" y="42"/>
                    </a:lnTo>
                    <a:lnTo>
                      <a:pt x="9" y="37"/>
                    </a:lnTo>
                    <a:lnTo>
                      <a:pt x="3" y="31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3" y="14"/>
                    </a:lnTo>
                    <a:lnTo>
                      <a:pt x="9" y="6"/>
                    </a:lnTo>
                    <a:lnTo>
                      <a:pt x="14" y="3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6" name="Freeform 263"/>
              <p:cNvSpPr>
                <a:spLocks/>
              </p:cNvSpPr>
              <p:nvPr/>
            </p:nvSpPr>
            <p:spPr bwMode="auto">
              <a:xfrm>
                <a:off x="10144266" y="3017777"/>
                <a:ext cx="45719" cy="45719"/>
              </a:xfrm>
              <a:custGeom>
                <a:avLst/>
                <a:gdLst>
                  <a:gd name="T0" fmla="*/ 12 w 23"/>
                  <a:gd name="T1" fmla="*/ 0 h 20"/>
                  <a:gd name="T2" fmla="*/ 12 w 23"/>
                  <a:gd name="T3" fmla="*/ 0 h 20"/>
                  <a:gd name="T4" fmla="*/ 17 w 23"/>
                  <a:gd name="T5" fmla="*/ 3 h 20"/>
                  <a:gd name="T6" fmla="*/ 23 w 23"/>
                  <a:gd name="T7" fmla="*/ 11 h 20"/>
                  <a:gd name="T8" fmla="*/ 23 w 23"/>
                  <a:gd name="T9" fmla="*/ 11 h 20"/>
                  <a:gd name="T10" fmla="*/ 17 w 23"/>
                  <a:gd name="T11" fmla="*/ 17 h 20"/>
                  <a:gd name="T12" fmla="*/ 12 w 23"/>
                  <a:gd name="T13" fmla="*/ 20 h 20"/>
                  <a:gd name="T14" fmla="*/ 12 w 23"/>
                  <a:gd name="T15" fmla="*/ 20 h 20"/>
                  <a:gd name="T16" fmla="*/ 3 w 23"/>
                  <a:gd name="T17" fmla="*/ 17 h 20"/>
                  <a:gd name="T18" fmla="*/ 0 w 23"/>
                  <a:gd name="T19" fmla="*/ 11 h 20"/>
                  <a:gd name="T20" fmla="*/ 0 w 23"/>
                  <a:gd name="T21" fmla="*/ 11 h 20"/>
                  <a:gd name="T22" fmla="*/ 3 w 23"/>
                  <a:gd name="T23" fmla="*/ 3 h 20"/>
                  <a:gd name="T24" fmla="*/ 12 w 23"/>
                  <a:gd name="T25" fmla="*/ 0 h 20"/>
                  <a:gd name="T26" fmla="*/ 12 w 23"/>
                  <a:gd name="T2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" h="20">
                    <a:moveTo>
                      <a:pt x="12" y="0"/>
                    </a:moveTo>
                    <a:lnTo>
                      <a:pt x="12" y="0"/>
                    </a:lnTo>
                    <a:lnTo>
                      <a:pt x="17" y="3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17" y="17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3" y="1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3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7" name="Freeform 264"/>
              <p:cNvSpPr>
                <a:spLocks/>
              </p:cNvSpPr>
              <p:nvPr/>
            </p:nvSpPr>
            <p:spPr bwMode="auto">
              <a:xfrm>
                <a:off x="9382028" y="2813208"/>
                <a:ext cx="353931" cy="694788"/>
              </a:xfrm>
              <a:custGeom>
                <a:avLst/>
                <a:gdLst>
                  <a:gd name="T0" fmla="*/ 188 w 277"/>
                  <a:gd name="T1" fmla="*/ 0 h 482"/>
                  <a:gd name="T2" fmla="*/ 188 w 277"/>
                  <a:gd name="T3" fmla="*/ 0 h 482"/>
                  <a:gd name="T4" fmla="*/ 177 w 277"/>
                  <a:gd name="T5" fmla="*/ 0 h 482"/>
                  <a:gd name="T6" fmla="*/ 163 w 277"/>
                  <a:gd name="T7" fmla="*/ 3 h 482"/>
                  <a:gd name="T8" fmla="*/ 149 w 277"/>
                  <a:gd name="T9" fmla="*/ 9 h 482"/>
                  <a:gd name="T10" fmla="*/ 135 w 277"/>
                  <a:gd name="T11" fmla="*/ 14 h 482"/>
                  <a:gd name="T12" fmla="*/ 121 w 277"/>
                  <a:gd name="T13" fmla="*/ 23 h 482"/>
                  <a:gd name="T14" fmla="*/ 110 w 277"/>
                  <a:gd name="T15" fmla="*/ 34 h 482"/>
                  <a:gd name="T16" fmla="*/ 84 w 277"/>
                  <a:gd name="T17" fmla="*/ 62 h 482"/>
                  <a:gd name="T18" fmla="*/ 62 w 277"/>
                  <a:gd name="T19" fmla="*/ 98 h 482"/>
                  <a:gd name="T20" fmla="*/ 42 w 277"/>
                  <a:gd name="T21" fmla="*/ 137 h 482"/>
                  <a:gd name="T22" fmla="*/ 26 w 277"/>
                  <a:gd name="T23" fmla="*/ 182 h 482"/>
                  <a:gd name="T24" fmla="*/ 12 w 277"/>
                  <a:gd name="T25" fmla="*/ 230 h 482"/>
                  <a:gd name="T26" fmla="*/ 12 w 277"/>
                  <a:gd name="T27" fmla="*/ 230 h 482"/>
                  <a:gd name="T28" fmla="*/ 3 w 277"/>
                  <a:gd name="T29" fmla="*/ 277 h 482"/>
                  <a:gd name="T30" fmla="*/ 0 w 277"/>
                  <a:gd name="T31" fmla="*/ 322 h 482"/>
                  <a:gd name="T32" fmla="*/ 0 w 277"/>
                  <a:gd name="T33" fmla="*/ 361 h 482"/>
                  <a:gd name="T34" fmla="*/ 6 w 277"/>
                  <a:gd name="T35" fmla="*/ 398 h 482"/>
                  <a:gd name="T36" fmla="*/ 12 w 277"/>
                  <a:gd name="T37" fmla="*/ 415 h 482"/>
                  <a:gd name="T38" fmla="*/ 17 w 277"/>
                  <a:gd name="T39" fmla="*/ 429 h 482"/>
                  <a:gd name="T40" fmla="*/ 26 w 277"/>
                  <a:gd name="T41" fmla="*/ 443 h 482"/>
                  <a:gd name="T42" fmla="*/ 34 w 277"/>
                  <a:gd name="T43" fmla="*/ 454 h 482"/>
                  <a:gd name="T44" fmla="*/ 45 w 277"/>
                  <a:gd name="T45" fmla="*/ 462 h 482"/>
                  <a:gd name="T46" fmla="*/ 59 w 277"/>
                  <a:gd name="T47" fmla="*/ 471 h 482"/>
                  <a:gd name="T48" fmla="*/ 73 w 277"/>
                  <a:gd name="T49" fmla="*/ 476 h 482"/>
                  <a:gd name="T50" fmla="*/ 93 w 277"/>
                  <a:gd name="T51" fmla="*/ 482 h 482"/>
                  <a:gd name="T52" fmla="*/ 93 w 277"/>
                  <a:gd name="T53" fmla="*/ 482 h 482"/>
                  <a:gd name="T54" fmla="*/ 104 w 277"/>
                  <a:gd name="T55" fmla="*/ 482 h 482"/>
                  <a:gd name="T56" fmla="*/ 118 w 277"/>
                  <a:gd name="T57" fmla="*/ 482 h 482"/>
                  <a:gd name="T58" fmla="*/ 132 w 277"/>
                  <a:gd name="T59" fmla="*/ 476 h 482"/>
                  <a:gd name="T60" fmla="*/ 143 w 277"/>
                  <a:gd name="T61" fmla="*/ 471 h 482"/>
                  <a:gd name="T62" fmla="*/ 157 w 277"/>
                  <a:gd name="T63" fmla="*/ 459 h 482"/>
                  <a:gd name="T64" fmla="*/ 171 w 277"/>
                  <a:gd name="T65" fmla="*/ 448 h 482"/>
                  <a:gd name="T66" fmla="*/ 196 w 277"/>
                  <a:gd name="T67" fmla="*/ 420 h 482"/>
                  <a:gd name="T68" fmla="*/ 219 w 277"/>
                  <a:gd name="T69" fmla="*/ 387 h 482"/>
                  <a:gd name="T70" fmla="*/ 238 w 277"/>
                  <a:gd name="T71" fmla="*/ 345 h 482"/>
                  <a:gd name="T72" fmla="*/ 255 w 277"/>
                  <a:gd name="T73" fmla="*/ 300 h 482"/>
                  <a:gd name="T74" fmla="*/ 266 w 277"/>
                  <a:gd name="T75" fmla="*/ 252 h 482"/>
                  <a:gd name="T76" fmla="*/ 266 w 277"/>
                  <a:gd name="T77" fmla="*/ 252 h 482"/>
                  <a:gd name="T78" fmla="*/ 275 w 277"/>
                  <a:gd name="T79" fmla="*/ 205 h 482"/>
                  <a:gd name="T80" fmla="*/ 277 w 277"/>
                  <a:gd name="T81" fmla="*/ 157 h 482"/>
                  <a:gd name="T82" fmla="*/ 272 w 277"/>
                  <a:gd name="T83" fmla="*/ 115 h 482"/>
                  <a:gd name="T84" fmla="*/ 263 w 277"/>
                  <a:gd name="T85" fmla="*/ 79 h 482"/>
                  <a:gd name="T86" fmla="*/ 252 w 277"/>
                  <a:gd name="T87" fmla="*/ 48 h 482"/>
                  <a:gd name="T88" fmla="*/ 244 w 277"/>
                  <a:gd name="T89" fmla="*/ 34 h 482"/>
                  <a:gd name="T90" fmla="*/ 235 w 277"/>
                  <a:gd name="T91" fmla="*/ 23 h 482"/>
                  <a:gd name="T92" fmla="*/ 224 w 277"/>
                  <a:gd name="T93" fmla="*/ 14 h 482"/>
                  <a:gd name="T94" fmla="*/ 213 w 277"/>
                  <a:gd name="T95" fmla="*/ 9 h 482"/>
                  <a:gd name="T96" fmla="*/ 202 w 277"/>
                  <a:gd name="T97" fmla="*/ 3 h 482"/>
                  <a:gd name="T98" fmla="*/ 188 w 277"/>
                  <a:gd name="T99" fmla="*/ 0 h 482"/>
                  <a:gd name="T100" fmla="*/ 188 w 277"/>
                  <a:gd name="T101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7" h="482">
                    <a:moveTo>
                      <a:pt x="188" y="0"/>
                    </a:moveTo>
                    <a:lnTo>
                      <a:pt x="188" y="0"/>
                    </a:lnTo>
                    <a:lnTo>
                      <a:pt x="177" y="0"/>
                    </a:lnTo>
                    <a:lnTo>
                      <a:pt x="163" y="3"/>
                    </a:lnTo>
                    <a:lnTo>
                      <a:pt x="149" y="9"/>
                    </a:lnTo>
                    <a:lnTo>
                      <a:pt x="135" y="14"/>
                    </a:lnTo>
                    <a:lnTo>
                      <a:pt x="121" y="23"/>
                    </a:lnTo>
                    <a:lnTo>
                      <a:pt x="110" y="34"/>
                    </a:lnTo>
                    <a:lnTo>
                      <a:pt x="84" y="62"/>
                    </a:lnTo>
                    <a:lnTo>
                      <a:pt x="62" y="98"/>
                    </a:lnTo>
                    <a:lnTo>
                      <a:pt x="42" y="137"/>
                    </a:lnTo>
                    <a:lnTo>
                      <a:pt x="26" y="182"/>
                    </a:lnTo>
                    <a:lnTo>
                      <a:pt x="12" y="230"/>
                    </a:lnTo>
                    <a:lnTo>
                      <a:pt x="12" y="230"/>
                    </a:lnTo>
                    <a:lnTo>
                      <a:pt x="3" y="277"/>
                    </a:lnTo>
                    <a:lnTo>
                      <a:pt x="0" y="322"/>
                    </a:lnTo>
                    <a:lnTo>
                      <a:pt x="0" y="361"/>
                    </a:lnTo>
                    <a:lnTo>
                      <a:pt x="6" y="398"/>
                    </a:lnTo>
                    <a:lnTo>
                      <a:pt x="12" y="415"/>
                    </a:lnTo>
                    <a:lnTo>
                      <a:pt x="17" y="429"/>
                    </a:lnTo>
                    <a:lnTo>
                      <a:pt x="26" y="443"/>
                    </a:lnTo>
                    <a:lnTo>
                      <a:pt x="34" y="454"/>
                    </a:lnTo>
                    <a:lnTo>
                      <a:pt x="45" y="462"/>
                    </a:lnTo>
                    <a:lnTo>
                      <a:pt x="59" y="471"/>
                    </a:lnTo>
                    <a:lnTo>
                      <a:pt x="73" y="476"/>
                    </a:lnTo>
                    <a:lnTo>
                      <a:pt x="93" y="482"/>
                    </a:lnTo>
                    <a:lnTo>
                      <a:pt x="93" y="482"/>
                    </a:lnTo>
                    <a:lnTo>
                      <a:pt x="104" y="482"/>
                    </a:lnTo>
                    <a:lnTo>
                      <a:pt x="118" y="482"/>
                    </a:lnTo>
                    <a:lnTo>
                      <a:pt x="132" y="476"/>
                    </a:lnTo>
                    <a:lnTo>
                      <a:pt x="143" y="471"/>
                    </a:lnTo>
                    <a:lnTo>
                      <a:pt x="157" y="459"/>
                    </a:lnTo>
                    <a:lnTo>
                      <a:pt x="171" y="448"/>
                    </a:lnTo>
                    <a:lnTo>
                      <a:pt x="196" y="420"/>
                    </a:lnTo>
                    <a:lnTo>
                      <a:pt x="219" y="387"/>
                    </a:lnTo>
                    <a:lnTo>
                      <a:pt x="238" y="345"/>
                    </a:lnTo>
                    <a:lnTo>
                      <a:pt x="255" y="300"/>
                    </a:lnTo>
                    <a:lnTo>
                      <a:pt x="266" y="252"/>
                    </a:lnTo>
                    <a:lnTo>
                      <a:pt x="266" y="252"/>
                    </a:lnTo>
                    <a:lnTo>
                      <a:pt x="275" y="205"/>
                    </a:lnTo>
                    <a:lnTo>
                      <a:pt x="277" y="157"/>
                    </a:lnTo>
                    <a:lnTo>
                      <a:pt x="272" y="115"/>
                    </a:lnTo>
                    <a:lnTo>
                      <a:pt x="263" y="79"/>
                    </a:lnTo>
                    <a:lnTo>
                      <a:pt x="252" y="48"/>
                    </a:lnTo>
                    <a:lnTo>
                      <a:pt x="244" y="34"/>
                    </a:lnTo>
                    <a:lnTo>
                      <a:pt x="235" y="23"/>
                    </a:lnTo>
                    <a:lnTo>
                      <a:pt x="224" y="14"/>
                    </a:lnTo>
                    <a:lnTo>
                      <a:pt x="213" y="9"/>
                    </a:lnTo>
                    <a:lnTo>
                      <a:pt x="202" y="3"/>
                    </a:lnTo>
                    <a:lnTo>
                      <a:pt x="188" y="0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8" name="Freeform 265"/>
              <p:cNvSpPr>
                <a:spLocks/>
              </p:cNvSpPr>
              <p:nvPr/>
            </p:nvSpPr>
            <p:spPr bwMode="auto">
              <a:xfrm>
                <a:off x="9403247" y="2837948"/>
                <a:ext cx="310488" cy="625598"/>
              </a:xfrm>
              <a:custGeom>
                <a:avLst/>
                <a:gdLst>
                  <a:gd name="T0" fmla="*/ 165 w 243"/>
                  <a:gd name="T1" fmla="*/ 0 h 434"/>
                  <a:gd name="T2" fmla="*/ 165 w 243"/>
                  <a:gd name="T3" fmla="*/ 0 h 434"/>
                  <a:gd name="T4" fmla="*/ 154 w 243"/>
                  <a:gd name="T5" fmla="*/ 0 h 434"/>
                  <a:gd name="T6" fmla="*/ 143 w 243"/>
                  <a:gd name="T7" fmla="*/ 3 h 434"/>
                  <a:gd name="T8" fmla="*/ 129 w 243"/>
                  <a:gd name="T9" fmla="*/ 6 h 434"/>
                  <a:gd name="T10" fmla="*/ 117 w 243"/>
                  <a:gd name="T11" fmla="*/ 14 h 434"/>
                  <a:gd name="T12" fmla="*/ 95 w 243"/>
                  <a:gd name="T13" fmla="*/ 31 h 434"/>
                  <a:gd name="T14" fmla="*/ 73 w 243"/>
                  <a:gd name="T15" fmla="*/ 56 h 434"/>
                  <a:gd name="T16" fmla="*/ 50 w 243"/>
                  <a:gd name="T17" fmla="*/ 87 h 434"/>
                  <a:gd name="T18" fmla="*/ 34 w 243"/>
                  <a:gd name="T19" fmla="*/ 123 h 434"/>
                  <a:gd name="T20" fmla="*/ 17 w 243"/>
                  <a:gd name="T21" fmla="*/ 162 h 434"/>
                  <a:gd name="T22" fmla="*/ 6 w 243"/>
                  <a:gd name="T23" fmla="*/ 204 h 434"/>
                  <a:gd name="T24" fmla="*/ 6 w 243"/>
                  <a:gd name="T25" fmla="*/ 204 h 434"/>
                  <a:gd name="T26" fmla="*/ 0 w 243"/>
                  <a:gd name="T27" fmla="*/ 249 h 434"/>
                  <a:gd name="T28" fmla="*/ 0 w 243"/>
                  <a:gd name="T29" fmla="*/ 291 h 434"/>
                  <a:gd name="T30" fmla="*/ 3 w 243"/>
                  <a:gd name="T31" fmla="*/ 327 h 434"/>
                  <a:gd name="T32" fmla="*/ 8 w 243"/>
                  <a:gd name="T33" fmla="*/ 361 h 434"/>
                  <a:gd name="T34" fmla="*/ 22 w 243"/>
                  <a:gd name="T35" fmla="*/ 389 h 434"/>
                  <a:gd name="T36" fmla="*/ 28 w 243"/>
                  <a:gd name="T37" fmla="*/ 400 h 434"/>
                  <a:gd name="T38" fmla="*/ 36 w 243"/>
                  <a:gd name="T39" fmla="*/ 411 h 434"/>
                  <a:gd name="T40" fmla="*/ 45 w 243"/>
                  <a:gd name="T41" fmla="*/ 420 h 434"/>
                  <a:gd name="T42" fmla="*/ 56 w 243"/>
                  <a:gd name="T43" fmla="*/ 425 h 434"/>
                  <a:gd name="T44" fmla="*/ 67 w 243"/>
                  <a:gd name="T45" fmla="*/ 431 h 434"/>
                  <a:gd name="T46" fmla="*/ 78 w 243"/>
                  <a:gd name="T47" fmla="*/ 434 h 434"/>
                  <a:gd name="T48" fmla="*/ 78 w 243"/>
                  <a:gd name="T49" fmla="*/ 434 h 434"/>
                  <a:gd name="T50" fmla="*/ 90 w 243"/>
                  <a:gd name="T51" fmla="*/ 434 h 434"/>
                  <a:gd name="T52" fmla="*/ 101 w 243"/>
                  <a:gd name="T53" fmla="*/ 431 h 434"/>
                  <a:gd name="T54" fmla="*/ 115 w 243"/>
                  <a:gd name="T55" fmla="*/ 425 h 434"/>
                  <a:gd name="T56" fmla="*/ 126 w 243"/>
                  <a:gd name="T57" fmla="*/ 420 h 434"/>
                  <a:gd name="T58" fmla="*/ 148 w 243"/>
                  <a:gd name="T59" fmla="*/ 400 h 434"/>
                  <a:gd name="T60" fmla="*/ 171 w 243"/>
                  <a:gd name="T61" fmla="*/ 375 h 434"/>
                  <a:gd name="T62" fmla="*/ 193 w 243"/>
                  <a:gd name="T63" fmla="*/ 344 h 434"/>
                  <a:gd name="T64" fmla="*/ 210 w 243"/>
                  <a:gd name="T65" fmla="*/ 311 h 434"/>
                  <a:gd name="T66" fmla="*/ 224 w 243"/>
                  <a:gd name="T67" fmla="*/ 269 h 434"/>
                  <a:gd name="T68" fmla="*/ 235 w 243"/>
                  <a:gd name="T69" fmla="*/ 227 h 434"/>
                  <a:gd name="T70" fmla="*/ 235 w 243"/>
                  <a:gd name="T71" fmla="*/ 227 h 434"/>
                  <a:gd name="T72" fmla="*/ 243 w 243"/>
                  <a:gd name="T73" fmla="*/ 182 h 434"/>
                  <a:gd name="T74" fmla="*/ 243 w 243"/>
                  <a:gd name="T75" fmla="*/ 143 h 434"/>
                  <a:gd name="T76" fmla="*/ 241 w 243"/>
                  <a:gd name="T77" fmla="*/ 103 h 434"/>
                  <a:gd name="T78" fmla="*/ 232 w 243"/>
                  <a:gd name="T79" fmla="*/ 70 h 434"/>
                  <a:gd name="T80" fmla="*/ 221 w 243"/>
                  <a:gd name="T81" fmla="*/ 42 h 434"/>
                  <a:gd name="T82" fmla="*/ 215 w 243"/>
                  <a:gd name="T83" fmla="*/ 31 h 434"/>
                  <a:gd name="T84" fmla="*/ 207 w 243"/>
                  <a:gd name="T85" fmla="*/ 20 h 434"/>
                  <a:gd name="T86" fmla="*/ 199 w 243"/>
                  <a:gd name="T87" fmla="*/ 11 h 434"/>
                  <a:gd name="T88" fmla="*/ 187 w 243"/>
                  <a:gd name="T89" fmla="*/ 6 h 434"/>
                  <a:gd name="T90" fmla="*/ 176 w 243"/>
                  <a:gd name="T91" fmla="*/ 3 h 434"/>
                  <a:gd name="T92" fmla="*/ 165 w 243"/>
                  <a:gd name="T93" fmla="*/ 0 h 434"/>
                  <a:gd name="T94" fmla="*/ 165 w 243"/>
                  <a:gd name="T95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3" h="434">
                    <a:moveTo>
                      <a:pt x="165" y="0"/>
                    </a:moveTo>
                    <a:lnTo>
                      <a:pt x="165" y="0"/>
                    </a:lnTo>
                    <a:lnTo>
                      <a:pt x="154" y="0"/>
                    </a:lnTo>
                    <a:lnTo>
                      <a:pt x="143" y="3"/>
                    </a:lnTo>
                    <a:lnTo>
                      <a:pt x="129" y="6"/>
                    </a:lnTo>
                    <a:lnTo>
                      <a:pt x="117" y="14"/>
                    </a:lnTo>
                    <a:lnTo>
                      <a:pt x="95" y="31"/>
                    </a:lnTo>
                    <a:lnTo>
                      <a:pt x="73" y="56"/>
                    </a:lnTo>
                    <a:lnTo>
                      <a:pt x="50" y="87"/>
                    </a:lnTo>
                    <a:lnTo>
                      <a:pt x="34" y="123"/>
                    </a:lnTo>
                    <a:lnTo>
                      <a:pt x="17" y="162"/>
                    </a:lnTo>
                    <a:lnTo>
                      <a:pt x="6" y="204"/>
                    </a:lnTo>
                    <a:lnTo>
                      <a:pt x="6" y="204"/>
                    </a:lnTo>
                    <a:lnTo>
                      <a:pt x="0" y="249"/>
                    </a:lnTo>
                    <a:lnTo>
                      <a:pt x="0" y="291"/>
                    </a:lnTo>
                    <a:lnTo>
                      <a:pt x="3" y="327"/>
                    </a:lnTo>
                    <a:lnTo>
                      <a:pt x="8" y="361"/>
                    </a:lnTo>
                    <a:lnTo>
                      <a:pt x="22" y="389"/>
                    </a:lnTo>
                    <a:lnTo>
                      <a:pt x="28" y="400"/>
                    </a:lnTo>
                    <a:lnTo>
                      <a:pt x="36" y="411"/>
                    </a:lnTo>
                    <a:lnTo>
                      <a:pt x="45" y="420"/>
                    </a:lnTo>
                    <a:lnTo>
                      <a:pt x="56" y="425"/>
                    </a:lnTo>
                    <a:lnTo>
                      <a:pt x="67" y="431"/>
                    </a:lnTo>
                    <a:lnTo>
                      <a:pt x="78" y="434"/>
                    </a:lnTo>
                    <a:lnTo>
                      <a:pt x="78" y="434"/>
                    </a:lnTo>
                    <a:lnTo>
                      <a:pt x="90" y="434"/>
                    </a:lnTo>
                    <a:lnTo>
                      <a:pt x="101" y="431"/>
                    </a:lnTo>
                    <a:lnTo>
                      <a:pt x="115" y="425"/>
                    </a:lnTo>
                    <a:lnTo>
                      <a:pt x="126" y="420"/>
                    </a:lnTo>
                    <a:lnTo>
                      <a:pt x="148" y="400"/>
                    </a:lnTo>
                    <a:lnTo>
                      <a:pt x="171" y="375"/>
                    </a:lnTo>
                    <a:lnTo>
                      <a:pt x="193" y="344"/>
                    </a:lnTo>
                    <a:lnTo>
                      <a:pt x="210" y="311"/>
                    </a:lnTo>
                    <a:lnTo>
                      <a:pt x="224" y="269"/>
                    </a:lnTo>
                    <a:lnTo>
                      <a:pt x="235" y="227"/>
                    </a:lnTo>
                    <a:lnTo>
                      <a:pt x="235" y="227"/>
                    </a:lnTo>
                    <a:lnTo>
                      <a:pt x="243" y="182"/>
                    </a:lnTo>
                    <a:lnTo>
                      <a:pt x="243" y="143"/>
                    </a:lnTo>
                    <a:lnTo>
                      <a:pt x="241" y="103"/>
                    </a:lnTo>
                    <a:lnTo>
                      <a:pt x="232" y="70"/>
                    </a:lnTo>
                    <a:lnTo>
                      <a:pt x="221" y="42"/>
                    </a:lnTo>
                    <a:lnTo>
                      <a:pt x="215" y="31"/>
                    </a:lnTo>
                    <a:lnTo>
                      <a:pt x="207" y="20"/>
                    </a:lnTo>
                    <a:lnTo>
                      <a:pt x="199" y="11"/>
                    </a:lnTo>
                    <a:lnTo>
                      <a:pt x="187" y="6"/>
                    </a:lnTo>
                    <a:lnTo>
                      <a:pt x="176" y="3"/>
                    </a:lnTo>
                    <a:lnTo>
                      <a:pt x="165" y="0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9" name="Freeform 266"/>
              <p:cNvSpPr>
                <a:spLocks/>
              </p:cNvSpPr>
              <p:nvPr/>
            </p:nvSpPr>
            <p:spPr bwMode="auto">
              <a:xfrm>
                <a:off x="9393025" y="2969013"/>
                <a:ext cx="320710" cy="524695"/>
              </a:xfrm>
              <a:custGeom>
                <a:avLst/>
                <a:gdLst>
                  <a:gd name="T0" fmla="*/ 167 w 251"/>
                  <a:gd name="T1" fmla="*/ 3 h 364"/>
                  <a:gd name="T2" fmla="*/ 123 w 251"/>
                  <a:gd name="T3" fmla="*/ 3 h 364"/>
                  <a:gd name="T4" fmla="*/ 75 w 251"/>
                  <a:gd name="T5" fmla="*/ 26 h 364"/>
                  <a:gd name="T6" fmla="*/ 36 w 251"/>
                  <a:gd name="T7" fmla="*/ 68 h 364"/>
                  <a:gd name="T8" fmla="*/ 8 w 251"/>
                  <a:gd name="T9" fmla="*/ 126 h 364"/>
                  <a:gd name="T10" fmla="*/ 5 w 251"/>
                  <a:gd name="T11" fmla="*/ 146 h 364"/>
                  <a:gd name="T12" fmla="*/ 2 w 251"/>
                  <a:gd name="T13" fmla="*/ 168 h 364"/>
                  <a:gd name="T14" fmla="*/ 0 w 251"/>
                  <a:gd name="T15" fmla="*/ 194 h 364"/>
                  <a:gd name="T16" fmla="*/ 0 w 251"/>
                  <a:gd name="T17" fmla="*/ 213 h 364"/>
                  <a:gd name="T18" fmla="*/ 0 w 251"/>
                  <a:gd name="T19" fmla="*/ 236 h 364"/>
                  <a:gd name="T20" fmla="*/ 2 w 251"/>
                  <a:gd name="T21" fmla="*/ 255 h 364"/>
                  <a:gd name="T22" fmla="*/ 8 w 251"/>
                  <a:gd name="T23" fmla="*/ 275 h 364"/>
                  <a:gd name="T24" fmla="*/ 11 w 251"/>
                  <a:gd name="T25" fmla="*/ 292 h 364"/>
                  <a:gd name="T26" fmla="*/ 16 w 251"/>
                  <a:gd name="T27" fmla="*/ 306 h 364"/>
                  <a:gd name="T28" fmla="*/ 25 w 251"/>
                  <a:gd name="T29" fmla="*/ 320 h 364"/>
                  <a:gd name="T30" fmla="*/ 30 w 251"/>
                  <a:gd name="T31" fmla="*/ 334 h 364"/>
                  <a:gd name="T32" fmla="*/ 39 w 251"/>
                  <a:gd name="T33" fmla="*/ 345 h 364"/>
                  <a:gd name="T34" fmla="*/ 44 w 251"/>
                  <a:gd name="T35" fmla="*/ 348 h 364"/>
                  <a:gd name="T36" fmla="*/ 75 w 251"/>
                  <a:gd name="T37" fmla="*/ 362 h 364"/>
                  <a:gd name="T38" fmla="*/ 86 w 251"/>
                  <a:gd name="T39" fmla="*/ 364 h 364"/>
                  <a:gd name="T40" fmla="*/ 98 w 251"/>
                  <a:gd name="T41" fmla="*/ 364 h 364"/>
                  <a:gd name="T42" fmla="*/ 112 w 251"/>
                  <a:gd name="T43" fmla="*/ 359 h 364"/>
                  <a:gd name="T44" fmla="*/ 123 w 251"/>
                  <a:gd name="T45" fmla="*/ 356 h 364"/>
                  <a:gd name="T46" fmla="*/ 134 w 251"/>
                  <a:gd name="T47" fmla="*/ 348 h 364"/>
                  <a:gd name="T48" fmla="*/ 148 w 251"/>
                  <a:gd name="T49" fmla="*/ 336 h 364"/>
                  <a:gd name="T50" fmla="*/ 159 w 251"/>
                  <a:gd name="T51" fmla="*/ 325 h 364"/>
                  <a:gd name="T52" fmla="*/ 170 w 251"/>
                  <a:gd name="T53" fmla="*/ 311 h 364"/>
                  <a:gd name="T54" fmla="*/ 184 w 251"/>
                  <a:gd name="T55" fmla="*/ 297 h 364"/>
                  <a:gd name="T56" fmla="*/ 195 w 251"/>
                  <a:gd name="T57" fmla="*/ 280 h 364"/>
                  <a:gd name="T58" fmla="*/ 204 w 251"/>
                  <a:gd name="T59" fmla="*/ 264 h 364"/>
                  <a:gd name="T60" fmla="*/ 215 w 251"/>
                  <a:gd name="T61" fmla="*/ 244 h 364"/>
                  <a:gd name="T62" fmla="*/ 223 w 251"/>
                  <a:gd name="T63" fmla="*/ 222 h 364"/>
                  <a:gd name="T64" fmla="*/ 232 w 251"/>
                  <a:gd name="T65" fmla="*/ 199 h 364"/>
                  <a:gd name="T66" fmla="*/ 240 w 251"/>
                  <a:gd name="T67" fmla="*/ 177 h 364"/>
                  <a:gd name="T68" fmla="*/ 246 w 251"/>
                  <a:gd name="T69" fmla="*/ 154 h 364"/>
                  <a:gd name="T70" fmla="*/ 249 w 251"/>
                  <a:gd name="T71" fmla="*/ 129 h 364"/>
                  <a:gd name="T72" fmla="*/ 251 w 251"/>
                  <a:gd name="T73" fmla="*/ 129 h 364"/>
                  <a:gd name="T74" fmla="*/ 243 w 251"/>
                  <a:gd name="T75" fmla="*/ 84 h 364"/>
                  <a:gd name="T76" fmla="*/ 223 w 251"/>
                  <a:gd name="T77" fmla="*/ 45 h 364"/>
                  <a:gd name="T78" fmla="*/ 201 w 251"/>
                  <a:gd name="T79" fmla="*/ 17 h 364"/>
                  <a:gd name="T80" fmla="*/ 167 w 251"/>
                  <a:gd name="T81" fmla="*/ 3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51" h="364">
                    <a:moveTo>
                      <a:pt x="167" y="3"/>
                    </a:moveTo>
                    <a:lnTo>
                      <a:pt x="167" y="3"/>
                    </a:lnTo>
                    <a:lnTo>
                      <a:pt x="145" y="0"/>
                    </a:lnTo>
                    <a:lnTo>
                      <a:pt x="123" y="3"/>
                    </a:lnTo>
                    <a:lnTo>
                      <a:pt x="98" y="12"/>
                    </a:lnTo>
                    <a:lnTo>
                      <a:pt x="75" y="26"/>
                    </a:lnTo>
                    <a:lnTo>
                      <a:pt x="56" y="45"/>
                    </a:lnTo>
                    <a:lnTo>
                      <a:pt x="36" y="68"/>
                    </a:lnTo>
                    <a:lnTo>
                      <a:pt x="22" y="96"/>
                    </a:lnTo>
                    <a:lnTo>
                      <a:pt x="8" y="126"/>
                    </a:lnTo>
                    <a:lnTo>
                      <a:pt x="5" y="135"/>
                    </a:lnTo>
                    <a:lnTo>
                      <a:pt x="5" y="146"/>
                    </a:lnTo>
                    <a:lnTo>
                      <a:pt x="2" y="157"/>
                    </a:lnTo>
                    <a:lnTo>
                      <a:pt x="2" y="168"/>
                    </a:lnTo>
                    <a:lnTo>
                      <a:pt x="0" y="182"/>
                    </a:lnTo>
                    <a:lnTo>
                      <a:pt x="0" y="194"/>
                    </a:lnTo>
                    <a:lnTo>
                      <a:pt x="0" y="205"/>
                    </a:lnTo>
                    <a:lnTo>
                      <a:pt x="0" y="213"/>
                    </a:lnTo>
                    <a:lnTo>
                      <a:pt x="0" y="224"/>
                    </a:lnTo>
                    <a:lnTo>
                      <a:pt x="0" y="236"/>
                    </a:lnTo>
                    <a:lnTo>
                      <a:pt x="2" y="247"/>
                    </a:lnTo>
                    <a:lnTo>
                      <a:pt x="2" y="255"/>
                    </a:lnTo>
                    <a:lnTo>
                      <a:pt x="5" y="264"/>
                    </a:lnTo>
                    <a:lnTo>
                      <a:pt x="8" y="275"/>
                    </a:lnTo>
                    <a:lnTo>
                      <a:pt x="8" y="283"/>
                    </a:lnTo>
                    <a:lnTo>
                      <a:pt x="11" y="292"/>
                    </a:lnTo>
                    <a:lnTo>
                      <a:pt x="14" y="300"/>
                    </a:lnTo>
                    <a:lnTo>
                      <a:pt x="16" y="306"/>
                    </a:lnTo>
                    <a:lnTo>
                      <a:pt x="19" y="314"/>
                    </a:lnTo>
                    <a:lnTo>
                      <a:pt x="25" y="320"/>
                    </a:lnTo>
                    <a:lnTo>
                      <a:pt x="28" y="328"/>
                    </a:lnTo>
                    <a:lnTo>
                      <a:pt x="30" y="334"/>
                    </a:lnTo>
                    <a:lnTo>
                      <a:pt x="36" y="339"/>
                    </a:lnTo>
                    <a:lnTo>
                      <a:pt x="39" y="345"/>
                    </a:lnTo>
                    <a:lnTo>
                      <a:pt x="44" y="348"/>
                    </a:lnTo>
                    <a:lnTo>
                      <a:pt x="44" y="348"/>
                    </a:lnTo>
                    <a:lnTo>
                      <a:pt x="58" y="356"/>
                    </a:lnTo>
                    <a:lnTo>
                      <a:pt x="75" y="362"/>
                    </a:lnTo>
                    <a:lnTo>
                      <a:pt x="75" y="362"/>
                    </a:lnTo>
                    <a:lnTo>
                      <a:pt x="86" y="364"/>
                    </a:lnTo>
                    <a:lnTo>
                      <a:pt x="92" y="364"/>
                    </a:lnTo>
                    <a:lnTo>
                      <a:pt x="98" y="364"/>
                    </a:lnTo>
                    <a:lnTo>
                      <a:pt x="103" y="362"/>
                    </a:lnTo>
                    <a:lnTo>
                      <a:pt x="112" y="359"/>
                    </a:lnTo>
                    <a:lnTo>
                      <a:pt x="117" y="359"/>
                    </a:lnTo>
                    <a:lnTo>
                      <a:pt x="123" y="356"/>
                    </a:lnTo>
                    <a:lnTo>
                      <a:pt x="128" y="350"/>
                    </a:lnTo>
                    <a:lnTo>
                      <a:pt x="134" y="348"/>
                    </a:lnTo>
                    <a:lnTo>
                      <a:pt x="142" y="342"/>
                    </a:lnTo>
                    <a:lnTo>
                      <a:pt x="148" y="336"/>
                    </a:lnTo>
                    <a:lnTo>
                      <a:pt x="153" y="331"/>
                    </a:lnTo>
                    <a:lnTo>
                      <a:pt x="159" y="325"/>
                    </a:lnTo>
                    <a:lnTo>
                      <a:pt x="165" y="320"/>
                    </a:lnTo>
                    <a:lnTo>
                      <a:pt x="170" y="311"/>
                    </a:lnTo>
                    <a:lnTo>
                      <a:pt x="179" y="306"/>
                    </a:lnTo>
                    <a:lnTo>
                      <a:pt x="184" y="297"/>
                    </a:lnTo>
                    <a:lnTo>
                      <a:pt x="190" y="289"/>
                    </a:lnTo>
                    <a:lnTo>
                      <a:pt x="195" y="280"/>
                    </a:lnTo>
                    <a:lnTo>
                      <a:pt x="201" y="272"/>
                    </a:lnTo>
                    <a:lnTo>
                      <a:pt x="204" y="264"/>
                    </a:lnTo>
                    <a:lnTo>
                      <a:pt x="209" y="252"/>
                    </a:lnTo>
                    <a:lnTo>
                      <a:pt x="215" y="244"/>
                    </a:lnTo>
                    <a:lnTo>
                      <a:pt x="221" y="233"/>
                    </a:lnTo>
                    <a:lnTo>
                      <a:pt x="223" y="222"/>
                    </a:lnTo>
                    <a:lnTo>
                      <a:pt x="229" y="210"/>
                    </a:lnTo>
                    <a:lnTo>
                      <a:pt x="232" y="199"/>
                    </a:lnTo>
                    <a:lnTo>
                      <a:pt x="235" y="188"/>
                    </a:lnTo>
                    <a:lnTo>
                      <a:pt x="240" y="177"/>
                    </a:lnTo>
                    <a:lnTo>
                      <a:pt x="243" y="166"/>
                    </a:lnTo>
                    <a:lnTo>
                      <a:pt x="246" y="154"/>
                    </a:lnTo>
                    <a:lnTo>
                      <a:pt x="249" y="140"/>
                    </a:lnTo>
                    <a:lnTo>
                      <a:pt x="249" y="129"/>
                    </a:lnTo>
                    <a:lnTo>
                      <a:pt x="251" y="129"/>
                    </a:lnTo>
                    <a:lnTo>
                      <a:pt x="251" y="129"/>
                    </a:lnTo>
                    <a:lnTo>
                      <a:pt x="246" y="104"/>
                    </a:lnTo>
                    <a:lnTo>
                      <a:pt x="243" y="84"/>
                    </a:lnTo>
                    <a:lnTo>
                      <a:pt x="235" y="65"/>
                    </a:lnTo>
                    <a:lnTo>
                      <a:pt x="223" y="45"/>
                    </a:lnTo>
                    <a:lnTo>
                      <a:pt x="212" y="31"/>
                    </a:lnTo>
                    <a:lnTo>
                      <a:pt x="201" y="17"/>
                    </a:lnTo>
                    <a:lnTo>
                      <a:pt x="184" y="9"/>
                    </a:lnTo>
                    <a:lnTo>
                      <a:pt x="167" y="3"/>
                    </a:lnTo>
                    <a:lnTo>
                      <a:pt x="167" y="3"/>
                    </a:lnTo>
                    <a:close/>
                  </a:path>
                </a:pathLst>
              </a:custGeom>
              <a:solidFill>
                <a:srgbClr val="0C84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0" name="Freeform 267"/>
              <p:cNvSpPr>
                <a:spLocks/>
              </p:cNvSpPr>
              <p:nvPr/>
            </p:nvSpPr>
            <p:spPr bwMode="auto">
              <a:xfrm>
                <a:off x="9392406" y="2972607"/>
                <a:ext cx="318154" cy="513163"/>
              </a:xfrm>
              <a:custGeom>
                <a:avLst/>
                <a:gdLst>
                  <a:gd name="T0" fmla="*/ 167 w 249"/>
                  <a:gd name="T1" fmla="*/ 3 h 356"/>
                  <a:gd name="T2" fmla="*/ 142 w 249"/>
                  <a:gd name="T3" fmla="*/ 0 h 356"/>
                  <a:gd name="T4" fmla="*/ 117 w 249"/>
                  <a:gd name="T5" fmla="*/ 6 h 356"/>
                  <a:gd name="T6" fmla="*/ 70 w 249"/>
                  <a:gd name="T7" fmla="*/ 34 h 356"/>
                  <a:gd name="T8" fmla="*/ 30 w 249"/>
                  <a:gd name="T9" fmla="*/ 81 h 356"/>
                  <a:gd name="T10" fmla="*/ 2 w 249"/>
                  <a:gd name="T11" fmla="*/ 149 h 356"/>
                  <a:gd name="T12" fmla="*/ 2 w 249"/>
                  <a:gd name="T13" fmla="*/ 165 h 356"/>
                  <a:gd name="T14" fmla="*/ 0 w 249"/>
                  <a:gd name="T15" fmla="*/ 191 h 356"/>
                  <a:gd name="T16" fmla="*/ 0 w 249"/>
                  <a:gd name="T17" fmla="*/ 210 h 356"/>
                  <a:gd name="T18" fmla="*/ 0 w 249"/>
                  <a:gd name="T19" fmla="*/ 233 h 356"/>
                  <a:gd name="T20" fmla="*/ 2 w 249"/>
                  <a:gd name="T21" fmla="*/ 252 h 356"/>
                  <a:gd name="T22" fmla="*/ 8 w 249"/>
                  <a:gd name="T23" fmla="*/ 272 h 356"/>
                  <a:gd name="T24" fmla="*/ 11 w 249"/>
                  <a:gd name="T25" fmla="*/ 289 h 356"/>
                  <a:gd name="T26" fmla="*/ 16 w 249"/>
                  <a:gd name="T27" fmla="*/ 303 h 356"/>
                  <a:gd name="T28" fmla="*/ 22 w 249"/>
                  <a:gd name="T29" fmla="*/ 314 h 356"/>
                  <a:gd name="T30" fmla="*/ 33 w 249"/>
                  <a:gd name="T31" fmla="*/ 328 h 356"/>
                  <a:gd name="T32" fmla="*/ 58 w 249"/>
                  <a:gd name="T33" fmla="*/ 347 h 356"/>
                  <a:gd name="T34" fmla="*/ 75 w 249"/>
                  <a:gd name="T35" fmla="*/ 356 h 356"/>
                  <a:gd name="T36" fmla="*/ 114 w 249"/>
                  <a:gd name="T37" fmla="*/ 356 h 356"/>
                  <a:gd name="T38" fmla="*/ 123 w 249"/>
                  <a:gd name="T39" fmla="*/ 353 h 356"/>
                  <a:gd name="T40" fmla="*/ 134 w 249"/>
                  <a:gd name="T41" fmla="*/ 345 h 356"/>
                  <a:gd name="T42" fmla="*/ 148 w 249"/>
                  <a:gd name="T43" fmla="*/ 333 h 356"/>
                  <a:gd name="T44" fmla="*/ 159 w 249"/>
                  <a:gd name="T45" fmla="*/ 322 h 356"/>
                  <a:gd name="T46" fmla="*/ 170 w 249"/>
                  <a:gd name="T47" fmla="*/ 308 h 356"/>
                  <a:gd name="T48" fmla="*/ 184 w 249"/>
                  <a:gd name="T49" fmla="*/ 294 h 356"/>
                  <a:gd name="T50" fmla="*/ 195 w 249"/>
                  <a:gd name="T51" fmla="*/ 277 h 356"/>
                  <a:gd name="T52" fmla="*/ 204 w 249"/>
                  <a:gd name="T53" fmla="*/ 261 h 356"/>
                  <a:gd name="T54" fmla="*/ 215 w 249"/>
                  <a:gd name="T55" fmla="*/ 241 h 356"/>
                  <a:gd name="T56" fmla="*/ 223 w 249"/>
                  <a:gd name="T57" fmla="*/ 219 h 356"/>
                  <a:gd name="T58" fmla="*/ 232 w 249"/>
                  <a:gd name="T59" fmla="*/ 196 h 356"/>
                  <a:gd name="T60" fmla="*/ 240 w 249"/>
                  <a:gd name="T61" fmla="*/ 174 h 356"/>
                  <a:gd name="T62" fmla="*/ 246 w 249"/>
                  <a:gd name="T63" fmla="*/ 151 h 356"/>
                  <a:gd name="T64" fmla="*/ 249 w 249"/>
                  <a:gd name="T65" fmla="*/ 140 h 356"/>
                  <a:gd name="T66" fmla="*/ 240 w 249"/>
                  <a:gd name="T67" fmla="*/ 93 h 356"/>
                  <a:gd name="T68" fmla="*/ 223 w 249"/>
                  <a:gd name="T69" fmla="*/ 51 h 356"/>
                  <a:gd name="T70" fmla="*/ 201 w 249"/>
                  <a:gd name="T71" fmla="*/ 23 h 356"/>
                  <a:gd name="T72" fmla="*/ 167 w 249"/>
                  <a:gd name="T73" fmla="*/ 3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9" h="356">
                    <a:moveTo>
                      <a:pt x="167" y="3"/>
                    </a:moveTo>
                    <a:lnTo>
                      <a:pt x="167" y="3"/>
                    </a:lnTo>
                    <a:lnTo>
                      <a:pt x="153" y="3"/>
                    </a:lnTo>
                    <a:lnTo>
                      <a:pt x="142" y="0"/>
                    </a:lnTo>
                    <a:lnTo>
                      <a:pt x="131" y="3"/>
                    </a:lnTo>
                    <a:lnTo>
                      <a:pt x="117" y="6"/>
                    </a:lnTo>
                    <a:lnTo>
                      <a:pt x="92" y="17"/>
                    </a:lnTo>
                    <a:lnTo>
                      <a:pt x="70" y="34"/>
                    </a:lnTo>
                    <a:lnTo>
                      <a:pt x="50" y="56"/>
                    </a:lnTo>
                    <a:lnTo>
                      <a:pt x="30" y="81"/>
                    </a:lnTo>
                    <a:lnTo>
                      <a:pt x="16" y="112"/>
                    </a:lnTo>
                    <a:lnTo>
                      <a:pt x="2" y="149"/>
                    </a:lnTo>
                    <a:lnTo>
                      <a:pt x="2" y="154"/>
                    </a:lnTo>
                    <a:lnTo>
                      <a:pt x="2" y="165"/>
                    </a:lnTo>
                    <a:lnTo>
                      <a:pt x="0" y="179"/>
                    </a:lnTo>
                    <a:lnTo>
                      <a:pt x="0" y="191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0" y="221"/>
                    </a:lnTo>
                    <a:lnTo>
                      <a:pt x="0" y="233"/>
                    </a:lnTo>
                    <a:lnTo>
                      <a:pt x="2" y="244"/>
                    </a:lnTo>
                    <a:lnTo>
                      <a:pt x="2" y="252"/>
                    </a:lnTo>
                    <a:lnTo>
                      <a:pt x="5" y="261"/>
                    </a:lnTo>
                    <a:lnTo>
                      <a:pt x="8" y="272"/>
                    </a:lnTo>
                    <a:lnTo>
                      <a:pt x="8" y="280"/>
                    </a:lnTo>
                    <a:lnTo>
                      <a:pt x="11" y="289"/>
                    </a:lnTo>
                    <a:lnTo>
                      <a:pt x="14" y="297"/>
                    </a:lnTo>
                    <a:lnTo>
                      <a:pt x="16" y="303"/>
                    </a:lnTo>
                    <a:lnTo>
                      <a:pt x="19" y="311"/>
                    </a:lnTo>
                    <a:lnTo>
                      <a:pt x="22" y="314"/>
                    </a:lnTo>
                    <a:lnTo>
                      <a:pt x="22" y="314"/>
                    </a:lnTo>
                    <a:lnTo>
                      <a:pt x="33" y="328"/>
                    </a:lnTo>
                    <a:lnTo>
                      <a:pt x="44" y="339"/>
                    </a:lnTo>
                    <a:lnTo>
                      <a:pt x="58" y="347"/>
                    </a:lnTo>
                    <a:lnTo>
                      <a:pt x="75" y="356"/>
                    </a:lnTo>
                    <a:lnTo>
                      <a:pt x="75" y="356"/>
                    </a:lnTo>
                    <a:lnTo>
                      <a:pt x="95" y="356"/>
                    </a:lnTo>
                    <a:lnTo>
                      <a:pt x="114" y="356"/>
                    </a:lnTo>
                    <a:lnTo>
                      <a:pt x="117" y="356"/>
                    </a:lnTo>
                    <a:lnTo>
                      <a:pt x="123" y="353"/>
                    </a:lnTo>
                    <a:lnTo>
                      <a:pt x="128" y="347"/>
                    </a:lnTo>
                    <a:lnTo>
                      <a:pt x="134" y="345"/>
                    </a:lnTo>
                    <a:lnTo>
                      <a:pt x="142" y="339"/>
                    </a:lnTo>
                    <a:lnTo>
                      <a:pt x="148" y="333"/>
                    </a:lnTo>
                    <a:lnTo>
                      <a:pt x="153" y="328"/>
                    </a:lnTo>
                    <a:lnTo>
                      <a:pt x="159" y="322"/>
                    </a:lnTo>
                    <a:lnTo>
                      <a:pt x="165" y="317"/>
                    </a:lnTo>
                    <a:lnTo>
                      <a:pt x="170" y="308"/>
                    </a:lnTo>
                    <a:lnTo>
                      <a:pt x="179" y="303"/>
                    </a:lnTo>
                    <a:lnTo>
                      <a:pt x="184" y="294"/>
                    </a:lnTo>
                    <a:lnTo>
                      <a:pt x="190" y="286"/>
                    </a:lnTo>
                    <a:lnTo>
                      <a:pt x="195" y="277"/>
                    </a:lnTo>
                    <a:lnTo>
                      <a:pt x="201" y="269"/>
                    </a:lnTo>
                    <a:lnTo>
                      <a:pt x="204" y="261"/>
                    </a:lnTo>
                    <a:lnTo>
                      <a:pt x="209" y="249"/>
                    </a:lnTo>
                    <a:lnTo>
                      <a:pt x="215" y="241"/>
                    </a:lnTo>
                    <a:lnTo>
                      <a:pt x="221" y="230"/>
                    </a:lnTo>
                    <a:lnTo>
                      <a:pt x="223" y="219"/>
                    </a:lnTo>
                    <a:lnTo>
                      <a:pt x="229" y="207"/>
                    </a:lnTo>
                    <a:lnTo>
                      <a:pt x="232" y="196"/>
                    </a:lnTo>
                    <a:lnTo>
                      <a:pt x="235" y="185"/>
                    </a:lnTo>
                    <a:lnTo>
                      <a:pt x="240" y="174"/>
                    </a:lnTo>
                    <a:lnTo>
                      <a:pt x="243" y="163"/>
                    </a:lnTo>
                    <a:lnTo>
                      <a:pt x="246" y="151"/>
                    </a:lnTo>
                    <a:lnTo>
                      <a:pt x="249" y="140"/>
                    </a:lnTo>
                    <a:lnTo>
                      <a:pt x="249" y="140"/>
                    </a:lnTo>
                    <a:lnTo>
                      <a:pt x="246" y="115"/>
                    </a:lnTo>
                    <a:lnTo>
                      <a:pt x="240" y="93"/>
                    </a:lnTo>
                    <a:lnTo>
                      <a:pt x="235" y="70"/>
                    </a:lnTo>
                    <a:lnTo>
                      <a:pt x="223" y="51"/>
                    </a:lnTo>
                    <a:lnTo>
                      <a:pt x="212" y="34"/>
                    </a:lnTo>
                    <a:lnTo>
                      <a:pt x="201" y="23"/>
                    </a:lnTo>
                    <a:lnTo>
                      <a:pt x="184" y="11"/>
                    </a:lnTo>
                    <a:lnTo>
                      <a:pt x="167" y="3"/>
                    </a:lnTo>
                    <a:lnTo>
                      <a:pt x="167" y="3"/>
                    </a:lnTo>
                    <a:close/>
                  </a:path>
                </a:pathLst>
              </a:custGeom>
              <a:solidFill>
                <a:srgbClr val="1487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1" name="Freeform 268"/>
              <p:cNvSpPr>
                <a:spLocks/>
              </p:cNvSpPr>
              <p:nvPr/>
            </p:nvSpPr>
            <p:spPr bwMode="auto">
              <a:xfrm>
                <a:off x="9390547" y="2980819"/>
                <a:ext cx="310488" cy="500190"/>
              </a:xfrm>
              <a:custGeom>
                <a:avLst/>
                <a:gdLst>
                  <a:gd name="T0" fmla="*/ 165 w 243"/>
                  <a:gd name="T1" fmla="*/ 3 h 347"/>
                  <a:gd name="T2" fmla="*/ 142 w 243"/>
                  <a:gd name="T3" fmla="*/ 0 h 347"/>
                  <a:gd name="T4" fmla="*/ 95 w 243"/>
                  <a:gd name="T5" fmla="*/ 17 h 347"/>
                  <a:gd name="T6" fmla="*/ 50 w 243"/>
                  <a:gd name="T7" fmla="*/ 53 h 347"/>
                  <a:gd name="T8" fmla="*/ 19 w 243"/>
                  <a:gd name="T9" fmla="*/ 109 h 347"/>
                  <a:gd name="T10" fmla="*/ 8 w 243"/>
                  <a:gd name="T11" fmla="*/ 143 h 347"/>
                  <a:gd name="T12" fmla="*/ 0 w 243"/>
                  <a:gd name="T13" fmla="*/ 185 h 347"/>
                  <a:gd name="T14" fmla="*/ 0 w 243"/>
                  <a:gd name="T15" fmla="*/ 204 h 347"/>
                  <a:gd name="T16" fmla="*/ 0 w 243"/>
                  <a:gd name="T17" fmla="*/ 227 h 347"/>
                  <a:gd name="T18" fmla="*/ 2 w 243"/>
                  <a:gd name="T19" fmla="*/ 246 h 347"/>
                  <a:gd name="T20" fmla="*/ 8 w 243"/>
                  <a:gd name="T21" fmla="*/ 266 h 347"/>
                  <a:gd name="T22" fmla="*/ 8 w 243"/>
                  <a:gd name="T23" fmla="*/ 269 h 347"/>
                  <a:gd name="T24" fmla="*/ 33 w 243"/>
                  <a:gd name="T25" fmla="*/ 316 h 347"/>
                  <a:gd name="T26" fmla="*/ 53 w 243"/>
                  <a:gd name="T27" fmla="*/ 333 h 347"/>
                  <a:gd name="T28" fmla="*/ 78 w 243"/>
                  <a:gd name="T29" fmla="*/ 344 h 347"/>
                  <a:gd name="T30" fmla="*/ 92 w 243"/>
                  <a:gd name="T31" fmla="*/ 347 h 347"/>
                  <a:gd name="T32" fmla="*/ 120 w 243"/>
                  <a:gd name="T33" fmla="*/ 344 h 347"/>
                  <a:gd name="T34" fmla="*/ 142 w 243"/>
                  <a:gd name="T35" fmla="*/ 333 h 347"/>
                  <a:gd name="T36" fmla="*/ 153 w 243"/>
                  <a:gd name="T37" fmla="*/ 322 h 347"/>
                  <a:gd name="T38" fmla="*/ 165 w 243"/>
                  <a:gd name="T39" fmla="*/ 311 h 347"/>
                  <a:gd name="T40" fmla="*/ 179 w 243"/>
                  <a:gd name="T41" fmla="*/ 297 h 347"/>
                  <a:gd name="T42" fmla="*/ 190 w 243"/>
                  <a:gd name="T43" fmla="*/ 280 h 347"/>
                  <a:gd name="T44" fmla="*/ 201 w 243"/>
                  <a:gd name="T45" fmla="*/ 263 h 347"/>
                  <a:gd name="T46" fmla="*/ 209 w 243"/>
                  <a:gd name="T47" fmla="*/ 243 h 347"/>
                  <a:gd name="T48" fmla="*/ 221 w 243"/>
                  <a:gd name="T49" fmla="*/ 224 h 347"/>
                  <a:gd name="T50" fmla="*/ 229 w 243"/>
                  <a:gd name="T51" fmla="*/ 201 h 347"/>
                  <a:gd name="T52" fmla="*/ 235 w 243"/>
                  <a:gd name="T53" fmla="*/ 179 h 347"/>
                  <a:gd name="T54" fmla="*/ 243 w 243"/>
                  <a:gd name="T55" fmla="*/ 157 h 347"/>
                  <a:gd name="T56" fmla="*/ 243 w 243"/>
                  <a:gd name="T57" fmla="*/ 151 h 347"/>
                  <a:gd name="T58" fmla="*/ 240 w 243"/>
                  <a:gd name="T59" fmla="*/ 98 h 347"/>
                  <a:gd name="T60" fmla="*/ 226 w 243"/>
                  <a:gd name="T61" fmla="*/ 56 h 347"/>
                  <a:gd name="T62" fmla="*/ 201 w 243"/>
                  <a:gd name="T63" fmla="*/ 22 h 347"/>
                  <a:gd name="T64" fmla="*/ 165 w 243"/>
                  <a:gd name="T65" fmla="*/ 3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3" h="347">
                    <a:moveTo>
                      <a:pt x="165" y="3"/>
                    </a:moveTo>
                    <a:lnTo>
                      <a:pt x="165" y="3"/>
                    </a:lnTo>
                    <a:lnTo>
                      <a:pt x="153" y="0"/>
                    </a:lnTo>
                    <a:lnTo>
                      <a:pt x="142" y="0"/>
                    </a:lnTo>
                    <a:lnTo>
                      <a:pt x="117" y="5"/>
                    </a:lnTo>
                    <a:lnTo>
                      <a:pt x="95" y="17"/>
                    </a:lnTo>
                    <a:lnTo>
                      <a:pt x="72" y="33"/>
                    </a:lnTo>
                    <a:lnTo>
                      <a:pt x="50" y="53"/>
                    </a:lnTo>
                    <a:lnTo>
                      <a:pt x="33" y="81"/>
                    </a:lnTo>
                    <a:lnTo>
                      <a:pt x="19" y="109"/>
                    </a:lnTo>
                    <a:lnTo>
                      <a:pt x="8" y="143"/>
                    </a:lnTo>
                    <a:lnTo>
                      <a:pt x="8" y="143"/>
                    </a:lnTo>
                    <a:lnTo>
                      <a:pt x="0" y="176"/>
                    </a:lnTo>
                    <a:lnTo>
                      <a:pt x="0" y="185"/>
                    </a:lnTo>
                    <a:lnTo>
                      <a:pt x="0" y="196"/>
                    </a:lnTo>
                    <a:lnTo>
                      <a:pt x="0" y="204"/>
                    </a:lnTo>
                    <a:lnTo>
                      <a:pt x="0" y="215"/>
                    </a:lnTo>
                    <a:lnTo>
                      <a:pt x="0" y="227"/>
                    </a:lnTo>
                    <a:lnTo>
                      <a:pt x="2" y="238"/>
                    </a:lnTo>
                    <a:lnTo>
                      <a:pt x="2" y="246"/>
                    </a:lnTo>
                    <a:lnTo>
                      <a:pt x="5" y="255"/>
                    </a:lnTo>
                    <a:lnTo>
                      <a:pt x="8" y="266"/>
                    </a:lnTo>
                    <a:lnTo>
                      <a:pt x="8" y="269"/>
                    </a:lnTo>
                    <a:lnTo>
                      <a:pt x="8" y="269"/>
                    </a:lnTo>
                    <a:lnTo>
                      <a:pt x="19" y="294"/>
                    </a:lnTo>
                    <a:lnTo>
                      <a:pt x="33" y="316"/>
                    </a:lnTo>
                    <a:lnTo>
                      <a:pt x="44" y="327"/>
                    </a:lnTo>
                    <a:lnTo>
                      <a:pt x="53" y="333"/>
                    </a:lnTo>
                    <a:lnTo>
                      <a:pt x="64" y="339"/>
                    </a:lnTo>
                    <a:lnTo>
                      <a:pt x="78" y="344"/>
                    </a:lnTo>
                    <a:lnTo>
                      <a:pt x="78" y="344"/>
                    </a:lnTo>
                    <a:lnTo>
                      <a:pt x="92" y="347"/>
                    </a:lnTo>
                    <a:lnTo>
                      <a:pt x="106" y="347"/>
                    </a:lnTo>
                    <a:lnTo>
                      <a:pt x="120" y="344"/>
                    </a:lnTo>
                    <a:lnTo>
                      <a:pt x="134" y="339"/>
                    </a:lnTo>
                    <a:lnTo>
                      <a:pt x="142" y="333"/>
                    </a:lnTo>
                    <a:lnTo>
                      <a:pt x="148" y="327"/>
                    </a:lnTo>
                    <a:lnTo>
                      <a:pt x="153" y="322"/>
                    </a:lnTo>
                    <a:lnTo>
                      <a:pt x="159" y="316"/>
                    </a:lnTo>
                    <a:lnTo>
                      <a:pt x="165" y="311"/>
                    </a:lnTo>
                    <a:lnTo>
                      <a:pt x="170" y="302"/>
                    </a:lnTo>
                    <a:lnTo>
                      <a:pt x="179" y="297"/>
                    </a:lnTo>
                    <a:lnTo>
                      <a:pt x="184" y="288"/>
                    </a:lnTo>
                    <a:lnTo>
                      <a:pt x="190" y="280"/>
                    </a:lnTo>
                    <a:lnTo>
                      <a:pt x="195" y="271"/>
                    </a:lnTo>
                    <a:lnTo>
                      <a:pt x="201" y="263"/>
                    </a:lnTo>
                    <a:lnTo>
                      <a:pt x="204" y="255"/>
                    </a:lnTo>
                    <a:lnTo>
                      <a:pt x="209" y="243"/>
                    </a:lnTo>
                    <a:lnTo>
                      <a:pt x="215" y="235"/>
                    </a:lnTo>
                    <a:lnTo>
                      <a:pt x="221" y="224"/>
                    </a:lnTo>
                    <a:lnTo>
                      <a:pt x="223" y="213"/>
                    </a:lnTo>
                    <a:lnTo>
                      <a:pt x="229" y="201"/>
                    </a:lnTo>
                    <a:lnTo>
                      <a:pt x="232" y="190"/>
                    </a:lnTo>
                    <a:lnTo>
                      <a:pt x="235" y="179"/>
                    </a:lnTo>
                    <a:lnTo>
                      <a:pt x="240" y="168"/>
                    </a:lnTo>
                    <a:lnTo>
                      <a:pt x="243" y="157"/>
                    </a:lnTo>
                    <a:lnTo>
                      <a:pt x="243" y="151"/>
                    </a:lnTo>
                    <a:lnTo>
                      <a:pt x="243" y="151"/>
                    </a:lnTo>
                    <a:lnTo>
                      <a:pt x="243" y="123"/>
                    </a:lnTo>
                    <a:lnTo>
                      <a:pt x="240" y="98"/>
                    </a:lnTo>
                    <a:lnTo>
                      <a:pt x="235" y="75"/>
                    </a:lnTo>
                    <a:lnTo>
                      <a:pt x="226" y="56"/>
                    </a:lnTo>
                    <a:lnTo>
                      <a:pt x="212" y="36"/>
                    </a:lnTo>
                    <a:lnTo>
                      <a:pt x="201" y="22"/>
                    </a:lnTo>
                    <a:lnTo>
                      <a:pt x="184" y="11"/>
                    </a:lnTo>
                    <a:lnTo>
                      <a:pt x="165" y="3"/>
                    </a:lnTo>
                    <a:lnTo>
                      <a:pt x="165" y="3"/>
                    </a:lnTo>
                    <a:close/>
                  </a:path>
                </a:pathLst>
              </a:custGeom>
              <a:solidFill>
                <a:srgbClr val="188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2" name="Freeform 269"/>
              <p:cNvSpPr>
                <a:spLocks/>
              </p:cNvSpPr>
              <p:nvPr/>
            </p:nvSpPr>
            <p:spPr bwMode="auto">
              <a:xfrm>
                <a:off x="9392173" y="2987150"/>
                <a:ext cx="304099" cy="484334"/>
              </a:xfrm>
              <a:custGeom>
                <a:avLst/>
                <a:gdLst>
                  <a:gd name="T0" fmla="*/ 163 w 238"/>
                  <a:gd name="T1" fmla="*/ 3 h 336"/>
                  <a:gd name="T2" fmla="*/ 163 w 238"/>
                  <a:gd name="T3" fmla="*/ 3 h 336"/>
                  <a:gd name="T4" fmla="*/ 151 w 238"/>
                  <a:gd name="T5" fmla="*/ 0 h 336"/>
                  <a:gd name="T6" fmla="*/ 137 w 238"/>
                  <a:gd name="T7" fmla="*/ 0 h 336"/>
                  <a:gd name="T8" fmla="*/ 115 w 238"/>
                  <a:gd name="T9" fmla="*/ 6 h 336"/>
                  <a:gd name="T10" fmla="*/ 93 w 238"/>
                  <a:gd name="T11" fmla="*/ 14 h 336"/>
                  <a:gd name="T12" fmla="*/ 70 w 238"/>
                  <a:gd name="T13" fmla="*/ 31 h 336"/>
                  <a:gd name="T14" fmla="*/ 51 w 238"/>
                  <a:gd name="T15" fmla="*/ 51 h 336"/>
                  <a:gd name="T16" fmla="*/ 34 w 238"/>
                  <a:gd name="T17" fmla="*/ 79 h 336"/>
                  <a:gd name="T18" fmla="*/ 20 w 238"/>
                  <a:gd name="T19" fmla="*/ 107 h 336"/>
                  <a:gd name="T20" fmla="*/ 9 w 238"/>
                  <a:gd name="T21" fmla="*/ 140 h 336"/>
                  <a:gd name="T22" fmla="*/ 9 w 238"/>
                  <a:gd name="T23" fmla="*/ 140 h 336"/>
                  <a:gd name="T24" fmla="*/ 0 w 238"/>
                  <a:gd name="T25" fmla="*/ 174 h 336"/>
                  <a:gd name="T26" fmla="*/ 0 w 238"/>
                  <a:gd name="T27" fmla="*/ 205 h 336"/>
                  <a:gd name="T28" fmla="*/ 3 w 238"/>
                  <a:gd name="T29" fmla="*/ 236 h 336"/>
                  <a:gd name="T30" fmla="*/ 9 w 238"/>
                  <a:gd name="T31" fmla="*/ 264 h 336"/>
                  <a:gd name="T32" fmla="*/ 20 w 238"/>
                  <a:gd name="T33" fmla="*/ 289 h 336"/>
                  <a:gd name="T34" fmla="*/ 37 w 238"/>
                  <a:gd name="T35" fmla="*/ 308 h 336"/>
                  <a:gd name="T36" fmla="*/ 54 w 238"/>
                  <a:gd name="T37" fmla="*/ 325 h 336"/>
                  <a:gd name="T38" fmla="*/ 65 w 238"/>
                  <a:gd name="T39" fmla="*/ 331 h 336"/>
                  <a:gd name="T40" fmla="*/ 76 w 238"/>
                  <a:gd name="T41" fmla="*/ 334 h 336"/>
                  <a:gd name="T42" fmla="*/ 76 w 238"/>
                  <a:gd name="T43" fmla="*/ 334 h 336"/>
                  <a:gd name="T44" fmla="*/ 96 w 238"/>
                  <a:gd name="T45" fmla="*/ 336 h 336"/>
                  <a:gd name="T46" fmla="*/ 115 w 238"/>
                  <a:gd name="T47" fmla="*/ 334 h 336"/>
                  <a:gd name="T48" fmla="*/ 132 w 238"/>
                  <a:gd name="T49" fmla="*/ 328 h 336"/>
                  <a:gd name="T50" fmla="*/ 151 w 238"/>
                  <a:gd name="T51" fmla="*/ 317 h 336"/>
                  <a:gd name="T52" fmla="*/ 157 w 238"/>
                  <a:gd name="T53" fmla="*/ 311 h 336"/>
                  <a:gd name="T54" fmla="*/ 163 w 238"/>
                  <a:gd name="T55" fmla="*/ 306 h 336"/>
                  <a:gd name="T56" fmla="*/ 168 w 238"/>
                  <a:gd name="T57" fmla="*/ 297 h 336"/>
                  <a:gd name="T58" fmla="*/ 177 w 238"/>
                  <a:gd name="T59" fmla="*/ 292 h 336"/>
                  <a:gd name="T60" fmla="*/ 182 w 238"/>
                  <a:gd name="T61" fmla="*/ 283 h 336"/>
                  <a:gd name="T62" fmla="*/ 188 w 238"/>
                  <a:gd name="T63" fmla="*/ 275 h 336"/>
                  <a:gd name="T64" fmla="*/ 193 w 238"/>
                  <a:gd name="T65" fmla="*/ 266 h 336"/>
                  <a:gd name="T66" fmla="*/ 199 w 238"/>
                  <a:gd name="T67" fmla="*/ 258 h 336"/>
                  <a:gd name="T68" fmla="*/ 202 w 238"/>
                  <a:gd name="T69" fmla="*/ 250 h 336"/>
                  <a:gd name="T70" fmla="*/ 207 w 238"/>
                  <a:gd name="T71" fmla="*/ 238 h 336"/>
                  <a:gd name="T72" fmla="*/ 213 w 238"/>
                  <a:gd name="T73" fmla="*/ 230 h 336"/>
                  <a:gd name="T74" fmla="*/ 219 w 238"/>
                  <a:gd name="T75" fmla="*/ 219 h 336"/>
                  <a:gd name="T76" fmla="*/ 221 w 238"/>
                  <a:gd name="T77" fmla="*/ 208 h 336"/>
                  <a:gd name="T78" fmla="*/ 227 w 238"/>
                  <a:gd name="T79" fmla="*/ 196 h 336"/>
                  <a:gd name="T80" fmla="*/ 230 w 238"/>
                  <a:gd name="T81" fmla="*/ 185 h 336"/>
                  <a:gd name="T82" fmla="*/ 233 w 238"/>
                  <a:gd name="T83" fmla="*/ 174 h 336"/>
                  <a:gd name="T84" fmla="*/ 235 w 238"/>
                  <a:gd name="T85" fmla="*/ 166 h 336"/>
                  <a:gd name="T86" fmla="*/ 235 w 238"/>
                  <a:gd name="T87" fmla="*/ 166 h 336"/>
                  <a:gd name="T88" fmla="*/ 238 w 238"/>
                  <a:gd name="T89" fmla="*/ 138 h 336"/>
                  <a:gd name="T90" fmla="*/ 235 w 238"/>
                  <a:gd name="T91" fmla="*/ 110 h 336"/>
                  <a:gd name="T92" fmla="*/ 233 w 238"/>
                  <a:gd name="T93" fmla="*/ 84 h 336"/>
                  <a:gd name="T94" fmla="*/ 224 w 238"/>
                  <a:gd name="T95" fmla="*/ 59 h 336"/>
                  <a:gd name="T96" fmla="*/ 213 w 238"/>
                  <a:gd name="T97" fmla="*/ 40 h 336"/>
                  <a:gd name="T98" fmla="*/ 199 w 238"/>
                  <a:gd name="T99" fmla="*/ 23 h 336"/>
                  <a:gd name="T100" fmla="*/ 182 w 238"/>
                  <a:gd name="T101" fmla="*/ 12 h 336"/>
                  <a:gd name="T102" fmla="*/ 163 w 238"/>
                  <a:gd name="T103" fmla="*/ 3 h 336"/>
                  <a:gd name="T104" fmla="*/ 163 w 238"/>
                  <a:gd name="T105" fmla="*/ 3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38" h="336">
                    <a:moveTo>
                      <a:pt x="163" y="3"/>
                    </a:moveTo>
                    <a:lnTo>
                      <a:pt x="163" y="3"/>
                    </a:lnTo>
                    <a:lnTo>
                      <a:pt x="151" y="0"/>
                    </a:lnTo>
                    <a:lnTo>
                      <a:pt x="137" y="0"/>
                    </a:lnTo>
                    <a:lnTo>
                      <a:pt x="115" y="6"/>
                    </a:lnTo>
                    <a:lnTo>
                      <a:pt x="93" y="14"/>
                    </a:lnTo>
                    <a:lnTo>
                      <a:pt x="70" y="31"/>
                    </a:lnTo>
                    <a:lnTo>
                      <a:pt x="51" y="51"/>
                    </a:lnTo>
                    <a:lnTo>
                      <a:pt x="34" y="79"/>
                    </a:lnTo>
                    <a:lnTo>
                      <a:pt x="20" y="107"/>
                    </a:lnTo>
                    <a:lnTo>
                      <a:pt x="9" y="140"/>
                    </a:lnTo>
                    <a:lnTo>
                      <a:pt x="9" y="140"/>
                    </a:lnTo>
                    <a:lnTo>
                      <a:pt x="0" y="174"/>
                    </a:lnTo>
                    <a:lnTo>
                      <a:pt x="0" y="205"/>
                    </a:lnTo>
                    <a:lnTo>
                      <a:pt x="3" y="236"/>
                    </a:lnTo>
                    <a:lnTo>
                      <a:pt x="9" y="264"/>
                    </a:lnTo>
                    <a:lnTo>
                      <a:pt x="20" y="289"/>
                    </a:lnTo>
                    <a:lnTo>
                      <a:pt x="37" y="308"/>
                    </a:lnTo>
                    <a:lnTo>
                      <a:pt x="54" y="325"/>
                    </a:lnTo>
                    <a:lnTo>
                      <a:pt x="65" y="331"/>
                    </a:lnTo>
                    <a:lnTo>
                      <a:pt x="76" y="334"/>
                    </a:lnTo>
                    <a:lnTo>
                      <a:pt x="76" y="334"/>
                    </a:lnTo>
                    <a:lnTo>
                      <a:pt x="96" y="336"/>
                    </a:lnTo>
                    <a:lnTo>
                      <a:pt x="115" y="334"/>
                    </a:lnTo>
                    <a:lnTo>
                      <a:pt x="132" y="328"/>
                    </a:lnTo>
                    <a:lnTo>
                      <a:pt x="151" y="317"/>
                    </a:lnTo>
                    <a:lnTo>
                      <a:pt x="157" y="311"/>
                    </a:lnTo>
                    <a:lnTo>
                      <a:pt x="163" y="306"/>
                    </a:lnTo>
                    <a:lnTo>
                      <a:pt x="168" y="297"/>
                    </a:lnTo>
                    <a:lnTo>
                      <a:pt x="177" y="292"/>
                    </a:lnTo>
                    <a:lnTo>
                      <a:pt x="182" y="283"/>
                    </a:lnTo>
                    <a:lnTo>
                      <a:pt x="188" y="275"/>
                    </a:lnTo>
                    <a:lnTo>
                      <a:pt x="193" y="266"/>
                    </a:lnTo>
                    <a:lnTo>
                      <a:pt x="199" y="258"/>
                    </a:lnTo>
                    <a:lnTo>
                      <a:pt x="202" y="250"/>
                    </a:lnTo>
                    <a:lnTo>
                      <a:pt x="207" y="238"/>
                    </a:lnTo>
                    <a:lnTo>
                      <a:pt x="213" y="230"/>
                    </a:lnTo>
                    <a:lnTo>
                      <a:pt x="219" y="219"/>
                    </a:lnTo>
                    <a:lnTo>
                      <a:pt x="221" y="208"/>
                    </a:lnTo>
                    <a:lnTo>
                      <a:pt x="227" y="196"/>
                    </a:lnTo>
                    <a:lnTo>
                      <a:pt x="230" y="185"/>
                    </a:lnTo>
                    <a:lnTo>
                      <a:pt x="233" y="174"/>
                    </a:lnTo>
                    <a:lnTo>
                      <a:pt x="235" y="166"/>
                    </a:lnTo>
                    <a:lnTo>
                      <a:pt x="235" y="166"/>
                    </a:lnTo>
                    <a:lnTo>
                      <a:pt x="238" y="138"/>
                    </a:lnTo>
                    <a:lnTo>
                      <a:pt x="235" y="110"/>
                    </a:lnTo>
                    <a:lnTo>
                      <a:pt x="233" y="84"/>
                    </a:lnTo>
                    <a:lnTo>
                      <a:pt x="224" y="59"/>
                    </a:lnTo>
                    <a:lnTo>
                      <a:pt x="213" y="40"/>
                    </a:lnTo>
                    <a:lnTo>
                      <a:pt x="199" y="23"/>
                    </a:lnTo>
                    <a:lnTo>
                      <a:pt x="182" y="12"/>
                    </a:lnTo>
                    <a:lnTo>
                      <a:pt x="163" y="3"/>
                    </a:lnTo>
                    <a:lnTo>
                      <a:pt x="163" y="3"/>
                    </a:lnTo>
                    <a:close/>
                  </a:path>
                </a:pathLst>
              </a:custGeom>
              <a:solidFill>
                <a:srgbClr val="1B90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3" name="Freeform 270"/>
              <p:cNvSpPr>
                <a:spLocks/>
              </p:cNvSpPr>
              <p:nvPr/>
            </p:nvSpPr>
            <p:spPr bwMode="auto">
              <a:xfrm>
                <a:off x="9395075" y="2995069"/>
                <a:ext cx="296433" cy="468478"/>
              </a:xfrm>
              <a:custGeom>
                <a:avLst/>
                <a:gdLst>
                  <a:gd name="T0" fmla="*/ 157 w 232"/>
                  <a:gd name="T1" fmla="*/ 3 h 325"/>
                  <a:gd name="T2" fmla="*/ 157 w 232"/>
                  <a:gd name="T3" fmla="*/ 3 h 325"/>
                  <a:gd name="T4" fmla="*/ 146 w 232"/>
                  <a:gd name="T5" fmla="*/ 0 h 325"/>
                  <a:gd name="T6" fmla="*/ 134 w 232"/>
                  <a:gd name="T7" fmla="*/ 0 h 325"/>
                  <a:gd name="T8" fmla="*/ 112 w 232"/>
                  <a:gd name="T9" fmla="*/ 3 h 325"/>
                  <a:gd name="T10" fmla="*/ 90 w 232"/>
                  <a:gd name="T11" fmla="*/ 14 h 325"/>
                  <a:gd name="T12" fmla="*/ 70 w 232"/>
                  <a:gd name="T13" fmla="*/ 28 h 325"/>
                  <a:gd name="T14" fmla="*/ 51 w 232"/>
                  <a:gd name="T15" fmla="*/ 50 h 325"/>
                  <a:gd name="T16" fmla="*/ 34 w 232"/>
                  <a:gd name="T17" fmla="*/ 73 h 325"/>
                  <a:gd name="T18" fmla="*/ 20 w 232"/>
                  <a:gd name="T19" fmla="*/ 104 h 325"/>
                  <a:gd name="T20" fmla="*/ 9 w 232"/>
                  <a:gd name="T21" fmla="*/ 134 h 325"/>
                  <a:gd name="T22" fmla="*/ 9 w 232"/>
                  <a:gd name="T23" fmla="*/ 134 h 325"/>
                  <a:gd name="T24" fmla="*/ 3 w 232"/>
                  <a:gd name="T25" fmla="*/ 168 h 325"/>
                  <a:gd name="T26" fmla="*/ 0 w 232"/>
                  <a:gd name="T27" fmla="*/ 199 h 325"/>
                  <a:gd name="T28" fmla="*/ 3 w 232"/>
                  <a:gd name="T29" fmla="*/ 230 h 325"/>
                  <a:gd name="T30" fmla="*/ 11 w 232"/>
                  <a:gd name="T31" fmla="*/ 255 h 325"/>
                  <a:gd name="T32" fmla="*/ 23 w 232"/>
                  <a:gd name="T33" fmla="*/ 280 h 325"/>
                  <a:gd name="T34" fmla="*/ 37 w 232"/>
                  <a:gd name="T35" fmla="*/ 300 h 325"/>
                  <a:gd name="T36" fmla="*/ 53 w 232"/>
                  <a:gd name="T37" fmla="*/ 314 h 325"/>
                  <a:gd name="T38" fmla="*/ 65 w 232"/>
                  <a:gd name="T39" fmla="*/ 319 h 325"/>
                  <a:gd name="T40" fmla="*/ 76 w 232"/>
                  <a:gd name="T41" fmla="*/ 322 h 325"/>
                  <a:gd name="T42" fmla="*/ 76 w 232"/>
                  <a:gd name="T43" fmla="*/ 322 h 325"/>
                  <a:gd name="T44" fmla="*/ 87 w 232"/>
                  <a:gd name="T45" fmla="*/ 325 h 325"/>
                  <a:gd name="T46" fmla="*/ 98 w 232"/>
                  <a:gd name="T47" fmla="*/ 325 h 325"/>
                  <a:gd name="T48" fmla="*/ 109 w 232"/>
                  <a:gd name="T49" fmla="*/ 325 h 325"/>
                  <a:gd name="T50" fmla="*/ 123 w 232"/>
                  <a:gd name="T51" fmla="*/ 319 h 325"/>
                  <a:gd name="T52" fmla="*/ 146 w 232"/>
                  <a:gd name="T53" fmla="*/ 308 h 325"/>
                  <a:gd name="T54" fmla="*/ 168 w 232"/>
                  <a:gd name="T55" fmla="*/ 291 h 325"/>
                  <a:gd name="T56" fmla="*/ 174 w 232"/>
                  <a:gd name="T57" fmla="*/ 286 h 325"/>
                  <a:gd name="T58" fmla="*/ 179 w 232"/>
                  <a:gd name="T59" fmla="*/ 277 h 325"/>
                  <a:gd name="T60" fmla="*/ 185 w 232"/>
                  <a:gd name="T61" fmla="*/ 269 h 325"/>
                  <a:gd name="T62" fmla="*/ 190 w 232"/>
                  <a:gd name="T63" fmla="*/ 260 h 325"/>
                  <a:gd name="T64" fmla="*/ 196 w 232"/>
                  <a:gd name="T65" fmla="*/ 252 h 325"/>
                  <a:gd name="T66" fmla="*/ 199 w 232"/>
                  <a:gd name="T67" fmla="*/ 244 h 325"/>
                  <a:gd name="T68" fmla="*/ 204 w 232"/>
                  <a:gd name="T69" fmla="*/ 232 h 325"/>
                  <a:gd name="T70" fmla="*/ 210 w 232"/>
                  <a:gd name="T71" fmla="*/ 224 h 325"/>
                  <a:gd name="T72" fmla="*/ 216 w 232"/>
                  <a:gd name="T73" fmla="*/ 213 h 325"/>
                  <a:gd name="T74" fmla="*/ 218 w 232"/>
                  <a:gd name="T75" fmla="*/ 202 h 325"/>
                  <a:gd name="T76" fmla="*/ 224 w 232"/>
                  <a:gd name="T77" fmla="*/ 190 h 325"/>
                  <a:gd name="T78" fmla="*/ 227 w 232"/>
                  <a:gd name="T79" fmla="*/ 185 h 325"/>
                  <a:gd name="T80" fmla="*/ 227 w 232"/>
                  <a:gd name="T81" fmla="*/ 185 h 325"/>
                  <a:gd name="T82" fmla="*/ 230 w 232"/>
                  <a:gd name="T83" fmla="*/ 151 h 325"/>
                  <a:gd name="T84" fmla="*/ 232 w 232"/>
                  <a:gd name="T85" fmla="*/ 120 h 325"/>
                  <a:gd name="T86" fmla="*/ 227 w 232"/>
                  <a:gd name="T87" fmla="*/ 92 h 325"/>
                  <a:gd name="T88" fmla="*/ 221 w 232"/>
                  <a:gd name="T89" fmla="*/ 67 h 325"/>
                  <a:gd name="T90" fmla="*/ 210 w 232"/>
                  <a:gd name="T91" fmla="*/ 45 h 325"/>
                  <a:gd name="T92" fmla="*/ 196 w 232"/>
                  <a:gd name="T93" fmla="*/ 25 h 325"/>
                  <a:gd name="T94" fmla="*/ 179 w 232"/>
                  <a:gd name="T95" fmla="*/ 11 h 325"/>
                  <a:gd name="T96" fmla="*/ 157 w 232"/>
                  <a:gd name="T97" fmla="*/ 3 h 325"/>
                  <a:gd name="T98" fmla="*/ 157 w 232"/>
                  <a:gd name="T99" fmla="*/ 3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2" h="325">
                    <a:moveTo>
                      <a:pt x="157" y="3"/>
                    </a:moveTo>
                    <a:lnTo>
                      <a:pt x="157" y="3"/>
                    </a:lnTo>
                    <a:lnTo>
                      <a:pt x="146" y="0"/>
                    </a:lnTo>
                    <a:lnTo>
                      <a:pt x="134" y="0"/>
                    </a:lnTo>
                    <a:lnTo>
                      <a:pt x="112" y="3"/>
                    </a:lnTo>
                    <a:lnTo>
                      <a:pt x="90" y="14"/>
                    </a:lnTo>
                    <a:lnTo>
                      <a:pt x="70" y="28"/>
                    </a:lnTo>
                    <a:lnTo>
                      <a:pt x="51" y="50"/>
                    </a:lnTo>
                    <a:lnTo>
                      <a:pt x="34" y="73"/>
                    </a:lnTo>
                    <a:lnTo>
                      <a:pt x="20" y="104"/>
                    </a:lnTo>
                    <a:lnTo>
                      <a:pt x="9" y="134"/>
                    </a:lnTo>
                    <a:lnTo>
                      <a:pt x="9" y="134"/>
                    </a:lnTo>
                    <a:lnTo>
                      <a:pt x="3" y="168"/>
                    </a:lnTo>
                    <a:lnTo>
                      <a:pt x="0" y="199"/>
                    </a:lnTo>
                    <a:lnTo>
                      <a:pt x="3" y="230"/>
                    </a:lnTo>
                    <a:lnTo>
                      <a:pt x="11" y="255"/>
                    </a:lnTo>
                    <a:lnTo>
                      <a:pt x="23" y="280"/>
                    </a:lnTo>
                    <a:lnTo>
                      <a:pt x="37" y="300"/>
                    </a:lnTo>
                    <a:lnTo>
                      <a:pt x="53" y="314"/>
                    </a:lnTo>
                    <a:lnTo>
                      <a:pt x="65" y="319"/>
                    </a:lnTo>
                    <a:lnTo>
                      <a:pt x="76" y="322"/>
                    </a:lnTo>
                    <a:lnTo>
                      <a:pt x="76" y="322"/>
                    </a:lnTo>
                    <a:lnTo>
                      <a:pt x="87" y="325"/>
                    </a:lnTo>
                    <a:lnTo>
                      <a:pt x="98" y="325"/>
                    </a:lnTo>
                    <a:lnTo>
                      <a:pt x="109" y="325"/>
                    </a:lnTo>
                    <a:lnTo>
                      <a:pt x="123" y="319"/>
                    </a:lnTo>
                    <a:lnTo>
                      <a:pt x="146" y="308"/>
                    </a:lnTo>
                    <a:lnTo>
                      <a:pt x="168" y="291"/>
                    </a:lnTo>
                    <a:lnTo>
                      <a:pt x="174" y="286"/>
                    </a:lnTo>
                    <a:lnTo>
                      <a:pt x="179" y="277"/>
                    </a:lnTo>
                    <a:lnTo>
                      <a:pt x="185" y="269"/>
                    </a:lnTo>
                    <a:lnTo>
                      <a:pt x="190" y="260"/>
                    </a:lnTo>
                    <a:lnTo>
                      <a:pt x="196" y="252"/>
                    </a:lnTo>
                    <a:lnTo>
                      <a:pt x="199" y="244"/>
                    </a:lnTo>
                    <a:lnTo>
                      <a:pt x="204" y="232"/>
                    </a:lnTo>
                    <a:lnTo>
                      <a:pt x="210" y="224"/>
                    </a:lnTo>
                    <a:lnTo>
                      <a:pt x="216" y="213"/>
                    </a:lnTo>
                    <a:lnTo>
                      <a:pt x="218" y="202"/>
                    </a:lnTo>
                    <a:lnTo>
                      <a:pt x="224" y="190"/>
                    </a:lnTo>
                    <a:lnTo>
                      <a:pt x="227" y="185"/>
                    </a:lnTo>
                    <a:lnTo>
                      <a:pt x="227" y="185"/>
                    </a:lnTo>
                    <a:lnTo>
                      <a:pt x="230" y="151"/>
                    </a:lnTo>
                    <a:lnTo>
                      <a:pt x="232" y="120"/>
                    </a:lnTo>
                    <a:lnTo>
                      <a:pt x="227" y="92"/>
                    </a:lnTo>
                    <a:lnTo>
                      <a:pt x="221" y="67"/>
                    </a:lnTo>
                    <a:lnTo>
                      <a:pt x="210" y="45"/>
                    </a:lnTo>
                    <a:lnTo>
                      <a:pt x="196" y="25"/>
                    </a:lnTo>
                    <a:lnTo>
                      <a:pt x="179" y="11"/>
                    </a:lnTo>
                    <a:lnTo>
                      <a:pt x="157" y="3"/>
                    </a:lnTo>
                    <a:lnTo>
                      <a:pt x="157" y="3"/>
                    </a:lnTo>
                    <a:close/>
                  </a:path>
                </a:pathLst>
              </a:custGeom>
              <a:solidFill>
                <a:srgbClr val="2393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4" name="Freeform 271"/>
              <p:cNvSpPr>
                <a:spLocks/>
              </p:cNvSpPr>
              <p:nvPr/>
            </p:nvSpPr>
            <p:spPr bwMode="auto">
              <a:xfrm>
                <a:off x="9397360" y="3002842"/>
                <a:ext cx="286211" cy="451180"/>
              </a:xfrm>
              <a:custGeom>
                <a:avLst/>
                <a:gdLst>
                  <a:gd name="T0" fmla="*/ 154 w 224"/>
                  <a:gd name="T1" fmla="*/ 0 h 313"/>
                  <a:gd name="T2" fmla="*/ 154 w 224"/>
                  <a:gd name="T3" fmla="*/ 0 h 313"/>
                  <a:gd name="T4" fmla="*/ 131 w 224"/>
                  <a:gd name="T5" fmla="*/ 0 h 313"/>
                  <a:gd name="T6" fmla="*/ 109 w 224"/>
                  <a:gd name="T7" fmla="*/ 2 h 313"/>
                  <a:gd name="T8" fmla="*/ 90 w 224"/>
                  <a:gd name="T9" fmla="*/ 14 h 313"/>
                  <a:gd name="T10" fmla="*/ 67 w 224"/>
                  <a:gd name="T11" fmla="*/ 28 h 313"/>
                  <a:gd name="T12" fmla="*/ 50 w 224"/>
                  <a:gd name="T13" fmla="*/ 47 h 313"/>
                  <a:gd name="T14" fmla="*/ 34 w 224"/>
                  <a:gd name="T15" fmla="*/ 70 h 313"/>
                  <a:gd name="T16" fmla="*/ 20 w 224"/>
                  <a:gd name="T17" fmla="*/ 98 h 313"/>
                  <a:gd name="T18" fmla="*/ 8 w 224"/>
                  <a:gd name="T19" fmla="*/ 128 h 313"/>
                  <a:gd name="T20" fmla="*/ 8 w 224"/>
                  <a:gd name="T21" fmla="*/ 128 h 313"/>
                  <a:gd name="T22" fmla="*/ 3 w 224"/>
                  <a:gd name="T23" fmla="*/ 162 h 313"/>
                  <a:gd name="T24" fmla="*/ 0 w 224"/>
                  <a:gd name="T25" fmla="*/ 193 h 313"/>
                  <a:gd name="T26" fmla="*/ 3 w 224"/>
                  <a:gd name="T27" fmla="*/ 221 h 313"/>
                  <a:gd name="T28" fmla="*/ 11 w 224"/>
                  <a:gd name="T29" fmla="*/ 246 h 313"/>
                  <a:gd name="T30" fmla="*/ 22 w 224"/>
                  <a:gd name="T31" fmla="*/ 271 h 313"/>
                  <a:gd name="T32" fmla="*/ 36 w 224"/>
                  <a:gd name="T33" fmla="*/ 288 h 313"/>
                  <a:gd name="T34" fmla="*/ 53 w 224"/>
                  <a:gd name="T35" fmla="*/ 302 h 313"/>
                  <a:gd name="T36" fmla="*/ 73 w 224"/>
                  <a:gd name="T37" fmla="*/ 313 h 313"/>
                  <a:gd name="T38" fmla="*/ 73 w 224"/>
                  <a:gd name="T39" fmla="*/ 313 h 313"/>
                  <a:gd name="T40" fmla="*/ 95 w 224"/>
                  <a:gd name="T41" fmla="*/ 313 h 313"/>
                  <a:gd name="T42" fmla="*/ 117 w 224"/>
                  <a:gd name="T43" fmla="*/ 310 h 313"/>
                  <a:gd name="T44" fmla="*/ 137 w 224"/>
                  <a:gd name="T45" fmla="*/ 299 h 313"/>
                  <a:gd name="T46" fmla="*/ 159 w 224"/>
                  <a:gd name="T47" fmla="*/ 285 h 313"/>
                  <a:gd name="T48" fmla="*/ 176 w 224"/>
                  <a:gd name="T49" fmla="*/ 266 h 313"/>
                  <a:gd name="T50" fmla="*/ 193 w 224"/>
                  <a:gd name="T51" fmla="*/ 243 h 313"/>
                  <a:gd name="T52" fmla="*/ 207 w 224"/>
                  <a:gd name="T53" fmla="*/ 215 h 313"/>
                  <a:gd name="T54" fmla="*/ 218 w 224"/>
                  <a:gd name="T55" fmla="*/ 184 h 313"/>
                  <a:gd name="T56" fmla="*/ 218 w 224"/>
                  <a:gd name="T57" fmla="*/ 184 h 313"/>
                  <a:gd name="T58" fmla="*/ 224 w 224"/>
                  <a:gd name="T59" fmla="*/ 151 h 313"/>
                  <a:gd name="T60" fmla="*/ 224 w 224"/>
                  <a:gd name="T61" fmla="*/ 120 h 313"/>
                  <a:gd name="T62" fmla="*/ 221 w 224"/>
                  <a:gd name="T63" fmla="*/ 92 h 313"/>
                  <a:gd name="T64" fmla="*/ 215 w 224"/>
                  <a:gd name="T65" fmla="*/ 67 h 313"/>
                  <a:gd name="T66" fmla="*/ 204 w 224"/>
                  <a:gd name="T67" fmla="*/ 42 h 313"/>
                  <a:gd name="T68" fmla="*/ 190 w 224"/>
                  <a:gd name="T69" fmla="*/ 25 h 313"/>
                  <a:gd name="T70" fmla="*/ 173 w 224"/>
                  <a:gd name="T71" fmla="*/ 11 h 313"/>
                  <a:gd name="T72" fmla="*/ 154 w 224"/>
                  <a:gd name="T73" fmla="*/ 0 h 313"/>
                  <a:gd name="T74" fmla="*/ 154 w 224"/>
                  <a:gd name="T75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24" h="313">
                    <a:moveTo>
                      <a:pt x="154" y="0"/>
                    </a:moveTo>
                    <a:lnTo>
                      <a:pt x="154" y="0"/>
                    </a:lnTo>
                    <a:lnTo>
                      <a:pt x="131" y="0"/>
                    </a:lnTo>
                    <a:lnTo>
                      <a:pt x="109" y="2"/>
                    </a:lnTo>
                    <a:lnTo>
                      <a:pt x="90" y="14"/>
                    </a:lnTo>
                    <a:lnTo>
                      <a:pt x="67" y="28"/>
                    </a:lnTo>
                    <a:lnTo>
                      <a:pt x="50" y="47"/>
                    </a:lnTo>
                    <a:lnTo>
                      <a:pt x="34" y="70"/>
                    </a:lnTo>
                    <a:lnTo>
                      <a:pt x="20" y="98"/>
                    </a:lnTo>
                    <a:lnTo>
                      <a:pt x="8" y="128"/>
                    </a:lnTo>
                    <a:lnTo>
                      <a:pt x="8" y="128"/>
                    </a:lnTo>
                    <a:lnTo>
                      <a:pt x="3" y="162"/>
                    </a:lnTo>
                    <a:lnTo>
                      <a:pt x="0" y="193"/>
                    </a:lnTo>
                    <a:lnTo>
                      <a:pt x="3" y="221"/>
                    </a:lnTo>
                    <a:lnTo>
                      <a:pt x="11" y="246"/>
                    </a:lnTo>
                    <a:lnTo>
                      <a:pt x="22" y="271"/>
                    </a:lnTo>
                    <a:lnTo>
                      <a:pt x="36" y="288"/>
                    </a:lnTo>
                    <a:lnTo>
                      <a:pt x="53" y="302"/>
                    </a:lnTo>
                    <a:lnTo>
                      <a:pt x="73" y="313"/>
                    </a:lnTo>
                    <a:lnTo>
                      <a:pt x="73" y="313"/>
                    </a:lnTo>
                    <a:lnTo>
                      <a:pt x="95" y="313"/>
                    </a:lnTo>
                    <a:lnTo>
                      <a:pt x="117" y="310"/>
                    </a:lnTo>
                    <a:lnTo>
                      <a:pt x="137" y="299"/>
                    </a:lnTo>
                    <a:lnTo>
                      <a:pt x="159" y="285"/>
                    </a:lnTo>
                    <a:lnTo>
                      <a:pt x="176" y="266"/>
                    </a:lnTo>
                    <a:lnTo>
                      <a:pt x="193" y="243"/>
                    </a:lnTo>
                    <a:lnTo>
                      <a:pt x="207" y="215"/>
                    </a:lnTo>
                    <a:lnTo>
                      <a:pt x="218" y="184"/>
                    </a:lnTo>
                    <a:lnTo>
                      <a:pt x="218" y="184"/>
                    </a:lnTo>
                    <a:lnTo>
                      <a:pt x="224" y="151"/>
                    </a:lnTo>
                    <a:lnTo>
                      <a:pt x="224" y="120"/>
                    </a:lnTo>
                    <a:lnTo>
                      <a:pt x="221" y="92"/>
                    </a:lnTo>
                    <a:lnTo>
                      <a:pt x="215" y="67"/>
                    </a:lnTo>
                    <a:lnTo>
                      <a:pt x="204" y="42"/>
                    </a:lnTo>
                    <a:lnTo>
                      <a:pt x="190" y="25"/>
                    </a:lnTo>
                    <a:lnTo>
                      <a:pt x="173" y="11"/>
                    </a:lnTo>
                    <a:lnTo>
                      <a:pt x="154" y="0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rgbClr val="2897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5" name="Freeform 272"/>
              <p:cNvSpPr>
                <a:spLocks/>
              </p:cNvSpPr>
              <p:nvPr/>
            </p:nvSpPr>
            <p:spPr bwMode="auto">
              <a:xfrm>
                <a:off x="9404098" y="3005285"/>
                <a:ext cx="274712" cy="443973"/>
              </a:xfrm>
              <a:custGeom>
                <a:avLst/>
                <a:gdLst>
                  <a:gd name="T0" fmla="*/ 145 w 215"/>
                  <a:gd name="T1" fmla="*/ 3 h 308"/>
                  <a:gd name="T2" fmla="*/ 145 w 215"/>
                  <a:gd name="T3" fmla="*/ 3 h 308"/>
                  <a:gd name="T4" fmla="*/ 125 w 215"/>
                  <a:gd name="T5" fmla="*/ 0 h 308"/>
                  <a:gd name="T6" fmla="*/ 103 w 215"/>
                  <a:gd name="T7" fmla="*/ 6 h 308"/>
                  <a:gd name="T8" fmla="*/ 84 w 215"/>
                  <a:gd name="T9" fmla="*/ 14 h 308"/>
                  <a:gd name="T10" fmla="*/ 64 w 215"/>
                  <a:gd name="T11" fmla="*/ 28 h 308"/>
                  <a:gd name="T12" fmla="*/ 44 w 215"/>
                  <a:gd name="T13" fmla="*/ 48 h 308"/>
                  <a:gd name="T14" fmla="*/ 30 w 215"/>
                  <a:gd name="T15" fmla="*/ 70 h 308"/>
                  <a:gd name="T16" fmla="*/ 16 w 215"/>
                  <a:gd name="T17" fmla="*/ 98 h 308"/>
                  <a:gd name="T18" fmla="*/ 5 w 215"/>
                  <a:gd name="T19" fmla="*/ 129 h 308"/>
                  <a:gd name="T20" fmla="*/ 5 w 215"/>
                  <a:gd name="T21" fmla="*/ 129 h 308"/>
                  <a:gd name="T22" fmla="*/ 0 w 215"/>
                  <a:gd name="T23" fmla="*/ 160 h 308"/>
                  <a:gd name="T24" fmla="*/ 0 w 215"/>
                  <a:gd name="T25" fmla="*/ 188 h 308"/>
                  <a:gd name="T26" fmla="*/ 2 w 215"/>
                  <a:gd name="T27" fmla="*/ 216 h 308"/>
                  <a:gd name="T28" fmla="*/ 8 w 215"/>
                  <a:gd name="T29" fmla="*/ 241 h 308"/>
                  <a:gd name="T30" fmla="*/ 19 w 215"/>
                  <a:gd name="T31" fmla="*/ 264 h 308"/>
                  <a:gd name="T32" fmla="*/ 30 w 215"/>
                  <a:gd name="T33" fmla="*/ 283 h 308"/>
                  <a:gd name="T34" fmla="*/ 47 w 215"/>
                  <a:gd name="T35" fmla="*/ 297 h 308"/>
                  <a:gd name="T36" fmla="*/ 67 w 215"/>
                  <a:gd name="T37" fmla="*/ 306 h 308"/>
                  <a:gd name="T38" fmla="*/ 67 w 215"/>
                  <a:gd name="T39" fmla="*/ 306 h 308"/>
                  <a:gd name="T40" fmla="*/ 89 w 215"/>
                  <a:gd name="T41" fmla="*/ 308 h 308"/>
                  <a:gd name="T42" fmla="*/ 111 w 215"/>
                  <a:gd name="T43" fmla="*/ 303 h 308"/>
                  <a:gd name="T44" fmla="*/ 131 w 215"/>
                  <a:gd name="T45" fmla="*/ 294 h 308"/>
                  <a:gd name="T46" fmla="*/ 151 w 215"/>
                  <a:gd name="T47" fmla="*/ 280 h 308"/>
                  <a:gd name="T48" fmla="*/ 170 w 215"/>
                  <a:gd name="T49" fmla="*/ 261 h 308"/>
                  <a:gd name="T50" fmla="*/ 184 w 215"/>
                  <a:gd name="T51" fmla="*/ 238 h 308"/>
                  <a:gd name="T52" fmla="*/ 198 w 215"/>
                  <a:gd name="T53" fmla="*/ 210 h 308"/>
                  <a:gd name="T54" fmla="*/ 209 w 215"/>
                  <a:gd name="T55" fmla="*/ 180 h 308"/>
                  <a:gd name="T56" fmla="*/ 209 w 215"/>
                  <a:gd name="T57" fmla="*/ 180 h 308"/>
                  <a:gd name="T58" fmla="*/ 215 w 215"/>
                  <a:gd name="T59" fmla="*/ 149 h 308"/>
                  <a:gd name="T60" fmla="*/ 215 w 215"/>
                  <a:gd name="T61" fmla="*/ 121 h 308"/>
                  <a:gd name="T62" fmla="*/ 212 w 215"/>
                  <a:gd name="T63" fmla="*/ 93 h 308"/>
                  <a:gd name="T64" fmla="*/ 207 w 215"/>
                  <a:gd name="T65" fmla="*/ 68 h 308"/>
                  <a:gd name="T66" fmla="*/ 195 w 215"/>
                  <a:gd name="T67" fmla="*/ 45 h 308"/>
                  <a:gd name="T68" fmla="*/ 181 w 215"/>
                  <a:gd name="T69" fmla="*/ 26 h 308"/>
                  <a:gd name="T70" fmla="*/ 165 w 215"/>
                  <a:gd name="T71" fmla="*/ 12 h 308"/>
                  <a:gd name="T72" fmla="*/ 145 w 215"/>
                  <a:gd name="T73" fmla="*/ 3 h 308"/>
                  <a:gd name="T74" fmla="*/ 145 w 215"/>
                  <a:gd name="T75" fmla="*/ 3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5" h="308">
                    <a:moveTo>
                      <a:pt x="145" y="3"/>
                    </a:moveTo>
                    <a:lnTo>
                      <a:pt x="145" y="3"/>
                    </a:lnTo>
                    <a:lnTo>
                      <a:pt x="125" y="0"/>
                    </a:lnTo>
                    <a:lnTo>
                      <a:pt x="103" y="6"/>
                    </a:lnTo>
                    <a:lnTo>
                      <a:pt x="84" y="14"/>
                    </a:lnTo>
                    <a:lnTo>
                      <a:pt x="64" y="28"/>
                    </a:lnTo>
                    <a:lnTo>
                      <a:pt x="44" y="48"/>
                    </a:lnTo>
                    <a:lnTo>
                      <a:pt x="30" y="70"/>
                    </a:lnTo>
                    <a:lnTo>
                      <a:pt x="16" y="98"/>
                    </a:lnTo>
                    <a:lnTo>
                      <a:pt x="5" y="129"/>
                    </a:lnTo>
                    <a:lnTo>
                      <a:pt x="5" y="129"/>
                    </a:lnTo>
                    <a:lnTo>
                      <a:pt x="0" y="160"/>
                    </a:lnTo>
                    <a:lnTo>
                      <a:pt x="0" y="188"/>
                    </a:lnTo>
                    <a:lnTo>
                      <a:pt x="2" y="216"/>
                    </a:lnTo>
                    <a:lnTo>
                      <a:pt x="8" y="241"/>
                    </a:lnTo>
                    <a:lnTo>
                      <a:pt x="19" y="264"/>
                    </a:lnTo>
                    <a:lnTo>
                      <a:pt x="30" y="283"/>
                    </a:lnTo>
                    <a:lnTo>
                      <a:pt x="47" y="297"/>
                    </a:lnTo>
                    <a:lnTo>
                      <a:pt x="67" y="306"/>
                    </a:lnTo>
                    <a:lnTo>
                      <a:pt x="67" y="306"/>
                    </a:lnTo>
                    <a:lnTo>
                      <a:pt x="89" y="308"/>
                    </a:lnTo>
                    <a:lnTo>
                      <a:pt x="111" y="303"/>
                    </a:lnTo>
                    <a:lnTo>
                      <a:pt x="131" y="294"/>
                    </a:lnTo>
                    <a:lnTo>
                      <a:pt x="151" y="280"/>
                    </a:lnTo>
                    <a:lnTo>
                      <a:pt x="170" y="261"/>
                    </a:lnTo>
                    <a:lnTo>
                      <a:pt x="184" y="238"/>
                    </a:lnTo>
                    <a:lnTo>
                      <a:pt x="198" y="210"/>
                    </a:lnTo>
                    <a:lnTo>
                      <a:pt x="209" y="180"/>
                    </a:lnTo>
                    <a:lnTo>
                      <a:pt x="209" y="180"/>
                    </a:lnTo>
                    <a:lnTo>
                      <a:pt x="215" y="149"/>
                    </a:lnTo>
                    <a:lnTo>
                      <a:pt x="215" y="121"/>
                    </a:lnTo>
                    <a:lnTo>
                      <a:pt x="212" y="93"/>
                    </a:lnTo>
                    <a:lnTo>
                      <a:pt x="207" y="68"/>
                    </a:lnTo>
                    <a:lnTo>
                      <a:pt x="195" y="45"/>
                    </a:lnTo>
                    <a:lnTo>
                      <a:pt x="181" y="26"/>
                    </a:lnTo>
                    <a:lnTo>
                      <a:pt x="165" y="12"/>
                    </a:lnTo>
                    <a:lnTo>
                      <a:pt x="145" y="3"/>
                    </a:lnTo>
                    <a:lnTo>
                      <a:pt x="145" y="3"/>
                    </a:lnTo>
                    <a:close/>
                  </a:path>
                </a:pathLst>
              </a:custGeom>
              <a:solidFill>
                <a:srgbClr val="2C9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6" name="Freeform 273"/>
              <p:cNvSpPr>
                <a:spLocks/>
              </p:cNvSpPr>
              <p:nvPr/>
            </p:nvSpPr>
            <p:spPr bwMode="auto">
              <a:xfrm>
                <a:off x="9405724" y="3013204"/>
                <a:ext cx="268323" cy="428117"/>
              </a:xfrm>
              <a:custGeom>
                <a:avLst/>
                <a:gdLst>
                  <a:gd name="T0" fmla="*/ 143 w 210"/>
                  <a:gd name="T1" fmla="*/ 3 h 297"/>
                  <a:gd name="T2" fmla="*/ 143 w 210"/>
                  <a:gd name="T3" fmla="*/ 3 h 297"/>
                  <a:gd name="T4" fmla="*/ 123 w 210"/>
                  <a:gd name="T5" fmla="*/ 0 h 297"/>
                  <a:gd name="T6" fmla="*/ 101 w 210"/>
                  <a:gd name="T7" fmla="*/ 6 h 297"/>
                  <a:gd name="T8" fmla="*/ 82 w 210"/>
                  <a:gd name="T9" fmla="*/ 14 h 297"/>
                  <a:gd name="T10" fmla="*/ 62 w 210"/>
                  <a:gd name="T11" fmla="*/ 28 h 297"/>
                  <a:gd name="T12" fmla="*/ 45 w 210"/>
                  <a:gd name="T13" fmla="*/ 45 h 297"/>
                  <a:gd name="T14" fmla="*/ 28 w 210"/>
                  <a:gd name="T15" fmla="*/ 67 h 297"/>
                  <a:gd name="T16" fmla="*/ 17 w 210"/>
                  <a:gd name="T17" fmla="*/ 95 h 297"/>
                  <a:gd name="T18" fmla="*/ 6 w 210"/>
                  <a:gd name="T19" fmla="*/ 123 h 297"/>
                  <a:gd name="T20" fmla="*/ 6 w 210"/>
                  <a:gd name="T21" fmla="*/ 123 h 297"/>
                  <a:gd name="T22" fmla="*/ 0 w 210"/>
                  <a:gd name="T23" fmla="*/ 154 h 297"/>
                  <a:gd name="T24" fmla="*/ 0 w 210"/>
                  <a:gd name="T25" fmla="*/ 182 h 297"/>
                  <a:gd name="T26" fmla="*/ 3 w 210"/>
                  <a:gd name="T27" fmla="*/ 207 h 297"/>
                  <a:gd name="T28" fmla="*/ 9 w 210"/>
                  <a:gd name="T29" fmla="*/ 232 h 297"/>
                  <a:gd name="T30" fmla="*/ 20 w 210"/>
                  <a:gd name="T31" fmla="*/ 255 h 297"/>
                  <a:gd name="T32" fmla="*/ 31 w 210"/>
                  <a:gd name="T33" fmla="*/ 272 h 297"/>
                  <a:gd name="T34" fmla="*/ 48 w 210"/>
                  <a:gd name="T35" fmla="*/ 286 h 297"/>
                  <a:gd name="T36" fmla="*/ 68 w 210"/>
                  <a:gd name="T37" fmla="*/ 294 h 297"/>
                  <a:gd name="T38" fmla="*/ 68 w 210"/>
                  <a:gd name="T39" fmla="*/ 294 h 297"/>
                  <a:gd name="T40" fmla="*/ 87 w 210"/>
                  <a:gd name="T41" fmla="*/ 297 h 297"/>
                  <a:gd name="T42" fmla="*/ 109 w 210"/>
                  <a:gd name="T43" fmla="*/ 291 h 297"/>
                  <a:gd name="T44" fmla="*/ 129 w 210"/>
                  <a:gd name="T45" fmla="*/ 283 h 297"/>
                  <a:gd name="T46" fmla="*/ 149 w 210"/>
                  <a:gd name="T47" fmla="*/ 269 h 297"/>
                  <a:gd name="T48" fmla="*/ 165 w 210"/>
                  <a:gd name="T49" fmla="*/ 252 h 297"/>
                  <a:gd name="T50" fmla="*/ 179 w 210"/>
                  <a:gd name="T51" fmla="*/ 230 h 297"/>
                  <a:gd name="T52" fmla="*/ 193 w 210"/>
                  <a:gd name="T53" fmla="*/ 202 h 297"/>
                  <a:gd name="T54" fmla="*/ 202 w 210"/>
                  <a:gd name="T55" fmla="*/ 174 h 297"/>
                  <a:gd name="T56" fmla="*/ 202 w 210"/>
                  <a:gd name="T57" fmla="*/ 174 h 297"/>
                  <a:gd name="T58" fmla="*/ 207 w 210"/>
                  <a:gd name="T59" fmla="*/ 143 h 297"/>
                  <a:gd name="T60" fmla="*/ 210 w 210"/>
                  <a:gd name="T61" fmla="*/ 115 h 297"/>
                  <a:gd name="T62" fmla="*/ 207 w 210"/>
                  <a:gd name="T63" fmla="*/ 87 h 297"/>
                  <a:gd name="T64" fmla="*/ 202 w 210"/>
                  <a:gd name="T65" fmla="*/ 64 h 297"/>
                  <a:gd name="T66" fmla="*/ 191 w 210"/>
                  <a:gd name="T67" fmla="*/ 42 h 297"/>
                  <a:gd name="T68" fmla="*/ 177 w 210"/>
                  <a:gd name="T69" fmla="*/ 25 h 297"/>
                  <a:gd name="T70" fmla="*/ 163 w 210"/>
                  <a:gd name="T71" fmla="*/ 11 h 297"/>
                  <a:gd name="T72" fmla="*/ 143 w 210"/>
                  <a:gd name="T73" fmla="*/ 3 h 297"/>
                  <a:gd name="T74" fmla="*/ 143 w 210"/>
                  <a:gd name="T75" fmla="*/ 3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0" h="297">
                    <a:moveTo>
                      <a:pt x="143" y="3"/>
                    </a:moveTo>
                    <a:lnTo>
                      <a:pt x="143" y="3"/>
                    </a:lnTo>
                    <a:lnTo>
                      <a:pt x="123" y="0"/>
                    </a:lnTo>
                    <a:lnTo>
                      <a:pt x="101" y="6"/>
                    </a:lnTo>
                    <a:lnTo>
                      <a:pt x="82" y="14"/>
                    </a:lnTo>
                    <a:lnTo>
                      <a:pt x="62" y="28"/>
                    </a:lnTo>
                    <a:lnTo>
                      <a:pt x="45" y="45"/>
                    </a:lnTo>
                    <a:lnTo>
                      <a:pt x="28" y="67"/>
                    </a:lnTo>
                    <a:lnTo>
                      <a:pt x="17" y="95"/>
                    </a:lnTo>
                    <a:lnTo>
                      <a:pt x="6" y="123"/>
                    </a:lnTo>
                    <a:lnTo>
                      <a:pt x="6" y="123"/>
                    </a:lnTo>
                    <a:lnTo>
                      <a:pt x="0" y="154"/>
                    </a:lnTo>
                    <a:lnTo>
                      <a:pt x="0" y="182"/>
                    </a:lnTo>
                    <a:lnTo>
                      <a:pt x="3" y="207"/>
                    </a:lnTo>
                    <a:lnTo>
                      <a:pt x="9" y="232"/>
                    </a:lnTo>
                    <a:lnTo>
                      <a:pt x="20" y="255"/>
                    </a:lnTo>
                    <a:lnTo>
                      <a:pt x="31" y="272"/>
                    </a:lnTo>
                    <a:lnTo>
                      <a:pt x="48" y="286"/>
                    </a:lnTo>
                    <a:lnTo>
                      <a:pt x="68" y="294"/>
                    </a:lnTo>
                    <a:lnTo>
                      <a:pt x="68" y="294"/>
                    </a:lnTo>
                    <a:lnTo>
                      <a:pt x="87" y="297"/>
                    </a:lnTo>
                    <a:lnTo>
                      <a:pt x="109" y="291"/>
                    </a:lnTo>
                    <a:lnTo>
                      <a:pt x="129" y="283"/>
                    </a:lnTo>
                    <a:lnTo>
                      <a:pt x="149" y="269"/>
                    </a:lnTo>
                    <a:lnTo>
                      <a:pt x="165" y="252"/>
                    </a:lnTo>
                    <a:lnTo>
                      <a:pt x="179" y="230"/>
                    </a:lnTo>
                    <a:lnTo>
                      <a:pt x="193" y="202"/>
                    </a:lnTo>
                    <a:lnTo>
                      <a:pt x="202" y="174"/>
                    </a:lnTo>
                    <a:lnTo>
                      <a:pt x="202" y="174"/>
                    </a:lnTo>
                    <a:lnTo>
                      <a:pt x="207" y="143"/>
                    </a:lnTo>
                    <a:lnTo>
                      <a:pt x="210" y="115"/>
                    </a:lnTo>
                    <a:lnTo>
                      <a:pt x="207" y="87"/>
                    </a:lnTo>
                    <a:lnTo>
                      <a:pt x="202" y="64"/>
                    </a:lnTo>
                    <a:lnTo>
                      <a:pt x="191" y="42"/>
                    </a:lnTo>
                    <a:lnTo>
                      <a:pt x="177" y="25"/>
                    </a:lnTo>
                    <a:lnTo>
                      <a:pt x="163" y="11"/>
                    </a:lnTo>
                    <a:lnTo>
                      <a:pt x="143" y="3"/>
                    </a:lnTo>
                    <a:lnTo>
                      <a:pt x="143" y="3"/>
                    </a:lnTo>
                    <a:close/>
                  </a:path>
                </a:pathLst>
              </a:custGeom>
              <a:solidFill>
                <a:srgbClr val="32A1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7" name="Freeform 274"/>
              <p:cNvSpPr>
                <a:spLocks/>
              </p:cNvSpPr>
              <p:nvPr/>
            </p:nvSpPr>
            <p:spPr bwMode="auto">
              <a:xfrm>
                <a:off x="9408628" y="3020977"/>
                <a:ext cx="260656" cy="410819"/>
              </a:xfrm>
              <a:custGeom>
                <a:avLst/>
                <a:gdLst>
                  <a:gd name="T0" fmla="*/ 140 w 204"/>
                  <a:gd name="T1" fmla="*/ 2 h 285"/>
                  <a:gd name="T2" fmla="*/ 140 w 204"/>
                  <a:gd name="T3" fmla="*/ 2 h 285"/>
                  <a:gd name="T4" fmla="*/ 118 w 204"/>
                  <a:gd name="T5" fmla="*/ 0 h 285"/>
                  <a:gd name="T6" fmla="*/ 98 w 204"/>
                  <a:gd name="T7" fmla="*/ 2 h 285"/>
                  <a:gd name="T8" fmla="*/ 79 w 204"/>
                  <a:gd name="T9" fmla="*/ 11 h 285"/>
                  <a:gd name="T10" fmla="*/ 62 w 204"/>
                  <a:gd name="T11" fmla="*/ 25 h 285"/>
                  <a:gd name="T12" fmla="*/ 45 w 204"/>
                  <a:gd name="T13" fmla="*/ 44 h 285"/>
                  <a:gd name="T14" fmla="*/ 28 w 204"/>
                  <a:gd name="T15" fmla="*/ 64 h 285"/>
                  <a:gd name="T16" fmla="*/ 17 w 204"/>
                  <a:gd name="T17" fmla="*/ 89 h 285"/>
                  <a:gd name="T18" fmla="*/ 9 w 204"/>
                  <a:gd name="T19" fmla="*/ 117 h 285"/>
                  <a:gd name="T20" fmla="*/ 9 w 204"/>
                  <a:gd name="T21" fmla="*/ 117 h 285"/>
                  <a:gd name="T22" fmla="*/ 3 w 204"/>
                  <a:gd name="T23" fmla="*/ 145 h 285"/>
                  <a:gd name="T24" fmla="*/ 0 w 204"/>
                  <a:gd name="T25" fmla="*/ 173 h 285"/>
                  <a:gd name="T26" fmla="*/ 3 w 204"/>
                  <a:gd name="T27" fmla="*/ 201 h 285"/>
                  <a:gd name="T28" fmla="*/ 9 w 204"/>
                  <a:gd name="T29" fmla="*/ 224 h 285"/>
                  <a:gd name="T30" fmla="*/ 20 w 204"/>
                  <a:gd name="T31" fmla="*/ 246 h 285"/>
                  <a:gd name="T32" fmla="*/ 31 w 204"/>
                  <a:gd name="T33" fmla="*/ 263 h 285"/>
                  <a:gd name="T34" fmla="*/ 48 w 204"/>
                  <a:gd name="T35" fmla="*/ 274 h 285"/>
                  <a:gd name="T36" fmla="*/ 65 w 204"/>
                  <a:gd name="T37" fmla="*/ 282 h 285"/>
                  <a:gd name="T38" fmla="*/ 65 w 204"/>
                  <a:gd name="T39" fmla="*/ 282 h 285"/>
                  <a:gd name="T40" fmla="*/ 84 w 204"/>
                  <a:gd name="T41" fmla="*/ 285 h 285"/>
                  <a:gd name="T42" fmla="*/ 106 w 204"/>
                  <a:gd name="T43" fmla="*/ 282 h 285"/>
                  <a:gd name="T44" fmla="*/ 123 w 204"/>
                  <a:gd name="T45" fmla="*/ 274 h 285"/>
                  <a:gd name="T46" fmla="*/ 143 w 204"/>
                  <a:gd name="T47" fmla="*/ 260 h 285"/>
                  <a:gd name="T48" fmla="*/ 160 w 204"/>
                  <a:gd name="T49" fmla="*/ 240 h 285"/>
                  <a:gd name="T50" fmla="*/ 174 w 204"/>
                  <a:gd name="T51" fmla="*/ 221 h 285"/>
                  <a:gd name="T52" fmla="*/ 188 w 204"/>
                  <a:gd name="T53" fmla="*/ 196 h 285"/>
                  <a:gd name="T54" fmla="*/ 196 w 204"/>
                  <a:gd name="T55" fmla="*/ 168 h 285"/>
                  <a:gd name="T56" fmla="*/ 196 w 204"/>
                  <a:gd name="T57" fmla="*/ 168 h 285"/>
                  <a:gd name="T58" fmla="*/ 202 w 204"/>
                  <a:gd name="T59" fmla="*/ 140 h 285"/>
                  <a:gd name="T60" fmla="*/ 204 w 204"/>
                  <a:gd name="T61" fmla="*/ 112 h 285"/>
                  <a:gd name="T62" fmla="*/ 202 w 204"/>
                  <a:gd name="T63" fmla="*/ 84 h 285"/>
                  <a:gd name="T64" fmla="*/ 196 w 204"/>
                  <a:gd name="T65" fmla="*/ 61 h 285"/>
                  <a:gd name="T66" fmla="*/ 185 w 204"/>
                  <a:gd name="T67" fmla="*/ 39 h 285"/>
                  <a:gd name="T68" fmla="*/ 174 w 204"/>
                  <a:gd name="T69" fmla="*/ 22 h 285"/>
                  <a:gd name="T70" fmla="*/ 157 w 204"/>
                  <a:gd name="T71" fmla="*/ 11 h 285"/>
                  <a:gd name="T72" fmla="*/ 140 w 204"/>
                  <a:gd name="T73" fmla="*/ 2 h 285"/>
                  <a:gd name="T74" fmla="*/ 140 w 204"/>
                  <a:gd name="T75" fmla="*/ 2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4" h="285">
                    <a:moveTo>
                      <a:pt x="140" y="2"/>
                    </a:moveTo>
                    <a:lnTo>
                      <a:pt x="140" y="2"/>
                    </a:lnTo>
                    <a:lnTo>
                      <a:pt x="118" y="0"/>
                    </a:lnTo>
                    <a:lnTo>
                      <a:pt x="98" y="2"/>
                    </a:lnTo>
                    <a:lnTo>
                      <a:pt x="79" y="11"/>
                    </a:lnTo>
                    <a:lnTo>
                      <a:pt x="62" y="25"/>
                    </a:lnTo>
                    <a:lnTo>
                      <a:pt x="45" y="44"/>
                    </a:lnTo>
                    <a:lnTo>
                      <a:pt x="28" y="64"/>
                    </a:lnTo>
                    <a:lnTo>
                      <a:pt x="17" y="89"/>
                    </a:lnTo>
                    <a:lnTo>
                      <a:pt x="9" y="117"/>
                    </a:lnTo>
                    <a:lnTo>
                      <a:pt x="9" y="117"/>
                    </a:lnTo>
                    <a:lnTo>
                      <a:pt x="3" y="145"/>
                    </a:lnTo>
                    <a:lnTo>
                      <a:pt x="0" y="173"/>
                    </a:lnTo>
                    <a:lnTo>
                      <a:pt x="3" y="201"/>
                    </a:lnTo>
                    <a:lnTo>
                      <a:pt x="9" y="224"/>
                    </a:lnTo>
                    <a:lnTo>
                      <a:pt x="20" y="246"/>
                    </a:lnTo>
                    <a:lnTo>
                      <a:pt x="31" y="263"/>
                    </a:lnTo>
                    <a:lnTo>
                      <a:pt x="48" y="274"/>
                    </a:lnTo>
                    <a:lnTo>
                      <a:pt x="65" y="282"/>
                    </a:lnTo>
                    <a:lnTo>
                      <a:pt x="65" y="282"/>
                    </a:lnTo>
                    <a:lnTo>
                      <a:pt x="84" y="285"/>
                    </a:lnTo>
                    <a:lnTo>
                      <a:pt x="106" y="282"/>
                    </a:lnTo>
                    <a:lnTo>
                      <a:pt x="123" y="274"/>
                    </a:lnTo>
                    <a:lnTo>
                      <a:pt x="143" y="260"/>
                    </a:lnTo>
                    <a:lnTo>
                      <a:pt x="160" y="240"/>
                    </a:lnTo>
                    <a:lnTo>
                      <a:pt x="174" y="221"/>
                    </a:lnTo>
                    <a:lnTo>
                      <a:pt x="188" y="196"/>
                    </a:lnTo>
                    <a:lnTo>
                      <a:pt x="196" y="168"/>
                    </a:lnTo>
                    <a:lnTo>
                      <a:pt x="196" y="168"/>
                    </a:lnTo>
                    <a:lnTo>
                      <a:pt x="202" y="140"/>
                    </a:lnTo>
                    <a:lnTo>
                      <a:pt x="204" y="112"/>
                    </a:lnTo>
                    <a:lnTo>
                      <a:pt x="202" y="84"/>
                    </a:lnTo>
                    <a:lnTo>
                      <a:pt x="196" y="61"/>
                    </a:lnTo>
                    <a:lnTo>
                      <a:pt x="185" y="39"/>
                    </a:lnTo>
                    <a:lnTo>
                      <a:pt x="174" y="22"/>
                    </a:lnTo>
                    <a:lnTo>
                      <a:pt x="157" y="11"/>
                    </a:lnTo>
                    <a:lnTo>
                      <a:pt x="140" y="2"/>
                    </a:lnTo>
                    <a:lnTo>
                      <a:pt x="140" y="2"/>
                    </a:lnTo>
                    <a:close/>
                  </a:path>
                </a:pathLst>
              </a:custGeom>
              <a:solidFill>
                <a:srgbClr val="38A4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8" name="Freeform 275"/>
              <p:cNvSpPr>
                <a:spLocks/>
              </p:cNvSpPr>
              <p:nvPr/>
            </p:nvSpPr>
            <p:spPr bwMode="auto">
              <a:xfrm>
                <a:off x="9410911" y="3027454"/>
                <a:ext cx="250435" cy="396405"/>
              </a:xfrm>
              <a:custGeom>
                <a:avLst/>
                <a:gdLst>
                  <a:gd name="T0" fmla="*/ 134 w 196"/>
                  <a:gd name="T1" fmla="*/ 0 h 275"/>
                  <a:gd name="T2" fmla="*/ 134 w 196"/>
                  <a:gd name="T3" fmla="*/ 0 h 275"/>
                  <a:gd name="T4" fmla="*/ 115 w 196"/>
                  <a:gd name="T5" fmla="*/ 0 h 275"/>
                  <a:gd name="T6" fmla="*/ 95 w 196"/>
                  <a:gd name="T7" fmla="*/ 3 h 275"/>
                  <a:gd name="T8" fmla="*/ 78 w 196"/>
                  <a:gd name="T9" fmla="*/ 11 h 275"/>
                  <a:gd name="T10" fmla="*/ 59 w 196"/>
                  <a:gd name="T11" fmla="*/ 25 h 275"/>
                  <a:gd name="T12" fmla="*/ 42 w 196"/>
                  <a:gd name="T13" fmla="*/ 42 h 275"/>
                  <a:gd name="T14" fmla="*/ 28 w 196"/>
                  <a:gd name="T15" fmla="*/ 62 h 275"/>
                  <a:gd name="T16" fmla="*/ 17 w 196"/>
                  <a:gd name="T17" fmla="*/ 87 h 275"/>
                  <a:gd name="T18" fmla="*/ 8 w 196"/>
                  <a:gd name="T19" fmla="*/ 112 h 275"/>
                  <a:gd name="T20" fmla="*/ 8 w 196"/>
                  <a:gd name="T21" fmla="*/ 112 h 275"/>
                  <a:gd name="T22" fmla="*/ 3 w 196"/>
                  <a:gd name="T23" fmla="*/ 140 h 275"/>
                  <a:gd name="T24" fmla="*/ 0 w 196"/>
                  <a:gd name="T25" fmla="*/ 168 h 275"/>
                  <a:gd name="T26" fmla="*/ 3 w 196"/>
                  <a:gd name="T27" fmla="*/ 193 h 275"/>
                  <a:gd name="T28" fmla="*/ 8 w 196"/>
                  <a:gd name="T29" fmla="*/ 216 h 275"/>
                  <a:gd name="T30" fmla="*/ 20 w 196"/>
                  <a:gd name="T31" fmla="*/ 235 h 275"/>
                  <a:gd name="T32" fmla="*/ 31 w 196"/>
                  <a:gd name="T33" fmla="*/ 252 h 275"/>
                  <a:gd name="T34" fmla="*/ 45 w 196"/>
                  <a:gd name="T35" fmla="*/ 266 h 275"/>
                  <a:gd name="T36" fmla="*/ 64 w 196"/>
                  <a:gd name="T37" fmla="*/ 272 h 275"/>
                  <a:gd name="T38" fmla="*/ 64 w 196"/>
                  <a:gd name="T39" fmla="*/ 272 h 275"/>
                  <a:gd name="T40" fmla="*/ 84 w 196"/>
                  <a:gd name="T41" fmla="*/ 275 h 275"/>
                  <a:gd name="T42" fmla="*/ 101 w 196"/>
                  <a:gd name="T43" fmla="*/ 272 h 275"/>
                  <a:gd name="T44" fmla="*/ 120 w 196"/>
                  <a:gd name="T45" fmla="*/ 263 h 275"/>
                  <a:gd name="T46" fmla="*/ 140 w 196"/>
                  <a:gd name="T47" fmla="*/ 249 h 275"/>
                  <a:gd name="T48" fmla="*/ 154 w 196"/>
                  <a:gd name="T49" fmla="*/ 233 h 275"/>
                  <a:gd name="T50" fmla="*/ 171 w 196"/>
                  <a:gd name="T51" fmla="*/ 213 h 275"/>
                  <a:gd name="T52" fmla="*/ 182 w 196"/>
                  <a:gd name="T53" fmla="*/ 188 h 275"/>
                  <a:gd name="T54" fmla="*/ 190 w 196"/>
                  <a:gd name="T55" fmla="*/ 160 h 275"/>
                  <a:gd name="T56" fmla="*/ 190 w 196"/>
                  <a:gd name="T57" fmla="*/ 160 h 275"/>
                  <a:gd name="T58" fmla="*/ 196 w 196"/>
                  <a:gd name="T59" fmla="*/ 135 h 275"/>
                  <a:gd name="T60" fmla="*/ 196 w 196"/>
                  <a:gd name="T61" fmla="*/ 107 h 275"/>
                  <a:gd name="T62" fmla="*/ 196 w 196"/>
                  <a:gd name="T63" fmla="*/ 81 h 275"/>
                  <a:gd name="T64" fmla="*/ 187 w 196"/>
                  <a:gd name="T65" fmla="*/ 59 h 275"/>
                  <a:gd name="T66" fmla="*/ 179 w 196"/>
                  <a:gd name="T67" fmla="*/ 39 h 275"/>
                  <a:gd name="T68" fmla="*/ 168 w 196"/>
                  <a:gd name="T69" fmla="*/ 23 h 275"/>
                  <a:gd name="T70" fmla="*/ 151 w 196"/>
                  <a:gd name="T71" fmla="*/ 9 h 275"/>
                  <a:gd name="T72" fmla="*/ 134 w 196"/>
                  <a:gd name="T73" fmla="*/ 0 h 275"/>
                  <a:gd name="T74" fmla="*/ 134 w 196"/>
                  <a:gd name="T75" fmla="*/ 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6" h="275">
                    <a:moveTo>
                      <a:pt x="134" y="0"/>
                    </a:moveTo>
                    <a:lnTo>
                      <a:pt x="134" y="0"/>
                    </a:lnTo>
                    <a:lnTo>
                      <a:pt x="115" y="0"/>
                    </a:lnTo>
                    <a:lnTo>
                      <a:pt x="95" y="3"/>
                    </a:lnTo>
                    <a:lnTo>
                      <a:pt x="78" y="11"/>
                    </a:lnTo>
                    <a:lnTo>
                      <a:pt x="59" y="25"/>
                    </a:lnTo>
                    <a:lnTo>
                      <a:pt x="42" y="42"/>
                    </a:lnTo>
                    <a:lnTo>
                      <a:pt x="28" y="62"/>
                    </a:lnTo>
                    <a:lnTo>
                      <a:pt x="17" y="87"/>
                    </a:lnTo>
                    <a:lnTo>
                      <a:pt x="8" y="112"/>
                    </a:lnTo>
                    <a:lnTo>
                      <a:pt x="8" y="112"/>
                    </a:lnTo>
                    <a:lnTo>
                      <a:pt x="3" y="140"/>
                    </a:lnTo>
                    <a:lnTo>
                      <a:pt x="0" y="168"/>
                    </a:lnTo>
                    <a:lnTo>
                      <a:pt x="3" y="193"/>
                    </a:lnTo>
                    <a:lnTo>
                      <a:pt x="8" y="216"/>
                    </a:lnTo>
                    <a:lnTo>
                      <a:pt x="20" y="235"/>
                    </a:lnTo>
                    <a:lnTo>
                      <a:pt x="31" y="252"/>
                    </a:lnTo>
                    <a:lnTo>
                      <a:pt x="45" y="266"/>
                    </a:lnTo>
                    <a:lnTo>
                      <a:pt x="64" y="272"/>
                    </a:lnTo>
                    <a:lnTo>
                      <a:pt x="64" y="272"/>
                    </a:lnTo>
                    <a:lnTo>
                      <a:pt x="84" y="275"/>
                    </a:lnTo>
                    <a:lnTo>
                      <a:pt x="101" y="272"/>
                    </a:lnTo>
                    <a:lnTo>
                      <a:pt x="120" y="263"/>
                    </a:lnTo>
                    <a:lnTo>
                      <a:pt x="140" y="249"/>
                    </a:lnTo>
                    <a:lnTo>
                      <a:pt x="154" y="233"/>
                    </a:lnTo>
                    <a:lnTo>
                      <a:pt x="171" y="213"/>
                    </a:lnTo>
                    <a:lnTo>
                      <a:pt x="182" y="188"/>
                    </a:lnTo>
                    <a:lnTo>
                      <a:pt x="190" y="160"/>
                    </a:lnTo>
                    <a:lnTo>
                      <a:pt x="190" y="160"/>
                    </a:lnTo>
                    <a:lnTo>
                      <a:pt x="196" y="135"/>
                    </a:lnTo>
                    <a:lnTo>
                      <a:pt x="196" y="107"/>
                    </a:lnTo>
                    <a:lnTo>
                      <a:pt x="196" y="81"/>
                    </a:lnTo>
                    <a:lnTo>
                      <a:pt x="187" y="59"/>
                    </a:lnTo>
                    <a:lnTo>
                      <a:pt x="179" y="39"/>
                    </a:lnTo>
                    <a:lnTo>
                      <a:pt x="168" y="23"/>
                    </a:lnTo>
                    <a:lnTo>
                      <a:pt x="151" y="9"/>
                    </a:lnTo>
                    <a:lnTo>
                      <a:pt x="134" y="0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3FA8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9" name="Freeform 276"/>
              <p:cNvSpPr>
                <a:spLocks/>
              </p:cNvSpPr>
              <p:nvPr/>
            </p:nvSpPr>
            <p:spPr bwMode="auto">
              <a:xfrm>
                <a:off x="9417650" y="3035227"/>
                <a:ext cx="238935" cy="379107"/>
              </a:xfrm>
              <a:custGeom>
                <a:avLst/>
                <a:gdLst>
                  <a:gd name="T0" fmla="*/ 128 w 187"/>
                  <a:gd name="T1" fmla="*/ 0 h 263"/>
                  <a:gd name="T2" fmla="*/ 128 w 187"/>
                  <a:gd name="T3" fmla="*/ 0 h 263"/>
                  <a:gd name="T4" fmla="*/ 109 w 187"/>
                  <a:gd name="T5" fmla="*/ 0 h 263"/>
                  <a:gd name="T6" fmla="*/ 89 w 187"/>
                  <a:gd name="T7" fmla="*/ 3 h 263"/>
                  <a:gd name="T8" fmla="*/ 72 w 187"/>
                  <a:gd name="T9" fmla="*/ 11 h 263"/>
                  <a:gd name="T10" fmla="*/ 56 w 187"/>
                  <a:gd name="T11" fmla="*/ 22 h 263"/>
                  <a:gd name="T12" fmla="*/ 39 w 187"/>
                  <a:gd name="T13" fmla="*/ 39 h 263"/>
                  <a:gd name="T14" fmla="*/ 25 w 187"/>
                  <a:gd name="T15" fmla="*/ 59 h 263"/>
                  <a:gd name="T16" fmla="*/ 14 w 187"/>
                  <a:gd name="T17" fmla="*/ 84 h 263"/>
                  <a:gd name="T18" fmla="*/ 5 w 187"/>
                  <a:gd name="T19" fmla="*/ 109 h 263"/>
                  <a:gd name="T20" fmla="*/ 5 w 187"/>
                  <a:gd name="T21" fmla="*/ 109 h 263"/>
                  <a:gd name="T22" fmla="*/ 0 w 187"/>
                  <a:gd name="T23" fmla="*/ 134 h 263"/>
                  <a:gd name="T24" fmla="*/ 0 w 187"/>
                  <a:gd name="T25" fmla="*/ 162 h 263"/>
                  <a:gd name="T26" fmla="*/ 2 w 187"/>
                  <a:gd name="T27" fmla="*/ 185 h 263"/>
                  <a:gd name="T28" fmla="*/ 8 w 187"/>
                  <a:gd name="T29" fmla="*/ 207 h 263"/>
                  <a:gd name="T30" fmla="*/ 16 w 187"/>
                  <a:gd name="T31" fmla="*/ 227 h 263"/>
                  <a:gd name="T32" fmla="*/ 28 w 187"/>
                  <a:gd name="T33" fmla="*/ 243 h 263"/>
                  <a:gd name="T34" fmla="*/ 42 w 187"/>
                  <a:gd name="T35" fmla="*/ 255 h 263"/>
                  <a:gd name="T36" fmla="*/ 58 w 187"/>
                  <a:gd name="T37" fmla="*/ 263 h 263"/>
                  <a:gd name="T38" fmla="*/ 58 w 187"/>
                  <a:gd name="T39" fmla="*/ 263 h 263"/>
                  <a:gd name="T40" fmla="*/ 78 w 187"/>
                  <a:gd name="T41" fmla="*/ 263 h 263"/>
                  <a:gd name="T42" fmla="*/ 95 w 187"/>
                  <a:gd name="T43" fmla="*/ 260 h 263"/>
                  <a:gd name="T44" fmla="*/ 114 w 187"/>
                  <a:gd name="T45" fmla="*/ 252 h 263"/>
                  <a:gd name="T46" fmla="*/ 131 w 187"/>
                  <a:gd name="T47" fmla="*/ 241 h 263"/>
                  <a:gd name="T48" fmla="*/ 148 w 187"/>
                  <a:gd name="T49" fmla="*/ 224 h 263"/>
                  <a:gd name="T50" fmla="*/ 162 w 187"/>
                  <a:gd name="T51" fmla="*/ 204 h 263"/>
                  <a:gd name="T52" fmla="*/ 173 w 187"/>
                  <a:gd name="T53" fmla="*/ 179 h 263"/>
                  <a:gd name="T54" fmla="*/ 181 w 187"/>
                  <a:gd name="T55" fmla="*/ 154 h 263"/>
                  <a:gd name="T56" fmla="*/ 181 w 187"/>
                  <a:gd name="T57" fmla="*/ 154 h 263"/>
                  <a:gd name="T58" fmla="*/ 187 w 187"/>
                  <a:gd name="T59" fmla="*/ 129 h 263"/>
                  <a:gd name="T60" fmla="*/ 187 w 187"/>
                  <a:gd name="T61" fmla="*/ 101 h 263"/>
                  <a:gd name="T62" fmla="*/ 184 w 187"/>
                  <a:gd name="T63" fmla="*/ 78 h 263"/>
                  <a:gd name="T64" fmla="*/ 179 w 187"/>
                  <a:gd name="T65" fmla="*/ 56 h 263"/>
                  <a:gd name="T66" fmla="*/ 170 w 187"/>
                  <a:gd name="T67" fmla="*/ 36 h 263"/>
                  <a:gd name="T68" fmla="*/ 159 w 187"/>
                  <a:gd name="T69" fmla="*/ 19 h 263"/>
                  <a:gd name="T70" fmla="*/ 145 w 187"/>
                  <a:gd name="T71" fmla="*/ 8 h 263"/>
                  <a:gd name="T72" fmla="*/ 128 w 187"/>
                  <a:gd name="T73" fmla="*/ 0 h 263"/>
                  <a:gd name="T74" fmla="*/ 128 w 187"/>
                  <a:gd name="T75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87" h="263">
                    <a:moveTo>
                      <a:pt x="128" y="0"/>
                    </a:moveTo>
                    <a:lnTo>
                      <a:pt x="128" y="0"/>
                    </a:lnTo>
                    <a:lnTo>
                      <a:pt x="109" y="0"/>
                    </a:lnTo>
                    <a:lnTo>
                      <a:pt x="89" y="3"/>
                    </a:lnTo>
                    <a:lnTo>
                      <a:pt x="72" y="11"/>
                    </a:lnTo>
                    <a:lnTo>
                      <a:pt x="56" y="22"/>
                    </a:lnTo>
                    <a:lnTo>
                      <a:pt x="39" y="39"/>
                    </a:lnTo>
                    <a:lnTo>
                      <a:pt x="25" y="59"/>
                    </a:lnTo>
                    <a:lnTo>
                      <a:pt x="14" y="84"/>
                    </a:lnTo>
                    <a:lnTo>
                      <a:pt x="5" y="109"/>
                    </a:lnTo>
                    <a:lnTo>
                      <a:pt x="5" y="109"/>
                    </a:lnTo>
                    <a:lnTo>
                      <a:pt x="0" y="134"/>
                    </a:lnTo>
                    <a:lnTo>
                      <a:pt x="0" y="162"/>
                    </a:lnTo>
                    <a:lnTo>
                      <a:pt x="2" y="185"/>
                    </a:lnTo>
                    <a:lnTo>
                      <a:pt x="8" y="207"/>
                    </a:lnTo>
                    <a:lnTo>
                      <a:pt x="16" y="227"/>
                    </a:lnTo>
                    <a:lnTo>
                      <a:pt x="28" y="243"/>
                    </a:lnTo>
                    <a:lnTo>
                      <a:pt x="42" y="255"/>
                    </a:lnTo>
                    <a:lnTo>
                      <a:pt x="58" y="263"/>
                    </a:lnTo>
                    <a:lnTo>
                      <a:pt x="58" y="263"/>
                    </a:lnTo>
                    <a:lnTo>
                      <a:pt x="78" y="263"/>
                    </a:lnTo>
                    <a:lnTo>
                      <a:pt x="95" y="260"/>
                    </a:lnTo>
                    <a:lnTo>
                      <a:pt x="114" y="252"/>
                    </a:lnTo>
                    <a:lnTo>
                      <a:pt x="131" y="241"/>
                    </a:lnTo>
                    <a:lnTo>
                      <a:pt x="148" y="224"/>
                    </a:lnTo>
                    <a:lnTo>
                      <a:pt x="162" y="204"/>
                    </a:lnTo>
                    <a:lnTo>
                      <a:pt x="173" y="179"/>
                    </a:lnTo>
                    <a:lnTo>
                      <a:pt x="181" y="154"/>
                    </a:lnTo>
                    <a:lnTo>
                      <a:pt x="181" y="154"/>
                    </a:lnTo>
                    <a:lnTo>
                      <a:pt x="187" y="129"/>
                    </a:lnTo>
                    <a:lnTo>
                      <a:pt x="187" y="101"/>
                    </a:lnTo>
                    <a:lnTo>
                      <a:pt x="184" y="78"/>
                    </a:lnTo>
                    <a:lnTo>
                      <a:pt x="179" y="56"/>
                    </a:lnTo>
                    <a:lnTo>
                      <a:pt x="170" y="36"/>
                    </a:lnTo>
                    <a:lnTo>
                      <a:pt x="159" y="19"/>
                    </a:lnTo>
                    <a:lnTo>
                      <a:pt x="145" y="8"/>
                    </a:lnTo>
                    <a:lnTo>
                      <a:pt x="128" y="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44AE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0" name="Freeform 277"/>
              <p:cNvSpPr>
                <a:spLocks/>
              </p:cNvSpPr>
              <p:nvPr/>
            </p:nvSpPr>
            <p:spPr bwMode="auto">
              <a:xfrm>
                <a:off x="9419276" y="3039114"/>
                <a:ext cx="232546" cy="370458"/>
              </a:xfrm>
              <a:custGeom>
                <a:avLst/>
                <a:gdLst>
                  <a:gd name="T0" fmla="*/ 123 w 182"/>
                  <a:gd name="T1" fmla="*/ 2 h 257"/>
                  <a:gd name="T2" fmla="*/ 123 w 182"/>
                  <a:gd name="T3" fmla="*/ 2 h 257"/>
                  <a:gd name="T4" fmla="*/ 107 w 182"/>
                  <a:gd name="T5" fmla="*/ 0 h 257"/>
                  <a:gd name="T6" fmla="*/ 87 w 182"/>
                  <a:gd name="T7" fmla="*/ 2 h 257"/>
                  <a:gd name="T8" fmla="*/ 70 w 182"/>
                  <a:gd name="T9" fmla="*/ 11 h 257"/>
                  <a:gd name="T10" fmla="*/ 54 w 182"/>
                  <a:gd name="T11" fmla="*/ 25 h 257"/>
                  <a:gd name="T12" fmla="*/ 40 w 182"/>
                  <a:gd name="T13" fmla="*/ 39 h 257"/>
                  <a:gd name="T14" fmla="*/ 26 w 182"/>
                  <a:gd name="T15" fmla="*/ 58 h 257"/>
                  <a:gd name="T16" fmla="*/ 14 w 182"/>
                  <a:gd name="T17" fmla="*/ 81 h 257"/>
                  <a:gd name="T18" fmla="*/ 6 w 182"/>
                  <a:gd name="T19" fmla="*/ 106 h 257"/>
                  <a:gd name="T20" fmla="*/ 6 w 182"/>
                  <a:gd name="T21" fmla="*/ 106 h 257"/>
                  <a:gd name="T22" fmla="*/ 0 w 182"/>
                  <a:gd name="T23" fmla="*/ 131 h 257"/>
                  <a:gd name="T24" fmla="*/ 0 w 182"/>
                  <a:gd name="T25" fmla="*/ 156 h 257"/>
                  <a:gd name="T26" fmla="*/ 3 w 182"/>
                  <a:gd name="T27" fmla="*/ 182 h 257"/>
                  <a:gd name="T28" fmla="*/ 9 w 182"/>
                  <a:gd name="T29" fmla="*/ 201 h 257"/>
                  <a:gd name="T30" fmla="*/ 17 w 182"/>
                  <a:gd name="T31" fmla="*/ 221 h 257"/>
                  <a:gd name="T32" fmla="*/ 28 w 182"/>
                  <a:gd name="T33" fmla="*/ 235 h 257"/>
                  <a:gd name="T34" fmla="*/ 42 w 182"/>
                  <a:gd name="T35" fmla="*/ 246 h 257"/>
                  <a:gd name="T36" fmla="*/ 59 w 182"/>
                  <a:gd name="T37" fmla="*/ 254 h 257"/>
                  <a:gd name="T38" fmla="*/ 59 w 182"/>
                  <a:gd name="T39" fmla="*/ 254 h 257"/>
                  <a:gd name="T40" fmla="*/ 76 w 182"/>
                  <a:gd name="T41" fmla="*/ 257 h 257"/>
                  <a:gd name="T42" fmla="*/ 93 w 182"/>
                  <a:gd name="T43" fmla="*/ 252 h 257"/>
                  <a:gd name="T44" fmla="*/ 112 w 182"/>
                  <a:gd name="T45" fmla="*/ 246 h 257"/>
                  <a:gd name="T46" fmla="*/ 129 w 182"/>
                  <a:gd name="T47" fmla="*/ 232 h 257"/>
                  <a:gd name="T48" fmla="*/ 143 w 182"/>
                  <a:gd name="T49" fmla="*/ 218 h 257"/>
                  <a:gd name="T50" fmla="*/ 157 w 182"/>
                  <a:gd name="T51" fmla="*/ 198 h 257"/>
                  <a:gd name="T52" fmla="*/ 168 w 182"/>
                  <a:gd name="T53" fmla="*/ 176 h 257"/>
                  <a:gd name="T54" fmla="*/ 177 w 182"/>
                  <a:gd name="T55" fmla="*/ 151 h 257"/>
                  <a:gd name="T56" fmla="*/ 177 w 182"/>
                  <a:gd name="T57" fmla="*/ 151 h 257"/>
                  <a:gd name="T58" fmla="*/ 179 w 182"/>
                  <a:gd name="T59" fmla="*/ 126 h 257"/>
                  <a:gd name="T60" fmla="*/ 182 w 182"/>
                  <a:gd name="T61" fmla="*/ 100 h 257"/>
                  <a:gd name="T62" fmla="*/ 179 w 182"/>
                  <a:gd name="T63" fmla="*/ 75 h 257"/>
                  <a:gd name="T64" fmla="*/ 174 w 182"/>
                  <a:gd name="T65" fmla="*/ 56 h 257"/>
                  <a:gd name="T66" fmla="*/ 165 w 182"/>
                  <a:gd name="T67" fmla="*/ 36 h 257"/>
                  <a:gd name="T68" fmla="*/ 154 w 182"/>
                  <a:gd name="T69" fmla="*/ 22 h 257"/>
                  <a:gd name="T70" fmla="*/ 140 w 182"/>
                  <a:gd name="T71" fmla="*/ 11 h 257"/>
                  <a:gd name="T72" fmla="*/ 123 w 182"/>
                  <a:gd name="T73" fmla="*/ 2 h 257"/>
                  <a:gd name="T74" fmla="*/ 123 w 182"/>
                  <a:gd name="T75" fmla="*/ 2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82" h="257">
                    <a:moveTo>
                      <a:pt x="123" y="2"/>
                    </a:moveTo>
                    <a:lnTo>
                      <a:pt x="123" y="2"/>
                    </a:lnTo>
                    <a:lnTo>
                      <a:pt x="107" y="0"/>
                    </a:lnTo>
                    <a:lnTo>
                      <a:pt x="87" y="2"/>
                    </a:lnTo>
                    <a:lnTo>
                      <a:pt x="70" y="11"/>
                    </a:lnTo>
                    <a:lnTo>
                      <a:pt x="54" y="25"/>
                    </a:lnTo>
                    <a:lnTo>
                      <a:pt x="40" y="39"/>
                    </a:lnTo>
                    <a:lnTo>
                      <a:pt x="26" y="58"/>
                    </a:lnTo>
                    <a:lnTo>
                      <a:pt x="14" y="81"/>
                    </a:lnTo>
                    <a:lnTo>
                      <a:pt x="6" y="106"/>
                    </a:lnTo>
                    <a:lnTo>
                      <a:pt x="6" y="106"/>
                    </a:lnTo>
                    <a:lnTo>
                      <a:pt x="0" y="131"/>
                    </a:lnTo>
                    <a:lnTo>
                      <a:pt x="0" y="156"/>
                    </a:lnTo>
                    <a:lnTo>
                      <a:pt x="3" y="182"/>
                    </a:lnTo>
                    <a:lnTo>
                      <a:pt x="9" y="201"/>
                    </a:lnTo>
                    <a:lnTo>
                      <a:pt x="17" y="221"/>
                    </a:lnTo>
                    <a:lnTo>
                      <a:pt x="28" y="235"/>
                    </a:lnTo>
                    <a:lnTo>
                      <a:pt x="42" y="246"/>
                    </a:lnTo>
                    <a:lnTo>
                      <a:pt x="59" y="254"/>
                    </a:lnTo>
                    <a:lnTo>
                      <a:pt x="59" y="254"/>
                    </a:lnTo>
                    <a:lnTo>
                      <a:pt x="76" y="257"/>
                    </a:lnTo>
                    <a:lnTo>
                      <a:pt x="93" y="252"/>
                    </a:lnTo>
                    <a:lnTo>
                      <a:pt x="112" y="246"/>
                    </a:lnTo>
                    <a:lnTo>
                      <a:pt x="129" y="232"/>
                    </a:lnTo>
                    <a:lnTo>
                      <a:pt x="143" y="218"/>
                    </a:lnTo>
                    <a:lnTo>
                      <a:pt x="157" y="198"/>
                    </a:lnTo>
                    <a:lnTo>
                      <a:pt x="168" y="176"/>
                    </a:lnTo>
                    <a:lnTo>
                      <a:pt x="177" y="151"/>
                    </a:lnTo>
                    <a:lnTo>
                      <a:pt x="177" y="151"/>
                    </a:lnTo>
                    <a:lnTo>
                      <a:pt x="179" y="126"/>
                    </a:lnTo>
                    <a:lnTo>
                      <a:pt x="182" y="100"/>
                    </a:lnTo>
                    <a:lnTo>
                      <a:pt x="179" y="75"/>
                    </a:lnTo>
                    <a:lnTo>
                      <a:pt x="174" y="56"/>
                    </a:lnTo>
                    <a:lnTo>
                      <a:pt x="165" y="36"/>
                    </a:lnTo>
                    <a:lnTo>
                      <a:pt x="154" y="22"/>
                    </a:lnTo>
                    <a:lnTo>
                      <a:pt x="140" y="11"/>
                    </a:lnTo>
                    <a:lnTo>
                      <a:pt x="123" y="2"/>
                    </a:lnTo>
                    <a:lnTo>
                      <a:pt x="123" y="2"/>
                    </a:lnTo>
                    <a:close/>
                  </a:path>
                </a:pathLst>
              </a:custGeom>
              <a:solidFill>
                <a:srgbClr val="49B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1" name="Freeform 278"/>
              <p:cNvSpPr>
                <a:spLocks/>
              </p:cNvSpPr>
              <p:nvPr/>
            </p:nvSpPr>
            <p:spPr bwMode="auto">
              <a:xfrm>
                <a:off x="9422179" y="3045591"/>
                <a:ext cx="224880" cy="356043"/>
              </a:xfrm>
              <a:custGeom>
                <a:avLst/>
                <a:gdLst>
                  <a:gd name="T0" fmla="*/ 120 w 176"/>
                  <a:gd name="T1" fmla="*/ 3 h 247"/>
                  <a:gd name="T2" fmla="*/ 120 w 176"/>
                  <a:gd name="T3" fmla="*/ 3 h 247"/>
                  <a:gd name="T4" fmla="*/ 104 w 176"/>
                  <a:gd name="T5" fmla="*/ 0 h 247"/>
                  <a:gd name="T6" fmla="*/ 84 w 176"/>
                  <a:gd name="T7" fmla="*/ 3 h 247"/>
                  <a:gd name="T8" fmla="*/ 70 w 176"/>
                  <a:gd name="T9" fmla="*/ 11 h 247"/>
                  <a:gd name="T10" fmla="*/ 53 w 176"/>
                  <a:gd name="T11" fmla="*/ 23 h 247"/>
                  <a:gd name="T12" fmla="*/ 39 w 176"/>
                  <a:gd name="T13" fmla="*/ 39 h 247"/>
                  <a:gd name="T14" fmla="*/ 25 w 176"/>
                  <a:gd name="T15" fmla="*/ 56 h 247"/>
                  <a:gd name="T16" fmla="*/ 14 w 176"/>
                  <a:gd name="T17" fmla="*/ 79 h 247"/>
                  <a:gd name="T18" fmla="*/ 6 w 176"/>
                  <a:gd name="T19" fmla="*/ 101 h 247"/>
                  <a:gd name="T20" fmla="*/ 6 w 176"/>
                  <a:gd name="T21" fmla="*/ 101 h 247"/>
                  <a:gd name="T22" fmla="*/ 3 w 176"/>
                  <a:gd name="T23" fmla="*/ 126 h 247"/>
                  <a:gd name="T24" fmla="*/ 0 w 176"/>
                  <a:gd name="T25" fmla="*/ 151 h 247"/>
                  <a:gd name="T26" fmla="*/ 3 w 176"/>
                  <a:gd name="T27" fmla="*/ 174 h 247"/>
                  <a:gd name="T28" fmla="*/ 9 w 176"/>
                  <a:gd name="T29" fmla="*/ 193 h 247"/>
                  <a:gd name="T30" fmla="*/ 17 w 176"/>
                  <a:gd name="T31" fmla="*/ 213 h 247"/>
                  <a:gd name="T32" fmla="*/ 28 w 176"/>
                  <a:gd name="T33" fmla="*/ 227 h 247"/>
                  <a:gd name="T34" fmla="*/ 42 w 176"/>
                  <a:gd name="T35" fmla="*/ 238 h 247"/>
                  <a:gd name="T36" fmla="*/ 56 w 176"/>
                  <a:gd name="T37" fmla="*/ 244 h 247"/>
                  <a:gd name="T38" fmla="*/ 56 w 176"/>
                  <a:gd name="T39" fmla="*/ 244 h 247"/>
                  <a:gd name="T40" fmla="*/ 73 w 176"/>
                  <a:gd name="T41" fmla="*/ 247 h 247"/>
                  <a:gd name="T42" fmla="*/ 90 w 176"/>
                  <a:gd name="T43" fmla="*/ 244 h 247"/>
                  <a:gd name="T44" fmla="*/ 106 w 176"/>
                  <a:gd name="T45" fmla="*/ 235 h 247"/>
                  <a:gd name="T46" fmla="*/ 123 w 176"/>
                  <a:gd name="T47" fmla="*/ 224 h 247"/>
                  <a:gd name="T48" fmla="*/ 137 w 176"/>
                  <a:gd name="T49" fmla="*/ 207 h 247"/>
                  <a:gd name="T50" fmla="*/ 151 w 176"/>
                  <a:gd name="T51" fmla="*/ 191 h 247"/>
                  <a:gd name="T52" fmla="*/ 162 w 176"/>
                  <a:gd name="T53" fmla="*/ 168 h 247"/>
                  <a:gd name="T54" fmla="*/ 171 w 176"/>
                  <a:gd name="T55" fmla="*/ 146 h 247"/>
                  <a:gd name="T56" fmla="*/ 171 w 176"/>
                  <a:gd name="T57" fmla="*/ 146 h 247"/>
                  <a:gd name="T58" fmla="*/ 174 w 176"/>
                  <a:gd name="T59" fmla="*/ 121 h 247"/>
                  <a:gd name="T60" fmla="*/ 176 w 176"/>
                  <a:gd name="T61" fmla="*/ 95 h 247"/>
                  <a:gd name="T62" fmla="*/ 174 w 176"/>
                  <a:gd name="T63" fmla="*/ 73 h 247"/>
                  <a:gd name="T64" fmla="*/ 168 w 176"/>
                  <a:gd name="T65" fmla="*/ 53 h 247"/>
                  <a:gd name="T66" fmla="*/ 160 w 176"/>
                  <a:gd name="T67" fmla="*/ 34 h 247"/>
                  <a:gd name="T68" fmla="*/ 148 w 176"/>
                  <a:gd name="T69" fmla="*/ 20 h 247"/>
                  <a:gd name="T70" fmla="*/ 134 w 176"/>
                  <a:gd name="T71" fmla="*/ 9 h 247"/>
                  <a:gd name="T72" fmla="*/ 120 w 176"/>
                  <a:gd name="T73" fmla="*/ 3 h 247"/>
                  <a:gd name="T74" fmla="*/ 120 w 176"/>
                  <a:gd name="T75" fmla="*/ 3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6" h="247">
                    <a:moveTo>
                      <a:pt x="120" y="3"/>
                    </a:moveTo>
                    <a:lnTo>
                      <a:pt x="120" y="3"/>
                    </a:lnTo>
                    <a:lnTo>
                      <a:pt x="104" y="0"/>
                    </a:lnTo>
                    <a:lnTo>
                      <a:pt x="84" y="3"/>
                    </a:lnTo>
                    <a:lnTo>
                      <a:pt x="70" y="11"/>
                    </a:lnTo>
                    <a:lnTo>
                      <a:pt x="53" y="23"/>
                    </a:lnTo>
                    <a:lnTo>
                      <a:pt x="39" y="39"/>
                    </a:lnTo>
                    <a:lnTo>
                      <a:pt x="25" y="56"/>
                    </a:lnTo>
                    <a:lnTo>
                      <a:pt x="14" y="79"/>
                    </a:lnTo>
                    <a:lnTo>
                      <a:pt x="6" y="101"/>
                    </a:lnTo>
                    <a:lnTo>
                      <a:pt x="6" y="101"/>
                    </a:lnTo>
                    <a:lnTo>
                      <a:pt x="3" y="126"/>
                    </a:lnTo>
                    <a:lnTo>
                      <a:pt x="0" y="151"/>
                    </a:lnTo>
                    <a:lnTo>
                      <a:pt x="3" y="174"/>
                    </a:lnTo>
                    <a:lnTo>
                      <a:pt x="9" y="193"/>
                    </a:lnTo>
                    <a:lnTo>
                      <a:pt x="17" y="213"/>
                    </a:lnTo>
                    <a:lnTo>
                      <a:pt x="28" y="227"/>
                    </a:lnTo>
                    <a:lnTo>
                      <a:pt x="42" y="238"/>
                    </a:lnTo>
                    <a:lnTo>
                      <a:pt x="56" y="244"/>
                    </a:lnTo>
                    <a:lnTo>
                      <a:pt x="56" y="244"/>
                    </a:lnTo>
                    <a:lnTo>
                      <a:pt x="73" y="247"/>
                    </a:lnTo>
                    <a:lnTo>
                      <a:pt x="90" y="244"/>
                    </a:lnTo>
                    <a:lnTo>
                      <a:pt x="106" y="235"/>
                    </a:lnTo>
                    <a:lnTo>
                      <a:pt x="123" y="224"/>
                    </a:lnTo>
                    <a:lnTo>
                      <a:pt x="137" y="207"/>
                    </a:lnTo>
                    <a:lnTo>
                      <a:pt x="151" y="191"/>
                    </a:lnTo>
                    <a:lnTo>
                      <a:pt x="162" y="168"/>
                    </a:lnTo>
                    <a:lnTo>
                      <a:pt x="171" y="146"/>
                    </a:lnTo>
                    <a:lnTo>
                      <a:pt x="171" y="146"/>
                    </a:lnTo>
                    <a:lnTo>
                      <a:pt x="174" y="121"/>
                    </a:lnTo>
                    <a:lnTo>
                      <a:pt x="176" y="95"/>
                    </a:lnTo>
                    <a:lnTo>
                      <a:pt x="174" y="73"/>
                    </a:lnTo>
                    <a:lnTo>
                      <a:pt x="168" y="53"/>
                    </a:lnTo>
                    <a:lnTo>
                      <a:pt x="160" y="34"/>
                    </a:lnTo>
                    <a:lnTo>
                      <a:pt x="148" y="20"/>
                    </a:lnTo>
                    <a:lnTo>
                      <a:pt x="134" y="9"/>
                    </a:lnTo>
                    <a:lnTo>
                      <a:pt x="120" y="3"/>
                    </a:lnTo>
                    <a:lnTo>
                      <a:pt x="120" y="3"/>
                    </a:lnTo>
                    <a:close/>
                  </a:path>
                </a:pathLst>
              </a:custGeom>
              <a:solidFill>
                <a:srgbClr val="50B6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2" name="Freeform 279"/>
              <p:cNvSpPr>
                <a:spLocks/>
              </p:cNvSpPr>
              <p:nvPr/>
            </p:nvSpPr>
            <p:spPr bwMode="auto">
              <a:xfrm>
                <a:off x="9428296" y="3053363"/>
                <a:ext cx="210825" cy="338746"/>
              </a:xfrm>
              <a:custGeom>
                <a:avLst/>
                <a:gdLst>
                  <a:gd name="T0" fmla="*/ 112 w 165"/>
                  <a:gd name="T1" fmla="*/ 3 h 235"/>
                  <a:gd name="T2" fmla="*/ 112 w 165"/>
                  <a:gd name="T3" fmla="*/ 3 h 235"/>
                  <a:gd name="T4" fmla="*/ 95 w 165"/>
                  <a:gd name="T5" fmla="*/ 0 h 235"/>
                  <a:gd name="T6" fmla="*/ 81 w 165"/>
                  <a:gd name="T7" fmla="*/ 3 h 235"/>
                  <a:gd name="T8" fmla="*/ 64 w 165"/>
                  <a:gd name="T9" fmla="*/ 11 h 235"/>
                  <a:gd name="T10" fmla="*/ 47 w 165"/>
                  <a:gd name="T11" fmla="*/ 22 h 235"/>
                  <a:gd name="T12" fmla="*/ 33 w 165"/>
                  <a:gd name="T13" fmla="*/ 36 h 235"/>
                  <a:gd name="T14" fmla="*/ 22 w 165"/>
                  <a:gd name="T15" fmla="*/ 53 h 235"/>
                  <a:gd name="T16" fmla="*/ 11 w 165"/>
                  <a:gd name="T17" fmla="*/ 75 h 235"/>
                  <a:gd name="T18" fmla="*/ 5 w 165"/>
                  <a:gd name="T19" fmla="*/ 98 h 235"/>
                  <a:gd name="T20" fmla="*/ 5 w 165"/>
                  <a:gd name="T21" fmla="*/ 98 h 235"/>
                  <a:gd name="T22" fmla="*/ 0 w 165"/>
                  <a:gd name="T23" fmla="*/ 120 h 235"/>
                  <a:gd name="T24" fmla="*/ 0 w 165"/>
                  <a:gd name="T25" fmla="*/ 143 h 235"/>
                  <a:gd name="T26" fmla="*/ 0 w 165"/>
                  <a:gd name="T27" fmla="*/ 165 h 235"/>
                  <a:gd name="T28" fmla="*/ 5 w 165"/>
                  <a:gd name="T29" fmla="*/ 185 h 235"/>
                  <a:gd name="T30" fmla="*/ 14 w 165"/>
                  <a:gd name="T31" fmla="*/ 201 h 235"/>
                  <a:gd name="T32" fmla="*/ 25 w 165"/>
                  <a:gd name="T33" fmla="*/ 215 h 235"/>
                  <a:gd name="T34" fmla="*/ 36 w 165"/>
                  <a:gd name="T35" fmla="*/ 227 h 235"/>
                  <a:gd name="T36" fmla="*/ 53 w 165"/>
                  <a:gd name="T37" fmla="*/ 232 h 235"/>
                  <a:gd name="T38" fmla="*/ 53 w 165"/>
                  <a:gd name="T39" fmla="*/ 232 h 235"/>
                  <a:gd name="T40" fmla="*/ 67 w 165"/>
                  <a:gd name="T41" fmla="*/ 235 h 235"/>
                  <a:gd name="T42" fmla="*/ 84 w 165"/>
                  <a:gd name="T43" fmla="*/ 232 h 235"/>
                  <a:gd name="T44" fmla="*/ 100 w 165"/>
                  <a:gd name="T45" fmla="*/ 224 h 235"/>
                  <a:gd name="T46" fmla="*/ 117 w 165"/>
                  <a:gd name="T47" fmla="*/ 213 h 235"/>
                  <a:gd name="T48" fmla="*/ 131 w 165"/>
                  <a:gd name="T49" fmla="*/ 199 h 235"/>
                  <a:gd name="T50" fmla="*/ 142 w 165"/>
                  <a:gd name="T51" fmla="*/ 182 h 235"/>
                  <a:gd name="T52" fmla="*/ 154 w 165"/>
                  <a:gd name="T53" fmla="*/ 159 h 235"/>
                  <a:gd name="T54" fmla="*/ 159 w 165"/>
                  <a:gd name="T55" fmla="*/ 137 h 235"/>
                  <a:gd name="T56" fmla="*/ 159 w 165"/>
                  <a:gd name="T57" fmla="*/ 137 h 235"/>
                  <a:gd name="T58" fmla="*/ 165 w 165"/>
                  <a:gd name="T59" fmla="*/ 115 h 235"/>
                  <a:gd name="T60" fmla="*/ 165 w 165"/>
                  <a:gd name="T61" fmla="*/ 92 h 235"/>
                  <a:gd name="T62" fmla="*/ 165 w 165"/>
                  <a:gd name="T63" fmla="*/ 70 h 235"/>
                  <a:gd name="T64" fmla="*/ 159 w 165"/>
                  <a:gd name="T65" fmla="*/ 50 h 235"/>
                  <a:gd name="T66" fmla="*/ 151 w 165"/>
                  <a:gd name="T67" fmla="*/ 33 h 235"/>
                  <a:gd name="T68" fmla="*/ 140 w 165"/>
                  <a:gd name="T69" fmla="*/ 19 h 235"/>
                  <a:gd name="T70" fmla="*/ 128 w 165"/>
                  <a:gd name="T71" fmla="*/ 8 h 235"/>
                  <a:gd name="T72" fmla="*/ 112 w 165"/>
                  <a:gd name="T73" fmla="*/ 3 h 235"/>
                  <a:gd name="T74" fmla="*/ 112 w 165"/>
                  <a:gd name="T75" fmla="*/ 3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5" h="235">
                    <a:moveTo>
                      <a:pt x="112" y="3"/>
                    </a:moveTo>
                    <a:lnTo>
                      <a:pt x="112" y="3"/>
                    </a:lnTo>
                    <a:lnTo>
                      <a:pt x="95" y="0"/>
                    </a:lnTo>
                    <a:lnTo>
                      <a:pt x="81" y="3"/>
                    </a:lnTo>
                    <a:lnTo>
                      <a:pt x="64" y="11"/>
                    </a:lnTo>
                    <a:lnTo>
                      <a:pt x="47" y="22"/>
                    </a:lnTo>
                    <a:lnTo>
                      <a:pt x="33" y="36"/>
                    </a:lnTo>
                    <a:lnTo>
                      <a:pt x="22" y="53"/>
                    </a:lnTo>
                    <a:lnTo>
                      <a:pt x="11" y="75"/>
                    </a:lnTo>
                    <a:lnTo>
                      <a:pt x="5" y="98"/>
                    </a:lnTo>
                    <a:lnTo>
                      <a:pt x="5" y="98"/>
                    </a:lnTo>
                    <a:lnTo>
                      <a:pt x="0" y="120"/>
                    </a:lnTo>
                    <a:lnTo>
                      <a:pt x="0" y="143"/>
                    </a:lnTo>
                    <a:lnTo>
                      <a:pt x="0" y="165"/>
                    </a:lnTo>
                    <a:lnTo>
                      <a:pt x="5" y="185"/>
                    </a:lnTo>
                    <a:lnTo>
                      <a:pt x="14" y="201"/>
                    </a:lnTo>
                    <a:lnTo>
                      <a:pt x="25" y="215"/>
                    </a:lnTo>
                    <a:lnTo>
                      <a:pt x="36" y="227"/>
                    </a:lnTo>
                    <a:lnTo>
                      <a:pt x="53" y="232"/>
                    </a:lnTo>
                    <a:lnTo>
                      <a:pt x="53" y="232"/>
                    </a:lnTo>
                    <a:lnTo>
                      <a:pt x="67" y="235"/>
                    </a:lnTo>
                    <a:lnTo>
                      <a:pt x="84" y="232"/>
                    </a:lnTo>
                    <a:lnTo>
                      <a:pt x="100" y="224"/>
                    </a:lnTo>
                    <a:lnTo>
                      <a:pt x="117" y="213"/>
                    </a:lnTo>
                    <a:lnTo>
                      <a:pt x="131" y="199"/>
                    </a:lnTo>
                    <a:lnTo>
                      <a:pt x="142" y="182"/>
                    </a:lnTo>
                    <a:lnTo>
                      <a:pt x="154" y="159"/>
                    </a:lnTo>
                    <a:lnTo>
                      <a:pt x="159" y="137"/>
                    </a:lnTo>
                    <a:lnTo>
                      <a:pt x="159" y="137"/>
                    </a:lnTo>
                    <a:lnTo>
                      <a:pt x="165" y="115"/>
                    </a:lnTo>
                    <a:lnTo>
                      <a:pt x="165" y="92"/>
                    </a:lnTo>
                    <a:lnTo>
                      <a:pt x="165" y="70"/>
                    </a:lnTo>
                    <a:lnTo>
                      <a:pt x="159" y="50"/>
                    </a:lnTo>
                    <a:lnTo>
                      <a:pt x="151" y="33"/>
                    </a:lnTo>
                    <a:lnTo>
                      <a:pt x="140" y="19"/>
                    </a:lnTo>
                    <a:lnTo>
                      <a:pt x="128" y="8"/>
                    </a:lnTo>
                    <a:lnTo>
                      <a:pt x="112" y="3"/>
                    </a:lnTo>
                    <a:lnTo>
                      <a:pt x="112" y="3"/>
                    </a:lnTo>
                    <a:close/>
                  </a:path>
                </a:pathLst>
              </a:custGeom>
              <a:solidFill>
                <a:srgbClr val="55B9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3" name="Freeform 280"/>
              <p:cNvSpPr>
                <a:spLocks/>
              </p:cNvSpPr>
              <p:nvPr/>
            </p:nvSpPr>
            <p:spPr bwMode="auto">
              <a:xfrm>
                <a:off x="9431201" y="3059694"/>
                <a:ext cx="203159" cy="322889"/>
              </a:xfrm>
              <a:custGeom>
                <a:avLst/>
                <a:gdLst>
                  <a:gd name="T0" fmla="*/ 109 w 159"/>
                  <a:gd name="T1" fmla="*/ 0 h 224"/>
                  <a:gd name="T2" fmla="*/ 109 w 159"/>
                  <a:gd name="T3" fmla="*/ 0 h 224"/>
                  <a:gd name="T4" fmla="*/ 92 w 159"/>
                  <a:gd name="T5" fmla="*/ 0 h 224"/>
                  <a:gd name="T6" fmla="*/ 78 w 159"/>
                  <a:gd name="T7" fmla="*/ 3 h 224"/>
                  <a:gd name="T8" fmla="*/ 61 w 159"/>
                  <a:gd name="T9" fmla="*/ 9 h 224"/>
                  <a:gd name="T10" fmla="*/ 47 w 159"/>
                  <a:gd name="T11" fmla="*/ 20 h 224"/>
                  <a:gd name="T12" fmla="*/ 33 w 159"/>
                  <a:gd name="T13" fmla="*/ 34 h 224"/>
                  <a:gd name="T14" fmla="*/ 22 w 159"/>
                  <a:gd name="T15" fmla="*/ 51 h 224"/>
                  <a:gd name="T16" fmla="*/ 11 w 159"/>
                  <a:gd name="T17" fmla="*/ 70 h 224"/>
                  <a:gd name="T18" fmla="*/ 5 w 159"/>
                  <a:gd name="T19" fmla="*/ 93 h 224"/>
                  <a:gd name="T20" fmla="*/ 5 w 159"/>
                  <a:gd name="T21" fmla="*/ 93 h 224"/>
                  <a:gd name="T22" fmla="*/ 0 w 159"/>
                  <a:gd name="T23" fmla="*/ 115 h 224"/>
                  <a:gd name="T24" fmla="*/ 0 w 159"/>
                  <a:gd name="T25" fmla="*/ 138 h 224"/>
                  <a:gd name="T26" fmla="*/ 2 w 159"/>
                  <a:gd name="T27" fmla="*/ 157 h 224"/>
                  <a:gd name="T28" fmla="*/ 5 w 159"/>
                  <a:gd name="T29" fmla="*/ 177 h 224"/>
                  <a:gd name="T30" fmla="*/ 14 w 159"/>
                  <a:gd name="T31" fmla="*/ 194 h 224"/>
                  <a:gd name="T32" fmla="*/ 25 w 159"/>
                  <a:gd name="T33" fmla="*/ 208 h 224"/>
                  <a:gd name="T34" fmla="*/ 36 w 159"/>
                  <a:gd name="T35" fmla="*/ 216 h 224"/>
                  <a:gd name="T36" fmla="*/ 50 w 159"/>
                  <a:gd name="T37" fmla="*/ 224 h 224"/>
                  <a:gd name="T38" fmla="*/ 50 w 159"/>
                  <a:gd name="T39" fmla="*/ 224 h 224"/>
                  <a:gd name="T40" fmla="*/ 67 w 159"/>
                  <a:gd name="T41" fmla="*/ 224 h 224"/>
                  <a:gd name="T42" fmla="*/ 81 w 159"/>
                  <a:gd name="T43" fmla="*/ 222 h 224"/>
                  <a:gd name="T44" fmla="*/ 97 w 159"/>
                  <a:gd name="T45" fmla="*/ 216 h 224"/>
                  <a:gd name="T46" fmla="*/ 111 w 159"/>
                  <a:gd name="T47" fmla="*/ 205 h 224"/>
                  <a:gd name="T48" fmla="*/ 125 w 159"/>
                  <a:gd name="T49" fmla="*/ 191 h 224"/>
                  <a:gd name="T50" fmla="*/ 137 w 159"/>
                  <a:gd name="T51" fmla="*/ 174 h 224"/>
                  <a:gd name="T52" fmla="*/ 148 w 159"/>
                  <a:gd name="T53" fmla="*/ 154 h 224"/>
                  <a:gd name="T54" fmla="*/ 153 w 159"/>
                  <a:gd name="T55" fmla="*/ 132 h 224"/>
                  <a:gd name="T56" fmla="*/ 153 w 159"/>
                  <a:gd name="T57" fmla="*/ 132 h 224"/>
                  <a:gd name="T58" fmla="*/ 159 w 159"/>
                  <a:gd name="T59" fmla="*/ 110 h 224"/>
                  <a:gd name="T60" fmla="*/ 159 w 159"/>
                  <a:gd name="T61" fmla="*/ 87 h 224"/>
                  <a:gd name="T62" fmla="*/ 156 w 159"/>
                  <a:gd name="T63" fmla="*/ 68 h 224"/>
                  <a:gd name="T64" fmla="*/ 153 w 159"/>
                  <a:gd name="T65" fmla="*/ 48 h 224"/>
                  <a:gd name="T66" fmla="*/ 145 w 159"/>
                  <a:gd name="T67" fmla="*/ 31 h 224"/>
                  <a:gd name="T68" fmla="*/ 134 w 159"/>
                  <a:gd name="T69" fmla="*/ 17 h 224"/>
                  <a:gd name="T70" fmla="*/ 123 w 159"/>
                  <a:gd name="T71" fmla="*/ 6 h 224"/>
                  <a:gd name="T72" fmla="*/ 109 w 159"/>
                  <a:gd name="T73" fmla="*/ 0 h 224"/>
                  <a:gd name="T74" fmla="*/ 109 w 159"/>
                  <a:gd name="T75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9" h="224">
                    <a:moveTo>
                      <a:pt x="109" y="0"/>
                    </a:moveTo>
                    <a:lnTo>
                      <a:pt x="109" y="0"/>
                    </a:lnTo>
                    <a:lnTo>
                      <a:pt x="92" y="0"/>
                    </a:lnTo>
                    <a:lnTo>
                      <a:pt x="78" y="3"/>
                    </a:lnTo>
                    <a:lnTo>
                      <a:pt x="61" y="9"/>
                    </a:lnTo>
                    <a:lnTo>
                      <a:pt x="47" y="20"/>
                    </a:lnTo>
                    <a:lnTo>
                      <a:pt x="33" y="34"/>
                    </a:lnTo>
                    <a:lnTo>
                      <a:pt x="22" y="51"/>
                    </a:lnTo>
                    <a:lnTo>
                      <a:pt x="11" y="70"/>
                    </a:lnTo>
                    <a:lnTo>
                      <a:pt x="5" y="93"/>
                    </a:lnTo>
                    <a:lnTo>
                      <a:pt x="5" y="93"/>
                    </a:lnTo>
                    <a:lnTo>
                      <a:pt x="0" y="115"/>
                    </a:lnTo>
                    <a:lnTo>
                      <a:pt x="0" y="138"/>
                    </a:lnTo>
                    <a:lnTo>
                      <a:pt x="2" y="157"/>
                    </a:lnTo>
                    <a:lnTo>
                      <a:pt x="5" y="177"/>
                    </a:lnTo>
                    <a:lnTo>
                      <a:pt x="14" y="194"/>
                    </a:lnTo>
                    <a:lnTo>
                      <a:pt x="25" y="208"/>
                    </a:lnTo>
                    <a:lnTo>
                      <a:pt x="36" y="216"/>
                    </a:lnTo>
                    <a:lnTo>
                      <a:pt x="50" y="224"/>
                    </a:lnTo>
                    <a:lnTo>
                      <a:pt x="50" y="224"/>
                    </a:lnTo>
                    <a:lnTo>
                      <a:pt x="67" y="224"/>
                    </a:lnTo>
                    <a:lnTo>
                      <a:pt x="81" y="222"/>
                    </a:lnTo>
                    <a:lnTo>
                      <a:pt x="97" y="216"/>
                    </a:lnTo>
                    <a:lnTo>
                      <a:pt x="111" y="205"/>
                    </a:lnTo>
                    <a:lnTo>
                      <a:pt x="125" y="191"/>
                    </a:lnTo>
                    <a:lnTo>
                      <a:pt x="137" y="174"/>
                    </a:lnTo>
                    <a:lnTo>
                      <a:pt x="148" y="154"/>
                    </a:lnTo>
                    <a:lnTo>
                      <a:pt x="153" y="132"/>
                    </a:lnTo>
                    <a:lnTo>
                      <a:pt x="153" y="132"/>
                    </a:lnTo>
                    <a:lnTo>
                      <a:pt x="159" y="110"/>
                    </a:lnTo>
                    <a:lnTo>
                      <a:pt x="159" y="87"/>
                    </a:lnTo>
                    <a:lnTo>
                      <a:pt x="156" y="68"/>
                    </a:lnTo>
                    <a:lnTo>
                      <a:pt x="153" y="48"/>
                    </a:lnTo>
                    <a:lnTo>
                      <a:pt x="145" y="31"/>
                    </a:lnTo>
                    <a:lnTo>
                      <a:pt x="134" y="17"/>
                    </a:lnTo>
                    <a:lnTo>
                      <a:pt x="123" y="6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5ABD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4" name="Freeform 281"/>
              <p:cNvSpPr>
                <a:spLocks/>
              </p:cNvSpPr>
              <p:nvPr/>
            </p:nvSpPr>
            <p:spPr bwMode="auto">
              <a:xfrm>
                <a:off x="9432827" y="3063727"/>
                <a:ext cx="196770" cy="315682"/>
              </a:xfrm>
              <a:custGeom>
                <a:avLst/>
                <a:gdLst>
                  <a:gd name="T0" fmla="*/ 104 w 154"/>
                  <a:gd name="T1" fmla="*/ 3 h 219"/>
                  <a:gd name="T2" fmla="*/ 104 w 154"/>
                  <a:gd name="T3" fmla="*/ 3 h 219"/>
                  <a:gd name="T4" fmla="*/ 90 w 154"/>
                  <a:gd name="T5" fmla="*/ 0 h 219"/>
                  <a:gd name="T6" fmla="*/ 76 w 154"/>
                  <a:gd name="T7" fmla="*/ 3 h 219"/>
                  <a:gd name="T8" fmla="*/ 59 w 154"/>
                  <a:gd name="T9" fmla="*/ 11 h 219"/>
                  <a:gd name="T10" fmla="*/ 45 w 154"/>
                  <a:gd name="T11" fmla="*/ 20 h 219"/>
                  <a:gd name="T12" fmla="*/ 34 w 154"/>
                  <a:gd name="T13" fmla="*/ 34 h 219"/>
                  <a:gd name="T14" fmla="*/ 23 w 154"/>
                  <a:gd name="T15" fmla="*/ 51 h 219"/>
                  <a:gd name="T16" fmla="*/ 12 w 154"/>
                  <a:gd name="T17" fmla="*/ 70 h 219"/>
                  <a:gd name="T18" fmla="*/ 6 w 154"/>
                  <a:gd name="T19" fmla="*/ 90 h 219"/>
                  <a:gd name="T20" fmla="*/ 6 w 154"/>
                  <a:gd name="T21" fmla="*/ 90 h 219"/>
                  <a:gd name="T22" fmla="*/ 0 w 154"/>
                  <a:gd name="T23" fmla="*/ 112 h 219"/>
                  <a:gd name="T24" fmla="*/ 0 w 154"/>
                  <a:gd name="T25" fmla="*/ 135 h 219"/>
                  <a:gd name="T26" fmla="*/ 3 w 154"/>
                  <a:gd name="T27" fmla="*/ 154 h 219"/>
                  <a:gd name="T28" fmla="*/ 6 w 154"/>
                  <a:gd name="T29" fmla="*/ 171 h 219"/>
                  <a:gd name="T30" fmla="*/ 14 w 154"/>
                  <a:gd name="T31" fmla="*/ 188 h 219"/>
                  <a:gd name="T32" fmla="*/ 23 w 154"/>
                  <a:gd name="T33" fmla="*/ 199 h 219"/>
                  <a:gd name="T34" fmla="*/ 37 w 154"/>
                  <a:gd name="T35" fmla="*/ 210 h 219"/>
                  <a:gd name="T36" fmla="*/ 51 w 154"/>
                  <a:gd name="T37" fmla="*/ 216 h 219"/>
                  <a:gd name="T38" fmla="*/ 51 w 154"/>
                  <a:gd name="T39" fmla="*/ 216 h 219"/>
                  <a:gd name="T40" fmla="*/ 65 w 154"/>
                  <a:gd name="T41" fmla="*/ 219 h 219"/>
                  <a:gd name="T42" fmla="*/ 79 w 154"/>
                  <a:gd name="T43" fmla="*/ 216 h 219"/>
                  <a:gd name="T44" fmla="*/ 95 w 154"/>
                  <a:gd name="T45" fmla="*/ 207 h 219"/>
                  <a:gd name="T46" fmla="*/ 107 w 154"/>
                  <a:gd name="T47" fmla="*/ 196 h 219"/>
                  <a:gd name="T48" fmla="*/ 121 w 154"/>
                  <a:gd name="T49" fmla="*/ 185 h 219"/>
                  <a:gd name="T50" fmla="*/ 132 w 154"/>
                  <a:gd name="T51" fmla="*/ 168 h 219"/>
                  <a:gd name="T52" fmla="*/ 140 w 154"/>
                  <a:gd name="T53" fmla="*/ 149 h 219"/>
                  <a:gd name="T54" fmla="*/ 149 w 154"/>
                  <a:gd name="T55" fmla="*/ 129 h 219"/>
                  <a:gd name="T56" fmla="*/ 149 w 154"/>
                  <a:gd name="T57" fmla="*/ 129 h 219"/>
                  <a:gd name="T58" fmla="*/ 151 w 154"/>
                  <a:gd name="T59" fmla="*/ 107 h 219"/>
                  <a:gd name="T60" fmla="*/ 154 w 154"/>
                  <a:gd name="T61" fmla="*/ 84 h 219"/>
                  <a:gd name="T62" fmla="*/ 151 w 154"/>
                  <a:gd name="T63" fmla="*/ 65 h 219"/>
                  <a:gd name="T64" fmla="*/ 146 w 154"/>
                  <a:gd name="T65" fmla="*/ 48 h 219"/>
                  <a:gd name="T66" fmla="*/ 140 w 154"/>
                  <a:gd name="T67" fmla="*/ 31 h 219"/>
                  <a:gd name="T68" fmla="*/ 129 w 154"/>
                  <a:gd name="T69" fmla="*/ 20 h 219"/>
                  <a:gd name="T70" fmla="*/ 118 w 154"/>
                  <a:gd name="T71" fmla="*/ 9 h 219"/>
                  <a:gd name="T72" fmla="*/ 104 w 154"/>
                  <a:gd name="T73" fmla="*/ 3 h 219"/>
                  <a:gd name="T74" fmla="*/ 104 w 154"/>
                  <a:gd name="T75" fmla="*/ 3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4" h="219">
                    <a:moveTo>
                      <a:pt x="104" y="3"/>
                    </a:moveTo>
                    <a:lnTo>
                      <a:pt x="104" y="3"/>
                    </a:lnTo>
                    <a:lnTo>
                      <a:pt x="90" y="0"/>
                    </a:lnTo>
                    <a:lnTo>
                      <a:pt x="76" y="3"/>
                    </a:lnTo>
                    <a:lnTo>
                      <a:pt x="59" y="11"/>
                    </a:lnTo>
                    <a:lnTo>
                      <a:pt x="45" y="20"/>
                    </a:lnTo>
                    <a:lnTo>
                      <a:pt x="34" y="34"/>
                    </a:lnTo>
                    <a:lnTo>
                      <a:pt x="23" y="51"/>
                    </a:lnTo>
                    <a:lnTo>
                      <a:pt x="12" y="70"/>
                    </a:lnTo>
                    <a:lnTo>
                      <a:pt x="6" y="90"/>
                    </a:lnTo>
                    <a:lnTo>
                      <a:pt x="6" y="90"/>
                    </a:lnTo>
                    <a:lnTo>
                      <a:pt x="0" y="112"/>
                    </a:lnTo>
                    <a:lnTo>
                      <a:pt x="0" y="135"/>
                    </a:lnTo>
                    <a:lnTo>
                      <a:pt x="3" y="154"/>
                    </a:lnTo>
                    <a:lnTo>
                      <a:pt x="6" y="171"/>
                    </a:lnTo>
                    <a:lnTo>
                      <a:pt x="14" y="188"/>
                    </a:lnTo>
                    <a:lnTo>
                      <a:pt x="23" y="199"/>
                    </a:lnTo>
                    <a:lnTo>
                      <a:pt x="37" y="210"/>
                    </a:lnTo>
                    <a:lnTo>
                      <a:pt x="51" y="216"/>
                    </a:lnTo>
                    <a:lnTo>
                      <a:pt x="51" y="216"/>
                    </a:lnTo>
                    <a:lnTo>
                      <a:pt x="65" y="219"/>
                    </a:lnTo>
                    <a:lnTo>
                      <a:pt x="79" y="216"/>
                    </a:lnTo>
                    <a:lnTo>
                      <a:pt x="95" y="207"/>
                    </a:lnTo>
                    <a:lnTo>
                      <a:pt x="107" y="196"/>
                    </a:lnTo>
                    <a:lnTo>
                      <a:pt x="121" y="185"/>
                    </a:lnTo>
                    <a:lnTo>
                      <a:pt x="132" y="168"/>
                    </a:lnTo>
                    <a:lnTo>
                      <a:pt x="140" y="149"/>
                    </a:lnTo>
                    <a:lnTo>
                      <a:pt x="149" y="129"/>
                    </a:lnTo>
                    <a:lnTo>
                      <a:pt x="149" y="129"/>
                    </a:lnTo>
                    <a:lnTo>
                      <a:pt x="151" y="107"/>
                    </a:lnTo>
                    <a:lnTo>
                      <a:pt x="154" y="84"/>
                    </a:lnTo>
                    <a:lnTo>
                      <a:pt x="151" y="65"/>
                    </a:lnTo>
                    <a:lnTo>
                      <a:pt x="146" y="48"/>
                    </a:lnTo>
                    <a:lnTo>
                      <a:pt x="140" y="31"/>
                    </a:lnTo>
                    <a:lnTo>
                      <a:pt x="129" y="20"/>
                    </a:lnTo>
                    <a:lnTo>
                      <a:pt x="118" y="9"/>
                    </a:lnTo>
                    <a:lnTo>
                      <a:pt x="104" y="3"/>
                    </a:lnTo>
                    <a:lnTo>
                      <a:pt x="104" y="3"/>
                    </a:lnTo>
                    <a:close/>
                  </a:path>
                </a:pathLst>
              </a:custGeom>
              <a:solidFill>
                <a:srgbClr val="62C4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5" name="Freeform 282"/>
              <p:cNvSpPr>
                <a:spLocks/>
              </p:cNvSpPr>
              <p:nvPr/>
            </p:nvSpPr>
            <p:spPr bwMode="auto">
              <a:xfrm>
                <a:off x="9264941" y="3458612"/>
                <a:ext cx="290044" cy="116759"/>
              </a:xfrm>
              <a:custGeom>
                <a:avLst/>
                <a:gdLst>
                  <a:gd name="T0" fmla="*/ 227 w 227"/>
                  <a:gd name="T1" fmla="*/ 50 h 81"/>
                  <a:gd name="T2" fmla="*/ 227 w 227"/>
                  <a:gd name="T3" fmla="*/ 50 h 81"/>
                  <a:gd name="T4" fmla="*/ 218 w 227"/>
                  <a:gd name="T5" fmla="*/ 58 h 81"/>
                  <a:gd name="T6" fmla="*/ 193 w 227"/>
                  <a:gd name="T7" fmla="*/ 72 h 81"/>
                  <a:gd name="T8" fmla="*/ 176 w 227"/>
                  <a:gd name="T9" fmla="*/ 78 h 81"/>
                  <a:gd name="T10" fmla="*/ 160 w 227"/>
                  <a:gd name="T11" fmla="*/ 81 h 81"/>
                  <a:gd name="T12" fmla="*/ 143 w 227"/>
                  <a:gd name="T13" fmla="*/ 78 h 81"/>
                  <a:gd name="T14" fmla="*/ 126 w 227"/>
                  <a:gd name="T15" fmla="*/ 72 h 81"/>
                  <a:gd name="T16" fmla="*/ 126 w 227"/>
                  <a:gd name="T17" fmla="*/ 72 h 81"/>
                  <a:gd name="T18" fmla="*/ 118 w 227"/>
                  <a:gd name="T19" fmla="*/ 67 h 81"/>
                  <a:gd name="T20" fmla="*/ 112 w 227"/>
                  <a:gd name="T21" fmla="*/ 61 h 81"/>
                  <a:gd name="T22" fmla="*/ 95 w 227"/>
                  <a:gd name="T23" fmla="*/ 44 h 81"/>
                  <a:gd name="T24" fmla="*/ 95 w 227"/>
                  <a:gd name="T25" fmla="*/ 44 h 81"/>
                  <a:gd name="T26" fmla="*/ 76 w 227"/>
                  <a:gd name="T27" fmla="*/ 28 h 81"/>
                  <a:gd name="T28" fmla="*/ 53 w 227"/>
                  <a:gd name="T29" fmla="*/ 14 h 81"/>
                  <a:gd name="T30" fmla="*/ 28 w 227"/>
                  <a:gd name="T31" fmla="*/ 5 h 81"/>
                  <a:gd name="T32" fmla="*/ 14 w 227"/>
                  <a:gd name="T33" fmla="*/ 5 h 81"/>
                  <a:gd name="T34" fmla="*/ 0 w 227"/>
                  <a:gd name="T35" fmla="*/ 5 h 81"/>
                  <a:gd name="T36" fmla="*/ 0 w 227"/>
                  <a:gd name="T37" fmla="*/ 5 h 81"/>
                  <a:gd name="T38" fmla="*/ 3 w 227"/>
                  <a:gd name="T39" fmla="*/ 0 h 81"/>
                  <a:gd name="T40" fmla="*/ 11 w 227"/>
                  <a:gd name="T41" fmla="*/ 0 h 81"/>
                  <a:gd name="T42" fmla="*/ 36 w 227"/>
                  <a:gd name="T43" fmla="*/ 0 h 81"/>
                  <a:gd name="T44" fmla="*/ 53 w 227"/>
                  <a:gd name="T45" fmla="*/ 2 h 81"/>
                  <a:gd name="T46" fmla="*/ 67 w 227"/>
                  <a:gd name="T47" fmla="*/ 8 h 81"/>
                  <a:gd name="T48" fmla="*/ 84 w 227"/>
                  <a:gd name="T49" fmla="*/ 14 h 81"/>
                  <a:gd name="T50" fmla="*/ 98 w 227"/>
                  <a:gd name="T51" fmla="*/ 22 h 81"/>
                  <a:gd name="T52" fmla="*/ 98 w 227"/>
                  <a:gd name="T53" fmla="*/ 22 h 81"/>
                  <a:gd name="T54" fmla="*/ 132 w 227"/>
                  <a:gd name="T55" fmla="*/ 44 h 81"/>
                  <a:gd name="T56" fmla="*/ 146 w 227"/>
                  <a:gd name="T57" fmla="*/ 50 h 81"/>
                  <a:gd name="T58" fmla="*/ 157 w 227"/>
                  <a:gd name="T59" fmla="*/ 56 h 81"/>
                  <a:gd name="T60" fmla="*/ 171 w 227"/>
                  <a:gd name="T61" fmla="*/ 61 h 81"/>
                  <a:gd name="T62" fmla="*/ 188 w 227"/>
                  <a:gd name="T63" fmla="*/ 61 h 81"/>
                  <a:gd name="T64" fmla="*/ 207 w 227"/>
                  <a:gd name="T65" fmla="*/ 58 h 81"/>
                  <a:gd name="T66" fmla="*/ 227 w 227"/>
                  <a:gd name="T67" fmla="*/ 50 h 81"/>
                  <a:gd name="T68" fmla="*/ 227 w 227"/>
                  <a:gd name="T69" fmla="*/ 5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27" h="81">
                    <a:moveTo>
                      <a:pt x="227" y="50"/>
                    </a:moveTo>
                    <a:lnTo>
                      <a:pt x="227" y="50"/>
                    </a:lnTo>
                    <a:lnTo>
                      <a:pt x="218" y="58"/>
                    </a:lnTo>
                    <a:lnTo>
                      <a:pt x="193" y="72"/>
                    </a:lnTo>
                    <a:lnTo>
                      <a:pt x="176" y="78"/>
                    </a:lnTo>
                    <a:lnTo>
                      <a:pt x="160" y="81"/>
                    </a:lnTo>
                    <a:lnTo>
                      <a:pt x="143" y="78"/>
                    </a:lnTo>
                    <a:lnTo>
                      <a:pt x="126" y="72"/>
                    </a:lnTo>
                    <a:lnTo>
                      <a:pt x="126" y="72"/>
                    </a:lnTo>
                    <a:lnTo>
                      <a:pt x="118" y="67"/>
                    </a:lnTo>
                    <a:lnTo>
                      <a:pt x="112" y="61"/>
                    </a:lnTo>
                    <a:lnTo>
                      <a:pt x="95" y="44"/>
                    </a:lnTo>
                    <a:lnTo>
                      <a:pt x="95" y="44"/>
                    </a:lnTo>
                    <a:lnTo>
                      <a:pt x="76" y="28"/>
                    </a:lnTo>
                    <a:lnTo>
                      <a:pt x="53" y="14"/>
                    </a:lnTo>
                    <a:lnTo>
                      <a:pt x="28" y="5"/>
                    </a:lnTo>
                    <a:lnTo>
                      <a:pt x="14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0"/>
                    </a:lnTo>
                    <a:lnTo>
                      <a:pt x="11" y="0"/>
                    </a:lnTo>
                    <a:lnTo>
                      <a:pt x="36" y="0"/>
                    </a:lnTo>
                    <a:lnTo>
                      <a:pt x="53" y="2"/>
                    </a:lnTo>
                    <a:lnTo>
                      <a:pt x="67" y="8"/>
                    </a:lnTo>
                    <a:lnTo>
                      <a:pt x="84" y="14"/>
                    </a:lnTo>
                    <a:lnTo>
                      <a:pt x="98" y="22"/>
                    </a:lnTo>
                    <a:lnTo>
                      <a:pt x="98" y="22"/>
                    </a:lnTo>
                    <a:lnTo>
                      <a:pt x="132" y="44"/>
                    </a:lnTo>
                    <a:lnTo>
                      <a:pt x="146" y="50"/>
                    </a:lnTo>
                    <a:lnTo>
                      <a:pt x="157" y="56"/>
                    </a:lnTo>
                    <a:lnTo>
                      <a:pt x="171" y="61"/>
                    </a:lnTo>
                    <a:lnTo>
                      <a:pt x="188" y="61"/>
                    </a:lnTo>
                    <a:lnTo>
                      <a:pt x="207" y="58"/>
                    </a:lnTo>
                    <a:lnTo>
                      <a:pt x="227" y="50"/>
                    </a:lnTo>
                    <a:lnTo>
                      <a:pt x="227" y="50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6" name="Freeform 283"/>
              <p:cNvSpPr>
                <a:spLocks/>
              </p:cNvSpPr>
              <p:nvPr/>
            </p:nvSpPr>
            <p:spPr bwMode="auto">
              <a:xfrm>
                <a:off x="9457452" y="3104851"/>
                <a:ext cx="167383" cy="188833"/>
              </a:xfrm>
              <a:custGeom>
                <a:avLst/>
                <a:gdLst>
                  <a:gd name="T0" fmla="*/ 64 w 131"/>
                  <a:gd name="T1" fmla="*/ 0 h 131"/>
                  <a:gd name="T2" fmla="*/ 64 w 131"/>
                  <a:gd name="T3" fmla="*/ 0 h 131"/>
                  <a:gd name="T4" fmla="*/ 53 w 131"/>
                  <a:gd name="T5" fmla="*/ 3 h 131"/>
                  <a:gd name="T6" fmla="*/ 39 w 131"/>
                  <a:gd name="T7" fmla="*/ 5 h 131"/>
                  <a:gd name="T8" fmla="*/ 28 w 131"/>
                  <a:gd name="T9" fmla="*/ 11 h 131"/>
                  <a:gd name="T10" fmla="*/ 20 w 131"/>
                  <a:gd name="T11" fmla="*/ 19 h 131"/>
                  <a:gd name="T12" fmla="*/ 11 w 131"/>
                  <a:gd name="T13" fmla="*/ 31 h 131"/>
                  <a:gd name="T14" fmla="*/ 6 w 131"/>
                  <a:gd name="T15" fmla="*/ 42 h 131"/>
                  <a:gd name="T16" fmla="*/ 0 w 131"/>
                  <a:gd name="T17" fmla="*/ 53 h 131"/>
                  <a:gd name="T18" fmla="*/ 0 w 131"/>
                  <a:gd name="T19" fmla="*/ 67 h 131"/>
                  <a:gd name="T20" fmla="*/ 0 w 131"/>
                  <a:gd name="T21" fmla="*/ 67 h 131"/>
                  <a:gd name="T22" fmla="*/ 0 w 131"/>
                  <a:gd name="T23" fmla="*/ 81 h 131"/>
                  <a:gd name="T24" fmla="*/ 6 w 131"/>
                  <a:gd name="T25" fmla="*/ 92 h 131"/>
                  <a:gd name="T26" fmla="*/ 11 w 131"/>
                  <a:gd name="T27" fmla="*/ 103 h 131"/>
                  <a:gd name="T28" fmla="*/ 20 w 131"/>
                  <a:gd name="T29" fmla="*/ 112 h 131"/>
                  <a:gd name="T30" fmla="*/ 28 w 131"/>
                  <a:gd name="T31" fmla="*/ 120 h 131"/>
                  <a:gd name="T32" fmla="*/ 39 w 131"/>
                  <a:gd name="T33" fmla="*/ 129 h 131"/>
                  <a:gd name="T34" fmla="*/ 53 w 131"/>
                  <a:gd name="T35" fmla="*/ 131 h 131"/>
                  <a:gd name="T36" fmla="*/ 64 w 131"/>
                  <a:gd name="T37" fmla="*/ 131 h 131"/>
                  <a:gd name="T38" fmla="*/ 64 w 131"/>
                  <a:gd name="T39" fmla="*/ 131 h 131"/>
                  <a:gd name="T40" fmla="*/ 78 w 131"/>
                  <a:gd name="T41" fmla="*/ 131 h 131"/>
                  <a:gd name="T42" fmla="*/ 89 w 131"/>
                  <a:gd name="T43" fmla="*/ 129 h 131"/>
                  <a:gd name="T44" fmla="*/ 101 w 131"/>
                  <a:gd name="T45" fmla="*/ 120 h 131"/>
                  <a:gd name="T46" fmla="*/ 112 w 131"/>
                  <a:gd name="T47" fmla="*/ 112 h 131"/>
                  <a:gd name="T48" fmla="*/ 120 w 131"/>
                  <a:gd name="T49" fmla="*/ 103 h 131"/>
                  <a:gd name="T50" fmla="*/ 126 w 131"/>
                  <a:gd name="T51" fmla="*/ 92 h 131"/>
                  <a:gd name="T52" fmla="*/ 129 w 131"/>
                  <a:gd name="T53" fmla="*/ 81 h 131"/>
                  <a:gd name="T54" fmla="*/ 131 w 131"/>
                  <a:gd name="T55" fmla="*/ 67 h 131"/>
                  <a:gd name="T56" fmla="*/ 131 w 131"/>
                  <a:gd name="T57" fmla="*/ 67 h 131"/>
                  <a:gd name="T58" fmla="*/ 129 w 131"/>
                  <a:gd name="T59" fmla="*/ 53 h 131"/>
                  <a:gd name="T60" fmla="*/ 126 w 131"/>
                  <a:gd name="T61" fmla="*/ 42 h 131"/>
                  <a:gd name="T62" fmla="*/ 120 w 131"/>
                  <a:gd name="T63" fmla="*/ 31 h 131"/>
                  <a:gd name="T64" fmla="*/ 112 w 131"/>
                  <a:gd name="T65" fmla="*/ 19 h 131"/>
                  <a:gd name="T66" fmla="*/ 101 w 131"/>
                  <a:gd name="T67" fmla="*/ 11 h 131"/>
                  <a:gd name="T68" fmla="*/ 89 w 131"/>
                  <a:gd name="T69" fmla="*/ 5 h 131"/>
                  <a:gd name="T70" fmla="*/ 78 w 131"/>
                  <a:gd name="T71" fmla="*/ 3 h 131"/>
                  <a:gd name="T72" fmla="*/ 64 w 131"/>
                  <a:gd name="T73" fmla="*/ 0 h 131"/>
                  <a:gd name="T74" fmla="*/ 64 w 131"/>
                  <a:gd name="T75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1" h="131">
                    <a:moveTo>
                      <a:pt x="64" y="0"/>
                    </a:moveTo>
                    <a:lnTo>
                      <a:pt x="64" y="0"/>
                    </a:lnTo>
                    <a:lnTo>
                      <a:pt x="53" y="3"/>
                    </a:lnTo>
                    <a:lnTo>
                      <a:pt x="39" y="5"/>
                    </a:lnTo>
                    <a:lnTo>
                      <a:pt x="28" y="11"/>
                    </a:lnTo>
                    <a:lnTo>
                      <a:pt x="20" y="19"/>
                    </a:lnTo>
                    <a:lnTo>
                      <a:pt x="11" y="31"/>
                    </a:lnTo>
                    <a:lnTo>
                      <a:pt x="6" y="42"/>
                    </a:lnTo>
                    <a:lnTo>
                      <a:pt x="0" y="53"/>
                    </a:lnTo>
                    <a:lnTo>
                      <a:pt x="0" y="67"/>
                    </a:lnTo>
                    <a:lnTo>
                      <a:pt x="0" y="67"/>
                    </a:lnTo>
                    <a:lnTo>
                      <a:pt x="0" y="81"/>
                    </a:lnTo>
                    <a:lnTo>
                      <a:pt x="6" y="92"/>
                    </a:lnTo>
                    <a:lnTo>
                      <a:pt x="11" y="103"/>
                    </a:lnTo>
                    <a:lnTo>
                      <a:pt x="20" y="112"/>
                    </a:lnTo>
                    <a:lnTo>
                      <a:pt x="28" y="120"/>
                    </a:lnTo>
                    <a:lnTo>
                      <a:pt x="39" y="129"/>
                    </a:lnTo>
                    <a:lnTo>
                      <a:pt x="53" y="131"/>
                    </a:lnTo>
                    <a:lnTo>
                      <a:pt x="64" y="131"/>
                    </a:lnTo>
                    <a:lnTo>
                      <a:pt x="64" y="131"/>
                    </a:lnTo>
                    <a:lnTo>
                      <a:pt x="78" y="131"/>
                    </a:lnTo>
                    <a:lnTo>
                      <a:pt x="89" y="129"/>
                    </a:lnTo>
                    <a:lnTo>
                      <a:pt x="101" y="120"/>
                    </a:lnTo>
                    <a:lnTo>
                      <a:pt x="112" y="112"/>
                    </a:lnTo>
                    <a:lnTo>
                      <a:pt x="120" y="103"/>
                    </a:lnTo>
                    <a:lnTo>
                      <a:pt x="126" y="92"/>
                    </a:lnTo>
                    <a:lnTo>
                      <a:pt x="129" y="81"/>
                    </a:lnTo>
                    <a:lnTo>
                      <a:pt x="131" y="67"/>
                    </a:lnTo>
                    <a:lnTo>
                      <a:pt x="131" y="67"/>
                    </a:lnTo>
                    <a:lnTo>
                      <a:pt x="129" y="53"/>
                    </a:lnTo>
                    <a:lnTo>
                      <a:pt x="126" y="42"/>
                    </a:lnTo>
                    <a:lnTo>
                      <a:pt x="120" y="31"/>
                    </a:lnTo>
                    <a:lnTo>
                      <a:pt x="112" y="19"/>
                    </a:lnTo>
                    <a:lnTo>
                      <a:pt x="101" y="11"/>
                    </a:lnTo>
                    <a:lnTo>
                      <a:pt x="89" y="5"/>
                    </a:lnTo>
                    <a:lnTo>
                      <a:pt x="78" y="3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7" name="Freeform 284"/>
              <p:cNvSpPr>
                <a:spLocks/>
              </p:cNvSpPr>
              <p:nvPr/>
            </p:nvSpPr>
            <p:spPr bwMode="auto">
              <a:xfrm>
                <a:off x="9442582" y="3064867"/>
                <a:ext cx="53665" cy="60542"/>
              </a:xfrm>
              <a:custGeom>
                <a:avLst/>
                <a:gdLst>
                  <a:gd name="T0" fmla="*/ 23 w 42"/>
                  <a:gd name="T1" fmla="*/ 0 h 42"/>
                  <a:gd name="T2" fmla="*/ 23 w 42"/>
                  <a:gd name="T3" fmla="*/ 0 h 42"/>
                  <a:gd name="T4" fmla="*/ 14 w 42"/>
                  <a:gd name="T5" fmla="*/ 3 h 42"/>
                  <a:gd name="T6" fmla="*/ 6 w 42"/>
                  <a:gd name="T7" fmla="*/ 6 h 42"/>
                  <a:gd name="T8" fmla="*/ 3 w 42"/>
                  <a:gd name="T9" fmla="*/ 14 h 42"/>
                  <a:gd name="T10" fmla="*/ 0 w 42"/>
                  <a:gd name="T11" fmla="*/ 22 h 42"/>
                  <a:gd name="T12" fmla="*/ 0 w 42"/>
                  <a:gd name="T13" fmla="*/ 22 h 42"/>
                  <a:gd name="T14" fmla="*/ 3 w 42"/>
                  <a:gd name="T15" fmla="*/ 31 h 42"/>
                  <a:gd name="T16" fmla="*/ 6 w 42"/>
                  <a:gd name="T17" fmla="*/ 36 h 42"/>
                  <a:gd name="T18" fmla="*/ 14 w 42"/>
                  <a:gd name="T19" fmla="*/ 42 h 42"/>
                  <a:gd name="T20" fmla="*/ 23 w 42"/>
                  <a:gd name="T21" fmla="*/ 42 h 42"/>
                  <a:gd name="T22" fmla="*/ 23 w 42"/>
                  <a:gd name="T23" fmla="*/ 42 h 42"/>
                  <a:gd name="T24" fmla="*/ 28 w 42"/>
                  <a:gd name="T25" fmla="*/ 42 h 42"/>
                  <a:gd name="T26" fmla="*/ 37 w 42"/>
                  <a:gd name="T27" fmla="*/ 36 h 42"/>
                  <a:gd name="T28" fmla="*/ 40 w 42"/>
                  <a:gd name="T29" fmla="*/ 31 h 42"/>
                  <a:gd name="T30" fmla="*/ 42 w 42"/>
                  <a:gd name="T31" fmla="*/ 22 h 42"/>
                  <a:gd name="T32" fmla="*/ 42 w 42"/>
                  <a:gd name="T33" fmla="*/ 22 h 42"/>
                  <a:gd name="T34" fmla="*/ 40 w 42"/>
                  <a:gd name="T35" fmla="*/ 14 h 42"/>
                  <a:gd name="T36" fmla="*/ 37 w 42"/>
                  <a:gd name="T37" fmla="*/ 6 h 42"/>
                  <a:gd name="T38" fmla="*/ 28 w 42"/>
                  <a:gd name="T39" fmla="*/ 3 h 42"/>
                  <a:gd name="T40" fmla="*/ 23 w 42"/>
                  <a:gd name="T41" fmla="*/ 0 h 42"/>
                  <a:gd name="T42" fmla="*/ 23 w 42"/>
                  <a:gd name="T4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2" h="42">
                    <a:moveTo>
                      <a:pt x="23" y="0"/>
                    </a:moveTo>
                    <a:lnTo>
                      <a:pt x="23" y="0"/>
                    </a:lnTo>
                    <a:lnTo>
                      <a:pt x="14" y="3"/>
                    </a:lnTo>
                    <a:lnTo>
                      <a:pt x="6" y="6"/>
                    </a:lnTo>
                    <a:lnTo>
                      <a:pt x="3" y="14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3" y="31"/>
                    </a:lnTo>
                    <a:lnTo>
                      <a:pt x="6" y="36"/>
                    </a:lnTo>
                    <a:lnTo>
                      <a:pt x="14" y="42"/>
                    </a:lnTo>
                    <a:lnTo>
                      <a:pt x="23" y="42"/>
                    </a:lnTo>
                    <a:lnTo>
                      <a:pt x="23" y="42"/>
                    </a:lnTo>
                    <a:lnTo>
                      <a:pt x="28" y="42"/>
                    </a:lnTo>
                    <a:lnTo>
                      <a:pt x="37" y="36"/>
                    </a:lnTo>
                    <a:lnTo>
                      <a:pt x="40" y="31"/>
                    </a:lnTo>
                    <a:lnTo>
                      <a:pt x="42" y="22"/>
                    </a:lnTo>
                    <a:lnTo>
                      <a:pt x="42" y="22"/>
                    </a:lnTo>
                    <a:lnTo>
                      <a:pt x="40" y="14"/>
                    </a:lnTo>
                    <a:lnTo>
                      <a:pt x="37" y="6"/>
                    </a:lnTo>
                    <a:lnTo>
                      <a:pt x="28" y="3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8" name="Freeform 285"/>
              <p:cNvSpPr>
                <a:spLocks/>
              </p:cNvSpPr>
              <p:nvPr/>
            </p:nvSpPr>
            <p:spPr bwMode="auto">
              <a:xfrm>
                <a:off x="9406078" y="3003490"/>
                <a:ext cx="45719" cy="45719"/>
              </a:xfrm>
              <a:custGeom>
                <a:avLst/>
                <a:gdLst>
                  <a:gd name="T0" fmla="*/ 11 w 19"/>
                  <a:gd name="T1" fmla="*/ 0 h 19"/>
                  <a:gd name="T2" fmla="*/ 11 w 19"/>
                  <a:gd name="T3" fmla="*/ 0 h 19"/>
                  <a:gd name="T4" fmla="*/ 3 w 19"/>
                  <a:gd name="T5" fmla="*/ 3 h 19"/>
                  <a:gd name="T6" fmla="*/ 0 w 19"/>
                  <a:gd name="T7" fmla="*/ 11 h 19"/>
                  <a:gd name="T8" fmla="*/ 0 w 19"/>
                  <a:gd name="T9" fmla="*/ 11 h 19"/>
                  <a:gd name="T10" fmla="*/ 3 w 19"/>
                  <a:gd name="T11" fmla="*/ 17 h 19"/>
                  <a:gd name="T12" fmla="*/ 11 w 19"/>
                  <a:gd name="T13" fmla="*/ 19 h 19"/>
                  <a:gd name="T14" fmla="*/ 11 w 19"/>
                  <a:gd name="T15" fmla="*/ 19 h 19"/>
                  <a:gd name="T16" fmla="*/ 17 w 19"/>
                  <a:gd name="T17" fmla="*/ 17 h 19"/>
                  <a:gd name="T18" fmla="*/ 19 w 19"/>
                  <a:gd name="T19" fmla="*/ 11 h 19"/>
                  <a:gd name="T20" fmla="*/ 19 w 19"/>
                  <a:gd name="T21" fmla="*/ 11 h 19"/>
                  <a:gd name="T22" fmla="*/ 17 w 19"/>
                  <a:gd name="T23" fmla="*/ 3 h 19"/>
                  <a:gd name="T24" fmla="*/ 11 w 19"/>
                  <a:gd name="T25" fmla="*/ 0 h 19"/>
                  <a:gd name="T26" fmla="*/ 11 w 19"/>
                  <a:gd name="T2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19">
                    <a:moveTo>
                      <a:pt x="11" y="0"/>
                    </a:moveTo>
                    <a:lnTo>
                      <a:pt x="11" y="0"/>
                    </a:lnTo>
                    <a:lnTo>
                      <a:pt x="3" y="3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17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17" y="17"/>
                    </a:lnTo>
                    <a:lnTo>
                      <a:pt x="19" y="11"/>
                    </a:lnTo>
                    <a:lnTo>
                      <a:pt x="19" y="11"/>
                    </a:lnTo>
                    <a:lnTo>
                      <a:pt x="17" y="3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9" name="Freeform 201"/>
              <p:cNvSpPr>
                <a:spLocks/>
              </p:cNvSpPr>
              <p:nvPr/>
            </p:nvSpPr>
            <p:spPr bwMode="auto">
              <a:xfrm>
                <a:off x="10479704" y="3503034"/>
                <a:ext cx="214313" cy="119063"/>
              </a:xfrm>
              <a:custGeom>
                <a:avLst/>
                <a:gdLst>
                  <a:gd name="T0" fmla="*/ 79 w 135"/>
                  <a:gd name="T1" fmla="*/ 5 h 75"/>
                  <a:gd name="T2" fmla="*/ 79 w 135"/>
                  <a:gd name="T3" fmla="*/ 5 h 75"/>
                  <a:gd name="T4" fmla="*/ 104 w 135"/>
                  <a:gd name="T5" fmla="*/ 14 h 75"/>
                  <a:gd name="T6" fmla="*/ 121 w 135"/>
                  <a:gd name="T7" fmla="*/ 28 h 75"/>
                  <a:gd name="T8" fmla="*/ 129 w 135"/>
                  <a:gd name="T9" fmla="*/ 33 h 75"/>
                  <a:gd name="T10" fmla="*/ 132 w 135"/>
                  <a:gd name="T11" fmla="*/ 41 h 75"/>
                  <a:gd name="T12" fmla="*/ 135 w 135"/>
                  <a:gd name="T13" fmla="*/ 50 h 75"/>
                  <a:gd name="T14" fmla="*/ 132 w 135"/>
                  <a:gd name="T15" fmla="*/ 55 h 75"/>
                  <a:gd name="T16" fmla="*/ 132 w 135"/>
                  <a:gd name="T17" fmla="*/ 55 h 75"/>
                  <a:gd name="T18" fmla="*/ 129 w 135"/>
                  <a:gd name="T19" fmla="*/ 61 h 75"/>
                  <a:gd name="T20" fmla="*/ 123 w 135"/>
                  <a:gd name="T21" fmla="*/ 67 h 75"/>
                  <a:gd name="T22" fmla="*/ 115 w 135"/>
                  <a:gd name="T23" fmla="*/ 72 h 75"/>
                  <a:gd name="T24" fmla="*/ 107 w 135"/>
                  <a:gd name="T25" fmla="*/ 72 h 75"/>
                  <a:gd name="T26" fmla="*/ 82 w 135"/>
                  <a:gd name="T27" fmla="*/ 75 h 75"/>
                  <a:gd name="T28" fmla="*/ 56 w 135"/>
                  <a:gd name="T29" fmla="*/ 69 h 75"/>
                  <a:gd name="T30" fmla="*/ 56 w 135"/>
                  <a:gd name="T31" fmla="*/ 69 h 75"/>
                  <a:gd name="T32" fmla="*/ 31 w 135"/>
                  <a:gd name="T33" fmla="*/ 61 h 75"/>
                  <a:gd name="T34" fmla="*/ 14 w 135"/>
                  <a:gd name="T35" fmla="*/ 47 h 75"/>
                  <a:gd name="T36" fmla="*/ 6 w 135"/>
                  <a:gd name="T37" fmla="*/ 41 h 75"/>
                  <a:gd name="T38" fmla="*/ 3 w 135"/>
                  <a:gd name="T39" fmla="*/ 33 h 75"/>
                  <a:gd name="T40" fmla="*/ 0 w 135"/>
                  <a:gd name="T41" fmla="*/ 28 h 75"/>
                  <a:gd name="T42" fmla="*/ 3 w 135"/>
                  <a:gd name="T43" fmla="*/ 19 h 75"/>
                  <a:gd name="T44" fmla="*/ 3 w 135"/>
                  <a:gd name="T45" fmla="*/ 19 h 75"/>
                  <a:gd name="T46" fmla="*/ 6 w 135"/>
                  <a:gd name="T47" fmla="*/ 14 h 75"/>
                  <a:gd name="T48" fmla="*/ 12 w 135"/>
                  <a:gd name="T49" fmla="*/ 8 h 75"/>
                  <a:gd name="T50" fmla="*/ 20 w 135"/>
                  <a:gd name="T51" fmla="*/ 5 h 75"/>
                  <a:gd name="T52" fmla="*/ 28 w 135"/>
                  <a:gd name="T53" fmla="*/ 2 h 75"/>
                  <a:gd name="T54" fmla="*/ 54 w 135"/>
                  <a:gd name="T55" fmla="*/ 0 h 75"/>
                  <a:gd name="T56" fmla="*/ 79 w 135"/>
                  <a:gd name="T57" fmla="*/ 5 h 75"/>
                  <a:gd name="T58" fmla="*/ 79 w 135"/>
                  <a:gd name="T59" fmla="*/ 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35" h="75">
                    <a:moveTo>
                      <a:pt x="79" y="5"/>
                    </a:moveTo>
                    <a:lnTo>
                      <a:pt x="79" y="5"/>
                    </a:lnTo>
                    <a:lnTo>
                      <a:pt x="104" y="14"/>
                    </a:lnTo>
                    <a:lnTo>
                      <a:pt x="121" y="28"/>
                    </a:lnTo>
                    <a:lnTo>
                      <a:pt x="129" y="33"/>
                    </a:lnTo>
                    <a:lnTo>
                      <a:pt x="132" y="41"/>
                    </a:lnTo>
                    <a:lnTo>
                      <a:pt x="135" y="50"/>
                    </a:lnTo>
                    <a:lnTo>
                      <a:pt x="132" y="55"/>
                    </a:lnTo>
                    <a:lnTo>
                      <a:pt x="132" y="55"/>
                    </a:lnTo>
                    <a:lnTo>
                      <a:pt x="129" y="61"/>
                    </a:lnTo>
                    <a:lnTo>
                      <a:pt x="123" y="67"/>
                    </a:lnTo>
                    <a:lnTo>
                      <a:pt x="115" y="72"/>
                    </a:lnTo>
                    <a:lnTo>
                      <a:pt x="107" y="72"/>
                    </a:lnTo>
                    <a:lnTo>
                      <a:pt x="82" y="75"/>
                    </a:lnTo>
                    <a:lnTo>
                      <a:pt x="56" y="69"/>
                    </a:lnTo>
                    <a:lnTo>
                      <a:pt x="56" y="69"/>
                    </a:lnTo>
                    <a:lnTo>
                      <a:pt x="31" y="61"/>
                    </a:lnTo>
                    <a:lnTo>
                      <a:pt x="14" y="47"/>
                    </a:lnTo>
                    <a:lnTo>
                      <a:pt x="6" y="41"/>
                    </a:lnTo>
                    <a:lnTo>
                      <a:pt x="3" y="33"/>
                    </a:lnTo>
                    <a:lnTo>
                      <a:pt x="0" y="28"/>
                    </a:lnTo>
                    <a:lnTo>
                      <a:pt x="3" y="19"/>
                    </a:lnTo>
                    <a:lnTo>
                      <a:pt x="3" y="19"/>
                    </a:lnTo>
                    <a:lnTo>
                      <a:pt x="6" y="14"/>
                    </a:lnTo>
                    <a:lnTo>
                      <a:pt x="12" y="8"/>
                    </a:lnTo>
                    <a:lnTo>
                      <a:pt x="20" y="5"/>
                    </a:lnTo>
                    <a:lnTo>
                      <a:pt x="28" y="2"/>
                    </a:lnTo>
                    <a:lnTo>
                      <a:pt x="54" y="0"/>
                    </a:lnTo>
                    <a:lnTo>
                      <a:pt x="79" y="5"/>
                    </a:lnTo>
                    <a:lnTo>
                      <a:pt x="79" y="5"/>
                    </a:lnTo>
                    <a:close/>
                  </a:path>
                </a:pathLst>
              </a:custGeom>
              <a:solidFill>
                <a:srgbClr val="FFD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" name="Freeform 202"/>
              <p:cNvSpPr>
                <a:spLocks/>
              </p:cNvSpPr>
              <p:nvPr/>
            </p:nvSpPr>
            <p:spPr bwMode="auto">
              <a:xfrm>
                <a:off x="10489229" y="3506209"/>
                <a:ext cx="195263" cy="111125"/>
              </a:xfrm>
              <a:custGeom>
                <a:avLst/>
                <a:gdLst>
                  <a:gd name="T0" fmla="*/ 73 w 123"/>
                  <a:gd name="T1" fmla="*/ 3 h 70"/>
                  <a:gd name="T2" fmla="*/ 73 w 123"/>
                  <a:gd name="T3" fmla="*/ 3 h 70"/>
                  <a:gd name="T4" fmla="*/ 95 w 123"/>
                  <a:gd name="T5" fmla="*/ 12 h 70"/>
                  <a:gd name="T6" fmla="*/ 112 w 123"/>
                  <a:gd name="T7" fmla="*/ 26 h 70"/>
                  <a:gd name="T8" fmla="*/ 117 w 123"/>
                  <a:gd name="T9" fmla="*/ 31 h 70"/>
                  <a:gd name="T10" fmla="*/ 123 w 123"/>
                  <a:gd name="T11" fmla="*/ 37 h 70"/>
                  <a:gd name="T12" fmla="*/ 123 w 123"/>
                  <a:gd name="T13" fmla="*/ 45 h 70"/>
                  <a:gd name="T14" fmla="*/ 123 w 123"/>
                  <a:gd name="T15" fmla="*/ 51 h 70"/>
                  <a:gd name="T16" fmla="*/ 123 w 123"/>
                  <a:gd name="T17" fmla="*/ 51 h 70"/>
                  <a:gd name="T18" fmla="*/ 120 w 123"/>
                  <a:gd name="T19" fmla="*/ 56 h 70"/>
                  <a:gd name="T20" fmla="*/ 115 w 123"/>
                  <a:gd name="T21" fmla="*/ 62 h 70"/>
                  <a:gd name="T22" fmla="*/ 98 w 123"/>
                  <a:gd name="T23" fmla="*/ 67 h 70"/>
                  <a:gd name="T24" fmla="*/ 76 w 123"/>
                  <a:gd name="T25" fmla="*/ 70 h 70"/>
                  <a:gd name="T26" fmla="*/ 50 w 123"/>
                  <a:gd name="T27" fmla="*/ 65 h 70"/>
                  <a:gd name="T28" fmla="*/ 50 w 123"/>
                  <a:gd name="T29" fmla="*/ 65 h 70"/>
                  <a:gd name="T30" fmla="*/ 28 w 123"/>
                  <a:gd name="T31" fmla="*/ 56 h 70"/>
                  <a:gd name="T32" fmla="*/ 11 w 123"/>
                  <a:gd name="T33" fmla="*/ 45 h 70"/>
                  <a:gd name="T34" fmla="*/ 6 w 123"/>
                  <a:gd name="T35" fmla="*/ 37 h 70"/>
                  <a:gd name="T36" fmla="*/ 3 w 123"/>
                  <a:gd name="T37" fmla="*/ 31 h 70"/>
                  <a:gd name="T38" fmla="*/ 0 w 123"/>
                  <a:gd name="T39" fmla="*/ 26 h 70"/>
                  <a:gd name="T40" fmla="*/ 3 w 123"/>
                  <a:gd name="T41" fmla="*/ 17 h 70"/>
                  <a:gd name="T42" fmla="*/ 3 w 123"/>
                  <a:gd name="T43" fmla="*/ 17 h 70"/>
                  <a:gd name="T44" fmla="*/ 6 w 123"/>
                  <a:gd name="T45" fmla="*/ 12 h 70"/>
                  <a:gd name="T46" fmla="*/ 11 w 123"/>
                  <a:gd name="T47" fmla="*/ 6 h 70"/>
                  <a:gd name="T48" fmla="*/ 28 w 123"/>
                  <a:gd name="T49" fmla="*/ 0 h 70"/>
                  <a:gd name="T50" fmla="*/ 48 w 123"/>
                  <a:gd name="T51" fmla="*/ 0 h 70"/>
                  <a:gd name="T52" fmla="*/ 73 w 123"/>
                  <a:gd name="T53" fmla="*/ 3 h 70"/>
                  <a:gd name="T54" fmla="*/ 73 w 123"/>
                  <a:gd name="T55" fmla="*/ 3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3" h="70">
                    <a:moveTo>
                      <a:pt x="73" y="3"/>
                    </a:moveTo>
                    <a:lnTo>
                      <a:pt x="73" y="3"/>
                    </a:lnTo>
                    <a:lnTo>
                      <a:pt x="95" y="12"/>
                    </a:lnTo>
                    <a:lnTo>
                      <a:pt x="112" y="26"/>
                    </a:lnTo>
                    <a:lnTo>
                      <a:pt x="117" y="31"/>
                    </a:lnTo>
                    <a:lnTo>
                      <a:pt x="123" y="37"/>
                    </a:lnTo>
                    <a:lnTo>
                      <a:pt x="123" y="45"/>
                    </a:lnTo>
                    <a:lnTo>
                      <a:pt x="123" y="51"/>
                    </a:lnTo>
                    <a:lnTo>
                      <a:pt x="123" y="51"/>
                    </a:lnTo>
                    <a:lnTo>
                      <a:pt x="120" y="56"/>
                    </a:lnTo>
                    <a:lnTo>
                      <a:pt x="115" y="62"/>
                    </a:lnTo>
                    <a:lnTo>
                      <a:pt x="98" y="67"/>
                    </a:lnTo>
                    <a:lnTo>
                      <a:pt x="76" y="70"/>
                    </a:lnTo>
                    <a:lnTo>
                      <a:pt x="50" y="65"/>
                    </a:lnTo>
                    <a:lnTo>
                      <a:pt x="50" y="65"/>
                    </a:lnTo>
                    <a:lnTo>
                      <a:pt x="28" y="56"/>
                    </a:lnTo>
                    <a:lnTo>
                      <a:pt x="11" y="45"/>
                    </a:lnTo>
                    <a:lnTo>
                      <a:pt x="6" y="37"/>
                    </a:lnTo>
                    <a:lnTo>
                      <a:pt x="3" y="31"/>
                    </a:lnTo>
                    <a:lnTo>
                      <a:pt x="0" y="26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6" y="12"/>
                    </a:lnTo>
                    <a:lnTo>
                      <a:pt x="11" y="6"/>
                    </a:lnTo>
                    <a:lnTo>
                      <a:pt x="28" y="0"/>
                    </a:lnTo>
                    <a:lnTo>
                      <a:pt x="48" y="0"/>
                    </a:lnTo>
                    <a:lnTo>
                      <a:pt x="73" y="3"/>
                    </a:lnTo>
                    <a:lnTo>
                      <a:pt x="73" y="3"/>
                    </a:lnTo>
                    <a:close/>
                  </a:path>
                </a:pathLst>
              </a:custGeom>
              <a:solidFill>
                <a:srgbClr val="FFDB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1" name="Freeform 203"/>
              <p:cNvSpPr>
                <a:spLocks/>
              </p:cNvSpPr>
              <p:nvPr/>
            </p:nvSpPr>
            <p:spPr bwMode="auto">
              <a:xfrm>
                <a:off x="10498754" y="3506209"/>
                <a:ext cx="180975" cy="103188"/>
              </a:xfrm>
              <a:custGeom>
                <a:avLst/>
                <a:gdLst>
                  <a:gd name="T0" fmla="*/ 67 w 114"/>
                  <a:gd name="T1" fmla="*/ 6 h 65"/>
                  <a:gd name="T2" fmla="*/ 67 w 114"/>
                  <a:gd name="T3" fmla="*/ 6 h 65"/>
                  <a:gd name="T4" fmla="*/ 86 w 114"/>
                  <a:gd name="T5" fmla="*/ 14 h 65"/>
                  <a:gd name="T6" fmla="*/ 103 w 114"/>
                  <a:gd name="T7" fmla="*/ 23 h 65"/>
                  <a:gd name="T8" fmla="*/ 111 w 114"/>
                  <a:gd name="T9" fmla="*/ 37 h 65"/>
                  <a:gd name="T10" fmla="*/ 114 w 114"/>
                  <a:gd name="T11" fmla="*/ 42 h 65"/>
                  <a:gd name="T12" fmla="*/ 111 w 114"/>
                  <a:gd name="T13" fmla="*/ 48 h 65"/>
                  <a:gd name="T14" fmla="*/ 111 w 114"/>
                  <a:gd name="T15" fmla="*/ 48 h 65"/>
                  <a:gd name="T16" fmla="*/ 109 w 114"/>
                  <a:gd name="T17" fmla="*/ 53 h 65"/>
                  <a:gd name="T18" fmla="*/ 106 w 114"/>
                  <a:gd name="T19" fmla="*/ 59 h 65"/>
                  <a:gd name="T20" fmla="*/ 89 w 114"/>
                  <a:gd name="T21" fmla="*/ 65 h 65"/>
                  <a:gd name="T22" fmla="*/ 70 w 114"/>
                  <a:gd name="T23" fmla="*/ 65 h 65"/>
                  <a:gd name="T24" fmla="*/ 47 w 114"/>
                  <a:gd name="T25" fmla="*/ 62 h 65"/>
                  <a:gd name="T26" fmla="*/ 47 w 114"/>
                  <a:gd name="T27" fmla="*/ 62 h 65"/>
                  <a:gd name="T28" fmla="*/ 25 w 114"/>
                  <a:gd name="T29" fmla="*/ 53 h 65"/>
                  <a:gd name="T30" fmla="*/ 11 w 114"/>
                  <a:gd name="T31" fmla="*/ 42 h 65"/>
                  <a:gd name="T32" fmla="*/ 2 w 114"/>
                  <a:gd name="T33" fmla="*/ 31 h 65"/>
                  <a:gd name="T34" fmla="*/ 0 w 114"/>
                  <a:gd name="T35" fmla="*/ 23 h 65"/>
                  <a:gd name="T36" fmla="*/ 0 w 114"/>
                  <a:gd name="T37" fmla="*/ 17 h 65"/>
                  <a:gd name="T38" fmla="*/ 0 w 114"/>
                  <a:gd name="T39" fmla="*/ 17 h 65"/>
                  <a:gd name="T40" fmla="*/ 2 w 114"/>
                  <a:gd name="T41" fmla="*/ 12 h 65"/>
                  <a:gd name="T42" fmla="*/ 8 w 114"/>
                  <a:gd name="T43" fmla="*/ 9 h 65"/>
                  <a:gd name="T44" fmla="*/ 25 w 114"/>
                  <a:gd name="T45" fmla="*/ 3 h 65"/>
                  <a:gd name="T46" fmla="*/ 44 w 114"/>
                  <a:gd name="T47" fmla="*/ 0 h 65"/>
                  <a:gd name="T48" fmla="*/ 67 w 114"/>
                  <a:gd name="T49" fmla="*/ 6 h 65"/>
                  <a:gd name="T50" fmla="*/ 67 w 114"/>
                  <a:gd name="T51" fmla="*/ 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4" h="65">
                    <a:moveTo>
                      <a:pt x="67" y="6"/>
                    </a:moveTo>
                    <a:lnTo>
                      <a:pt x="67" y="6"/>
                    </a:lnTo>
                    <a:lnTo>
                      <a:pt x="86" y="14"/>
                    </a:lnTo>
                    <a:lnTo>
                      <a:pt x="103" y="23"/>
                    </a:lnTo>
                    <a:lnTo>
                      <a:pt x="111" y="37"/>
                    </a:lnTo>
                    <a:lnTo>
                      <a:pt x="114" y="42"/>
                    </a:lnTo>
                    <a:lnTo>
                      <a:pt x="111" y="48"/>
                    </a:lnTo>
                    <a:lnTo>
                      <a:pt x="111" y="48"/>
                    </a:lnTo>
                    <a:lnTo>
                      <a:pt x="109" y="53"/>
                    </a:lnTo>
                    <a:lnTo>
                      <a:pt x="106" y="59"/>
                    </a:lnTo>
                    <a:lnTo>
                      <a:pt x="89" y="65"/>
                    </a:lnTo>
                    <a:lnTo>
                      <a:pt x="70" y="65"/>
                    </a:lnTo>
                    <a:lnTo>
                      <a:pt x="47" y="62"/>
                    </a:lnTo>
                    <a:lnTo>
                      <a:pt x="47" y="62"/>
                    </a:lnTo>
                    <a:lnTo>
                      <a:pt x="25" y="53"/>
                    </a:lnTo>
                    <a:lnTo>
                      <a:pt x="11" y="42"/>
                    </a:lnTo>
                    <a:lnTo>
                      <a:pt x="2" y="31"/>
                    </a:lnTo>
                    <a:lnTo>
                      <a:pt x="0" y="23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2" y="12"/>
                    </a:lnTo>
                    <a:lnTo>
                      <a:pt x="8" y="9"/>
                    </a:lnTo>
                    <a:lnTo>
                      <a:pt x="25" y="3"/>
                    </a:lnTo>
                    <a:lnTo>
                      <a:pt x="44" y="0"/>
                    </a:lnTo>
                    <a:lnTo>
                      <a:pt x="67" y="6"/>
                    </a:lnTo>
                    <a:lnTo>
                      <a:pt x="67" y="6"/>
                    </a:lnTo>
                    <a:close/>
                  </a:path>
                </a:pathLst>
              </a:custGeom>
              <a:solidFill>
                <a:srgbClr val="FFDE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2" name="Freeform 204"/>
              <p:cNvSpPr>
                <a:spLocks/>
              </p:cNvSpPr>
              <p:nvPr/>
            </p:nvSpPr>
            <p:spPr bwMode="auto">
              <a:xfrm>
                <a:off x="10506691" y="3510971"/>
                <a:ext cx="165100" cy="93663"/>
              </a:xfrm>
              <a:custGeom>
                <a:avLst/>
                <a:gdLst>
                  <a:gd name="T0" fmla="*/ 62 w 104"/>
                  <a:gd name="T1" fmla="*/ 3 h 59"/>
                  <a:gd name="T2" fmla="*/ 62 w 104"/>
                  <a:gd name="T3" fmla="*/ 3 h 59"/>
                  <a:gd name="T4" fmla="*/ 81 w 104"/>
                  <a:gd name="T5" fmla="*/ 11 h 59"/>
                  <a:gd name="T6" fmla="*/ 95 w 104"/>
                  <a:gd name="T7" fmla="*/ 20 h 59"/>
                  <a:gd name="T8" fmla="*/ 104 w 104"/>
                  <a:gd name="T9" fmla="*/ 31 h 59"/>
                  <a:gd name="T10" fmla="*/ 104 w 104"/>
                  <a:gd name="T11" fmla="*/ 36 h 59"/>
                  <a:gd name="T12" fmla="*/ 104 w 104"/>
                  <a:gd name="T13" fmla="*/ 42 h 59"/>
                  <a:gd name="T14" fmla="*/ 104 w 104"/>
                  <a:gd name="T15" fmla="*/ 42 h 59"/>
                  <a:gd name="T16" fmla="*/ 101 w 104"/>
                  <a:gd name="T17" fmla="*/ 48 h 59"/>
                  <a:gd name="T18" fmla="*/ 95 w 104"/>
                  <a:gd name="T19" fmla="*/ 50 h 59"/>
                  <a:gd name="T20" fmla="*/ 81 w 104"/>
                  <a:gd name="T21" fmla="*/ 56 h 59"/>
                  <a:gd name="T22" fmla="*/ 65 w 104"/>
                  <a:gd name="T23" fmla="*/ 59 h 59"/>
                  <a:gd name="T24" fmla="*/ 42 w 104"/>
                  <a:gd name="T25" fmla="*/ 53 h 59"/>
                  <a:gd name="T26" fmla="*/ 42 w 104"/>
                  <a:gd name="T27" fmla="*/ 53 h 59"/>
                  <a:gd name="T28" fmla="*/ 23 w 104"/>
                  <a:gd name="T29" fmla="*/ 48 h 59"/>
                  <a:gd name="T30" fmla="*/ 9 w 104"/>
                  <a:gd name="T31" fmla="*/ 36 h 59"/>
                  <a:gd name="T32" fmla="*/ 0 w 104"/>
                  <a:gd name="T33" fmla="*/ 25 h 59"/>
                  <a:gd name="T34" fmla="*/ 0 w 104"/>
                  <a:gd name="T35" fmla="*/ 20 h 59"/>
                  <a:gd name="T36" fmla="*/ 0 w 104"/>
                  <a:gd name="T37" fmla="*/ 14 h 59"/>
                  <a:gd name="T38" fmla="*/ 0 w 104"/>
                  <a:gd name="T39" fmla="*/ 14 h 59"/>
                  <a:gd name="T40" fmla="*/ 3 w 104"/>
                  <a:gd name="T41" fmla="*/ 9 h 59"/>
                  <a:gd name="T42" fmla="*/ 9 w 104"/>
                  <a:gd name="T43" fmla="*/ 6 h 59"/>
                  <a:gd name="T44" fmla="*/ 23 w 104"/>
                  <a:gd name="T45" fmla="*/ 0 h 59"/>
                  <a:gd name="T46" fmla="*/ 39 w 104"/>
                  <a:gd name="T47" fmla="*/ 0 h 59"/>
                  <a:gd name="T48" fmla="*/ 62 w 104"/>
                  <a:gd name="T49" fmla="*/ 3 h 59"/>
                  <a:gd name="T50" fmla="*/ 62 w 104"/>
                  <a:gd name="T51" fmla="*/ 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4" h="59">
                    <a:moveTo>
                      <a:pt x="62" y="3"/>
                    </a:moveTo>
                    <a:lnTo>
                      <a:pt x="62" y="3"/>
                    </a:lnTo>
                    <a:lnTo>
                      <a:pt x="81" y="11"/>
                    </a:lnTo>
                    <a:lnTo>
                      <a:pt x="95" y="20"/>
                    </a:lnTo>
                    <a:lnTo>
                      <a:pt x="104" y="31"/>
                    </a:lnTo>
                    <a:lnTo>
                      <a:pt x="104" y="36"/>
                    </a:lnTo>
                    <a:lnTo>
                      <a:pt x="104" y="42"/>
                    </a:lnTo>
                    <a:lnTo>
                      <a:pt x="104" y="42"/>
                    </a:lnTo>
                    <a:lnTo>
                      <a:pt x="101" y="48"/>
                    </a:lnTo>
                    <a:lnTo>
                      <a:pt x="95" y="50"/>
                    </a:lnTo>
                    <a:lnTo>
                      <a:pt x="81" y="56"/>
                    </a:lnTo>
                    <a:lnTo>
                      <a:pt x="65" y="59"/>
                    </a:lnTo>
                    <a:lnTo>
                      <a:pt x="42" y="53"/>
                    </a:lnTo>
                    <a:lnTo>
                      <a:pt x="42" y="53"/>
                    </a:lnTo>
                    <a:lnTo>
                      <a:pt x="23" y="48"/>
                    </a:lnTo>
                    <a:lnTo>
                      <a:pt x="9" y="36"/>
                    </a:lnTo>
                    <a:lnTo>
                      <a:pt x="0" y="25"/>
                    </a:lnTo>
                    <a:lnTo>
                      <a:pt x="0" y="2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3" y="9"/>
                    </a:lnTo>
                    <a:lnTo>
                      <a:pt x="9" y="6"/>
                    </a:lnTo>
                    <a:lnTo>
                      <a:pt x="23" y="0"/>
                    </a:lnTo>
                    <a:lnTo>
                      <a:pt x="39" y="0"/>
                    </a:lnTo>
                    <a:lnTo>
                      <a:pt x="62" y="3"/>
                    </a:lnTo>
                    <a:lnTo>
                      <a:pt x="62" y="3"/>
                    </a:lnTo>
                    <a:close/>
                  </a:path>
                </a:pathLst>
              </a:custGeom>
              <a:solidFill>
                <a:srgbClr val="FFE3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3" name="Freeform 205"/>
              <p:cNvSpPr>
                <a:spLocks/>
              </p:cNvSpPr>
              <p:nvPr/>
            </p:nvSpPr>
            <p:spPr bwMode="auto">
              <a:xfrm>
                <a:off x="10516216" y="3510971"/>
                <a:ext cx="150813" cy="84138"/>
              </a:xfrm>
              <a:custGeom>
                <a:avLst/>
                <a:gdLst>
                  <a:gd name="T0" fmla="*/ 56 w 95"/>
                  <a:gd name="T1" fmla="*/ 3 h 53"/>
                  <a:gd name="T2" fmla="*/ 56 w 95"/>
                  <a:gd name="T3" fmla="*/ 3 h 53"/>
                  <a:gd name="T4" fmla="*/ 73 w 95"/>
                  <a:gd name="T5" fmla="*/ 11 h 53"/>
                  <a:gd name="T6" fmla="*/ 87 w 95"/>
                  <a:gd name="T7" fmla="*/ 20 h 53"/>
                  <a:gd name="T8" fmla="*/ 92 w 95"/>
                  <a:gd name="T9" fmla="*/ 31 h 53"/>
                  <a:gd name="T10" fmla="*/ 95 w 95"/>
                  <a:gd name="T11" fmla="*/ 36 h 53"/>
                  <a:gd name="T12" fmla="*/ 95 w 95"/>
                  <a:gd name="T13" fmla="*/ 39 h 53"/>
                  <a:gd name="T14" fmla="*/ 95 w 95"/>
                  <a:gd name="T15" fmla="*/ 39 h 53"/>
                  <a:gd name="T16" fmla="*/ 92 w 95"/>
                  <a:gd name="T17" fmla="*/ 45 h 53"/>
                  <a:gd name="T18" fmla="*/ 87 w 95"/>
                  <a:gd name="T19" fmla="*/ 48 h 53"/>
                  <a:gd name="T20" fmla="*/ 75 w 95"/>
                  <a:gd name="T21" fmla="*/ 53 h 53"/>
                  <a:gd name="T22" fmla="*/ 59 w 95"/>
                  <a:gd name="T23" fmla="*/ 53 h 53"/>
                  <a:gd name="T24" fmla="*/ 39 w 95"/>
                  <a:gd name="T25" fmla="*/ 50 h 53"/>
                  <a:gd name="T26" fmla="*/ 39 w 95"/>
                  <a:gd name="T27" fmla="*/ 50 h 53"/>
                  <a:gd name="T28" fmla="*/ 22 w 95"/>
                  <a:gd name="T29" fmla="*/ 45 h 53"/>
                  <a:gd name="T30" fmla="*/ 8 w 95"/>
                  <a:gd name="T31" fmla="*/ 34 h 53"/>
                  <a:gd name="T32" fmla="*/ 0 w 95"/>
                  <a:gd name="T33" fmla="*/ 25 h 53"/>
                  <a:gd name="T34" fmla="*/ 0 w 95"/>
                  <a:gd name="T35" fmla="*/ 20 h 53"/>
                  <a:gd name="T36" fmla="*/ 0 w 95"/>
                  <a:gd name="T37" fmla="*/ 14 h 53"/>
                  <a:gd name="T38" fmla="*/ 0 w 95"/>
                  <a:gd name="T39" fmla="*/ 14 h 53"/>
                  <a:gd name="T40" fmla="*/ 3 w 95"/>
                  <a:gd name="T41" fmla="*/ 11 h 53"/>
                  <a:gd name="T42" fmla="*/ 5 w 95"/>
                  <a:gd name="T43" fmla="*/ 6 h 53"/>
                  <a:gd name="T44" fmla="*/ 19 w 95"/>
                  <a:gd name="T45" fmla="*/ 3 h 53"/>
                  <a:gd name="T46" fmla="*/ 36 w 95"/>
                  <a:gd name="T47" fmla="*/ 0 h 53"/>
                  <a:gd name="T48" fmla="*/ 56 w 95"/>
                  <a:gd name="T49" fmla="*/ 3 h 53"/>
                  <a:gd name="T50" fmla="*/ 56 w 95"/>
                  <a:gd name="T51" fmla="*/ 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" h="53">
                    <a:moveTo>
                      <a:pt x="56" y="3"/>
                    </a:moveTo>
                    <a:lnTo>
                      <a:pt x="56" y="3"/>
                    </a:lnTo>
                    <a:lnTo>
                      <a:pt x="73" y="11"/>
                    </a:lnTo>
                    <a:lnTo>
                      <a:pt x="87" y="20"/>
                    </a:lnTo>
                    <a:lnTo>
                      <a:pt x="92" y="31"/>
                    </a:lnTo>
                    <a:lnTo>
                      <a:pt x="95" y="36"/>
                    </a:lnTo>
                    <a:lnTo>
                      <a:pt x="95" y="39"/>
                    </a:lnTo>
                    <a:lnTo>
                      <a:pt x="95" y="39"/>
                    </a:lnTo>
                    <a:lnTo>
                      <a:pt x="92" y="45"/>
                    </a:lnTo>
                    <a:lnTo>
                      <a:pt x="87" y="48"/>
                    </a:lnTo>
                    <a:lnTo>
                      <a:pt x="75" y="53"/>
                    </a:lnTo>
                    <a:lnTo>
                      <a:pt x="59" y="53"/>
                    </a:lnTo>
                    <a:lnTo>
                      <a:pt x="39" y="50"/>
                    </a:lnTo>
                    <a:lnTo>
                      <a:pt x="39" y="50"/>
                    </a:lnTo>
                    <a:lnTo>
                      <a:pt x="22" y="45"/>
                    </a:lnTo>
                    <a:lnTo>
                      <a:pt x="8" y="34"/>
                    </a:lnTo>
                    <a:lnTo>
                      <a:pt x="0" y="25"/>
                    </a:lnTo>
                    <a:lnTo>
                      <a:pt x="0" y="2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3" y="11"/>
                    </a:lnTo>
                    <a:lnTo>
                      <a:pt x="5" y="6"/>
                    </a:lnTo>
                    <a:lnTo>
                      <a:pt x="19" y="3"/>
                    </a:lnTo>
                    <a:lnTo>
                      <a:pt x="36" y="0"/>
                    </a:lnTo>
                    <a:lnTo>
                      <a:pt x="56" y="3"/>
                    </a:lnTo>
                    <a:lnTo>
                      <a:pt x="56" y="3"/>
                    </a:lnTo>
                    <a:close/>
                  </a:path>
                </a:pathLst>
              </a:custGeom>
              <a:solidFill>
                <a:srgbClr val="FFE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4" name="Freeform 206"/>
              <p:cNvSpPr>
                <a:spLocks/>
              </p:cNvSpPr>
              <p:nvPr/>
            </p:nvSpPr>
            <p:spPr bwMode="auto">
              <a:xfrm>
                <a:off x="10524154" y="3515734"/>
                <a:ext cx="133350" cy="74613"/>
              </a:xfrm>
              <a:custGeom>
                <a:avLst/>
                <a:gdLst>
                  <a:gd name="T0" fmla="*/ 51 w 84"/>
                  <a:gd name="T1" fmla="*/ 3 h 47"/>
                  <a:gd name="T2" fmla="*/ 51 w 84"/>
                  <a:gd name="T3" fmla="*/ 3 h 47"/>
                  <a:gd name="T4" fmla="*/ 65 w 84"/>
                  <a:gd name="T5" fmla="*/ 8 h 47"/>
                  <a:gd name="T6" fmla="*/ 79 w 84"/>
                  <a:gd name="T7" fmla="*/ 17 h 47"/>
                  <a:gd name="T8" fmla="*/ 84 w 84"/>
                  <a:gd name="T9" fmla="*/ 25 h 47"/>
                  <a:gd name="T10" fmla="*/ 84 w 84"/>
                  <a:gd name="T11" fmla="*/ 31 h 47"/>
                  <a:gd name="T12" fmla="*/ 84 w 84"/>
                  <a:gd name="T13" fmla="*/ 33 h 47"/>
                  <a:gd name="T14" fmla="*/ 84 w 84"/>
                  <a:gd name="T15" fmla="*/ 33 h 47"/>
                  <a:gd name="T16" fmla="*/ 79 w 84"/>
                  <a:gd name="T17" fmla="*/ 42 h 47"/>
                  <a:gd name="T18" fmla="*/ 68 w 84"/>
                  <a:gd name="T19" fmla="*/ 47 h 47"/>
                  <a:gd name="T20" fmla="*/ 51 w 84"/>
                  <a:gd name="T21" fmla="*/ 47 h 47"/>
                  <a:gd name="T22" fmla="*/ 34 w 84"/>
                  <a:gd name="T23" fmla="*/ 45 h 47"/>
                  <a:gd name="T24" fmla="*/ 34 w 84"/>
                  <a:gd name="T25" fmla="*/ 45 h 47"/>
                  <a:gd name="T26" fmla="*/ 20 w 84"/>
                  <a:gd name="T27" fmla="*/ 39 h 47"/>
                  <a:gd name="T28" fmla="*/ 6 w 84"/>
                  <a:gd name="T29" fmla="*/ 31 h 47"/>
                  <a:gd name="T30" fmla="*/ 0 w 84"/>
                  <a:gd name="T31" fmla="*/ 20 h 47"/>
                  <a:gd name="T32" fmla="*/ 0 w 84"/>
                  <a:gd name="T33" fmla="*/ 17 h 47"/>
                  <a:gd name="T34" fmla="*/ 0 w 84"/>
                  <a:gd name="T35" fmla="*/ 11 h 47"/>
                  <a:gd name="T36" fmla="*/ 0 w 84"/>
                  <a:gd name="T37" fmla="*/ 11 h 47"/>
                  <a:gd name="T38" fmla="*/ 6 w 84"/>
                  <a:gd name="T39" fmla="*/ 6 h 47"/>
                  <a:gd name="T40" fmla="*/ 17 w 84"/>
                  <a:gd name="T41" fmla="*/ 0 h 47"/>
                  <a:gd name="T42" fmla="*/ 34 w 84"/>
                  <a:gd name="T43" fmla="*/ 0 h 47"/>
                  <a:gd name="T44" fmla="*/ 51 w 84"/>
                  <a:gd name="T45" fmla="*/ 3 h 47"/>
                  <a:gd name="T46" fmla="*/ 51 w 84"/>
                  <a:gd name="T47" fmla="*/ 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4" h="47">
                    <a:moveTo>
                      <a:pt x="51" y="3"/>
                    </a:moveTo>
                    <a:lnTo>
                      <a:pt x="51" y="3"/>
                    </a:lnTo>
                    <a:lnTo>
                      <a:pt x="65" y="8"/>
                    </a:lnTo>
                    <a:lnTo>
                      <a:pt x="79" y="17"/>
                    </a:lnTo>
                    <a:lnTo>
                      <a:pt x="84" y="25"/>
                    </a:lnTo>
                    <a:lnTo>
                      <a:pt x="84" y="31"/>
                    </a:lnTo>
                    <a:lnTo>
                      <a:pt x="84" y="33"/>
                    </a:lnTo>
                    <a:lnTo>
                      <a:pt x="84" y="33"/>
                    </a:lnTo>
                    <a:lnTo>
                      <a:pt x="79" y="42"/>
                    </a:lnTo>
                    <a:lnTo>
                      <a:pt x="68" y="47"/>
                    </a:lnTo>
                    <a:lnTo>
                      <a:pt x="51" y="47"/>
                    </a:lnTo>
                    <a:lnTo>
                      <a:pt x="34" y="45"/>
                    </a:lnTo>
                    <a:lnTo>
                      <a:pt x="34" y="45"/>
                    </a:lnTo>
                    <a:lnTo>
                      <a:pt x="20" y="39"/>
                    </a:lnTo>
                    <a:lnTo>
                      <a:pt x="6" y="31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6" y="6"/>
                    </a:lnTo>
                    <a:lnTo>
                      <a:pt x="17" y="0"/>
                    </a:lnTo>
                    <a:lnTo>
                      <a:pt x="34" y="0"/>
                    </a:lnTo>
                    <a:lnTo>
                      <a:pt x="51" y="3"/>
                    </a:lnTo>
                    <a:lnTo>
                      <a:pt x="51" y="3"/>
                    </a:lnTo>
                    <a:close/>
                  </a:path>
                </a:pathLst>
              </a:custGeom>
              <a:solidFill>
                <a:srgbClr val="FFE8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5" name="Freeform 207"/>
              <p:cNvSpPr>
                <a:spLocks/>
              </p:cNvSpPr>
              <p:nvPr/>
            </p:nvSpPr>
            <p:spPr bwMode="auto">
              <a:xfrm>
                <a:off x="10533679" y="3515734"/>
                <a:ext cx="120650" cy="71438"/>
              </a:xfrm>
              <a:custGeom>
                <a:avLst/>
                <a:gdLst>
                  <a:gd name="T0" fmla="*/ 45 w 76"/>
                  <a:gd name="T1" fmla="*/ 3 h 45"/>
                  <a:gd name="T2" fmla="*/ 45 w 76"/>
                  <a:gd name="T3" fmla="*/ 3 h 45"/>
                  <a:gd name="T4" fmla="*/ 59 w 76"/>
                  <a:gd name="T5" fmla="*/ 8 h 45"/>
                  <a:gd name="T6" fmla="*/ 67 w 76"/>
                  <a:gd name="T7" fmla="*/ 17 h 45"/>
                  <a:gd name="T8" fmla="*/ 73 w 76"/>
                  <a:gd name="T9" fmla="*/ 25 h 45"/>
                  <a:gd name="T10" fmla="*/ 76 w 76"/>
                  <a:gd name="T11" fmla="*/ 33 h 45"/>
                  <a:gd name="T12" fmla="*/ 76 w 76"/>
                  <a:gd name="T13" fmla="*/ 33 h 45"/>
                  <a:gd name="T14" fmla="*/ 70 w 76"/>
                  <a:gd name="T15" fmla="*/ 39 h 45"/>
                  <a:gd name="T16" fmla="*/ 59 w 76"/>
                  <a:gd name="T17" fmla="*/ 42 h 45"/>
                  <a:gd name="T18" fmla="*/ 45 w 76"/>
                  <a:gd name="T19" fmla="*/ 45 h 45"/>
                  <a:gd name="T20" fmla="*/ 31 w 76"/>
                  <a:gd name="T21" fmla="*/ 42 h 45"/>
                  <a:gd name="T22" fmla="*/ 31 w 76"/>
                  <a:gd name="T23" fmla="*/ 42 h 45"/>
                  <a:gd name="T24" fmla="*/ 17 w 76"/>
                  <a:gd name="T25" fmla="*/ 36 h 45"/>
                  <a:gd name="T26" fmla="*/ 6 w 76"/>
                  <a:gd name="T27" fmla="*/ 28 h 45"/>
                  <a:gd name="T28" fmla="*/ 0 w 76"/>
                  <a:gd name="T29" fmla="*/ 20 h 45"/>
                  <a:gd name="T30" fmla="*/ 0 w 76"/>
                  <a:gd name="T31" fmla="*/ 11 h 45"/>
                  <a:gd name="T32" fmla="*/ 0 w 76"/>
                  <a:gd name="T33" fmla="*/ 11 h 45"/>
                  <a:gd name="T34" fmla="*/ 6 w 76"/>
                  <a:gd name="T35" fmla="*/ 6 h 45"/>
                  <a:gd name="T36" fmla="*/ 14 w 76"/>
                  <a:gd name="T37" fmla="*/ 0 h 45"/>
                  <a:gd name="T38" fmla="*/ 28 w 76"/>
                  <a:gd name="T39" fmla="*/ 0 h 45"/>
                  <a:gd name="T40" fmla="*/ 45 w 76"/>
                  <a:gd name="T41" fmla="*/ 3 h 45"/>
                  <a:gd name="T42" fmla="*/ 45 w 76"/>
                  <a:gd name="T43" fmla="*/ 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6" h="45">
                    <a:moveTo>
                      <a:pt x="45" y="3"/>
                    </a:moveTo>
                    <a:lnTo>
                      <a:pt x="45" y="3"/>
                    </a:lnTo>
                    <a:lnTo>
                      <a:pt x="59" y="8"/>
                    </a:lnTo>
                    <a:lnTo>
                      <a:pt x="67" y="17"/>
                    </a:lnTo>
                    <a:lnTo>
                      <a:pt x="73" y="25"/>
                    </a:lnTo>
                    <a:lnTo>
                      <a:pt x="76" y="33"/>
                    </a:lnTo>
                    <a:lnTo>
                      <a:pt x="76" y="33"/>
                    </a:lnTo>
                    <a:lnTo>
                      <a:pt x="70" y="39"/>
                    </a:lnTo>
                    <a:lnTo>
                      <a:pt x="59" y="42"/>
                    </a:lnTo>
                    <a:lnTo>
                      <a:pt x="45" y="45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17" y="36"/>
                    </a:lnTo>
                    <a:lnTo>
                      <a:pt x="6" y="28"/>
                    </a:lnTo>
                    <a:lnTo>
                      <a:pt x="0" y="20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6" y="6"/>
                    </a:lnTo>
                    <a:lnTo>
                      <a:pt x="14" y="0"/>
                    </a:lnTo>
                    <a:lnTo>
                      <a:pt x="28" y="0"/>
                    </a:lnTo>
                    <a:lnTo>
                      <a:pt x="45" y="3"/>
                    </a:lnTo>
                    <a:lnTo>
                      <a:pt x="45" y="3"/>
                    </a:lnTo>
                    <a:close/>
                  </a:path>
                </a:pathLst>
              </a:custGeom>
              <a:solidFill>
                <a:srgbClr val="FFED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6" name="Freeform 208"/>
              <p:cNvSpPr>
                <a:spLocks/>
              </p:cNvSpPr>
              <p:nvPr/>
            </p:nvSpPr>
            <p:spPr bwMode="auto">
              <a:xfrm>
                <a:off x="10563028" y="3525752"/>
                <a:ext cx="81775" cy="51893"/>
              </a:xfrm>
              <a:custGeom>
                <a:avLst/>
                <a:gdLst>
                  <a:gd name="T0" fmla="*/ 36 w 64"/>
                  <a:gd name="T1" fmla="*/ 0 h 36"/>
                  <a:gd name="T2" fmla="*/ 36 w 64"/>
                  <a:gd name="T3" fmla="*/ 0 h 36"/>
                  <a:gd name="T4" fmla="*/ 50 w 64"/>
                  <a:gd name="T5" fmla="*/ 5 h 36"/>
                  <a:gd name="T6" fmla="*/ 58 w 64"/>
                  <a:gd name="T7" fmla="*/ 11 h 36"/>
                  <a:gd name="T8" fmla="*/ 64 w 64"/>
                  <a:gd name="T9" fmla="*/ 19 h 36"/>
                  <a:gd name="T10" fmla="*/ 64 w 64"/>
                  <a:gd name="T11" fmla="*/ 28 h 36"/>
                  <a:gd name="T12" fmla="*/ 64 w 64"/>
                  <a:gd name="T13" fmla="*/ 28 h 36"/>
                  <a:gd name="T14" fmla="*/ 58 w 64"/>
                  <a:gd name="T15" fmla="*/ 33 h 36"/>
                  <a:gd name="T16" fmla="*/ 50 w 64"/>
                  <a:gd name="T17" fmla="*/ 36 h 36"/>
                  <a:gd name="T18" fmla="*/ 39 w 64"/>
                  <a:gd name="T19" fmla="*/ 36 h 36"/>
                  <a:gd name="T20" fmla="*/ 25 w 64"/>
                  <a:gd name="T21" fmla="*/ 33 h 36"/>
                  <a:gd name="T22" fmla="*/ 25 w 64"/>
                  <a:gd name="T23" fmla="*/ 33 h 36"/>
                  <a:gd name="T24" fmla="*/ 14 w 64"/>
                  <a:gd name="T25" fmla="*/ 30 h 36"/>
                  <a:gd name="T26" fmla="*/ 5 w 64"/>
                  <a:gd name="T27" fmla="*/ 22 h 36"/>
                  <a:gd name="T28" fmla="*/ 0 w 64"/>
                  <a:gd name="T29" fmla="*/ 17 h 36"/>
                  <a:gd name="T30" fmla="*/ 0 w 64"/>
                  <a:gd name="T31" fmla="*/ 8 h 36"/>
                  <a:gd name="T32" fmla="*/ 0 w 64"/>
                  <a:gd name="T33" fmla="*/ 8 h 36"/>
                  <a:gd name="T34" fmla="*/ 2 w 64"/>
                  <a:gd name="T35" fmla="*/ 3 h 36"/>
                  <a:gd name="T36" fmla="*/ 11 w 64"/>
                  <a:gd name="T37" fmla="*/ 0 h 36"/>
                  <a:gd name="T38" fmla="*/ 25 w 64"/>
                  <a:gd name="T39" fmla="*/ 0 h 36"/>
                  <a:gd name="T40" fmla="*/ 36 w 64"/>
                  <a:gd name="T41" fmla="*/ 0 h 36"/>
                  <a:gd name="T42" fmla="*/ 36 w 64"/>
                  <a:gd name="T4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4" h="36">
                    <a:moveTo>
                      <a:pt x="36" y="0"/>
                    </a:moveTo>
                    <a:lnTo>
                      <a:pt x="36" y="0"/>
                    </a:lnTo>
                    <a:lnTo>
                      <a:pt x="50" y="5"/>
                    </a:lnTo>
                    <a:lnTo>
                      <a:pt x="58" y="11"/>
                    </a:lnTo>
                    <a:lnTo>
                      <a:pt x="64" y="19"/>
                    </a:lnTo>
                    <a:lnTo>
                      <a:pt x="64" y="28"/>
                    </a:lnTo>
                    <a:lnTo>
                      <a:pt x="64" y="28"/>
                    </a:lnTo>
                    <a:lnTo>
                      <a:pt x="58" y="33"/>
                    </a:lnTo>
                    <a:lnTo>
                      <a:pt x="50" y="36"/>
                    </a:lnTo>
                    <a:lnTo>
                      <a:pt x="39" y="36"/>
                    </a:lnTo>
                    <a:lnTo>
                      <a:pt x="25" y="33"/>
                    </a:lnTo>
                    <a:lnTo>
                      <a:pt x="25" y="33"/>
                    </a:lnTo>
                    <a:lnTo>
                      <a:pt x="14" y="30"/>
                    </a:lnTo>
                    <a:lnTo>
                      <a:pt x="5" y="22"/>
                    </a:lnTo>
                    <a:lnTo>
                      <a:pt x="0" y="17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3"/>
                    </a:lnTo>
                    <a:lnTo>
                      <a:pt x="11" y="0"/>
                    </a:lnTo>
                    <a:lnTo>
                      <a:pt x="25" y="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0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7" name="Freeform 209"/>
              <p:cNvSpPr>
                <a:spLocks/>
              </p:cNvSpPr>
              <p:nvPr/>
            </p:nvSpPr>
            <p:spPr bwMode="auto">
              <a:xfrm>
                <a:off x="10564656" y="3525314"/>
                <a:ext cx="75386" cy="47569"/>
              </a:xfrm>
              <a:custGeom>
                <a:avLst/>
                <a:gdLst>
                  <a:gd name="T0" fmla="*/ 34 w 59"/>
                  <a:gd name="T1" fmla="*/ 3 h 33"/>
                  <a:gd name="T2" fmla="*/ 34 w 59"/>
                  <a:gd name="T3" fmla="*/ 3 h 33"/>
                  <a:gd name="T4" fmla="*/ 45 w 59"/>
                  <a:gd name="T5" fmla="*/ 5 h 33"/>
                  <a:gd name="T6" fmla="*/ 54 w 59"/>
                  <a:gd name="T7" fmla="*/ 11 h 33"/>
                  <a:gd name="T8" fmla="*/ 59 w 59"/>
                  <a:gd name="T9" fmla="*/ 17 h 33"/>
                  <a:gd name="T10" fmla="*/ 59 w 59"/>
                  <a:gd name="T11" fmla="*/ 25 h 33"/>
                  <a:gd name="T12" fmla="*/ 59 w 59"/>
                  <a:gd name="T13" fmla="*/ 25 h 33"/>
                  <a:gd name="T14" fmla="*/ 54 w 59"/>
                  <a:gd name="T15" fmla="*/ 28 h 33"/>
                  <a:gd name="T16" fmla="*/ 45 w 59"/>
                  <a:gd name="T17" fmla="*/ 30 h 33"/>
                  <a:gd name="T18" fmla="*/ 37 w 59"/>
                  <a:gd name="T19" fmla="*/ 33 h 33"/>
                  <a:gd name="T20" fmla="*/ 26 w 59"/>
                  <a:gd name="T21" fmla="*/ 30 h 33"/>
                  <a:gd name="T22" fmla="*/ 26 w 59"/>
                  <a:gd name="T23" fmla="*/ 30 h 33"/>
                  <a:gd name="T24" fmla="*/ 14 w 59"/>
                  <a:gd name="T25" fmla="*/ 28 h 33"/>
                  <a:gd name="T26" fmla="*/ 6 w 59"/>
                  <a:gd name="T27" fmla="*/ 22 h 33"/>
                  <a:gd name="T28" fmla="*/ 0 w 59"/>
                  <a:gd name="T29" fmla="*/ 14 h 33"/>
                  <a:gd name="T30" fmla="*/ 0 w 59"/>
                  <a:gd name="T31" fmla="*/ 8 h 33"/>
                  <a:gd name="T32" fmla="*/ 0 w 59"/>
                  <a:gd name="T33" fmla="*/ 8 h 33"/>
                  <a:gd name="T34" fmla="*/ 6 w 59"/>
                  <a:gd name="T35" fmla="*/ 3 h 33"/>
                  <a:gd name="T36" fmla="*/ 14 w 59"/>
                  <a:gd name="T37" fmla="*/ 0 h 33"/>
                  <a:gd name="T38" fmla="*/ 23 w 59"/>
                  <a:gd name="T39" fmla="*/ 0 h 33"/>
                  <a:gd name="T40" fmla="*/ 34 w 59"/>
                  <a:gd name="T41" fmla="*/ 3 h 33"/>
                  <a:gd name="T42" fmla="*/ 34 w 59"/>
                  <a:gd name="T43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9" h="33">
                    <a:moveTo>
                      <a:pt x="34" y="3"/>
                    </a:moveTo>
                    <a:lnTo>
                      <a:pt x="34" y="3"/>
                    </a:lnTo>
                    <a:lnTo>
                      <a:pt x="45" y="5"/>
                    </a:lnTo>
                    <a:lnTo>
                      <a:pt x="54" y="11"/>
                    </a:lnTo>
                    <a:lnTo>
                      <a:pt x="59" y="17"/>
                    </a:lnTo>
                    <a:lnTo>
                      <a:pt x="59" y="25"/>
                    </a:lnTo>
                    <a:lnTo>
                      <a:pt x="59" y="25"/>
                    </a:lnTo>
                    <a:lnTo>
                      <a:pt x="54" y="28"/>
                    </a:lnTo>
                    <a:lnTo>
                      <a:pt x="45" y="30"/>
                    </a:lnTo>
                    <a:lnTo>
                      <a:pt x="37" y="33"/>
                    </a:lnTo>
                    <a:lnTo>
                      <a:pt x="26" y="30"/>
                    </a:lnTo>
                    <a:lnTo>
                      <a:pt x="26" y="30"/>
                    </a:lnTo>
                    <a:lnTo>
                      <a:pt x="14" y="28"/>
                    </a:lnTo>
                    <a:lnTo>
                      <a:pt x="6" y="22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6" y="3"/>
                    </a:lnTo>
                    <a:lnTo>
                      <a:pt x="14" y="0"/>
                    </a:lnTo>
                    <a:lnTo>
                      <a:pt x="23" y="0"/>
                    </a:lnTo>
                    <a:lnTo>
                      <a:pt x="34" y="3"/>
                    </a:lnTo>
                    <a:lnTo>
                      <a:pt x="34" y="3"/>
                    </a:lnTo>
                    <a:close/>
                  </a:path>
                </a:pathLst>
              </a:custGeom>
              <a:solidFill>
                <a:srgbClr val="FFF2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8" name="Freeform 210"/>
              <p:cNvSpPr>
                <a:spLocks/>
              </p:cNvSpPr>
              <p:nvPr/>
            </p:nvSpPr>
            <p:spPr bwMode="auto">
              <a:xfrm>
                <a:off x="10570772" y="3519228"/>
                <a:ext cx="61331" cy="45719"/>
              </a:xfrm>
              <a:custGeom>
                <a:avLst/>
                <a:gdLst>
                  <a:gd name="T0" fmla="*/ 28 w 48"/>
                  <a:gd name="T1" fmla="*/ 0 h 25"/>
                  <a:gd name="T2" fmla="*/ 28 w 48"/>
                  <a:gd name="T3" fmla="*/ 0 h 25"/>
                  <a:gd name="T4" fmla="*/ 36 w 48"/>
                  <a:gd name="T5" fmla="*/ 2 h 25"/>
                  <a:gd name="T6" fmla="*/ 45 w 48"/>
                  <a:gd name="T7" fmla="*/ 8 h 25"/>
                  <a:gd name="T8" fmla="*/ 48 w 48"/>
                  <a:gd name="T9" fmla="*/ 14 h 25"/>
                  <a:gd name="T10" fmla="*/ 48 w 48"/>
                  <a:gd name="T11" fmla="*/ 19 h 25"/>
                  <a:gd name="T12" fmla="*/ 48 w 48"/>
                  <a:gd name="T13" fmla="*/ 19 h 25"/>
                  <a:gd name="T14" fmla="*/ 45 w 48"/>
                  <a:gd name="T15" fmla="*/ 22 h 25"/>
                  <a:gd name="T16" fmla="*/ 39 w 48"/>
                  <a:gd name="T17" fmla="*/ 25 h 25"/>
                  <a:gd name="T18" fmla="*/ 31 w 48"/>
                  <a:gd name="T19" fmla="*/ 25 h 25"/>
                  <a:gd name="T20" fmla="*/ 20 w 48"/>
                  <a:gd name="T21" fmla="*/ 25 h 25"/>
                  <a:gd name="T22" fmla="*/ 20 w 48"/>
                  <a:gd name="T23" fmla="*/ 25 h 25"/>
                  <a:gd name="T24" fmla="*/ 11 w 48"/>
                  <a:gd name="T25" fmla="*/ 19 h 25"/>
                  <a:gd name="T26" fmla="*/ 6 w 48"/>
                  <a:gd name="T27" fmla="*/ 16 h 25"/>
                  <a:gd name="T28" fmla="*/ 0 w 48"/>
                  <a:gd name="T29" fmla="*/ 11 h 25"/>
                  <a:gd name="T30" fmla="*/ 0 w 48"/>
                  <a:gd name="T31" fmla="*/ 5 h 25"/>
                  <a:gd name="T32" fmla="*/ 0 w 48"/>
                  <a:gd name="T33" fmla="*/ 5 h 25"/>
                  <a:gd name="T34" fmla="*/ 3 w 48"/>
                  <a:gd name="T35" fmla="*/ 2 h 25"/>
                  <a:gd name="T36" fmla="*/ 11 w 48"/>
                  <a:gd name="T37" fmla="*/ 0 h 25"/>
                  <a:gd name="T38" fmla="*/ 20 w 48"/>
                  <a:gd name="T39" fmla="*/ 0 h 25"/>
                  <a:gd name="T40" fmla="*/ 28 w 48"/>
                  <a:gd name="T41" fmla="*/ 0 h 25"/>
                  <a:gd name="T42" fmla="*/ 28 w 48"/>
                  <a:gd name="T4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8" h="25">
                    <a:moveTo>
                      <a:pt x="28" y="0"/>
                    </a:moveTo>
                    <a:lnTo>
                      <a:pt x="28" y="0"/>
                    </a:lnTo>
                    <a:lnTo>
                      <a:pt x="36" y="2"/>
                    </a:lnTo>
                    <a:lnTo>
                      <a:pt x="45" y="8"/>
                    </a:lnTo>
                    <a:lnTo>
                      <a:pt x="48" y="14"/>
                    </a:lnTo>
                    <a:lnTo>
                      <a:pt x="48" y="19"/>
                    </a:lnTo>
                    <a:lnTo>
                      <a:pt x="48" y="19"/>
                    </a:lnTo>
                    <a:lnTo>
                      <a:pt x="45" y="22"/>
                    </a:lnTo>
                    <a:lnTo>
                      <a:pt x="39" y="25"/>
                    </a:lnTo>
                    <a:lnTo>
                      <a:pt x="31" y="25"/>
                    </a:lnTo>
                    <a:lnTo>
                      <a:pt x="20" y="25"/>
                    </a:lnTo>
                    <a:lnTo>
                      <a:pt x="20" y="25"/>
                    </a:lnTo>
                    <a:lnTo>
                      <a:pt x="11" y="19"/>
                    </a:lnTo>
                    <a:lnTo>
                      <a:pt x="6" y="16"/>
                    </a:lnTo>
                    <a:lnTo>
                      <a:pt x="0" y="11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11" y="0"/>
                    </a:lnTo>
                    <a:lnTo>
                      <a:pt x="20" y="0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FF5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9" name="Freeform 211"/>
              <p:cNvSpPr>
                <a:spLocks/>
              </p:cNvSpPr>
              <p:nvPr/>
            </p:nvSpPr>
            <p:spPr bwMode="auto">
              <a:xfrm>
                <a:off x="8836641" y="3423046"/>
                <a:ext cx="230188" cy="177800"/>
              </a:xfrm>
              <a:custGeom>
                <a:avLst/>
                <a:gdLst>
                  <a:gd name="T0" fmla="*/ 50 w 145"/>
                  <a:gd name="T1" fmla="*/ 17 h 112"/>
                  <a:gd name="T2" fmla="*/ 50 w 145"/>
                  <a:gd name="T3" fmla="*/ 17 h 112"/>
                  <a:gd name="T4" fmla="*/ 64 w 145"/>
                  <a:gd name="T5" fmla="*/ 9 h 112"/>
                  <a:gd name="T6" fmla="*/ 78 w 145"/>
                  <a:gd name="T7" fmla="*/ 3 h 112"/>
                  <a:gd name="T8" fmla="*/ 92 w 145"/>
                  <a:gd name="T9" fmla="*/ 0 h 112"/>
                  <a:gd name="T10" fmla="*/ 106 w 145"/>
                  <a:gd name="T11" fmla="*/ 0 h 112"/>
                  <a:gd name="T12" fmla="*/ 117 w 145"/>
                  <a:gd name="T13" fmla="*/ 0 h 112"/>
                  <a:gd name="T14" fmla="*/ 129 w 145"/>
                  <a:gd name="T15" fmla="*/ 3 h 112"/>
                  <a:gd name="T16" fmla="*/ 137 w 145"/>
                  <a:gd name="T17" fmla="*/ 9 h 112"/>
                  <a:gd name="T18" fmla="*/ 143 w 145"/>
                  <a:gd name="T19" fmla="*/ 14 h 112"/>
                  <a:gd name="T20" fmla="*/ 143 w 145"/>
                  <a:gd name="T21" fmla="*/ 14 h 112"/>
                  <a:gd name="T22" fmla="*/ 145 w 145"/>
                  <a:gd name="T23" fmla="*/ 23 h 112"/>
                  <a:gd name="T24" fmla="*/ 145 w 145"/>
                  <a:gd name="T25" fmla="*/ 34 h 112"/>
                  <a:gd name="T26" fmla="*/ 143 w 145"/>
                  <a:gd name="T27" fmla="*/ 42 h 112"/>
                  <a:gd name="T28" fmla="*/ 137 w 145"/>
                  <a:gd name="T29" fmla="*/ 54 h 112"/>
                  <a:gd name="T30" fmla="*/ 131 w 145"/>
                  <a:gd name="T31" fmla="*/ 65 h 112"/>
                  <a:gd name="T32" fmla="*/ 120 w 145"/>
                  <a:gd name="T33" fmla="*/ 76 h 112"/>
                  <a:gd name="T34" fmla="*/ 109 w 145"/>
                  <a:gd name="T35" fmla="*/ 87 h 112"/>
                  <a:gd name="T36" fmla="*/ 95 w 145"/>
                  <a:gd name="T37" fmla="*/ 96 h 112"/>
                  <a:gd name="T38" fmla="*/ 95 w 145"/>
                  <a:gd name="T39" fmla="*/ 96 h 112"/>
                  <a:gd name="T40" fmla="*/ 81 w 145"/>
                  <a:gd name="T41" fmla="*/ 101 h 112"/>
                  <a:gd name="T42" fmla="*/ 67 w 145"/>
                  <a:gd name="T43" fmla="*/ 107 h 112"/>
                  <a:gd name="T44" fmla="*/ 53 w 145"/>
                  <a:gd name="T45" fmla="*/ 112 h 112"/>
                  <a:gd name="T46" fmla="*/ 42 w 145"/>
                  <a:gd name="T47" fmla="*/ 112 h 112"/>
                  <a:gd name="T48" fmla="*/ 28 w 145"/>
                  <a:gd name="T49" fmla="*/ 112 h 112"/>
                  <a:gd name="T50" fmla="*/ 20 w 145"/>
                  <a:gd name="T51" fmla="*/ 110 h 112"/>
                  <a:gd name="T52" fmla="*/ 11 w 145"/>
                  <a:gd name="T53" fmla="*/ 104 h 112"/>
                  <a:gd name="T54" fmla="*/ 6 w 145"/>
                  <a:gd name="T55" fmla="*/ 98 h 112"/>
                  <a:gd name="T56" fmla="*/ 6 w 145"/>
                  <a:gd name="T57" fmla="*/ 98 h 112"/>
                  <a:gd name="T58" fmla="*/ 0 w 145"/>
                  <a:gd name="T59" fmla="*/ 87 h 112"/>
                  <a:gd name="T60" fmla="*/ 0 w 145"/>
                  <a:gd name="T61" fmla="*/ 79 h 112"/>
                  <a:gd name="T62" fmla="*/ 3 w 145"/>
                  <a:gd name="T63" fmla="*/ 68 h 112"/>
                  <a:gd name="T64" fmla="*/ 8 w 145"/>
                  <a:gd name="T65" fmla="*/ 56 h 112"/>
                  <a:gd name="T66" fmla="*/ 17 w 145"/>
                  <a:gd name="T67" fmla="*/ 48 h 112"/>
                  <a:gd name="T68" fmla="*/ 25 w 145"/>
                  <a:gd name="T69" fmla="*/ 37 h 112"/>
                  <a:gd name="T70" fmla="*/ 36 w 145"/>
                  <a:gd name="T71" fmla="*/ 26 h 112"/>
                  <a:gd name="T72" fmla="*/ 50 w 145"/>
                  <a:gd name="T73" fmla="*/ 17 h 112"/>
                  <a:gd name="T74" fmla="*/ 50 w 145"/>
                  <a:gd name="T75" fmla="*/ 1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5" h="112">
                    <a:moveTo>
                      <a:pt x="50" y="17"/>
                    </a:moveTo>
                    <a:lnTo>
                      <a:pt x="50" y="17"/>
                    </a:lnTo>
                    <a:lnTo>
                      <a:pt x="64" y="9"/>
                    </a:lnTo>
                    <a:lnTo>
                      <a:pt x="78" y="3"/>
                    </a:lnTo>
                    <a:lnTo>
                      <a:pt x="92" y="0"/>
                    </a:lnTo>
                    <a:lnTo>
                      <a:pt x="106" y="0"/>
                    </a:lnTo>
                    <a:lnTo>
                      <a:pt x="117" y="0"/>
                    </a:lnTo>
                    <a:lnTo>
                      <a:pt x="129" y="3"/>
                    </a:lnTo>
                    <a:lnTo>
                      <a:pt x="137" y="9"/>
                    </a:lnTo>
                    <a:lnTo>
                      <a:pt x="143" y="14"/>
                    </a:lnTo>
                    <a:lnTo>
                      <a:pt x="143" y="14"/>
                    </a:lnTo>
                    <a:lnTo>
                      <a:pt x="145" y="23"/>
                    </a:lnTo>
                    <a:lnTo>
                      <a:pt x="145" y="34"/>
                    </a:lnTo>
                    <a:lnTo>
                      <a:pt x="143" y="42"/>
                    </a:lnTo>
                    <a:lnTo>
                      <a:pt x="137" y="54"/>
                    </a:lnTo>
                    <a:lnTo>
                      <a:pt x="131" y="65"/>
                    </a:lnTo>
                    <a:lnTo>
                      <a:pt x="120" y="76"/>
                    </a:lnTo>
                    <a:lnTo>
                      <a:pt x="109" y="87"/>
                    </a:lnTo>
                    <a:lnTo>
                      <a:pt x="95" y="96"/>
                    </a:lnTo>
                    <a:lnTo>
                      <a:pt x="95" y="96"/>
                    </a:lnTo>
                    <a:lnTo>
                      <a:pt x="81" y="101"/>
                    </a:lnTo>
                    <a:lnTo>
                      <a:pt x="67" y="107"/>
                    </a:lnTo>
                    <a:lnTo>
                      <a:pt x="53" y="112"/>
                    </a:lnTo>
                    <a:lnTo>
                      <a:pt x="42" y="112"/>
                    </a:lnTo>
                    <a:lnTo>
                      <a:pt x="28" y="112"/>
                    </a:lnTo>
                    <a:lnTo>
                      <a:pt x="20" y="110"/>
                    </a:lnTo>
                    <a:lnTo>
                      <a:pt x="11" y="104"/>
                    </a:lnTo>
                    <a:lnTo>
                      <a:pt x="6" y="98"/>
                    </a:lnTo>
                    <a:lnTo>
                      <a:pt x="6" y="98"/>
                    </a:lnTo>
                    <a:lnTo>
                      <a:pt x="0" y="87"/>
                    </a:lnTo>
                    <a:lnTo>
                      <a:pt x="0" y="79"/>
                    </a:lnTo>
                    <a:lnTo>
                      <a:pt x="3" y="68"/>
                    </a:lnTo>
                    <a:lnTo>
                      <a:pt x="8" y="56"/>
                    </a:lnTo>
                    <a:lnTo>
                      <a:pt x="17" y="48"/>
                    </a:lnTo>
                    <a:lnTo>
                      <a:pt x="25" y="37"/>
                    </a:lnTo>
                    <a:lnTo>
                      <a:pt x="36" y="26"/>
                    </a:lnTo>
                    <a:lnTo>
                      <a:pt x="50" y="17"/>
                    </a:lnTo>
                    <a:lnTo>
                      <a:pt x="50" y="17"/>
                    </a:lnTo>
                    <a:close/>
                  </a:path>
                </a:pathLst>
              </a:custGeom>
              <a:solidFill>
                <a:srgbClr val="FFD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0" name="Freeform 212"/>
              <p:cNvSpPr>
                <a:spLocks/>
              </p:cNvSpPr>
              <p:nvPr/>
            </p:nvSpPr>
            <p:spPr bwMode="auto">
              <a:xfrm>
                <a:off x="8846166" y="3427809"/>
                <a:ext cx="212725" cy="169863"/>
              </a:xfrm>
              <a:custGeom>
                <a:avLst/>
                <a:gdLst>
                  <a:gd name="T0" fmla="*/ 47 w 134"/>
                  <a:gd name="T1" fmla="*/ 17 h 107"/>
                  <a:gd name="T2" fmla="*/ 47 w 134"/>
                  <a:gd name="T3" fmla="*/ 17 h 107"/>
                  <a:gd name="T4" fmla="*/ 58 w 134"/>
                  <a:gd name="T5" fmla="*/ 9 h 107"/>
                  <a:gd name="T6" fmla="*/ 72 w 134"/>
                  <a:gd name="T7" fmla="*/ 3 h 107"/>
                  <a:gd name="T8" fmla="*/ 86 w 134"/>
                  <a:gd name="T9" fmla="*/ 0 h 107"/>
                  <a:gd name="T10" fmla="*/ 97 w 134"/>
                  <a:gd name="T11" fmla="*/ 0 h 107"/>
                  <a:gd name="T12" fmla="*/ 109 w 134"/>
                  <a:gd name="T13" fmla="*/ 0 h 107"/>
                  <a:gd name="T14" fmla="*/ 117 w 134"/>
                  <a:gd name="T15" fmla="*/ 3 h 107"/>
                  <a:gd name="T16" fmla="*/ 125 w 134"/>
                  <a:gd name="T17" fmla="*/ 9 h 107"/>
                  <a:gd name="T18" fmla="*/ 131 w 134"/>
                  <a:gd name="T19" fmla="*/ 14 h 107"/>
                  <a:gd name="T20" fmla="*/ 131 w 134"/>
                  <a:gd name="T21" fmla="*/ 14 h 107"/>
                  <a:gd name="T22" fmla="*/ 134 w 134"/>
                  <a:gd name="T23" fmla="*/ 23 h 107"/>
                  <a:gd name="T24" fmla="*/ 134 w 134"/>
                  <a:gd name="T25" fmla="*/ 31 h 107"/>
                  <a:gd name="T26" fmla="*/ 131 w 134"/>
                  <a:gd name="T27" fmla="*/ 42 h 107"/>
                  <a:gd name="T28" fmla="*/ 128 w 134"/>
                  <a:gd name="T29" fmla="*/ 51 h 107"/>
                  <a:gd name="T30" fmla="*/ 120 w 134"/>
                  <a:gd name="T31" fmla="*/ 62 h 107"/>
                  <a:gd name="T32" fmla="*/ 111 w 134"/>
                  <a:gd name="T33" fmla="*/ 70 h 107"/>
                  <a:gd name="T34" fmla="*/ 100 w 134"/>
                  <a:gd name="T35" fmla="*/ 81 h 107"/>
                  <a:gd name="T36" fmla="*/ 89 w 134"/>
                  <a:gd name="T37" fmla="*/ 90 h 107"/>
                  <a:gd name="T38" fmla="*/ 89 w 134"/>
                  <a:gd name="T39" fmla="*/ 90 h 107"/>
                  <a:gd name="T40" fmla="*/ 75 w 134"/>
                  <a:gd name="T41" fmla="*/ 95 h 107"/>
                  <a:gd name="T42" fmla="*/ 61 w 134"/>
                  <a:gd name="T43" fmla="*/ 101 h 107"/>
                  <a:gd name="T44" fmla="*/ 50 w 134"/>
                  <a:gd name="T45" fmla="*/ 104 h 107"/>
                  <a:gd name="T46" fmla="*/ 36 w 134"/>
                  <a:gd name="T47" fmla="*/ 107 h 107"/>
                  <a:gd name="T48" fmla="*/ 28 w 134"/>
                  <a:gd name="T49" fmla="*/ 104 h 107"/>
                  <a:gd name="T50" fmla="*/ 16 w 134"/>
                  <a:gd name="T51" fmla="*/ 101 h 107"/>
                  <a:gd name="T52" fmla="*/ 8 w 134"/>
                  <a:gd name="T53" fmla="*/ 98 h 107"/>
                  <a:gd name="T54" fmla="*/ 2 w 134"/>
                  <a:gd name="T55" fmla="*/ 90 h 107"/>
                  <a:gd name="T56" fmla="*/ 2 w 134"/>
                  <a:gd name="T57" fmla="*/ 90 h 107"/>
                  <a:gd name="T58" fmla="*/ 0 w 134"/>
                  <a:gd name="T59" fmla="*/ 81 h 107"/>
                  <a:gd name="T60" fmla="*/ 0 w 134"/>
                  <a:gd name="T61" fmla="*/ 73 h 107"/>
                  <a:gd name="T62" fmla="*/ 2 w 134"/>
                  <a:gd name="T63" fmla="*/ 65 h 107"/>
                  <a:gd name="T64" fmla="*/ 8 w 134"/>
                  <a:gd name="T65" fmla="*/ 53 h 107"/>
                  <a:gd name="T66" fmla="*/ 14 w 134"/>
                  <a:gd name="T67" fmla="*/ 45 h 107"/>
                  <a:gd name="T68" fmla="*/ 22 w 134"/>
                  <a:gd name="T69" fmla="*/ 34 h 107"/>
                  <a:gd name="T70" fmla="*/ 33 w 134"/>
                  <a:gd name="T71" fmla="*/ 25 h 107"/>
                  <a:gd name="T72" fmla="*/ 47 w 134"/>
                  <a:gd name="T73" fmla="*/ 17 h 107"/>
                  <a:gd name="T74" fmla="*/ 47 w 134"/>
                  <a:gd name="T75" fmla="*/ 1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4" h="107">
                    <a:moveTo>
                      <a:pt x="47" y="17"/>
                    </a:moveTo>
                    <a:lnTo>
                      <a:pt x="47" y="17"/>
                    </a:lnTo>
                    <a:lnTo>
                      <a:pt x="58" y="9"/>
                    </a:lnTo>
                    <a:lnTo>
                      <a:pt x="72" y="3"/>
                    </a:lnTo>
                    <a:lnTo>
                      <a:pt x="86" y="0"/>
                    </a:lnTo>
                    <a:lnTo>
                      <a:pt x="97" y="0"/>
                    </a:lnTo>
                    <a:lnTo>
                      <a:pt x="109" y="0"/>
                    </a:lnTo>
                    <a:lnTo>
                      <a:pt x="117" y="3"/>
                    </a:lnTo>
                    <a:lnTo>
                      <a:pt x="125" y="9"/>
                    </a:lnTo>
                    <a:lnTo>
                      <a:pt x="131" y="14"/>
                    </a:lnTo>
                    <a:lnTo>
                      <a:pt x="131" y="14"/>
                    </a:lnTo>
                    <a:lnTo>
                      <a:pt x="134" y="23"/>
                    </a:lnTo>
                    <a:lnTo>
                      <a:pt x="134" y="31"/>
                    </a:lnTo>
                    <a:lnTo>
                      <a:pt x="131" y="42"/>
                    </a:lnTo>
                    <a:lnTo>
                      <a:pt x="128" y="51"/>
                    </a:lnTo>
                    <a:lnTo>
                      <a:pt x="120" y="62"/>
                    </a:lnTo>
                    <a:lnTo>
                      <a:pt x="111" y="70"/>
                    </a:lnTo>
                    <a:lnTo>
                      <a:pt x="100" y="81"/>
                    </a:lnTo>
                    <a:lnTo>
                      <a:pt x="89" y="90"/>
                    </a:lnTo>
                    <a:lnTo>
                      <a:pt x="89" y="90"/>
                    </a:lnTo>
                    <a:lnTo>
                      <a:pt x="75" y="95"/>
                    </a:lnTo>
                    <a:lnTo>
                      <a:pt x="61" y="101"/>
                    </a:lnTo>
                    <a:lnTo>
                      <a:pt x="50" y="104"/>
                    </a:lnTo>
                    <a:lnTo>
                      <a:pt x="36" y="107"/>
                    </a:lnTo>
                    <a:lnTo>
                      <a:pt x="28" y="104"/>
                    </a:lnTo>
                    <a:lnTo>
                      <a:pt x="16" y="101"/>
                    </a:lnTo>
                    <a:lnTo>
                      <a:pt x="8" y="98"/>
                    </a:lnTo>
                    <a:lnTo>
                      <a:pt x="2" y="90"/>
                    </a:lnTo>
                    <a:lnTo>
                      <a:pt x="2" y="90"/>
                    </a:lnTo>
                    <a:lnTo>
                      <a:pt x="0" y="81"/>
                    </a:lnTo>
                    <a:lnTo>
                      <a:pt x="0" y="73"/>
                    </a:lnTo>
                    <a:lnTo>
                      <a:pt x="2" y="65"/>
                    </a:lnTo>
                    <a:lnTo>
                      <a:pt x="8" y="53"/>
                    </a:lnTo>
                    <a:lnTo>
                      <a:pt x="14" y="45"/>
                    </a:lnTo>
                    <a:lnTo>
                      <a:pt x="22" y="34"/>
                    </a:lnTo>
                    <a:lnTo>
                      <a:pt x="33" y="25"/>
                    </a:lnTo>
                    <a:lnTo>
                      <a:pt x="47" y="17"/>
                    </a:lnTo>
                    <a:lnTo>
                      <a:pt x="47" y="17"/>
                    </a:lnTo>
                    <a:close/>
                  </a:path>
                </a:pathLst>
              </a:custGeom>
              <a:solidFill>
                <a:srgbClr val="FFE3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1" name="Freeform 213"/>
              <p:cNvSpPr>
                <a:spLocks/>
              </p:cNvSpPr>
              <p:nvPr/>
            </p:nvSpPr>
            <p:spPr bwMode="auto">
              <a:xfrm>
                <a:off x="8854104" y="3432571"/>
                <a:ext cx="195263" cy="155575"/>
              </a:xfrm>
              <a:custGeom>
                <a:avLst/>
                <a:gdLst>
                  <a:gd name="T0" fmla="*/ 42 w 123"/>
                  <a:gd name="T1" fmla="*/ 17 h 98"/>
                  <a:gd name="T2" fmla="*/ 42 w 123"/>
                  <a:gd name="T3" fmla="*/ 17 h 98"/>
                  <a:gd name="T4" fmla="*/ 67 w 123"/>
                  <a:gd name="T5" fmla="*/ 6 h 98"/>
                  <a:gd name="T6" fmla="*/ 90 w 123"/>
                  <a:gd name="T7" fmla="*/ 0 h 98"/>
                  <a:gd name="T8" fmla="*/ 101 w 123"/>
                  <a:gd name="T9" fmla="*/ 0 h 98"/>
                  <a:gd name="T10" fmla="*/ 109 w 123"/>
                  <a:gd name="T11" fmla="*/ 3 h 98"/>
                  <a:gd name="T12" fmla="*/ 118 w 123"/>
                  <a:gd name="T13" fmla="*/ 8 h 98"/>
                  <a:gd name="T14" fmla="*/ 120 w 123"/>
                  <a:gd name="T15" fmla="*/ 14 h 98"/>
                  <a:gd name="T16" fmla="*/ 120 w 123"/>
                  <a:gd name="T17" fmla="*/ 14 h 98"/>
                  <a:gd name="T18" fmla="*/ 123 w 123"/>
                  <a:gd name="T19" fmla="*/ 22 h 98"/>
                  <a:gd name="T20" fmla="*/ 123 w 123"/>
                  <a:gd name="T21" fmla="*/ 31 h 98"/>
                  <a:gd name="T22" fmla="*/ 123 w 123"/>
                  <a:gd name="T23" fmla="*/ 39 h 98"/>
                  <a:gd name="T24" fmla="*/ 118 w 123"/>
                  <a:gd name="T25" fmla="*/ 48 h 98"/>
                  <a:gd name="T26" fmla="*/ 104 w 123"/>
                  <a:gd name="T27" fmla="*/ 67 h 98"/>
                  <a:gd name="T28" fmla="*/ 81 w 123"/>
                  <a:gd name="T29" fmla="*/ 81 h 98"/>
                  <a:gd name="T30" fmla="*/ 81 w 123"/>
                  <a:gd name="T31" fmla="*/ 81 h 98"/>
                  <a:gd name="T32" fmla="*/ 59 w 123"/>
                  <a:gd name="T33" fmla="*/ 92 h 98"/>
                  <a:gd name="T34" fmla="*/ 34 w 123"/>
                  <a:gd name="T35" fmla="*/ 98 h 98"/>
                  <a:gd name="T36" fmla="*/ 25 w 123"/>
                  <a:gd name="T37" fmla="*/ 98 h 98"/>
                  <a:gd name="T38" fmla="*/ 14 w 123"/>
                  <a:gd name="T39" fmla="*/ 95 h 98"/>
                  <a:gd name="T40" fmla="*/ 9 w 123"/>
                  <a:gd name="T41" fmla="*/ 90 h 98"/>
                  <a:gd name="T42" fmla="*/ 3 w 123"/>
                  <a:gd name="T43" fmla="*/ 84 h 98"/>
                  <a:gd name="T44" fmla="*/ 3 w 123"/>
                  <a:gd name="T45" fmla="*/ 84 h 98"/>
                  <a:gd name="T46" fmla="*/ 0 w 123"/>
                  <a:gd name="T47" fmla="*/ 76 h 98"/>
                  <a:gd name="T48" fmla="*/ 0 w 123"/>
                  <a:gd name="T49" fmla="*/ 70 h 98"/>
                  <a:gd name="T50" fmla="*/ 3 w 123"/>
                  <a:gd name="T51" fmla="*/ 59 h 98"/>
                  <a:gd name="T52" fmla="*/ 6 w 123"/>
                  <a:gd name="T53" fmla="*/ 50 h 98"/>
                  <a:gd name="T54" fmla="*/ 20 w 123"/>
                  <a:gd name="T55" fmla="*/ 31 h 98"/>
                  <a:gd name="T56" fmla="*/ 42 w 123"/>
                  <a:gd name="T57" fmla="*/ 17 h 98"/>
                  <a:gd name="T58" fmla="*/ 42 w 123"/>
                  <a:gd name="T59" fmla="*/ 17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3" h="98">
                    <a:moveTo>
                      <a:pt x="42" y="17"/>
                    </a:moveTo>
                    <a:lnTo>
                      <a:pt x="42" y="17"/>
                    </a:lnTo>
                    <a:lnTo>
                      <a:pt x="67" y="6"/>
                    </a:lnTo>
                    <a:lnTo>
                      <a:pt x="90" y="0"/>
                    </a:lnTo>
                    <a:lnTo>
                      <a:pt x="101" y="0"/>
                    </a:lnTo>
                    <a:lnTo>
                      <a:pt x="109" y="3"/>
                    </a:lnTo>
                    <a:lnTo>
                      <a:pt x="118" y="8"/>
                    </a:lnTo>
                    <a:lnTo>
                      <a:pt x="120" y="14"/>
                    </a:lnTo>
                    <a:lnTo>
                      <a:pt x="120" y="14"/>
                    </a:lnTo>
                    <a:lnTo>
                      <a:pt x="123" y="22"/>
                    </a:lnTo>
                    <a:lnTo>
                      <a:pt x="123" y="31"/>
                    </a:lnTo>
                    <a:lnTo>
                      <a:pt x="123" y="39"/>
                    </a:lnTo>
                    <a:lnTo>
                      <a:pt x="118" y="48"/>
                    </a:lnTo>
                    <a:lnTo>
                      <a:pt x="104" y="67"/>
                    </a:lnTo>
                    <a:lnTo>
                      <a:pt x="81" y="81"/>
                    </a:lnTo>
                    <a:lnTo>
                      <a:pt x="81" y="81"/>
                    </a:lnTo>
                    <a:lnTo>
                      <a:pt x="59" y="92"/>
                    </a:lnTo>
                    <a:lnTo>
                      <a:pt x="34" y="98"/>
                    </a:lnTo>
                    <a:lnTo>
                      <a:pt x="25" y="98"/>
                    </a:lnTo>
                    <a:lnTo>
                      <a:pt x="14" y="95"/>
                    </a:lnTo>
                    <a:lnTo>
                      <a:pt x="9" y="90"/>
                    </a:lnTo>
                    <a:lnTo>
                      <a:pt x="3" y="84"/>
                    </a:lnTo>
                    <a:lnTo>
                      <a:pt x="3" y="84"/>
                    </a:lnTo>
                    <a:lnTo>
                      <a:pt x="0" y="76"/>
                    </a:lnTo>
                    <a:lnTo>
                      <a:pt x="0" y="70"/>
                    </a:lnTo>
                    <a:lnTo>
                      <a:pt x="3" y="59"/>
                    </a:lnTo>
                    <a:lnTo>
                      <a:pt x="6" y="50"/>
                    </a:lnTo>
                    <a:lnTo>
                      <a:pt x="20" y="31"/>
                    </a:lnTo>
                    <a:lnTo>
                      <a:pt x="42" y="17"/>
                    </a:lnTo>
                    <a:lnTo>
                      <a:pt x="42" y="17"/>
                    </a:lnTo>
                    <a:close/>
                  </a:path>
                </a:pathLst>
              </a:custGeom>
              <a:solidFill>
                <a:srgbClr val="FFE6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2" name="Freeform 214"/>
              <p:cNvSpPr>
                <a:spLocks/>
              </p:cNvSpPr>
              <p:nvPr/>
            </p:nvSpPr>
            <p:spPr bwMode="auto">
              <a:xfrm>
                <a:off x="8863629" y="3437334"/>
                <a:ext cx="180975" cy="141288"/>
              </a:xfrm>
              <a:custGeom>
                <a:avLst/>
                <a:gdLst>
                  <a:gd name="T0" fmla="*/ 39 w 114"/>
                  <a:gd name="T1" fmla="*/ 14 h 89"/>
                  <a:gd name="T2" fmla="*/ 39 w 114"/>
                  <a:gd name="T3" fmla="*/ 14 h 89"/>
                  <a:gd name="T4" fmla="*/ 61 w 114"/>
                  <a:gd name="T5" fmla="*/ 5 h 89"/>
                  <a:gd name="T6" fmla="*/ 81 w 114"/>
                  <a:gd name="T7" fmla="*/ 0 h 89"/>
                  <a:gd name="T8" fmla="*/ 92 w 114"/>
                  <a:gd name="T9" fmla="*/ 3 h 89"/>
                  <a:gd name="T10" fmla="*/ 100 w 114"/>
                  <a:gd name="T11" fmla="*/ 3 h 89"/>
                  <a:gd name="T12" fmla="*/ 106 w 114"/>
                  <a:gd name="T13" fmla="*/ 8 h 89"/>
                  <a:gd name="T14" fmla="*/ 112 w 114"/>
                  <a:gd name="T15" fmla="*/ 14 h 89"/>
                  <a:gd name="T16" fmla="*/ 112 w 114"/>
                  <a:gd name="T17" fmla="*/ 14 h 89"/>
                  <a:gd name="T18" fmla="*/ 114 w 114"/>
                  <a:gd name="T19" fmla="*/ 19 h 89"/>
                  <a:gd name="T20" fmla="*/ 114 w 114"/>
                  <a:gd name="T21" fmla="*/ 28 h 89"/>
                  <a:gd name="T22" fmla="*/ 112 w 114"/>
                  <a:gd name="T23" fmla="*/ 36 h 89"/>
                  <a:gd name="T24" fmla="*/ 109 w 114"/>
                  <a:gd name="T25" fmla="*/ 45 h 89"/>
                  <a:gd name="T26" fmla="*/ 95 w 114"/>
                  <a:gd name="T27" fmla="*/ 61 h 89"/>
                  <a:gd name="T28" fmla="*/ 75 w 114"/>
                  <a:gd name="T29" fmla="*/ 75 h 89"/>
                  <a:gd name="T30" fmla="*/ 75 w 114"/>
                  <a:gd name="T31" fmla="*/ 75 h 89"/>
                  <a:gd name="T32" fmla="*/ 53 w 114"/>
                  <a:gd name="T33" fmla="*/ 87 h 89"/>
                  <a:gd name="T34" fmla="*/ 30 w 114"/>
                  <a:gd name="T35" fmla="*/ 89 h 89"/>
                  <a:gd name="T36" fmla="*/ 22 w 114"/>
                  <a:gd name="T37" fmla="*/ 89 h 89"/>
                  <a:gd name="T38" fmla="*/ 14 w 114"/>
                  <a:gd name="T39" fmla="*/ 87 h 89"/>
                  <a:gd name="T40" fmla="*/ 8 w 114"/>
                  <a:gd name="T41" fmla="*/ 84 h 89"/>
                  <a:gd name="T42" fmla="*/ 3 w 114"/>
                  <a:gd name="T43" fmla="*/ 78 h 89"/>
                  <a:gd name="T44" fmla="*/ 3 w 114"/>
                  <a:gd name="T45" fmla="*/ 78 h 89"/>
                  <a:gd name="T46" fmla="*/ 0 w 114"/>
                  <a:gd name="T47" fmla="*/ 70 h 89"/>
                  <a:gd name="T48" fmla="*/ 0 w 114"/>
                  <a:gd name="T49" fmla="*/ 64 h 89"/>
                  <a:gd name="T50" fmla="*/ 3 w 114"/>
                  <a:gd name="T51" fmla="*/ 56 h 89"/>
                  <a:gd name="T52" fmla="*/ 5 w 114"/>
                  <a:gd name="T53" fmla="*/ 47 h 89"/>
                  <a:gd name="T54" fmla="*/ 19 w 114"/>
                  <a:gd name="T55" fmla="*/ 31 h 89"/>
                  <a:gd name="T56" fmla="*/ 39 w 114"/>
                  <a:gd name="T57" fmla="*/ 14 h 89"/>
                  <a:gd name="T58" fmla="*/ 39 w 114"/>
                  <a:gd name="T59" fmla="*/ 1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4" h="89">
                    <a:moveTo>
                      <a:pt x="39" y="14"/>
                    </a:moveTo>
                    <a:lnTo>
                      <a:pt x="39" y="14"/>
                    </a:lnTo>
                    <a:lnTo>
                      <a:pt x="61" y="5"/>
                    </a:lnTo>
                    <a:lnTo>
                      <a:pt x="81" y="0"/>
                    </a:lnTo>
                    <a:lnTo>
                      <a:pt x="92" y="3"/>
                    </a:lnTo>
                    <a:lnTo>
                      <a:pt x="100" y="3"/>
                    </a:lnTo>
                    <a:lnTo>
                      <a:pt x="106" y="8"/>
                    </a:lnTo>
                    <a:lnTo>
                      <a:pt x="112" y="14"/>
                    </a:lnTo>
                    <a:lnTo>
                      <a:pt x="112" y="14"/>
                    </a:lnTo>
                    <a:lnTo>
                      <a:pt x="114" y="19"/>
                    </a:lnTo>
                    <a:lnTo>
                      <a:pt x="114" y="28"/>
                    </a:lnTo>
                    <a:lnTo>
                      <a:pt x="112" y="36"/>
                    </a:lnTo>
                    <a:lnTo>
                      <a:pt x="109" y="45"/>
                    </a:lnTo>
                    <a:lnTo>
                      <a:pt x="95" y="61"/>
                    </a:lnTo>
                    <a:lnTo>
                      <a:pt x="75" y="75"/>
                    </a:lnTo>
                    <a:lnTo>
                      <a:pt x="75" y="75"/>
                    </a:lnTo>
                    <a:lnTo>
                      <a:pt x="53" y="87"/>
                    </a:lnTo>
                    <a:lnTo>
                      <a:pt x="30" y="89"/>
                    </a:lnTo>
                    <a:lnTo>
                      <a:pt x="22" y="89"/>
                    </a:lnTo>
                    <a:lnTo>
                      <a:pt x="14" y="87"/>
                    </a:lnTo>
                    <a:lnTo>
                      <a:pt x="8" y="84"/>
                    </a:lnTo>
                    <a:lnTo>
                      <a:pt x="3" y="78"/>
                    </a:lnTo>
                    <a:lnTo>
                      <a:pt x="3" y="78"/>
                    </a:lnTo>
                    <a:lnTo>
                      <a:pt x="0" y="70"/>
                    </a:lnTo>
                    <a:lnTo>
                      <a:pt x="0" y="64"/>
                    </a:lnTo>
                    <a:lnTo>
                      <a:pt x="3" y="56"/>
                    </a:lnTo>
                    <a:lnTo>
                      <a:pt x="5" y="47"/>
                    </a:lnTo>
                    <a:lnTo>
                      <a:pt x="19" y="31"/>
                    </a:lnTo>
                    <a:lnTo>
                      <a:pt x="39" y="14"/>
                    </a:lnTo>
                    <a:lnTo>
                      <a:pt x="39" y="14"/>
                    </a:lnTo>
                    <a:close/>
                  </a:path>
                </a:pathLst>
              </a:custGeom>
              <a:solidFill>
                <a:srgbClr val="FFE8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3" name="Freeform 215"/>
              <p:cNvSpPr>
                <a:spLocks/>
              </p:cNvSpPr>
              <p:nvPr/>
            </p:nvSpPr>
            <p:spPr bwMode="auto">
              <a:xfrm>
                <a:off x="8871566" y="3445271"/>
                <a:ext cx="165100" cy="130175"/>
              </a:xfrm>
              <a:custGeom>
                <a:avLst/>
                <a:gdLst>
                  <a:gd name="T0" fmla="*/ 34 w 104"/>
                  <a:gd name="T1" fmla="*/ 12 h 82"/>
                  <a:gd name="T2" fmla="*/ 34 w 104"/>
                  <a:gd name="T3" fmla="*/ 12 h 82"/>
                  <a:gd name="T4" fmla="*/ 56 w 104"/>
                  <a:gd name="T5" fmla="*/ 3 h 82"/>
                  <a:gd name="T6" fmla="*/ 76 w 104"/>
                  <a:gd name="T7" fmla="*/ 0 h 82"/>
                  <a:gd name="T8" fmla="*/ 90 w 104"/>
                  <a:gd name="T9" fmla="*/ 3 h 82"/>
                  <a:gd name="T10" fmla="*/ 95 w 104"/>
                  <a:gd name="T11" fmla="*/ 6 h 82"/>
                  <a:gd name="T12" fmla="*/ 101 w 104"/>
                  <a:gd name="T13" fmla="*/ 12 h 82"/>
                  <a:gd name="T14" fmla="*/ 101 w 104"/>
                  <a:gd name="T15" fmla="*/ 12 h 82"/>
                  <a:gd name="T16" fmla="*/ 104 w 104"/>
                  <a:gd name="T17" fmla="*/ 17 h 82"/>
                  <a:gd name="T18" fmla="*/ 104 w 104"/>
                  <a:gd name="T19" fmla="*/ 23 h 82"/>
                  <a:gd name="T20" fmla="*/ 98 w 104"/>
                  <a:gd name="T21" fmla="*/ 40 h 82"/>
                  <a:gd name="T22" fmla="*/ 87 w 104"/>
                  <a:gd name="T23" fmla="*/ 54 h 82"/>
                  <a:gd name="T24" fmla="*/ 67 w 104"/>
                  <a:gd name="T25" fmla="*/ 68 h 82"/>
                  <a:gd name="T26" fmla="*/ 67 w 104"/>
                  <a:gd name="T27" fmla="*/ 68 h 82"/>
                  <a:gd name="T28" fmla="*/ 48 w 104"/>
                  <a:gd name="T29" fmla="*/ 76 h 82"/>
                  <a:gd name="T30" fmla="*/ 28 w 104"/>
                  <a:gd name="T31" fmla="*/ 82 h 82"/>
                  <a:gd name="T32" fmla="*/ 12 w 104"/>
                  <a:gd name="T33" fmla="*/ 79 h 82"/>
                  <a:gd name="T34" fmla="*/ 6 w 104"/>
                  <a:gd name="T35" fmla="*/ 76 h 82"/>
                  <a:gd name="T36" fmla="*/ 3 w 104"/>
                  <a:gd name="T37" fmla="*/ 70 h 82"/>
                  <a:gd name="T38" fmla="*/ 3 w 104"/>
                  <a:gd name="T39" fmla="*/ 70 h 82"/>
                  <a:gd name="T40" fmla="*/ 0 w 104"/>
                  <a:gd name="T41" fmla="*/ 62 h 82"/>
                  <a:gd name="T42" fmla="*/ 0 w 104"/>
                  <a:gd name="T43" fmla="*/ 56 h 82"/>
                  <a:gd name="T44" fmla="*/ 6 w 104"/>
                  <a:gd name="T45" fmla="*/ 42 h 82"/>
                  <a:gd name="T46" fmla="*/ 17 w 104"/>
                  <a:gd name="T47" fmla="*/ 26 h 82"/>
                  <a:gd name="T48" fmla="*/ 34 w 104"/>
                  <a:gd name="T49" fmla="*/ 12 h 82"/>
                  <a:gd name="T50" fmla="*/ 34 w 104"/>
                  <a:gd name="T51" fmla="*/ 1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4" h="82">
                    <a:moveTo>
                      <a:pt x="34" y="12"/>
                    </a:moveTo>
                    <a:lnTo>
                      <a:pt x="34" y="12"/>
                    </a:lnTo>
                    <a:lnTo>
                      <a:pt x="56" y="3"/>
                    </a:lnTo>
                    <a:lnTo>
                      <a:pt x="76" y="0"/>
                    </a:lnTo>
                    <a:lnTo>
                      <a:pt x="90" y="3"/>
                    </a:lnTo>
                    <a:lnTo>
                      <a:pt x="95" y="6"/>
                    </a:lnTo>
                    <a:lnTo>
                      <a:pt x="101" y="12"/>
                    </a:lnTo>
                    <a:lnTo>
                      <a:pt x="101" y="12"/>
                    </a:lnTo>
                    <a:lnTo>
                      <a:pt x="104" y="17"/>
                    </a:lnTo>
                    <a:lnTo>
                      <a:pt x="104" y="23"/>
                    </a:lnTo>
                    <a:lnTo>
                      <a:pt x="98" y="40"/>
                    </a:lnTo>
                    <a:lnTo>
                      <a:pt x="87" y="54"/>
                    </a:lnTo>
                    <a:lnTo>
                      <a:pt x="67" y="68"/>
                    </a:lnTo>
                    <a:lnTo>
                      <a:pt x="67" y="68"/>
                    </a:lnTo>
                    <a:lnTo>
                      <a:pt x="48" y="76"/>
                    </a:lnTo>
                    <a:lnTo>
                      <a:pt x="28" y="82"/>
                    </a:lnTo>
                    <a:lnTo>
                      <a:pt x="12" y="79"/>
                    </a:lnTo>
                    <a:lnTo>
                      <a:pt x="6" y="76"/>
                    </a:lnTo>
                    <a:lnTo>
                      <a:pt x="3" y="70"/>
                    </a:lnTo>
                    <a:lnTo>
                      <a:pt x="3" y="70"/>
                    </a:lnTo>
                    <a:lnTo>
                      <a:pt x="0" y="62"/>
                    </a:lnTo>
                    <a:lnTo>
                      <a:pt x="0" y="56"/>
                    </a:lnTo>
                    <a:lnTo>
                      <a:pt x="6" y="42"/>
                    </a:lnTo>
                    <a:lnTo>
                      <a:pt x="17" y="26"/>
                    </a:lnTo>
                    <a:lnTo>
                      <a:pt x="34" y="12"/>
                    </a:lnTo>
                    <a:lnTo>
                      <a:pt x="34" y="12"/>
                    </a:lnTo>
                    <a:close/>
                  </a:path>
                </a:pathLst>
              </a:custGeom>
              <a:solidFill>
                <a:srgbClr val="FFED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4" name="Freeform 216"/>
              <p:cNvSpPr>
                <a:spLocks/>
              </p:cNvSpPr>
              <p:nvPr/>
            </p:nvSpPr>
            <p:spPr bwMode="auto">
              <a:xfrm>
                <a:off x="8881091" y="3450034"/>
                <a:ext cx="146050" cy="115888"/>
              </a:xfrm>
              <a:custGeom>
                <a:avLst/>
                <a:gdLst>
                  <a:gd name="T0" fmla="*/ 31 w 92"/>
                  <a:gd name="T1" fmla="*/ 11 h 73"/>
                  <a:gd name="T2" fmla="*/ 31 w 92"/>
                  <a:gd name="T3" fmla="*/ 11 h 73"/>
                  <a:gd name="T4" fmla="*/ 50 w 92"/>
                  <a:gd name="T5" fmla="*/ 3 h 73"/>
                  <a:gd name="T6" fmla="*/ 67 w 92"/>
                  <a:gd name="T7" fmla="*/ 0 h 73"/>
                  <a:gd name="T8" fmla="*/ 81 w 92"/>
                  <a:gd name="T9" fmla="*/ 3 h 73"/>
                  <a:gd name="T10" fmla="*/ 87 w 92"/>
                  <a:gd name="T11" fmla="*/ 6 h 73"/>
                  <a:gd name="T12" fmla="*/ 89 w 92"/>
                  <a:gd name="T13" fmla="*/ 9 h 73"/>
                  <a:gd name="T14" fmla="*/ 89 w 92"/>
                  <a:gd name="T15" fmla="*/ 9 h 73"/>
                  <a:gd name="T16" fmla="*/ 92 w 92"/>
                  <a:gd name="T17" fmla="*/ 14 h 73"/>
                  <a:gd name="T18" fmla="*/ 92 w 92"/>
                  <a:gd name="T19" fmla="*/ 23 h 73"/>
                  <a:gd name="T20" fmla="*/ 87 w 92"/>
                  <a:gd name="T21" fmla="*/ 37 h 73"/>
                  <a:gd name="T22" fmla="*/ 75 w 92"/>
                  <a:gd name="T23" fmla="*/ 51 h 73"/>
                  <a:gd name="T24" fmla="*/ 61 w 92"/>
                  <a:gd name="T25" fmla="*/ 62 h 73"/>
                  <a:gd name="T26" fmla="*/ 61 w 92"/>
                  <a:gd name="T27" fmla="*/ 62 h 73"/>
                  <a:gd name="T28" fmla="*/ 42 w 92"/>
                  <a:gd name="T29" fmla="*/ 70 h 73"/>
                  <a:gd name="T30" fmla="*/ 25 w 92"/>
                  <a:gd name="T31" fmla="*/ 73 h 73"/>
                  <a:gd name="T32" fmla="*/ 11 w 92"/>
                  <a:gd name="T33" fmla="*/ 70 h 73"/>
                  <a:gd name="T34" fmla="*/ 6 w 92"/>
                  <a:gd name="T35" fmla="*/ 67 h 73"/>
                  <a:gd name="T36" fmla="*/ 0 w 92"/>
                  <a:gd name="T37" fmla="*/ 62 h 73"/>
                  <a:gd name="T38" fmla="*/ 0 w 92"/>
                  <a:gd name="T39" fmla="*/ 62 h 73"/>
                  <a:gd name="T40" fmla="*/ 0 w 92"/>
                  <a:gd name="T41" fmla="*/ 56 h 73"/>
                  <a:gd name="T42" fmla="*/ 0 w 92"/>
                  <a:gd name="T43" fmla="*/ 51 h 73"/>
                  <a:gd name="T44" fmla="*/ 3 w 92"/>
                  <a:gd name="T45" fmla="*/ 37 h 73"/>
                  <a:gd name="T46" fmla="*/ 14 w 92"/>
                  <a:gd name="T47" fmla="*/ 23 h 73"/>
                  <a:gd name="T48" fmla="*/ 31 w 92"/>
                  <a:gd name="T49" fmla="*/ 11 h 73"/>
                  <a:gd name="T50" fmla="*/ 31 w 92"/>
                  <a:gd name="T51" fmla="*/ 1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2" h="73">
                    <a:moveTo>
                      <a:pt x="31" y="11"/>
                    </a:moveTo>
                    <a:lnTo>
                      <a:pt x="31" y="11"/>
                    </a:lnTo>
                    <a:lnTo>
                      <a:pt x="50" y="3"/>
                    </a:lnTo>
                    <a:lnTo>
                      <a:pt x="67" y="0"/>
                    </a:lnTo>
                    <a:lnTo>
                      <a:pt x="81" y="3"/>
                    </a:lnTo>
                    <a:lnTo>
                      <a:pt x="87" y="6"/>
                    </a:lnTo>
                    <a:lnTo>
                      <a:pt x="89" y="9"/>
                    </a:lnTo>
                    <a:lnTo>
                      <a:pt x="89" y="9"/>
                    </a:lnTo>
                    <a:lnTo>
                      <a:pt x="92" y="14"/>
                    </a:lnTo>
                    <a:lnTo>
                      <a:pt x="92" y="23"/>
                    </a:lnTo>
                    <a:lnTo>
                      <a:pt x="87" y="37"/>
                    </a:lnTo>
                    <a:lnTo>
                      <a:pt x="75" y="51"/>
                    </a:lnTo>
                    <a:lnTo>
                      <a:pt x="61" y="62"/>
                    </a:lnTo>
                    <a:lnTo>
                      <a:pt x="61" y="62"/>
                    </a:lnTo>
                    <a:lnTo>
                      <a:pt x="42" y="70"/>
                    </a:lnTo>
                    <a:lnTo>
                      <a:pt x="25" y="73"/>
                    </a:lnTo>
                    <a:lnTo>
                      <a:pt x="11" y="70"/>
                    </a:lnTo>
                    <a:lnTo>
                      <a:pt x="6" y="67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0" y="56"/>
                    </a:lnTo>
                    <a:lnTo>
                      <a:pt x="0" y="51"/>
                    </a:lnTo>
                    <a:lnTo>
                      <a:pt x="3" y="37"/>
                    </a:lnTo>
                    <a:lnTo>
                      <a:pt x="14" y="23"/>
                    </a:lnTo>
                    <a:lnTo>
                      <a:pt x="31" y="11"/>
                    </a:lnTo>
                    <a:lnTo>
                      <a:pt x="31" y="11"/>
                    </a:lnTo>
                    <a:close/>
                  </a:path>
                </a:pathLst>
              </a:custGeom>
              <a:solidFill>
                <a:srgbClr val="FFF0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5" name="Freeform 217"/>
              <p:cNvSpPr>
                <a:spLocks/>
              </p:cNvSpPr>
              <p:nvPr/>
            </p:nvSpPr>
            <p:spPr bwMode="auto">
              <a:xfrm>
                <a:off x="8885854" y="3454796"/>
                <a:ext cx="133350" cy="101600"/>
              </a:xfrm>
              <a:custGeom>
                <a:avLst/>
                <a:gdLst>
                  <a:gd name="T0" fmla="*/ 30 w 84"/>
                  <a:gd name="T1" fmla="*/ 11 h 64"/>
                  <a:gd name="T2" fmla="*/ 30 w 84"/>
                  <a:gd name="T3" fmla="*/ 11 h 64"/>
                  <a:gd name="T4" fmla="*/ 44 w 84"/>
                  <a:gd name="T5" fmla="*/ 3 h 64"/>
                  <a:gd name="T6" fmla="*/ 61 w 84"/>
                  <a:gd name="T7" fmla="*/ 0 h 64"/>
                  <a:gd name="T8" fmla="*/ 75 w 84"/>
                  <a:gd name="T9" fmla="*/ 3 h 64"/>
                  <a:gd name="T10" fmla="*/ 78 w 84"/>
                  <a:gd name="T11" fmla="*/ 6 h 64"/>
                  <a:gd name="T12" fmla="*/ 81 w 84"/>
                  <a:gd name="T13" fmla="*/ 8 h 64"/>
                  <a:gd name="T14" fmla="*/ 81 w 84"/>
                  <a:gd name="T15" fmla="*/ 8 h 64"/>
                  <a:gd name="T16" fmla="*/ 84 w 84"/>
                  <a:gd name="T17" fmla="*/ 14 h 64"/>
                  <a:gd name="T18" fmla="*/ 84 w 84"/>
                  <a:gd name="T19" fmla="*/ 20 h 64"/>
                  <a:gd name="T20" fmla="*/ 81 w 84"/>
                  <a:gd name="T21" fmla="*/ 31 h 64"/>
                  <a:gd name="T22" fmla="*/ 70 w 84"/>
                  <a:gd name="T23" fmla="*/ 45 h 64"/>
                  <a:gd name="T24" fmla="*/ 56 w 84"/>
                  <a:gd name="T25" fmla="*/ 56 h 64"/>
                  <a:gd name="T26" fmla="*/ 56 w 84"/>
                  <a:gd name="T27" fmla="*/ 56 h 64"/>
                  <a:gd name="T28" fmla="*/ 39 w 84"/>
                  <a:gd name="T29" fmla="*/ 62 h 64"/>
                  <a:gd name="T30" fmla="*/ 25 w 84"/>
                  <a:gd name="T31" fmla="*/ 64 h 64"/>
                  <a:gd name="T32" fmla="*/ 11 w 84"/>
                  <a:gd name="T33" fmla="*/ 64 h 64"/>
                  <a:gd name="T34" fmla="*/ 5 w 84"/>
                  <a:gd name="T35" fmla="*/ 62 h 64"/>
                  <a:gd name="T36" fmla="*/ 3 w 84"/>
                  <a:gd name="T37" fmla="*/ 56 h 64"/>
                  <a:gd name="T38" fmla="*/ 3 w 84"/>
                  <a:gd name="T39" fmla="*/ 56 h 64"/>
                  <a:gd name="T40" fmla="*/ 0 w 84"/>
                  <a:gd name="T41" fmla="*/ 50 h 64"/>
                  <a:gd name="T42" fmla="*/ 0 w 84"/>
                  <a:gd name="T43" fmla="*/ 45 h 64"/>
                  <a:gd name="T44" fmla="*/ 5 w 84"/>
                  <a:gd name="T45" fmla="*/ 34 h 64"/>
                  <a:gd name="T46" fmla="*/ 14 w 84"/>
                  <a:gd name="T47" fmla="*/ 22 h 64"/>
                  <a:gd name="T48" fmla="*/ 30 w 84"/>
                  <a:gd name="T49" fmla="*/ 11 h 64"/>
                  <a:gd name="T50" fmla="*/ 30 w 84"/>
                  <a:gd name="T51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4" h="64">
                    <a:moveTo>
                      <a:pt x="30" y="11"/>
                    </a:moveTo>
                    <a:lnTo>
                      <a:pt x="30" y="11"/>
                    </a:lnTo>
                    <a:lnTo>
                      <a:pt x="44" y="3"/>
                    </a:lnTo>
                    <a:lnTo>
                      <a:pt x="61" y="0"/>
                    </a:lnTo>
                    <a:lnTo>
                      <a:pt x="75" y="3"/>
                    </a:lnTo>
                    <a:lnTo>
                      <a:pt x="78" y="6"/>
                    </a:lnTo>
                    <a:lnTo>
                      <a:pt x="81" y="8"/>
                    </a:lnTo>
                    <a:lnTo>
                      <a:pt x="81" y="8"/>
                    </a:lnTo>
                    <a:lnTo>
                      <a:pt x="84" y="14"/>
                    </a:lnTo>
                    <a:lnTo>
                      <a:pt x="84" y="20"/>
                    </a:lnTo>
                    <a:lnTo>
                      <a:pt x="81" y="31"/>
                    </a:lnTo>
                    <a:lnTo>
                      <a:pt x="70" y="45"/>
                    </a:lnTo>
                    <a:lnTo>
                      <a:pt x="56" y="56"/>
                    </a:lnTo>
                    <a:lnTo>
                      <a:pt x="56" y="56"/>
                    </a:lnTo>
                    <a:lnTo>
                      <a:pt x="39" y="62"/>
                    </a:lnTo>
                    <a:lnTo>
                      <a:pt x="25" y="64"/>
                    </a:lnTo>
                    <a:lnTo>
                      <a:pt x="11" y="64"/>
                    </a:lnTo>
                    <a:lnTo>
                      <a:pt x="5" y="62"/>
                    </a:lnTo>
                    <a:lnTo>
                      <a:pt x="3" y="56"/>
                    </a:lnTo>
                    <a:lnTo>
                      <a:pt x="3" y="56"/>
                    </a:lnTo>
                    <a:lnTo>
                      <a:pt x="0" y="50"/>
                    </a:lnTo>
                    <a:lnTo>
                      <a:pt x="0" y="45"/>
                    </a:lnTo>
                    <a:lnTo>
                      <a:pt x="5" y="34"/>
                    </a:lnTo>
                    <a:lnTo>
                      <a:pt x="14" y="22"/>
                    </a:lnTo>
                    <a:lnTo>
                      <a:pt x="30" y="11"/>
                    </a:lnTo>
                    <a:lnTo>
                      <a:pt x="30" y="11"/>
                    </a:lnTo>
                    <a:close/>
                  </a:path>
                </a:pathLst>
              </a:custGeom>
              <a:solidFill>
                <a:srgbClr val="FFF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6" name="Freeform 218"/>
              <p:cNvSpPr>
                <a:spLocks/>
              </p:cNvSpPr>
              <p:nvPr/>
            </p:nvSpPr>
            <p:spPr bwMode="auto">
              <a:xfrm>
                <a:off x="8893791" y="3459559"/>
                <a:ext cx="115888" cy="93663"/>
              </a:xfrm>
              <a:custGeom>
                <a:avLst/>
                <a:gdLst>
                  <a:gd name="T0" fmla="*/ 25 w 73"/>
                  <a:gd name="T1" fmla="*/ 11 h 59"/>
                  <a:gd name="T2" fmla="*/ 25 w 73"/>
                  <a:gd name="T3" fmla="*/ 11 h 59"/>
                  <a:gd name="T4" fmla="*/ 39 w 73"/>
                  <a:gd name="T5" fmla="*/ 3 h 59"/>
                  <a:gd name="T6" fmla="*/ 53 w 73"/>
                  <a:gd name="T7" fmla="*/ 0 h 59"/>
                  <a:gd name="T8" fmla="*/ 65 w 73"/>
                  <a:gd name="T9" fmla="*/ 3 h 59"/>
                  <a:gd name="T10" fmla="*/ 73 w 73"/>
                  <a:gd name="T11" fmla="*/ 8 h 59"/>
                  <a:gd name="T12" fmla="*/ 73 w 73"/>
                  <a:gd name="T13" fmla="*/ 8 h 59"/>
                  <a:gd name="T14" fmla="*/ 73 w 73"/>
                  <a:gd name="T15" fmla="*/ 19 h 59"/>
                  <a:gd name="T16" fmla="*/ 70 w 73"/>
                  <a:gd name="T17" fmla="*/ 28 h 59"/>
                  <a:gd name="T18" fmla="*/ 62 w 73"/>
                  <a:gd name="T19" fmla="*/ 39 h 59"/>
                  <a:gd name="T20" fmla="*/ 48 w 73"/>
                  <a:gd name="T21" fmla="*/ 50 h 59"/>
                  <a:gd name="T22" fmla="*/ 48 w 73"/>
                  <a:gd name="T23" fmla="*/ 50 h 59"/>
                  <a:gd name="T24" fmla="*/ 34 w 73"/>
                  <a:gd name="T25" fmla="*/ 56 h 59"/>
                  <a:gd name="T26" fmla="*/ 20 w 73"/>
                  <a:gd name="T27" fmla="*/ 59 h 59"/>
                  <a:gd name="T28" fmla="*/ 9 w 73"/>
                  <a:gd name="T29" fmla="*/ 56 h 59"/>
                  <a:gd name="T30" fmla="*/ 3 w 73"/>
                  <a:gd name="T31" fmla="*/ 50 h 59"/>
                  <a:gd name="T32" fmla="*/ 3 w 73"/>
                  <a:gd name="T33" fmla="*/ 50 h 59"/>
                  <a:gd name="T34" fmla="*/ 0 w 73"/>
                  <a:gd name="T35" fmla="*/ 42 h 59"/>
                  <a:gd name="T36" fmla="*/ 6 w 73"/>
                  <a:gd name="T37" fmla="*/ 31 h 59"/>
                  <a:gd name="T38" fmla="*/ 14 w 73"/>
                  <a:gd name="T39" fmla="*/ 19 h 59"/>
                  <a:gd name="T40" fmla="*/ 25 w 73"/>
                  <a:gd name="T41" fmla="*/ 11 h 59"/>
                  <a:gd name="T42" fmla="*/ 25 w 73"/>
                  <a:gd name="T43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3" h="59">
                    <a:moveTo>
                      <a:pt x="25" y="11"/>
                    </a:moveTo>
                    <a:lnTo>
                      <a:pt x="25" y="11"/>
                    </a:lnTo>
                    <a:lnTo>
                      <a:pt x="39" y="3"/>
                    </a:lnTo>
                    <a:lnTo>
                      <a:pt x="53" y="0"/>
                    </a:lnTo>
                    <a:lnTo>
                      <a:pt x="65" y="3"/>
                    </a:lnTo>
                    <a:lnTo>
                      <a:pt x="73" y="8"/>
                    </a:lnTo>
                    <a:lnTo>
                      <a:pt x="73" y="8"/>
                    </a:lnTo>
                    <a:lnTo>
                      <a:pt x="73" y="19"/>
                    </a:lnTo>
                    <a:lnTo>
                      <a:pt x="70" y="28"/>
                    </a:lnTo>
                    <a:lnTo>
                      <a:pt x="62" y="39"/>
                    </a:lnTo>
                    <a:lnTo>
                      <a:pt x="48" y="50"/>
                    </a:lnTo>
                    <a:lnTo>
                      <a:pt x="48" y="50"/>
                    </a:lnTo>
                    <a:lnTo>
                      <a:pt x="34" y="56"/>
                    </a:lnTo>
                    <a:lnTo>
                      <a:pt x="20" y="59"/>
                    </a:lnTo>
                    <a:lnTo>
                      <a:pt x="9" y="56"/>
                    </a:lnTo>
                    <a:lnTo>
                      <a:pt x="3" y="50"/>
                    </a:lnTo>
                    <a:lnTo>
                      <a:pt x="3" y="50"/>
                    </a:lnTo>
                    <a:lnTo>
                      <a:pt x="0" y="42"/>
                    </a:lnTo>
                    <a:lnTo>
                      <a:pt x="6" y="31"/>
                    </a:lnTo>
                    <a:lnTo>
                      <a:pt x="14" y="19"/>
                    </a:lnTo>
                    <a:lnTo>
                      <a:pt x="25" y="11"/>
                    </a:lnTo>
                    <a:lnTo>
                      <a:pt x="25" y="11"/>
                    </a:lnTo>
                    <a:close/>
                  </a:path>
                </a:pathLst>
              </a:custGeom>
              <a:solidFill>
                <a:srgbClr val="FFF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7" name="Freeform 219"/>
              <p:cNvSpPr>
                <a:spLocks/>
              </p:cNvSpPr>
              <p:nvPr/>
            </p:nvSpPr>
            <p:spPr bwMode="auto">
              <a:xfrm>
                <a:off x="8903316" y="3467496"/>
                <a:ext cx="101600" cy="76200"/>
              </a:xfrm>
              <a:custGeom>
                <a:avLst/>
                <a:gdLst>
                  <a:gd name="T0" fmla="*/ 22 w 64"/>
                  <a:gd name="T1" fmla="*/ 6 h 48"/>
                  <a:gd name="T2" fmla="*/ 22 w 64"/>
                  <a:gd name="T3" fmla="*/ 6 h 48"/>
                  <a:gd name="T4" fmla="*/ 33 w 64"/>
                  <a:gd name="T5" fmla="*/ 0 h 48"/>
                  <a:gd name="T6" fmla="*/ 45 w 64"/>
                  <a:gd name="T7" fmla="*/ 0 h 48"/>
                  <a:gd name="T8" fmla="*/ 56 w 64"/>
                  <a:gd name="T9" fmla="*/ 0 h 48"/>
                  <a:gd name="T10" fmla="*/ 61 w 64"/>
                  <a:gd name="T11" fmla="*/ 6 h 48"/>
                  <a:gd name="T12" fmla="*/ 61 w 64"/>
                  <a:gd name="T13" fmla="*/ 6 h 48"/>
                  <a:gd name="T14" fmla="*/ 64 w 64"/>
                  <a:gd name="T15" fmla="*/ 14 h 48"/>
                  <a:gd name="T16" fmla="*/ 59 w 64"/>
                  <a:gd name="T17" fmla="*/ 23 h 48"/>
                  <a:gd name="T18" fmla="*/ 53 w 64"/>
                  <a:gd name="T19" fmla="*/ 34 h 48"/>
                  <a:gd name="T20" fmla="*/ 42 w 64"/>
                  <a:gd name="T21" fmla="*/ 40 h 48"/>
                  <a:gd name="T22" fmla="*/ 42 w 64"/>
                  <a:gd name="T23" fmla="*/ 40 h 48"/>
                  <a:gd name="T24" fmla="*/ 28 w 64"/>
                  <a:gd name="T25" fmla="*/ 48 h 48"/>
                  <a:gd name="T26" fmla="*/ 17 w 64"/>
                  <a:gd name="T27" fmla="*/ 48 h 48"/>
                  <a:gd name="T28" fmla="*/ 8 w 64"/>
                  <a:gd name="T29" fmla="*/ 48 h 48"/>
                  <a:gd name="T30" fmla="*/ 3 w 64"/>
                  <a:gd name="T31" fmla="*/ 42 h 48"/>
                  <a:gd name="T32" fmla="*/ 3 w 64"/>
                  <a:gd name="T33" fmla="*/ 42 h 48"/>
                  <a:gd name="T34" fmla="*/ 0 w 64"/>
                  <a:gd name="T35" fmla="*/ 34 h 48"/>
                  <a:gd name="T36" fmla="*/ 3 w 64"/>
                  <a:gd name="T37" fmla="*/ 26 h 48"/>
                  <a:gd name="T38" fmla="*/ 11 w 64"/>
                  <a:gd name="T39" fmla="*/ 14 h 48"/>
                  <a:gd name="T40" fmla="*/ 22 w 64"/>
                  <a:gd name="T41" fmla="*/ 6 h 48"/>
                  <a:gd name="T42" fmla="*/ 22 w 64"/>
                  <a:gd name="T43" fmla="*/ 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4" h="48">
                    <a:moveTo>
                      <a:pt x="22" y="6"/>
                    </a:moveTo>
                    <a:lnTo>
                      <a:pt x="22" y="6"/>
                    </a:lnTo>
                    <a:lnTo>
                      <a:pt x="33" y="0"/>
                    </a:lnTo>
                    <a:lnTo>
                      <a:pt x="45" y="0"/>
                    </a:lnTo>
                    <a:lnTo>
                      <a:pt x="56" y="0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4" y="14"/>
                    </a:lnTo>
                    <a:lnTo>
                      <a:pt x="59" y="23"/>
                    </a:lnTo>
                    <a:lnTo>
                      <a:pt x="53" y="34"/>
                    </a:lnTo>
                    <a:lnTo>
                      <a:pt x="42" y="40"/>
                    </a:lnTo>
                    <a:lnTo>
                      <a:pt x="42" y="40"/>
                    </a:lnTo>
                    <a:lnTo>
                      <a:pt x="28" y="48"/>
                    </a:lnTo>
                    <a:lnTo>
                      <a:pt x="17" y="48"/>
                    </a:lnTo>
                    <a:lnTo>
                      <a:pt x="8" y="48"/>
                    </a:lnTo>
                    <a:lnTo>
                      <a:pt x="3" y="42"/>
                    </a:lnTo>
                    <a:lnTo>
                      <a:pt x="3" y="42"/>
                    </a:lnTo>
                    <a:lnTo>
                      <a:pt x="0" y="34"/>
                    </a:lnTo>
                    <a:lnTo>
                      <a:pt x="3" y="26"/>
                    </a:lnTo>
                    <a:lnTo>
                      <a:pt x="11" y="14"/>
                    </a:lnTo>
                    <a:lnTo>
                      <a:pt x="22" y="6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FFFA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8" name="Freeform 220"/>
              <p:cNvSpPr>
                <a:spLocks/>
              </p:cNvSpPr>
              <p:nvPr/>
            </p:nvSpPr>
            <p:spPr bwMode="auto">
              <a:xfrm>
                <a:off x="8911254" y="3472259"/>
                <a:ext cx="85725" cy="66675"/>
              </a:xfrm>
              <a:custGeom>
                <a:avLst/>
                <a:gdLst>
                  <a:gd name="T0" fmla="*/ 17 w 54"/>
                  <a:gd name="T1" fmla="*/ 6 h 42"/>
                  <a:gd name="T2" fmla="*/ 17 w 54"/>
                  <a:gd name="T3" fmla="*/ 6 h 42"/>
                  <a:gd name="T4" fmla="*/ 28 w 54"/>
                  <a:gd name="T5" fmla="*/ 0 h 42"/>
                  <a:gd name="T6" fmla="*/ 40 w 54"/>
                  <a:gd name="T7" fmla="*/ 0 h 42"/>
                  <a:gd name="T8" fmla="*/ 45 w 54"/>
                  <a:gd name="T9" fmla="*/ 0 h 42"/>
                  <a:gd name="T10" fmla="*/ 51 w 54"/>
                  <a:gd name="T11" fmla="*/ 6 h 42"/>
                  <a:gd name="T12" fmla="*/ 51 w 54"/>
                  <a:gd name="T13" fmla="*/ 6 h 42"/>
                  <a:gd name="T14" fmla="*/ 54 w 54"/>
                  <a:gd name="T15" fmla="*/ 11 h 42"/>
                  <a:gd name="T16" fmla="*/ 51 w 54"/>
                  <a:gd name="T17" fmla="*/ 20 h 42"/>
                  <a:gd name="T18" fmla="*/ 45 w 54"/>
                  <a:gd name="T19" fmla="*/ 28 h 42"/>
                  <a:gd name="T20" fmla="*/ 34 w 54"/>
                  <a:gd name="T21" fmla="*/ 34 h 42"/>
                  <a:gd name="T22" fmla="*/ 34 w 54"/>
                  <a:gd name="T23" fmla="*/ 34 h 42"/>
                  <a:gd name="T24" fmla="*/ 26 w 54"/>
                  <a:gd name="T25" fmla="*/ 39 h 42"/>
                  <a:gd name="T26" fmla="*/ 14 w 54"/>
                  <a:gd name="T27" fmla="*/ 42 h 42"/>
                  <a:gd name="T28" fmla="*/ 6 w 54"/>
                  <a:gd name="T29" fmla="*/ 39 h 42"/>
                  <a:gd name="T30" fmla="*/ 0 w 54"/>
                  <a:gd name="T31" fmla="*/ 37 h 42"/>
                  <a:gd name="T32" fmla="*/ 0 w 54"/>
                  <a:gd name="T33" fmla="*/ 37 h 42"/>
                  <a:gd name="T34" fmla="*/ 0 w 54"/>
                  <a:gd name="T35" fmla="*/ 28 h 42"/>
                  <a:gd name="T36" fmla="*/ 3 w 54"/>
                  <a:gd name="T37" fmla="*/ 20 h 42"/>
                  <a:gd name="T38" fmla="*/ 9 w 54"/>
                  <a:gd name="T39" fmla="*/ 14 h 42"/>
                  <a:gd name="T40" fmla="*/ 17 w 54"/>
                  <a:gd name="T41" fmla="*/ 6 h 42"/>
                  <a:gd name="T42" fmla="*/ 17 w 54"/>
                  <a:gd name="T43" fmla="*/ 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" h="42">
                    <a:moveTo>
                      <a:pt x="17" y="6"/>
                    </a:moveTo>
                    <a:lnTo>
                      <a:pt x="17" y="6"/>
                    </a:lnTo>
                    <a:lnTo>
                      <a:pt x="28" y="0"/>
                    </a:lnTo>
                    <a:lnTo>
                      <a:pt x="40" y="0"/>
                    </a:lnTo>
                    <a:lnTo>
                      <a:pt x="45" y="0"/>
                    </a:lnTo>
                    <a:lnTo>
                      <a:pt x="51" y="6"/>
                    </a:lnTo>
                    <a:lnTo>
                      <a:pt x="51" y="6"/>
                    </a:lnTo>
                    <a:lnTo>
                      <a:pt x="54" y="11"/>
                    </a:lnTo>
                    <a:lnTo>
                      <a:pt x="51" y="20"/>
                    </a:lnTo>
                    <a:lnTo>
                      <a:pt x="45" y="28"/>
                    </a:lnTo>
                    <a:lnTo>
                      <a:pt x="34" y="34"/>
                    </a:lnTo>
                    <a:lnTo>
                      <a:pt x="34" y="34"/>
                    </a:lnTo>
                    <a:lnTo>
                      <a:pt x="26" y="39"/>
                    </a:lnTo>
                    <a:lnTo>
                      <a:pt x="14" y="42"/>
                    </a:lnTo>
                    <a:lnTo>
                      <a:pt x="6" y="39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3" y="20"/>
                    </a:lnTo>
                    <a:lnTo>
                      <a:pt x="9" y="14"/>
                    </a:lnTo>
                    <a:lnTo>
                      <a:pt x="17" y="6"/>
                    </a:lnTo>
                    <a:lnTo>
                      <a:pt x="17" y="6"/>
                    </a:lnTo>
                    <a:close/>
                  </a:path>
                </a:pathLst>
              </a:custGeom>
              <a:solidFill>
                <a:srgbClr val="FFFF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9" name="Freeform 221"/>
              <p:cNvSpPr>
                <a:spLocks/>
              </p:cNvSpPr>
              <p:nvPr/>
            </p:nvSpPr>
            <p:spPr bwMode="auto">
              <a:xfrm>
                <a:off x="9600229" y="3775471"/>
                <a:ext cx="444500" cy="111125"/>
              </a:xfrm>
              <a:custGeom>
                <a:avLst/>
                <a:gdLst>
                  <a:gd name="T0" fmla="*/ 137 w 280"/>
                  <a:gd name="T1" fmla="*/ 0 h 70"/>
                  <a:gd name="T2" fmla="*/ 137 w 280"/>
                  <a:gd name="T3" fmla="*/ 0 h 70"/>
                  <a:gd name="T4" fmla="*/ 191 w 280"/>
                  <a:gd name="T5" fmla="*/ 0 h 70"/>
                  <a:gd name="T6" fmla="*/ 235 w 280"/>
                  <a:gd name="T7" fmla="*/ 8 h 70"/>
                  <a:gd name="T8" fmla="*/ 252 w 280"/>
                  <a:gd name="T9" fmla="*/ 11 h 70"/>
                  <a:gd name="T10" fmla="*/ 266 w 280"/>
                  <a:gd name="T11" fmla="*/ 16 h 70"/>
                  <a:gd name="T12" fmla="*/ 275 w 280"/>
                  <a:gd name="T13" fmla="*/ 25 h 70"/>
                  <a:gd name="T14" fmla="*/ 280 w 280"/>
                  <a:gd name="T15" fmla="*/ 30 h 70"/>
                  <a:gd name="T16" fmla="*/ 280 w 280"/>
                  <a:gd name="T17" fmla="*/ 30 h 70"/>
                  <a:gd name="T18" fmla="*/ 277 w 280"/>
                  <a:gd name="T19" fmla="*/ 39 h 70"/>
                  <a:gd name="T20" fmla="*/ 269 w 280"/>
                  <a:gd name="T21" fmla="*/ 44 h 70"/>
                  <a:gd name="T22" fmla="*/ 258 w 280"/>
                  <a:gd name="T23" fmla="*/ 53 h 70"/>
                  <a:gd name="T24" fmla="*/ 241 w 280"/>
                  <a:gd name="T25" fmla="*/ 58 h 70"/>
                  <a:gd name="T26" fmla="*/ 196 w 280"/>
                  <a:gd name="T27" fmla="*/ 67 h 70"/>
                  <a:gd name="T28" fmla="*/ 143 w 280"/>
                  <a:gd name="T29" fmla="*/ 70 h 70"/>
                  <a:gd name="T30" fmla="*/ 143 w 280"/>
                  <a:gd name="T31" fmla="*/ 70 h 70"/>
                  <a:gd name="T32" fmla="*/ 87 w 280"/>
                  <a:gd name="T33" fmla="*/ 70 h 70"/>
                  <a:gd name="T34" fmla="*/ 42 w 280"/>
                  <a:gd name="T35" fmla="*/ 61 h 70"/>
                  <a:gd name="T36" fmla="*/ 25 w 280"/>
                  <a:gd name="T37" fmla="*/ 56 h 70"/>
                  <a:gd name="T38" fmla="*/ 11 w 280"/>
                  <a:gd name="T39" fmla="*/ 50 h 70"/>
                  <a:gd name="T40" fmla="*/ 3 w 280"/>
                  <a:gd name="T41" fmla="*/ 44 h 70"/>
                  <a:gd name="T42" fmla="*/ 0 w 280"/>
                  <a:gd name="T43" fmla="*/ 36 h 70"/>
                  <a:gd name="T44" fmla="*/ 0 w 280"/>
                  <a:gd name="T45" fmla="*/ 36 h 70"/>
                  <a:gd name="T46" fmla="*/ 3 w 280"/>
                  <a:gd name="T47" fmla="*/ 30 h 70"/>
                  <a:gd name="T48" fmla="*/ 9 w 280"/>
                  <a:gd name="T49" fmla="*/ 22 h 70"/>
                  <a:gd name="T50" fmla="*/ 23 w 280"/>
                  <a:gd name="T51" fmla="*/ 16 h 70"/>
                  <a:gd name="T52" fmla="*/ 39 w 280"/>
                  <a:gd name="T53" fmla="*/ 11 h 70"/>
                  <a:gd name="T54" fmla="*/ 81 w 280"/>
                  <a:gd name="T55" fmla="*/ 2 h 70"/>
                  <a:gd name="T56" fmla="*/ 137 w 280"/>
                  <a:gd name="T57" fmla="*/ 0 h 70"/>
                  <a:gd name="T58" fmla="*/ 137 w 280"/>
                  <a:gd name="T5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0" h="70">
                    <a:moveTo>
                      <a:pt x="137" y="0"/>
                    </a:moveTo>
                    <a:lnTo>
                      <a:pt x="137" y="0"/>
                    </a:lnTo>
                    <a:lnTo>
                      <a:pt x="191" y="0"/>
                    </a:lnTo>
                    <a:lnTo>
                      <a:pt x="235" y="8"/>
                    </a:lnTo>
                    <a:lnTo>
                      <a:pt x="252" y="11"/>
                    </a:lnTo>
                    <a:lnTo>
                      <a:pt x="266" y="16"/>
                    </a:lnTo>
                    <a:lnTo>
                      <a:pt x="275" y="25"/>
                    </a:lnTo>
                    <a:lnTo>
                      <a:pt x="280" y="30"/>
                    </a:lnTo>
                    <a:lnTo>
                      <a:pt x="280" y="30"/>
                    </a:lnTo>
                    <a:lnTo>
                      <a:pt x="277" y="39"/>
                    </a:lnTo>
                    <a:lnTo>
                      <a:pt x="269" y="44"/>
                    </a:lnTo>
                    <a:lnTo>
                      <a:pt x="258" y="53"/>
                    </a:lnTo>
                    <a:lnTo>
                      <a:pt x="241" y="58"/>
                    </a:lnTo>
                    <a:lnTo>
                      <a:pt x="196" y="67"/>
                    </a:lnTo>
                    <a:lnTo>
                      <a:pt x="143" y="70"/>
                    </a:lnTo>
                    <a:lnTo>
                      <a:pt x="143" y="70"/>
                    </a:lnTo>
                    <a:lnTo>
                      <a:pt x="87" y="70"/>
                    </a:lnTo>
                    <a:lnTo>
                      <a:pt x="42" y="61"/>
                    </a:lnTo>
                    <a:lnTo>
                      <a:pt x="25" y="56"/>
                    </a:lnTo>
                    <a:lnTo>
                      <a:pt x="11" y="50"/>
                    </a:lnTo>
                    <a:lnTo>
                      <a:pt x="3" y="44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3" y="30"/>
                    </a:lnTo>
                    <a:lnTo>
                      <a:pt x="9" y="22"/>
                    </a:lnTo>
                    <a:lnTo>
                      <a:pt x="23" y="16"/>
                    </a:lnTo>
                    <a:lnTo>
                      <a:pt x="39" y="11"/>
                    </a:lnTo>
                    <a:lnTo>
                      <a:pt x="81" y="2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0" name="Freeform 222"/>
              <p:cNvSpPr>
                <a:spLocks/>
              </p:cNvSpPr>
              <p:nvPr/>
            </p:nvSpPr>
            <p:spPr bwMode="auto">
              <a:xfrm>
                <a:off x="9617691" y="3778646"/>
                <a:ext cx="409575" cy="103188"/>
              </a:xfrm>
              <a:custGeom>
                <a:avLst/>
                <a:gdLst>
                  <a:gd name="T0" fmla="*/ 126 w 258"/>
                  <a:gd name="T1" fmla="*/ 0 h 65"/>
                  <a:gd name="T2" fmla="*/ 126 w 258"/>
                  <a:gd name="T3" fmla="*/ 0 h 65"/>
                  <a:gd name="T4" fmla="*/ 177 w 258"/>
                  <a:gd name="T5" fmla="*/ 0 h 65"/>
                  <a:gd name="T6" fmla="*/ 216 w 258"/>
                  <a:gd name="T7" fmla="*/ 6 h 65"/>
                  <a:gd name="T8" fmla="*/ 233 w 258"/>
                  <a:gd name="T9" fmla="*/ 12 h 65"/>
                  <a:gd name="T10" fmla="*/ 247 w 258"/>
                  <a:gd name="T11" fmla="*/ 17 h 65"/>
                  <a:gd name="T12" fmla="*/ 252 w 258"/>
                  <a:gd name="T13" fmla="*/ 23 h 65"/>
                  <a:gd name="T14" fmla="*/ 258 w 258"/>
                  <a:gd name="T15" fmla="*/ 28 h 65"/>
                  <a:gd name="T16" fmla="*/ 258 w 258"/>
                  <a:gd name="T17" fmla="*/ 28 h 65"/>
                  <a:gd name="T18" fmla="*/ 255 w 258"/>
                  <a:gd name="T19" fmla="*/ 37 h 65"/>
                  <a:gd name="T20" fmla="*/ 247 w 258"/>
                  <a:gd name="T21" fmla="*/ 42 h 65"/>
                  <a:gd name="T22" fmla="*/ 236 w 258"/>
                  <a:gd name="T23" fmla="*/ 48 h 65"/>
                  <a:gd name="T24" fmla="*/ 222 w 258"/>
                  <a:gd name="T25" fmla="*/ 54 h 65"/>
                  <a:gd name="T26" fmla="*/ 182 w 258"/>
                  <a:gd name="T27" fmla="*/ 62 h 65"/>
                  <a:gd name="T28" fmla="*/ 132 w 258"/>
                  <a:gd name="T29" fmla="*/ 65 h 65"/>
                  <a:gd name="T30" fmla="*/ 132 w 258"/>
                  <a:gd name="T31" fmla="*/ 65 h 65"/>
                  <a:gd name="T32" fmla="*/ 82 w 258"/>
                  <a:gd name="T33" fmla="*/ 62 h 65"/>
                  <a:gd name="T34" fmla="*/ 40 w 258"/>
                  <a:gd name="T35" fmla="*/ 56 h 65"/>
                  <a:gd name="T36" fmla="*/ 26 w 258"/>
                  <a:gd name="T37" fmla="*/ 54 h 65"/>
                  <a:gd name="T38" fmla="*/ 12 w 258"/>
                  <a:gd name="T39" fmla="*/ 48 h 65"/>
                  <a:gd name="T40" fmla="*/ 3 w 258"/>
                  <a:gd name="T41" fmla="*/ 42 h 65"/>
                  <a:gd name="T42" fmla="*/ 0 w 258"/>
                  <a:gd name="T43" fmla="*/ 34 h 65"/>
                  <a:gd name="T44" fmla="*/ 0 w 258"/>
                  <a:gd name="T45" fmla="*/ 34 h 65"/>
                  <a:gd name="T46" fmla="*/ 3 w 258"/>
                  <a:gd name="T47" fmla="*/ 28 h 65"/>
                  <a:gd name="T48" fmla="*/ 9 w 258"/>
                  <a:gd name="T49" fmla="*/ 23 h 65"/>
                  <a:gd name="T50" fmla="*/ 20 w 258"/>
                  <a:gd name="T51" fmla="*/ 17 h 65"/>
                  <a:gd name="T52" fmla="*/ 37 w 258"/>
                  <a:gd name="T53" fmla="*/ 12 h 65"/>
                  <a:gd name="T54" fmla="*/ 76 w 258"/>
                  <a:gd name="T55" fmla="*/ 3 h 65"/>
                  <a:gd name="T56" fmla="*/ 126 w 258"/>
                  <a:gd name="T57" fmla="*/ 0 h 65"/>
                  <a:gd name="T58" fmla="*/ 126 w 258"/>
                  <a:gd name="T5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58" h="65">
                    <a:moveTo>
                      <a:pt x="126" y="0"/>
                    </a:moveTo>
                    <a:lnTo>
                      <a:pt x="126" y="0"/>
                    </a:lnTo>
                    <a:lnTo>
                      <a:pt x="177" y="0"/>
                    </a:lnTo>
                    <a:lnTo>
                      <a:pt x="216" y="6"/>
                    </a:lnTo>
                    <a:lnTo>
                      <a:pt x="233" y="12"/>
                    </a:lnTo>
                    <a:lnTo>
                      <a:pt x="247" y="17"/>
                    </a:lnTo>
                    <a:lnTo>
                      <a:pt x="252" y="23"/>
                    </a:lnTo>
                    <a:lnTo>
                      <a:pt x="258" y="28"/>
                    </a:lnTo>
                    <a:lnTo>
                      <a:pt x="258" y="28"/>
                    </a:lnTo>
                    <a:lnTo>
                      <a:pt x="255" y="37"/>
                    </a:lnTo>
                    <a:lnTo>
                      <a:pt x="247" y="42"/>
                    </a:lnTo>
                    <a:lnTo>
                      <a:pt x="236" y="48"/>
                    </a:lnTo>
                    <a:lnTo>
                      <a:pt x="222" y="54"/>
                    </a:lnTo>
                    <a:lnTo>
                      <a:pt x="182" y="62"/>
                    </a:lnTo>
                    <a:lnTo>
                      <a:pt x="132" y="65"/>
                    </a:lnTo>
                    <a:lnTo>
                      <a:pt x="132" y="65"/>
                    </a:lnTo>
                    <a:lnTo>
                      <a:pt x="82" y="62"/>
                    </a:lnTo>
                    <a:lnTo>
                      <a:pt x="40" y="56"/>
                    </a:lnTo>
                    <a:lnTo>
                      <a:pt x="26" y="54"/>
                    </a:lnTo>
                    <a:lnTo>
                      <a:pt x="12" y="48"/>
                    </a:lnTo>
                    <a:lnTo>
                      <a:pt x="3" y="42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3" y="28"/>
                    </a:lnTo>
                    <a:lnTo>
                      <a:pt x="9" y="23"/>
                    </a:lnTo>
                    <a:lnTo>
                      <a:pt x="20" y="17"/>
                    </a:lnTo>
                    <a:lnTo>
                      <a:pt x="37" y="12"/>
                    </a:lnTo>
                    <a:lnTo>
                      <a:pt x="76" y="3"/>
                    </a:lnTo>
                    <a:lnTo>
                      <a:pt x="126" y="0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FFFF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1" name="Freeform 223"/>
              <p:cNvSpPr>
                <a:spLocks/>
              </p:cNvSpPr>
              <p:nvPr/>
            </p:nvSpPr>
            <p:spPr bwMode="auto">
              <a:xfrm>
                <a:off x="9639916" y="3783409"/>
                <a:ext cx="369888" cy="93663"/>
              </a:xfrm>
              <a:custGeom>
                <a:avLst/>
                <a:gdLst>
                  <a:gd name="T0" fmla="*/ 112 w 233"/>
                  <a:gd name="T1" fmla="*/ 0 h 59"/>
                  <a:gd name="T2" fmla="*/ 112 w 233"/>
                  <a:gd name="T3" fmla="*/ 0 h 59"/>
                  <a:gd name="T4" fmla="*/ 157 w 233"/>
                  <a:gd name="T5" fmla="*/ 0 h 59"/>
                  <a:gd name="T6" fmla="*/ 196 w 233"/>
                  <a:gd name="T7" fmla="*/ 6 h 59"/>
                  <a:gd name="T8" fmla="*/ 210 w 233"/>
                  <a:gd name="T9" fmla="*/ 9 h 59"/>
                  <a:gd name="T10" fmla="*/ 222 w 233"/>
                  <a:gd name="T11" fmla="*/ 14 h 59"/>
                  <a:gd name="T12" fmla="*/ 230 w 233"/>
                  <a:gd name="T13" fmla="*/ 20 h 59"/>
                  <a:gd name="T14" fmla="*/ 233 w 233"/>
                  <a:gd name="T15" fmla="*/ 25 h 59"/>
                  <a:gd name="T16" fmla="*/ 233 w 233"/>
                  <a:gd name="T17" fmla="*/ 25 h 59"/>
                  <a:gd name="T18" fmla="*/ 230 w 233"/>
                  <a:gd name="T19" fmla="*/ 31 h 59"/>
                  <a:gd name="T20" fmla="*/ 224 w 233"/>
                  <a:gd name="T21" fmla="*/ 37 h 59"/>
                  <a:gd name="T22" fmla="*/ 213 w 233"/>
                  <a:gd name="T23" fmla="*/ 42 h 59"/>
                  <a:gd name="T24" fmla="*/ 199 w 233"/>
                  <a:gd name="T25" fmla="*/ 48 h 59"/>
                  <a:gd name="T26" fmla="*/ 163 w 233"/>
                  <a:gd name="T27" fmla="*/ 56 h 59"/>
                  <a:gd name="T28" fmla="*/ 118 w 233"/>
                  <a:gd name="T29" fmla="*/ 59 h 59"/>
                  <a:gd name="T30" fmla="*/ 118 w 233"/>
                  <a:gd name="T31" fmla="*/ 59 h 59"/>
                  <a:gd name="T32" fmla="*/ 73 w 233"/>
                  <a:gd name="T33" fmla="*/ 56 h 59"/>
                  <a:gd name="T34" fmla="*/ 37 w 233"/>
                  <a:gd name="T35" fmla="*/ 51 h 59"/>
                  <a:gd name="T36" fmla="*/ 20 w 233"/>
                  <a:gd name="T37" fmla="*/ 48 h 59"/>
                  <a:gd name="T38" fmla="*/ 9 w 233"/>
                  <a:gd name="T39" fmla="*/ 42 h 59"/>
                  <a:gd name="T40" fmla="*/ 3 w 233"/>
                  <a:gd name="T41" fmla="*/ 37 h 59"/>
                  <a:gd name="T42" fmla="*/ 0 w 233"/>
                  <a:gd name="T43" fmla="*/ 31 h 59"/>
                  <a:gd name="T44" fmla="*/ 0 w 233"/>
                  <a:gd name="T45" fmla="*/ 31 h 59"/>
                  <a:gd name="T46" fmla="*/ 0 w 233"/>
                  <a:gd name="T47" fmla="*/ 25 h 59"/>
                  <a:gd name="T48" fmla="*/ 9 w 233"/>
                  <a:gd name="T49" fmla="*/ 20 h 59"/>
                  <a:gd name="T50" fmla="*/ 17 w 233"/>
                  <a:gd name="T51" fmla="*/ 14 h 59"/>
                  <a:gd name="T52" fmla="*/ 31 w 233"/>
                  <a:gd name="T53" fmla="*/ 9 h 59"/>
                  <a:gd name="T54" fmla="*/ 68 w 233"/>
                  <a:gd name="T55" fmla="*/ 3 h 59"/>
                  <a:gd name="T56" fmla="*/ 112 w 233"/>
                  <a:gd name="T57" fmla="*/ 0 h 59"/>
                  <a:gd name="T58" fmla="*/ 112 w 233"/>
                  <a:gd name="T5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33" h="59">
                    <a:moveTo>
                      <a:pt x="112" y="0"/>
                    </a:moveTo>
                    <a:lnTo>
                      <a:pt x="112" y="0"/>
                    </a:lnTo>
                    <a:lnTo>
                      <a:pt x="157" y="0"/>
                    </a:lnTo>
                    <a:lnTo>
                      <a:pt x="196" y="6"/>
                    </a:lnTo>
                    <a:lnTo>
                      <a:pt x="210" y="9"/>
                    </a:lnTo>
                    <a:lnTo>
                      <a:pt x="222" y="14"/>
                    </a:lnTo>
                    <a:lnTo>
                      <a:pt x="230" y="20"/>
                    </a:lnTo>
                    <a:lnTo>
                      <a:pt x="233" y="25"/>
                    </a:lnTo>
                    <a:lnTo>
                      <a:pt x="233" y="25"/>
                    </a:lnTo>
                    <a:lnTo>
                      <a:pt x="230" y="31"/>
                    </a:lnTo>
                    <a:lnTo>
                      <a:pt x="224" y="37"/>
                    </a:lnTo>
                    <a:lnTo>
                      <a:pt x="213" y="42"/>
                    </a:lnTo>
                    <a:lnTo>
                      <a:pt x="199" y="48"/>
                    </a:lnTo>
                    <a:lnTo>
                      <a:pt x="163" y="56"/>
                    </a:lnTo>
                    <a:lnTo>
                      <a:pt x="118" y="59"/>
                    </a:lnTo>
                    <a:lnTo>
                      <a:pt x="118" y="59"/>
                    </a:lnTo>
                    <a:lnTo>
                      <a:pt x="73" y="56"/>
                    </a:lnTo>
                    <a:lnTo>
                      <a:pt x="37" y="51"/>
                    </a:lnTo>
                    <a:lnTo>
                      <a:pt x="20" y="48"/>
                    </a:lnTo>
                    <a:lnTo>
                      <a:pt x="9" y="42"/>
                    </a:lnTo>
                    <a:lnTo>
                      <a:pt x="3" y="37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0" y="25"/>
                    </a:lnTo>
                    <a:lnTo>
                      <a:pt x="9" y="20"/>
                    </a:lnTo>
                    <a:lnTo>
                      <a:pt x="17" y="14"/>
                    </a:lnTo>
                    <a:lnTo>
                      <a:pt x="31" y="9"/>
                    </a:lnTo>
                    <a:lnTo>
                      <a:pt x="68" y="3"/>
                    </a:lnTo>
                    <a:lnTo>
                      <a:pt x="112" y="0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2" name="Freeform 224"/>
              <p:cNvSpPr>
                <a:spLocks/>
              </p:cNvSpPr>
              <p:nvPr/>
            </p:nvSpPr>
            <p:spPr bwMode="auto">
              <a:xfrm>
                <a:off x="9658966" y="3783409"/>
                <a:ext cx="333375" cy="88900"/>
              </a:xfrm>
              <a:custGeom>
                <a:avLst/>
                <a:gdLst>
                  <a:gd name="T0" fmla="*/ 100 w 210"/>
                  <a:gd name="T1" fmla="*/ 0 h 56"/>
                  <a:gd name="T2" fmla="*/ 100 w 210"/>
                  <a:gd name="T3" fmla="*/ 0 h 56"/>
                  <a:gd name="T4" fmla="*/ 142 w 210"/>
                  <a:gd name="T5" fmla="*/ 3 h 56"/>
                  <a:gd name="T6" fmla="*/ 176 w 210"/>
                  <a:gd name="T7" fmla="*/ 9 h 56"/>
                  <a:gd name="T8" fmla="*/ 198 w 210"/>
                  <a:gd name="T9" fmla="*/ 17 h 56"/>
                  <a:gd name="T10" fmla="*/ 207 w 210"/>
                  <a:gd name="T11" fmla="*/ 20 h 56"/>
                  <a:gd name="T12" fmla="*/ 210 w 210"/>
                  <a:gd name="T13" fmla="*/ 25 h 56"/>
                  <a:gd name="T14" fmla="*/ 210 w 210"/>
                  <a:gd name="T15" fmla="*/ 25 h 56"/>
                  <a:gd name="T16" fmla="*/ 207 w 210"/>
                  <a:gd name="T17" fmla="*/ 31 h 56"/>
                  <a:gd name="T18" fmla="*/ 201 w 210"/>
                  <a:gd name="T19" fmla="*/ 37 h 56"/>
                  <a:gd name="T20" fmla="*/ 193 w 210"/>
                  <a:gd name="T21" fmla="*/ 42 h 56"/>
                  <a:gd name="T22" fmla="*/ 179 w 210"/>
                  <a:gd name="T23" fmla="*/ 45 h 56"/>
                  <a:gd name="T24" fmla="*/ 148 w 210"/>
                  <a:gd name="T25" fmla="*/ 53 h 56"/>
                  <a:gd name="T26" fmla="*/ 106 w 210"/>
                  <a:gd name="T27" fmla="*/ 56 h 56"/>
                  <a:gd name="T28" fmla="*/ 106 w 210"/>
                  <a:gd name="T29" fmla="*/ 56 h 56"/>
                  <a:gd name="T30" fmla="*/ 67 w 210"/>
                  <a:gd name="T31" fmla="*/ 53 h 56"/>
                  <a:gd name="T32" fmla="*/ 33 w 210"/>
                  <a:gd name="T33" fmla="*/ 48 h 56"/>
                  <a:gd name="T34" fmla="*/ 8 w 210"/>
                  <a:gd name="T35" fmla="*/ 39 h 56"/>
                  <a:gd name="T36" fmla="*/ 2 w 210"/>
                  <a:gd name="T37" fmla="*/ 37 h 56"/>
                  <a:gd name="T38" fmla="*/ 0 w 210"/>
                  <a:gd name="T39" fmla="*/ 31 h 56"/>
                  <a:gd name="T40" fmla="*/ 0 w 210"/>
                  <a:gd name="T41" fmla="*/ 31 h 56"/>
                  <a:gd name="T42" fmla="*/ 2 w 210"/>
                  <a:gd name="T43" fmla="*/ 25 h 56"/>
                  <a:gd name="T44" fmla="*/ 8 w 210"/>
                  <a:gd name="T45" fmla="*/ 20 h 56"/>
                  <a:gd name="T46" fmla="*/ 16 w 210"/>
                  <a:gd name="T47" fmla="*/ 14 h 56"/>
                  <a:gd name="T48" fmla="*/ 28 w 210"/>
                  <a:gd name="T49" fmla="*/ 11 h 56"/>
                  <a:gd name="T50" fmla="*/ 61 w 210"/>
                  <a:gd name="T51" fmla="*/ 6 h 56"/>
                  <a:gd name="T52" fmla="*/ 100 w 210"/>
                  <a:gd name="T53" fmla="*/ 0 h 56"/>
                  <a:gd name="T54" fmla="*/ 100 w 210"/>
                  <a:gd name="T55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10" h="56">
                    <a:moveTo>
                      <a:pt x="100" y="0"/>
                    </a:moveTo>
                    <a:lnTo>
                      <a:pt x="100" y="0"/>
                    </a:lnTo>
                    <a:lnTo>
                      <a:pt x="142" y="3"/>
                    </a:lnTo>
                    <a:lnTo>
                      <a:pt x="176" y="9"/>
                    </a:lnTo>
                    <a:lnTo>
                      <a:pt x="198" y="17"/>
                    </a:lnTo>
                    <a:lnTo>
                      <a:pt x="207" y="20"/>
                    </a:lnTo>
                    <a:lnTo>
                      <a:pt x="210" y="25"/>
                    </a:lnTo>
                    <a:lnTo>
                      <a:pt x="210" y="25"/>
                    </a:lnTo>
                    <a:lnTo>
                      <a:pt x="207" y="31"/>
                    </a:lnTo>
                    <a:lnTo>
                      <a:pt x="201" y="37"/>
                    </a:lnTo>
                    <a:lnTo>
                      <a:pt x="193" y="42"/>
                    </a:lnTo>
                    <a:lnTo>
                      <a:pt x="179" y="45"/>
                    </a:lnTo>
                    <a:lnTo>
                      <a:pt x="148" y="53"/>
                    </a:lnTo>
                    <a:lnTo>
                      <a:pt x="106" y="56"/>
                    </a:lnTo>
                    <a:lnTo>
                      <a:pt x="106" y="56"/>
                    </a:lnTo>
                    <a:lnTo>
                      <a:pt x="67" y="53"/>
                    </a:lnTo>
                    <a:lnTo>
                      <a:pt x="33" y="48"/>
                    </a:lnTo>
                    <a:lnTo>
                      <a:pt x="8" y="39"/>
                    </a:lnTo>
                    <a:lnTo>
                      <a:pt x="2" y="37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2" y="25"/>
                    </a:lnTo>
                    <a:lnTo>
                      <a:pt x="8" y="20"/>
                    </a:lnTo>
                    <a:lnTo>
                      <a:pt x="16" y="14"/>
                    </a:lnTo>
                    <a:lnTo>
                      <a:pt x="28" y="11"/>
                    </a:lnTo>
                    <a:lnTo>
                      <a:pt x="61" y="6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3" name="Freeform 225"/>
              <p:cNvSpPr>
                <a:spLocks/>
              </p:cNvSpPr>
              <p:nvPr/>
            </p:nvSpPr>
            <p:spPr bwMode="auto">
              <a:xfrm>
                <a:off x="9676429" y="3788171"/>
                <a:ext cx="293688" cy="76200"/>
              </a:xfrm>
              <a:custGeom>
                <a:avLst/>
                <a:gdLst>
                  <a:gd name="T0" fmla="*/ 92 w 185"/>
                  <a:gd name="T1" fmla="*/ 0 h 48"/>
                  <a:gd name="T2" fmla="*/ 92 w 185"/>
                  <a:gd name="T3" fmla="*/ 0 h 48"/>
                  <a:gd name="T4" fmla="*/ 129 w 185"/>
                  <a:gd name="T5" fmla="*/ 3 h 48"/>
                  <a:gd name="T6" fmla="*/ 157 w 185"/>
                  <a:gd name="T7" fmla="*/ 6 h 48"/>
                  <a:gd name="T8" fmla="*/ 179 w 185"/>
                  <a:gd name="T9" fmla="*/ 14 h 48"/>
                  <a:gd name="T10" fmla="*/ 185 w 185"/>
                  <a:gd name="T11" fmla="*/ 20 h 48"/>
                  <a:gd name="T12" fmla="*/ 185 w 185"/>
                  <a:gd name="T13" fmla="*/ 22 h 48"/>
                  <a:gd name="T14" fmla="*/ 185 w 185"/>
                  <a:gd name="T15" fmla="*/ 22 h 48"/>
                  <a:gd name="T16" fmla="*/ 185 w 185"/>
                  <a:gd name="T17" fmla="*/ 28 h 48"/>
                  <a:gd name="T18" fmla="*/ 179 w 185"/>
                  <a:gd name="T19" fmla="*/ 34 h 48"/>
                  <a:gd name="T20" fmla="*/ 159 w 185"/>
                  <a:gd name="T21" fmla="*/ 39 h 48"/>
                  <a:gd name="T22" fmla="*/ 131 w 185"/>
                  <a:gd name="T23" fmla="*/ 45 h 48"/>
                  <a:gd name="T24" fmla="*/ 95 w 185"/>
                  <a:gd name="T25" fmla="*/ 48 h 48"/>
                  <a:gd name="T26" fmla="*/ 95 w 185"/>
                  <a:gd name="T27" fmla="*/ 48 h 48"/>
                  <a:gd name="T28" fmla="*/ 59 w 185"/>
                  <a:gd name="T29" fmla="*/ 48 h 48"/>
                  <a:gd name="T30" fmla="*/ 31 w 185"/>
                  <a:gd name="T31" fmla="*/ 42 h 48"/>
                  <a:gd name="T32" fmla="*/ 8 w 185"/>
                  <a:gd name="T33" fmla="*/ 36 h 48"/>
                  <a:gd name="T34" fmla="*/ 3 w 185"/>
                  <a:gd name="T35" fmla="*/ 31 h 48"/>
                  <a:gd name="T36" fmla="*/ 0 w 185"/>
                  <a:gd name="T37" fmla="*/ 28 h 48"/>
                  <a:gd name="T38" fmla="*/ 0 w 185"/>
                  <a:gd name="T39" fmla="*/ 28 h 48"/>
                  <a:gd name="T40" fmla="*/ 3 w 185"/>
                  <a:gd name="T41" fmla="*/ 22 h 48"/>
                  <a:gd name="T42" fmla="*/ 8 w 185"/>
                  <a:gd name="T43" fmla="*/ 17 h 48"/>
                  <a:gd name="T44" fmla="*/ 28 w 185"/>
                  <a:gd name="T45" fmla="*/ 8 h 48"/>
                  <a:gd name="T46" fmla="*/ 56 w 185"/>
                  <a:gd name="T47" fmla="*/ 3 h 48"/>
                  <a:gd name="T48" fmla="*/ 92 w 185"/>
                  <a:gd name="T49" fmla="*/ 0 h 48"/>
                  <a:gd name="T50" fmla="*/ 92 w 185"/>
                  <a:gd name="T5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5" h="48">
                    <a:moveTo>
                      <a:pt x="92" y="0"/>
                    </a:moveTo>
                    <a:lnTo>
                      <a:pt x="92" y="0"/>
                    </a:lnTo>
                    <a:lnTo>
                      <a:pt x="129" y="3"/>
                    </a:lnTo>
                    <a:lnTo>
                      <a:pt x="157" y="6"/>
                    </a:lnTo>
                    <a:lnTo>
                      <a:pt x="179" y="14"/>
                    </a:lnTo>
                    <a:lnTo>
                      <a:pt x="185" y="20"/>
                    </a:lnTo>
                    <a:lnTo>
                      <a:pt x="185" y="22"/>
                    </a:lnTo>
                    <a:lnTo>
                      <a:pt x="185" y="22"/>
                    </a:lnTo>
                    <a:lnTo>
                      <a:pt x="185" y="28"/>
                    </a:lnTo>
                    <a:lnTo>
                      <a:pt x="179" y="34"/>
                    </a:lnTo>
                    <a:lnTo>
                      <a:pt x="159" y="39"/>
                    </a:lnTo>
                    <a:lnTo>
                      <a:pt x="131" y="45"/>
                    </a:lnTo>
                    <a:lnTo>
                      <a:pt x="95" y="48"/>
                    </a:lnTo>
                    <a:lnTo>
                      <a:pt x="95" y="48"/>
                    </a:lnTo>
                    <a:lnTo>
                      <a:pt x="59" y="48"/>
                    </a:lnTo>
                    <a:lnTo>
                      <a:pt x="31" y="42"/>
                    </a:lnTo>
                    <a:lnTo>
                      <a:pt x="8" y="36"/>
                    </a:lnTo>
                    <a:lnTo>
                      <a:pt x="3" y="31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3" y="22"/>
                    </a:lnTo>
                    <a:lnTo>
                      <a:pt x="8" y="17"/>
                    </a:lnTo>
                    <a:lnTo>
                      <a:pt x="28" y="8"/>
                    </a:lnTo>
                    <a:lnTo>
                      <a:pt x="56" y="3"/>
                    </a:lnTo>
                    <a:lnTo>
                      <a:pt x="92" y="0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FFFF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4" name="Freeform 226"/>
              <p:cNvSpPr>
                <a:spLocks/>
              </p:cNvSpPr>
              <p:nvPr/>
            </p:nvSpPr>
            <p:spPr bwMode="auto">
              <a:xfrm>
                <a:off x="9698654" y="3792934"/>
                <a:ext cx="252413" cy="66675"/>
              </a:xfrm>
              <a:custGeom>
                <a:avLst/>
                <a:gdLst>
                  <a:gd name="T0" fmla="*/ 78 w 159"/>
                  <a:gd name="T1" fmla="*/ 0 h 42"/>
                  <a:gd name="T2" fmla="*/ 78 w 159"/>
                  <a:gd name="T3" fmla="*/ 0 h 42"/>
                  <a:gd name="T4" fmla="*/ 109 w 159"/>
                  <a:gd name="T5" fmla="*/ 3 h 42"/>
                  <a:gd name="T6" fmla="*/ 134 w 159"/>
                  <a:gd name="T7" fmla="*/ 5 h 42"/>
                  <a:gd name="T8" fmla="*/ 154 w 159"/>
                  <a:gd name="T9" fmla="*/ 11 h 42"/>
                  <a:gd name="T10" fmla="*/ 159 w 159"/>
                  <a:gd name="T11" fmla="*/ 17 h 42"/>
                  <a:gd name="T12" fmla="*/ 159 w 159"/>
                  <a:gd name="T13" fmla="*/ 19 h 42"/>
                  <a:gd name="T14" fmla="*/ 159 w 159"/>
                  <a:gd name="T15" fmla="*/ 19 h 42"/>
                  <a:gd name="T16" fmla="*/ 159 w 159"/>
                  <a:gd name="T17" fmla="*/ 25 h 42"/>
                  <a:gd name="T18" fmla="*/ 154 w 159"/>
                  <a:gd name="T19" fmla="*/ 28 h 42"/>
                  <a:gd name="T20" fmla="*/ 137 w 159"/>
                  <a:gd name="T21" fmla="*/ 36 h 42"/>
                  <a:gd name="T22" fmla="*/ 112 w 159"/>
                  <a:gd name="T23" fmla="*/ 39 h 42"/>
                  <a:gd name="T24" fmla="*/ 81 w 159"/>
                  <a:gd name="T25" fmla="*/ 42 h 42"/>
                  <a:gd name="T26" fmla="*/ 81 w 159"/>
                  <a:gd name="T27" fmla="*/ 42 h 42"/>
                  <a:gd name="T28" fmla="*/ 50 w 159"/>
                  <a:gd name="T29" fmla="*/ 42 h 42"/>
                  <a:gd name="T30" fmla="*/ 25 w 159"/>
                  <a:gd name="T31" fmla="*/ 36 h 42"/>
                  <a:gd name="T32" fmla="*/ 5 w 159"/>
                  <a:gd name="T33" fmla="*/ 31 h 42"/>
                  <a:gd name="T34" fmla="*/ 3 w 159"/>
                  <a:gd name="T35" fmla="*/ 28 h 42"/>
                  <a:gd name="T36" fmla="*/ 0 w 159"/>
                  <a:gd name="T37" fmla="*/ 22 h 42"/>
                  <a:gd name="T38" fmla="*/ 0 w 159"/>
                  <a:gd name="T39" fmla="*/ 22 h 42"/>
                  <a:gd name="T40" fmla="*/ 0 w 159"/>
                  <a:gd name="T41" fmla="*/ 19 h 42"/>
                  <a:gd name="T42" fmla="*/ 5 w 159"/>
                  <a:gd name="T43" fmla="*/ 14 h 42"/>
                  <a:gd name="T44" fmla="*/ 22 w 159"/>
                  <a:gd name="T45" fmla="*/ 8 h 42"/>
                  <a:gd name="T46" fmla="*/ 47 w 159"/>
                  <a:gd name="T47" fmla="*/ 3 h 42"/>
                  <a:gd name="T48" fmla="*/ 78 w 159"/>
                  <a:gd name="T49" fmla="*/ 0 h 42"/>
                  <a:gd name="T50" fmla="*/ 78 w 159"/>
                  <a:gd name="T5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9" h="42">
                    <a:moveTo>
                      <a:pt x="78" y="0"/>
                    </a:moveTo>
                    <a:lnTo>
                      <a:pt x="78" y="0"/>
                    </a:lnTo>
                    <a:lnTo>
                      <a:pt x="109" y="3"/>
                    </a:lnTo>
                    <a:lnTo>
                      <a:pt x="134" y="5"/>
                    </a:lnTo>
                    <a:lnTo>
                      <a:pt x="154" y="11"/>
                    </a:lnTo>
                    <a:lnTo>
                      <a:pt x="159" y="17"/>
                    </a:lnTo>
                    <a:lnTo>
                      <a:pt x="159" y="19"/>
                    </a:lnTo>
                    <a:lnTo>
                      <a:pt x="159" y="19"/>
                    </a:lnTo>
                    <a:lnTo>
                      <a:pt x="159" y="25"/>
                    </a:lnTo>
                    <a:lnTo>
                      <a:pt x="154" y="28"/>
                    </a:lnTo>
                    <a:lnTo>
                      <a:pt x="137" y="36"/>
                    </a:lnTo>
                    <a:lnTo>
                      <a:pt x="112" y="39"/>
                    </a:lnTo>
                    <a:lnTo>
                      <a:pt x="81" y="42"/>
                    </a:lnTo>
                    <a:lnTo>
                      <a:pt x="81" y="42"/>
                    </a:lnTo>
                    <a:lnTo>
                      <a:pt x="50" y="42"/>
                    </a:lnTo>
                    <a:lnTo>
                      <a:pt x="25" y="36"/>
                    </a:lnTo>
                    <a:lnTo>
                      <a:pt x="5" y="31"/>
                    </a:lnTo>
                    <a:lnTo>
                      <a:pt x="3" y="28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19"/>
                    </a:lnTo>
                    <a:lnTo>
                      <a:pt x="5" y="14"/>
                    </a:lnTo>
                    <a:lnTo>
                      <a:pt x="22" y="8"/>
                    </a:lnTo>
                    <a:lnTo>
                      <a:pt x="47" y="3"/>
                    </a:lnTo>
                    <a:lnTo>
                      <a:pt x="78" y="0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FFFF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5" name="Freeform 227"/>
              <p:cNvSpPr>
                <a:spLocks/>
              </p:cNvSpPr>
              <p:nvPr/>
            </p:nvSpPr>
            <p:spPr bwMode="auto">
              <a:xfrm>
                <a:off x="9716116" y="3797696"/>
                <a:ext cx="217488" cy="57150"/>
              </a:xfrm>
              <a:custGeom>
                <a:avLst/>
                <a:gdLst>
                  <a:gd name="T0" fmla="*/ 67 w 137"/>
                  <a:gd name="T1" fmla="*/ 0 h 36"/>
                  <a:gd name="T2" fmla="*/ 67 w 137"/>
                  <a:gd name="T3" fmla="*/ 0 h 36"/>
                  <a:gd name="T4" fmla="*/ 95 w 137"/>
                  <a:gd name="T5" fmla="*/ 2 h 36"/>
                  <a:gd name="T6" fmla="*/ 118 w 137"/>
                  <a:gd name="T7" fmla="*/ 5 h 36"/>
                  <a:gd name="T8" fmla="*/ 132 w 137"/>
                  <a:gd name="T9" fmla="*/ 11 h 36"/>
                  <a:gd name="T10" fmla="*/ 137 w 137"/>
                  <a:gd name="T11" fmla="*/ 14 h 36"/>
                  <a:gd name="T12" fmla="*/ 137 w 137"/>
                  <a:gd name="T13" fmla="*/ 16 h 36"/>
                  <a:gd name="T14" fmla="*/ 137 w 137"/>
                  <a:gd name="T15" fmla="*/ 16 h 36"/>
                  <a:gd name="T16" fmla="*/ 137 w 137"/>
                  <a:gd name="T17" fmla="*/ 19 h 36"/>
                  <a:gd name="T18" fmla="*/ 134 w 137"/>
                  <a:gd name="T19" fmla="*/ 25 h 36"/>
                  <a:gd name="T20" fmla="*/ 120 w 137"/>
                  <a:gd name="T21" fmla="*/ 30 h 36"/>
                  <a:gd name="T22" fmla="*/ 98 w 137"/>
                  <a:gd name="T23" fmla="*/ 33 h 36"/>
                  <a:gd name="T24" fmla="*/ 70 w 137"/>
                  <a:gd name="T25" fmla="*/ 36 h 36"/>
                  <a:gd name="T26" fmla="*/ 70 w 137"/>
                  <a:gd name="T27" fmla="*/ 36 h 36"/>
                  <a:gd name="T28" fmla="*/ 45 w 137"/>
                  <a:gd name="T29" fmla="*/ 36 h 36"/>
                  <a:gd name="T30" fmla="*/ 22 w 137"/>
                  <a:gd name="T31" fmla="*/ 30 h 36"/>
                  <a:gd name="T32" fmla="*/ 6 w 137"/>
                  <a:gd name="T33" fmla="*/ 28 h 36"/>
                  <a:gd name="T34" fmla="*/ 3 w 137"/>
                  <a:gd name="T35" fmla="*/ 22 h 36"/>
                  <a:gd name="T36" fmla="*/ 0 w 137"/>
                  <a:gd name="T37" fmla="*/ 19 h 36"/>
                  <a:gd name="T38" fmla="*/ 0 w 137"/>
                  <a:gd name="T39" fmla="*/ 19 h 36"/>
                  <a:gd name="T40" fmla="*/ 3 w 137"/>
                  <a:gd name="T41" fmla="*/ 16 h 36"/>
                  <a:gd name="T42" fmla="*/ 6 w 137"/>
                  <a:gd name="T43" fmla="*/ 14 h 36"/>
                  <a:gd name="T44" fmla="*/ 20 w 137"/>
                  <a:gd name="T45" fmla="*/ 8 h 36"/>
                  <a:gd name="T46" fmla="*/ 42 w 137"/>
                  <a:gd name="T47" fmla="*/ 2 h 36"/>
                  <a:gd name="T48" fmla="*/ 67 w 137"/>
                  <a:gd name="T49" fmla="*/ 0 h 36"/>
                  <a:gd name="T50" fmla="*/ 67 w 137"/>
                  <a:gd name="T5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7" h="36">
                    <a:moveTo>
                      <a:pt x="67" y="0"/>
                    </a:moveTo>
                    <a:lnTo>
                      <a:pt x="67" y="0"/>
                    </a:lnTo>
                    <a:lnTo>
                      <a:pt x="95" y="2"/>
                    </a:lnTo>
                    <a:lnTo>
                      <a:pt x="118" y="5"/>
                    </a:lnTo>
                    <a:lnTo>
                      <a:pt x="132" y="11"/>
                    </a:lnTo>
                    <a:lnTo>
                      <a:pt x="137" y="14"/>
                    </a:lnTo>
                    <a:lnTo>
                      <a:pt x="137" y="16"/>
                    </a:lnTo>
                    <a:lnTo>
                      <a:pt x="137" y="16"/>
                    </a:lnTo>
                    <a:lnTo>
                      <a:pt x="137" y="19"/>
                    </a:lnTo>
                    <a:lnTo>
                      <a:pt x="134" y="25"/>
                    </a:lnTo>
                    <a:lnTo>
                      <a:pt x="120" y="30"/>
                    </a:lnTo>
                    <a:lnTo>
                      <a:pt x="98" y="33"/>
                    </a:lnTo>
                    <a:lnTo>
                      <a:pt x="70" y="36"/>
                    </a:lnTo>
                    <a:lnTo>
                      <a:pt x="70" y="36"/>
                    </a:lnTo>
                    <a:lnTo>
                      <a:pt x="45" y="36"/>
                    </a:lnTo>
                    <a:lnTo>
                      <a:pt x="22" y="30"/>
                    </a:lnTo>
                    <a:lnTo>
                      <a:pt x="6" y="28"/>
                    </a:lnTo>
                    <a:lnTo>
                      <a:pt x="3" y="22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3" y="16"/>
                    </a:lnTo>
                    <a:lnTo>
                      <a:pt x="6" y="14"/>
                    </a:lnTo>
                    <a:lnTo>
                      <a:pt x="20" y="8"/>
                    </a:lnTo>
                    <a:lnTo>
                      <a:pt x="42" y="2"/>
                    </a:lnTo>
                    <a:lnTo>
                      <a:pt x="67" y="0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6" name="Freeform 228"/>
              <p:cNvSpPr>
                <a:spLocks/>
              </p:cNvSpPr>
              <p:nvPr/>
            </p:nvSpPr>
            <p:spPr bwMode="auto">
              <a:xfrm>
                <a:off x="9738341" y="3800871"/>
                <a:ext cx="177800" cy="49213"/>
              </a:xfrm>
              <a:custGeom>
                <a:avLst/>
                <a:gdLst>
                  <a:gd name="T0" fmla="*/ 53 w 112"/>
                  <a:gd name="T1" fmla="*/ 0 h 31"/>
                  <a:gd name="T2" fmla="*/ 53 w 112"/>
                  <a:gd name="T3" fmla="*/ 0 h 31"/>
                  <a:gd name="T4" fmla="*/ 76 w 112"/>
                  <a:gd name="T5" fmla="*/ 3 h 31"/>
                  <a:gd name="T6" fmla="*/ 95 w 112"/>
                  <a:gd name="T7" fmla="*/ 6 h 31"/>
                  <a:gd name="T8" fmla="*/ 106 w 112"/>
                  <a:gd name="T9" fmla="*/ 9 h 31"/>
                  <a:gd name="T10" fmla="*/ 112 w 112"/>
                  <a:gd name="T11" fmla="*/ 12 h 31"/>
                  <a:gd name="T12" fmla="*/ 112 w 112"/>
                  <a:gd name="T13" fmla="*/ 14 h 31"/>
                  <a:gd name="T14" fmla="*/ 112 w 112"/>
                  <a:gd name="T15" fmla="*/ 14 h 31"/>
                  <a:gd name="T16" fmla="*/ 112 w 112"/>
                  <a:gd name="T17" fmla="*/ 17 h 31"/>
                  <a:gd name="T18" fmla="*/ 109 w 112"/>
                  <a:gd name="T19" fmla="*/ 20 h 31"/>
                  <a:gd name="T20" fmla="*/ 98 w 112"/>
                  <a:gd name="T21" fmla="*/ 26 h 31"/>
                  <a:gd name="T22" fmla="*/ 78 w 112"/>
                  <a:gd name="T23" fmla="*/ 28 h 31"/>
                  <a:gd name="T24" fmla="*/ 56 w 112"/>
                  <a:gd name="T25" fmla="*/ 31 h 31"/>
                  <a:gd name="T26" fmla="*/ 56 w 112"/>
                  <a:gd name="T27" fmla="*/ 31 h 31"/>
                  <a:gd name="T28" fmla="*/ 34 w 112"/>
                  <a:gd name="T29" fmla="*/ 28 h 31"/>
                  <a:gd name="T30" fmla="*/ 17 w 112"/>
                  <a:gd name="T31" fmla="*/ 28 h 31"/>
                  <a:gd name="T32" fmla="*/ 3 w 112"/>
                  <a:gd name="T33" fmla="*/ 23 h 31"/>
                  <a:gd name="T34" fmla="*/ 0 w 112"/>
                  <a:gd name="T35" fmla="*/ 20 h 31"/>
                  <a:gd name="T36" fmla="*/ 0 w 112"/>
                  <a:gd name="T37" fmla="*/ 17 h 31"/>
                  <a:gd name="T38" fmla="*/ 0 w 112"/>
                  <a:gd name="T39" fmla="*/ 17 h 31"/>
                  <a:gd name="T40" fmla="*/ 0 w 112"/>
                  <a:gd name="T41" fmla="*/ 14 h 31"/>
                  <a:gd name="T42" fmla="*/ 3 w 112"/>
                  <a:gd name="T43" fmla="*/ 12 h 31"/>
                  <a:gd name="T44" fmla="*/ 14 w 112"/>
                  <a:gd name="T45" fmla="*/ 6 h 31"/>
                  <a:gd name="T46" fmla="*/ 34 w 112"/>
                  <a:gd name="T47" fmla="*/ 3 h 31"/>
                  <a:gd name="T48" fmla="*/ 53 w 112"/>
                  <a:gd name="T49" fmla="*/ 0 h 31"/>
                  <a:gd name="T50" fmla="*/ 53 w 112"/>
                  <a:gd name="T5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2" h="31">
                    <a:moveTo>
                      <a:pt x="53" y="0"/>
                    </a:moveTo>
                    <a:lnTo>
                      <a:pt x="53" y="0"/>
                    </a:lnTo>
                    <a:lnTo>
                      <a:pt x="76" y="3"/>
                    </a:lnTo>
                    <a:lnTo>
                      <a:pt x="95" y="6"/>
                    </a:lnTo>
                    <a:lnTo>
                      <a:pt x="106" y="9"/>
                    </a:lnTo>
                    <a:lnTo>
                      <a:pt x="112" y="12"/>
                    </a:lnTo>
                    <a:lnTo>
                      <a:pt x="112" y="14"/>
                    </a:lnTo>
                    <a:lnTo>
                      <a:pt x="112" y="14"/>
                    </a:lnTo>
                    <a:lnTo>
                      <a:pt x="112" y="17"/>
                    </a:lnTo>
                    <a:lnTo>
                      <a:pt x="109" y="20"/>
                    </a:lnTo>
                    <a:lnTo>
                      <a:pt x="98" y="26"/>
                    </a:lnTo>
                    <a:lnTo>
                      <a:pt x="78" y="28"/>
                    </a:lnTo>
                    <a:lnTo>
                      <a:pt x="56" y="31"/>
                    </a:lnTo>
                    <a:lnTo>
                      <a:pt x="56" y="31"/>
                    </a:lnTo>
                    <a:lnTo>
                      <a:pt x="34" y="28"/>
                    </a:lnTo>
                    <a:lnTo>
                      <a:pt x="17" y="28"/>
                    </a:lnTo>
                    <a:lnTo>
                      <a:pt x="3" y="23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4"/>
                    </a:lnTo>
                    <a:lnTo>
                      <a:pt x="3" y="12"/>
                    </a:lnTo>
                    <a:lnTo>
                      <a:pt x="14" y="6"/>
                    </a:lnTo>
                    <a:lnTo>
                      <a:pt x="34" y="3"/>
                    </a:lnTo>
                    <a:lnTo>
                      <a:pt x="53" y="0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FFF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7" name="Freeform 229"/>
              <p:cNvSpPr>
                <a:spLocks/>
              </p:cNvSpPr>
              <p:nvPr/>
            </p:nvSpPr>
            <p:spPr bwMode="auto">
              <a:xfrm>
                <a:off x="9755804" y="3805634"/>
                <a:ext cx="142875" cy="39688"/>
              </a:xfrm>
              <a:custGeom>
                <a:avLst/>
                <a:gdLst>
                  <a:gd name="T0" fmla="*/ 45 w 90"/>
                  <a:gd name="T1" fmla="*/ 0 h 25"/>
                  <a:gd name="T2" fmla="*/ 45 w 90"/>
                  <a:gd name="T3" fmla="*/ 0 h 25"/>
                  <a:gd name="T4" fmla="*/ 62 w 90"/>
                  <a:gd name="T5" fmla="*/ 0 h 25"/>
                  <a:gd name="T6" fmla="*/ 76 w 90"/>
                  <a:gd name="T7" fmla="*/ 3 h 25"/>
                  <a:gd name="T8" fmla="*/ 87 w 90"/>
                  <a:gd name="T9" fmla="*/ 6 h 25"/>
                  <a:gd name="T10" fmla="*/ 90 w 90"/>
                  <a:gd name="T11" fmla="*/ 11 h 25"/>
                  <a:gd name="T12" fmla="*/ 90 w 90"/>
                  <a:gd name="T13" fmla="*/ 11 h 25"/>
                  <a:gd name="T14" fmla="*/ 87 w 90"/>
                  <a:gd name="T15" fmla="*/ 17 h 25"/>
                  <a:gd name="T16" fmla="*/ 79 w 90"/>
                  <a:gd name="T17" fmla="*/ 20 h 25"/>
                  <a:gd name="T18" fmla="*/ 65 w 90"/>
                  <a:gd name="T19" fmla="*/ 23 h 25"/>
                  <a:gd name="T20" fmla="*/ 45 w 90"/>
                  <a:gd name="T21" fmla="*/ 25 h 25"/>
                  <a:gd name="T22" fmla="*/ 45 w 90"/>
                  <a:gd name="T23" fmla="*/ 25 h 25"/>
                  <a:gd name="T24" fmla="*/ 28 w 90"/>
                  <a:gd name="T25" fmla="*/ 23 h 25"/>
                  <a:gd name="T26" fmla="*/ 14 w 90"/>
                  <a:gd name="T27" fmla="*/ 23 h 25"/>
                  <a:gd name="T28" fmla="*/ 3 w 90"/>
                  <a:gd name="T29" fmla="*/ 17 h 25"/>
                  <a:gd name="T30" fmla="*/ 0 w 90"/>
                  <a:gd name="T31" fmla="*/ 14 h 25"/>
                  <a:gd name="T32" fmla="*/ 0 w 90"/>
                  <a:gd name="T33" fmla="*/ 14 h 25"/>
                  <a:gd name="T34" fmla="*/ 3 w 90"/>
                  <a:gd name="T35" fmla="*/ 9 h 25"/>
                  <a:gd name="T36" fmla="*/ 11 w 90"/>
                  <a:gd name="T37" fmla="*/ 6 h 25"/>
                  <a:gd name="T38" fmla="*/ 25 w 90"/>
                  <a:gd name="T39" fmla="*/ 3 h 25"/>
                  <a:gd name="T40" fmla="*/ 45 w 90"/>
                  <a:gd name="T41" fmla="*/ 0 h 25"/>
                  <a:gd name="T42" fmla="*/ 45 w 90"/>
                  <a:gd name="T4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0" h="25">
                    <a:moveTo>
                      <a:pt x="45" y="0"/>
                    </a:moveTo>
                    <a:lnTo>
                      <a:pt x="45" y="0"/>
                    </a:lnTo>
                    <a:lnTo>
                      <a:pt x="62" y="0"/>
                    </a:lnTo>
                    <a:lnTo>
                      <a:pt x="76" y="3"/>
                    </a:lnTo>
                    <a:lnTo>
                      <a:pt x="87" y="6"/>
                    </a:lnTo>
                    <a:lnTo>
                      <a:pt x="90" y="11"/>
                    </a:lnTo>
                    <a:lnTo>
                      <a:pt x="90" y="11"/>
                    </a:lnTo>
                    <a:lnTo>
                      <a:pt x="87" y="17"/>
                    </a:lnTo>
                    <a:lnTo>
                      <a:pt x="79" y="20"/>
                    </a:lnTo>
                    <a:lnTo>
                      <a:pt x="65" y="23"/>
                    </a:lnTo>
                    <a:lnTo>
                      <a:pt x="45" y="25"/>
                    </a:lnTo>
                    <a:lnTo>
                      <a:pt x="45" y="25"/>
                    </a:lnTo>
                    <a:lnTo>
                      <a:pt x="28" y="23"/>
                    </a:lnTo>
                    <a:lnTo>
                      <a:pt x="14" y="23"/>
                    </a:lnTo>
                    <a:lnTo>
                      <a:pt x="3" y="1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3" y="9"/>
                    </a:lnTo>
                    <a:lnTo>
                      <a:pt x="11" y="6"/>
                    </a:lnTo>
                    <a:lnTo>
                      <a:pt x="25" y="3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8" name="Freeform 230"/>
              <p:cNvSpPr>
                <a:spLocks/>
              </p:cNvSpPr>
              <p:nvPr/>
            </p:nvSpPr>
            <p:spPr bwMode="auto">
              <a:xfrm>
                <a:off x="9773266" y="3810396"/>
                <a:ext cx="107950" cy="26988"/>
              </a:xfrm>
              <a:custGeom>
                <a:avLst/>
                <a:gdLst>
                  <a:gd name="T0" fmla="*/ 34 w 68"/>
                  <a:gd name="T1" fmla="*/ 0 h 17"/>
                  <a:gd name="T2" fmla="*/ 34 w 68"/>
                  <a:gd name="T3" fmla="*/ 0 h 17"/>
                  <a:gd name="T4" fmla="*/ 56 w 68"/>
                  <a:gd name="T5" fmla="*/ 3 h 17"/>
                  <a:gd name="T6" fmla="*/ 65 w 68"/>
                  <a:gd name="T7" fmla="*/ 6 h 17"/>
                  <a:gd name="T8" fmla="*/ 68 w 68"/>
                  <a:gd name="T9" fmla="*/ 8 h 17"/>
                  <a:gd name="T10" fmla="*/ 68 w 68"/>
                  <a:gd name="T11" fmla="*/ 8 h 17"/>
                  <a:gd name="T12" fmla="*/ 65 w 68"/>
                  <a:gd name="T13" fmla="*/ 11 h 17"/>
                  <a:gd name="T14" fmla="*/ 59 w 68"/>
                  <a:gd name="T15" fmla="*/ 14 h 17"/>
                  <a:gd name="T16" fmla="*/ 37 w 68"/>
                  <a:gd name="T17" fmla="*/ 17 h 17"/>
                  <a:gd name="T18" fmla="*/ 37 w 68"/>
                  <a:gd name="T19" fmla="*/ 17 h 17"/>
                  <a:gd name="T20" fmla="*/ 12 w 68"/>
                  <a:gd name="T21" fmla="*/ 17 h 17"/>
                  <a:gd name="T22" fmla="*/ 3 w 68"/>
                  <a:gd name="T23" fmla="*/ 14 h 17"/>
                  <a:gd name="T24" fmla="*/ 0 w 68"/>
                  <a:gd name="T25" fmla="*/ 11 h 17"/>
                  <a:gd name="T26" fmla="*/ 0 w 68"/>
                  <a:gd name="T27" fmla="*/ 11 h 17"/>
                  <a:gd name="T28" fmla="*/ 3 w 68"/>
                  <a:gd name="T29" fmla="*/ 6 h 17"/>
                  <a:gd name="T30" fmla="*/ 12 w 68"/>
                  <a:gd name="T31" fmla="*/ 3 h 17"/>
                  <a:gd name="T32" fmla="*/ 34 w 68"/>
                  <a:gd name="T33" fmla="*/ 0 h 17"/>
                  <a:gd name="T34" fmla="*/ 34 w 68"/>
                  <a:gd name="T3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17">
                    <a:moveTo>
                      <a:pt x="34" y="0"/>
                    </a:moveTo>
                    <a:lnTo>
                      <a:pt x="34" y="0"/>
                    </a:lnTo>
                    <a:lnTo>
                      <a:pt x="56" y="3"/>
                    </a:lnTo>
                    <a:lnTo>
                      <a:pt x="65" y="6"/>
                    </a:lnTo>
                    <a:lnTo>
                      <a:pt x="68" y="8"/>
                    </a:lnTo>
                    <a:lnTo>
                      <a:pt x="68" y="8"/>
                    </a:lnTo>
                    <a:lnTo>
                      <a:pt x="65" y="11"/>
                    </a:lnTo>
                    <a:lnTo>
                      <a:pt x="59" y="14"/>
                    </a:lnTo>
                    <a:lnTo>
                      <a:pt x="37" y="17"/>
                    </a:lnTo>
                    <a:lnTo>
                      <a:pt x="37" y="17"/>
                    </a:lnTo>
                    <a:lnTo>
                      <a:pt x="12" y="17"/>
                    </a:lnTo>
                    <a:lnTo>
                      <a:pt x="3" y="14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6"/>
                    </a:lnTo>
                    <a:lnTo>
                      <a:pt x="12" y="3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FF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9" name="Freeform 231"/>
              <p:cNvSpPr>
                <a:spLocks/>
              </p:cNvSpPr>
              <p:nvPr/>
            </p:nvSpPr>
            <p:spPr bwMode="auto">
              <a:xfrm>
                <a:off x="8659775" y="3328454"/>
                <a:ext cx="2024716" cy="1153453"/>
              </a:xfrm>
              <a:custGeom>
                <a:avLst/>
                <a:gdLst>
                  <a:gd name="T0" fmla="*/ 89 w 1094"/>
                  <a:gd name="T1" fmla="*/ 124 h 695"/>
                  <a:gd name="T2" fmla="*/ 159 w 1094"/>
                  <a:gd name="T3" fmla="*/ 188 h 695"/>
                  <a:gd name="T4" fmla="*/ 243 w 1094"/>
                  <a:gd name="T5" fmla="*/ 241 h 695"/>
                  <a:gd name="T6" fmla="*/ 341 w 1094"/>
                  <a:gd name="T7" fmla="*/ 280 h 695"/>
                  <a:gd name="T8" fmla="*/ 445 w 1094"/>
                  <a:gd name="T9" fmla="*/ 306 h 695"/>
                  <a:gd name="T10" fmla="*/ 551 w 1094"/>
                  <a:gd name="T11" fmla="*/ 311 h 695"/>
                  <a:gd name="T12" fmla="*/ 618 w 1094"/>
                  <a:gd name="T13" fmla="*/ 308 h 695"/>
                  <a:gd name="T14" fmla="*/ 713 w 1094"/>
                  <a:gd name="T15" fmla="*/ 289 h 695"/>
                  <a:gd name="T16" fmla="*/ 806 w 1094"/>
                  <a:gd name="T17" fmla="*/ 252 h 695"/>
                  <a:gd name="T18" fmla="*/ 890 w 1094"/>
                  <a:gd name="T19" fmla="*/ 196 h 695"/>
                  <a:gd name="T20" fmla="*/ 965 w 1094"/>
                  <a:gd name="T21" fmla="*/ 124 h 695"/>
                  <a:gd name="T22" fmla="*/ 1007 w 1094"/>
                  <a:gd name="T23" fmla="*/ 65 h 695"/>
                  <a:gd name="T24" fmla="*/ 1027 w 1094"/>
                  <a:gd name="T25" fmla="*/ 34 h 695"/>
                  <a:gd name="T26" fmla="*/ 1010 w 1094"/>
                  <a:gd name="T27" fmla="*/ 20 h 695"/>
                  <a:gd name="T28" fmla="*/ 977 w 1094"/>
                  <a:gd name="T29" fmla="*/ 20 h 695"/>
                  <a:gd name="T30" fmla="*/ 943 w 1094"/>
                  <a:gd name="T31" fmla="*/ 31 h 695"/>
                  <a:gd name="T32" fmla="*/ 937 w 1094"/>
                  <a:gd name="T33" fmla="*/ 26 h 695"/>
                  <a:gd name="T34" fmla="*/ 949 w 1094"/>
                  <a:gd name="T35" fmla="*/ 14 h 695"/>
                  <a:gd name="T36" fmla="*/ 985 w 1094"/>
                  <a:gd name="T37" fmla="*/ 0 h 695"/>
                  <a:gd name="T38" fmla="*/ 1027 w 1094"/>
                  <a:gd name="T39" fmla="*/ 3 h 695"/>
                  <a:gd name="T40" fmla="*/ 1080 w 1094"/>
                  <a:gd name="T41" fmla="*/ 42 h 695"/>
                  <a:gd name="T42" fmla="*/ 1094 w 1094"/>
                  <a:gd name="T43" fmla="*/ 96 h 695"/>
                  <a:gd name="T44" fmla="*/ 1088 w 1094"/>
                  <a:gd name="T45" fmla="*/ 96 h 695"/>
                  <a:gd name="T46" fmla="*/ 1058 w 1094"/>
                  <a:gd name="T47" fmla="*/ 54 h 695"/>
                  <a:gd name="T48" fmla="*/ 1038 w 1094"/>
                  <a:gd name="T49" fmla="*/ 42 h 695"/>
                  <a:gd name="T50" fmla="*/ 960 w 1094"/>
                  <a:gd name="T51" fmla="*/ 230 h 695"/>
                  <a:gd name="T52" fmla="*/ 856 w 1094"/>
                  <a:gd name="T53" fmla="*/ 499 h 695"/>
                  <a:gd name="T54" fmla="*/ 778 w 1094"/>
                  <a:gd name="T55" fmla="*/ 602 h 695"/>
                  <a:gd name="T56" fmla="*/ 674 w 1094"/>
                  <a:gd name="T57" fmla="*/ 672 h 695"/>
                  <a:gd name="T58" fmla="*/ 557 w 1094"/>
                  <a:gd name="T59" fmla="*/ 695 h 695"/>
                  <a:gd name="T60" fmla="*/ 428 w 1094"/>
                  <a:gd name="T61" fmla="*/ 664 h 695"/>
                  <a:gd name="T62" fmla="*/ 302 w 1094"/>
                  <a:gd name="T63" fmla="*/ 569 h 695"/>
                  <a:gd name="T64" fmla="*/ 252 w 1094"/>
                  <a:gd name="T65" fmla="*/ 510 h 695"/>
                  <a:gd name="T66" fmla="*/ 145 w 1094"/>
                  <a:gd name="T67" fmla="*/ 325 h 695"/>
                  <a:gd name="T68" fmla="*/ 59 w 1094"/>
                  <a:gd name="T69" fmla="*/ 112 h 695"/>
                  <a:gd name="T70" fmla="*/ 56 w 1094"/>
                  <a:gd name="T71" fmla="*/ 112 h 695"/>
                  <a:gd name="T72" fmla="*/ 50 w 1094"/>
                  <a:gd name="T73" fmla="*/ 112 h 695"/>
                  <a:gd name="T74" fmla="*/ 8 w 1094"/>
                  <a:gd name="T75" fmla="*/ 157 h 695"/>
                  <a:gd name="T76" fmla="*/ 3 w 1094"/>
                  <a:gd name="T77" fmla="*/ 182 h 695"/>
                  <a:gd name="T78" fmla="*/ 3 w 1094"/>
                  <a:gd name="T79" fmla="*/ 135 h 695"/>
                  <a:gd name="T80" fmla="*/ 45 w 1094"/>
                  <a:gd name="T81" fmla="*/ 84 h 695"/>
                  <a:gd name="T82" fmla="*/ 106 w 1094"/>
                  <a:gd name="T83" fmla="*/ 73 h 695"/>
                  <a:gd name="T84" fmla="*/ 137 w 1094"/>
                  <a:gd name="T85" fmla="*/ 82 h 695"/>
                  <a:gd name="T86" fmla="*/ 154 w 1094"/>
                  <a:gd name="T87" fmla="*/ 96 h 695"/>
                  <a:gd name="T88" fmla="*/ 151 w 1094"/>
                  <a:gd name="T89" fmla="*/ 104 h 695"/>
                  <a:gd name="T90" fmla="*/ 140 w 1094"/>
                  <a:gd name="T91" fmla="*/ 96 h 695"/>
                  <a:gd name="T92" fmla="*/ 95 w 1094"/>
                  <a:gd name="T93" fmla="*/ 90 h 695"/>
                  <a:gd name="T94" fmla="*/ 70 w 1094"/>
                  <a:gd name="T95" fmla="*/ 101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94" h="695">
                    <a:moveTo>
                      <a:pt x="70" y="101"/>
                    </a:moveTo>
                    <a:lnTo>
                      <a:pt x="70" y="101"/>
                    </a:lnTo>
                    <a:lnTo>
                      <a:pt x="89" y="124"/>
                    </a:lnTo>
                    <a:lnTo>
                      <a:pt x="109" y="146"/>
                    </a:lnTo>
                    <a:lnTo>
                      <a:pt x="134" y="168"/>
                    </a:lnTo>
                    <a:lnTo>
                      <a:pt x="159" y="188"/>
                    </a:lnTo>
                    <a:lnTo>
                      <a:pt x="187" y="208"/>
                    </a:lnTo>
                    <a:lnTo>
                      <a:pt x="215" y="224"/>
                    </a:lnTo>
                    <a:lnTo>
                      <a:pt x="243" y="241"/>
                    </a:lnTo>
                    <a:lnTo>
                      <a:pt x="274" y="255"/>
                    </a:lnTo>
                    <a:lnTo>
                      <a:pt x="308" y="269"/>
                    </a:lnTo>
                    <a:lnTo>
                      <a:pt x="341" y="280"/>
                    </a:lnTo>
                    <a:lnTo>
                      <a:pt x="375" y="292"/>
                    </a:lnTo>
                    <a:lnTo>
                      <a:pt x="408" y="297"/>
                    </a:lnTo>
                    <a:lnTo>
                      <a:pt x="445" y="306"/>
                    </a:lnTo>
                    <a:lnTo>
                      <a:pt x="481" y="308"/>
                    </a:lnTo>
                    <a:lnTo>
                      <a:pt x="515" y="311"/>
                    </a:lnTo>
                    <a:lnTo>
                      <a:pt x="551" y="311"/>
                    </a:lnTo>
                    <a:lnTo>
                      <a:pt x="551" y="311"/>
                    </a:lnTo>
                    <a:lnTo>
                      <a:pt x="585" y="311"/>
                    </a:lnTo>
                    <a:lnTo>
                      <a:pt x="618" y="308"/>
                    </a:lnTo>
                    <a:lnTo>
                      <a:pt x="649" y="303"/>
                    </a:lnTo>
                    <a:lnTo>
                      <a:pt x="683" y="297"/>
                    </a:lnTo>
                    <a:lnTo>
                      <a:pt x="713" y="289"/>
                    </a:lnTo>
                    <a:lnTo>
                      <a:pt x="744" y="278"/>
                    </a:lnTo>
                    <a:lnTo>
                      <a:pt x="775" y="266"/>
                    </a:lnTo>
                    <a:lnTo>
                      <a:pt x="806" y="252"/>
                    </a:lnTo>
                    <a:lnTo>
                      <a:pt x="834" y="236"/>
                    </a:lnTo>
                    <a:lnTo>
                      <a:pt x="862" y="216"/>
                    </a:lnTo>
                    <a:lnTo>
                      <a:pt x="890" y="196"/>
                    </a:lnTo>
                    <a:lnTo>
                      <a:pt x="915" y="174"/>
                    </a:lnTo>
                    <a:lnTo>
                      <a:pt x="940" y="152"/>
                    </a:lnTo>
                    <a:lnTo>
                      <a:pt x="965" y="124"/>
                    </a:lnTo>
                    <a:lnTo>
                      <a:pt x="988" y="96"/>
                    </a:lnTo>
                    <a:lnTo>
                      <a:pt x="1007" y="65"/>
                    </a:lnTo>
                    <a:lnTo>
                      <a:pt x="1007" y="65"/>
                    </a:lnTo>
                    <a:lnTo>
                      <a:pt x="1021" y="45"/>
                    </a:lnTo>
                    <a:lnTo>
                      <a:pt x="1024" y="40"/>
                    </a:lnTo>
                    <a:lnTo>
                      <a:pt x="1027" y="34"/>
                    </a:lnTo>
                    <a:lnTo>
                      <a:pt x="1024" y="28"/>
                    </a:lnTo>
                    <a:lnTo>
                      <a:pt x="1019" y="23"/>
                    </a:lnTo>
                    <a:lnTo>
                      <a:pt x="1010" y="20"/>
                    </a:lnTo>
                    <a:lnTo>
                      <a:pt x="996" y="20"/>
                    </a:lnTo>
                    <a:lnTo>
                      <a:pt x="996" y="20"/>
                    </a:lnTo>
                    <a:lnTo>
                      <a:pt x="977" y="20"/>
                    </a:lnTo>
                    <a:lnTo>
                      <a:pt x="960" y="20"/>
                    </a:lnTo>
                    <a:lnTo>
                      <a:pt x="949" y="26"/>
                    </a:lnTo>
                    <a:lnTo>
                      <a:pt x="943" y="31"/>
                    </a:lnTo>
                    <a:lnTo>
                      <a:pt x="943" y="31"/>
                    </a:lnTo>
                    <a:lnTo>
                      <a:pt x="940" y="28"/>
                    </a:lnTo>
                    <a:lnTo>
                      <a:pt x="937" y="26"/>
                    </a:lnTo>
                    <a:lnTo>
                      <a:pt x="940" y="23"/>
                    </a:lnTo>
                    <a:lnTo>
                      <a:pt x="943" y="17"/>
                    </a:lnTo>
                    <a:lnTo>
                      <a:pt x="949" y="14"/>
                    </a:lnTo>
                    <a:lnTo>
                      <a:pt x="957" y="9"/>
                    </a:lnTo>
                    <a:lnTo>
                      <a:pt x="968" y="3"/>
                    </a:lnTo>
                    <a:lnTo>
                      <a:pt x="985" y="0"/>
                    </a:lnTo>
                    <a:lnTo>
                      <a:pt x="985" y="0"/>
                    </a:lnTo>
                    <a:lnTo>
                      <a:pt x="1007" y="0"/>
                    </a:lnTo>
                    <a:lnTo>
                      <a:pt x="1027" y="3"/>
                    </a:lnTo>
                    <a:lnTo>
                      <a:pt x="1047" y="12"/>
                    </a:lnTo>
                    <a:lnTo>
                      <a:pt x="1066" y="26"/>
                    </a:lnTo>
                    <a:lnTo>
                      <a:pt x="1080" y="42"/>
                    </a:lnTo>
                    <a:lnTo>
                      <a:pt x="1088" y="62"/>
                    </a:lnTo>
                    <a:lnTo>
                      <a:pt x="1094" y="84"/>
                    </a:lnTo>
                    <a:lnTo>
                      <a:pt x="1094" y="96"/>
                    </a:lnTo>
                    <a:lnTo>
                      <a:pt x="1091" y="110"/>
                    </a:lnTo>
                    <a:lnTo>
                      <a:pt x="1091" y="110"/>
                    </a:lnTo>
                    <a:lnTo>
                      <a:pt x="1088" y="96"/>
                    </a:lnTo>
                    <a:lnTo>
                      <a:pt x="1083" y="84"/>
                    </a:lnTo>
                    <a:lnTo>
                      <a:pt x="1072" y="68"/>
                    </a:lnTo>
                    <a:lnTo>
                      <a:pt x="1058" y="54"/>
                    </a:lnTo>
                    <a:lnTo>
                      <a:pt x="1041" y="40"/>
                    </a:lnTo>
                    <a:lnTo>
                      <a:pt x="1041" y="40"/>
                    </a:lnTo>
                    <a:lnTo>
                      <a:pt x="1038" y="42"/>
                    </a:lnTo>
                    <a:lnTo>
                      <a:pt x="1033" y="54"/>
                    </a:lnTo>
                    <a:lnTo>
                      <a:pt x="1013" y="96"/>
                    </a:lnTo>
                    <a:lnTo>
                      <a:pt x="960" y="230"/>
                    </a:lnTo>
                    <a:lnTo>
                      <a:pt x="873" y="457"/>
                    </a:lnTo>
                    <a:lnTo>
                      <a:pt x="873" y="457"/>
                    </a:lnTo>
                    <a:lnTo>
                      <a:pt x="856" y="499"/>
                    </a:lnTo>
                    <a:lnTo>
                      <a:pt x="834" y="535"/>
                    </a:lnTo>
                    <a:lnTo>
                      <a:pt x="806" y="571"/>
                    </a:lnTo>
                    <a:lnTo>
                      <a:pt x="778" y="602"/>
                    </a:lnTo>
                    <a:lnTo>
                      <a:pt x="747" y="630"/>
                    </a:lnTo>
                    <a:lnTo>
                      <a:pt x="711" y="653"/>
                    </a:lnTo>
                    <a:lnTo>
                      <a:pt x="674" y="672"/>
                    </a:lnTo>
                    <a:lnTo>
                      <a:pt x="638" y="686"/>
                    </a:lnTo>
                    <a:lnTo>
                      <a:pt x="596" y="695"/>
                    </a:lnTo>
                    <a:lnTo>
                      <a:pt x="557" y="695"/>
                    </a:lnTo>
                    <a:lnTo>
                      <a:pt x="515" y="692"/>
                    </a:lnTo>
                    <a:lnTo>
                      <a:pt x="470" y="681"/>
                    </a:lnTo>
                    <a:lnTo>
                      <a:pt x="428" y="664"/>
                    </a:lnTo>
                    <a:lnTo>
                      <a:pt x="386" y="641"/>
                    </a:lnTo>
                    <a:lnTo>
                      <a:pt x="344" y="608"/>
                    </a:lnTo>
                    <a:lnTo>
                      <a:pt x="302" y="569"/>
                    </a:lnTo>
                    <a:lnTo>
                      <a:pt x="302" y="569"/>
                    </a:lnTo>
                    <a:lnTo>
                      <a:pt x="277" y="541"/>
                    </a:lnTo>
                    <a:lnTo>
                      <a:pt x="252" y="510"/>
                    </a:lnTo>
                    <a:lnTo>
                      <a:pt x="210" y="448"/>
                    </a:lnTo>
                    <a:lnTo>
                      <a:pt x="176" y="387"/>
                    </a:lnTo>
                    <a:lnTo>
                      <a:pt x="145" y="325"/>
                    </a:lnTo>
                    <a:lnTo>
                      <a:pt x="120" y="266"/>
                    </a:lnTo>
                    <a:lnTo>
                      <a:pt x="98" y="208"/>
                    </a:lnTo>
                    <a:lnTo>
                      <a:pt x="59" y="112"/>
                    </a:lnTo>
                    <a:lnTo>
                      <a:pt x="59" y="112"/>
                    </a:lnTo>
                    <a:lnTo>
                      <a:pt x="56" y="112"/>
                    </a:lnTo>
                    <a:lnTo>
                      <a:pt x="56" y="112"/>
                    </a:lnTo>
                    <a:lnTo>
                      <a:pt x="53" y="110"/>
                    </a:lnTo>
                    <a:lnTo>
                      <a:pt x="50" y="112"/>
                    </a:lnTo>
                    <a:lnTo>
                      <a:pt x="50" y="112"/>
                    </a:lnTo>
                    <a:lnTo>
                      <a:pt x="36" y="124"/>
                    </a:lnTo>
                    <a:lnTo>
                      <a:pt x="19" y="140"/>
                    </a:lnTo>
                    <a:lnTo>
                      <a:pt x="8" y="157"/>
                    </a:lnTo>
                    <a:lnTo>
                      <a:pt x="5" y="168"/>
                    </a:lnTo>
                    <a:lnTo>
                      <a:pt x="3" y="182"/>
                    </a:lnTo>
                    <a:lnTo>
                      <a:pt x="3" y="182"/>
                    </a:lnTo>
                    <a:lnTo>
                      <a:pt x="0" y="168"/>
                    </a:lnTo>
                    <a:lnTo>
                      <a:pt x="0" y="157"/>
                    </a:lnTo>
                    <a:lnTo>
                      <a:pt x="3" y="135"/>
                    </a:lnTo>
                    <a:lnTo>
                      <a:pt x="14" y="115"/>
                    </a:lnTo>
                    <a:lnTo>
                      <a:pt x="28" y="98"/>
                    </a:lnTo>
                    <a:lnTo>
                      <a:pt x="45" y="84"/>
                    </a:lnTo>
                    <a:lnTo>
                      <a:pt x="64" y="76"/>
                    </a:lnTo>
                    <a:lnTo>
                      <a:pt x="87" y="73"/>
                    </a:lnTo>
                    <a:lnTo>
                      <a:pt x="106" y="73"/>
                    </a:lnTo>
                    <a:lnTo>
                      <a:pt x="106" y="73"/>
                    </a:lnTo>
                    <a:lnTo>
                      <a:pt x="123" y="76"/>
                    </a:lnTo>
                    <a:lnTo>
                      <a:pt x="137" y="82"/>
                    </a:lnTo>
                    <a:lnTo>
                      <a:pt x="145" y="87"/>
                    </a:lnTo>
                    <a:lnTo>
                      <a:pt x="151" y="90"/>
                    </a:lnTo>
                    <a:lnTo>
                      <a:pt x="154" y="96"/>
                    </a:lnTo>
                    <a:lnTo>
                      <a:pt x="154" y="98"/>
                    </a:lnTo>
                    <a:lnTo>
                      <a:pt x="154" y="101"/>
                    </a:lnTo>
                    <a:lnTo>
                      <a:pt x="151" y="104"/>
                    </a:lnTo>
                    <a:lnTo>
                      <a:pt x="151" y="104"/>
                    </a:lnTo>
                    <a:lnTo>
                      <a:pt x="148" y="98"/>
                    </a:lnTo>
                    <a:lnTo>
                      <a:pt x="140" y="96"/>
                    </a:lnTo>
                    <a:lnTo>
                      <a:pt x="120" y="90"/>
                    </a:lnTo>
                    <a:lnTo>
                      <a:pt x="106" y="90"/>
                    </a:lnTo>
                    <a:lnTo>
                      <a:pt x="95" y="90"/>
                    </a:lnTo>
                    <a:lnTo>
                      <a:pt x="81" y="96"/>
                    </a:lnTo>
                    <a:lnTo>
                      <a:pt x="70" y="101"/>
                    </a:lnTo>
                    <a:lnTo>
                      <a:pt x="70" y="101"/>
                    </a:lnTo>
                    <a:close/>
                  </a:path>
                </a:pathLst>
              </a:custGeom>
              <a:solidFill>
                <a:srgbClr val="C7000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0" name="Freeform 232"/>
              <p:cNvSpPr>
                <a:spLocks/>
              </p:cNvSpPr>
              <p:nvPr/>
            </p:nvSpPr>
            <p:spPr bwMode="auto">
              <a:xfrm>
                <a:off x="9182716" y="3734196"/>
                <a:ext cx="1227138" cy="684213"/>
              </a:xfrm>
              <a:custGeom>
                <a:avLst/>
                <a:gdLst>
                  <a:gd name="T0" fmla="*/ 235 w 773"/>
                  <a:gd name="T1" fmla="*/ 110 h 431"/>
                  <a:gd name="T2" fmla="*/ 272 w 773"/>
                  <a:gd name="T3" fmla="*/ 118 h 431"/>
                  <a:gd name="T4" fmla="*/ 308 w 773"/>
                  <a:gd name="T5" fmla="*/ 124 h 431"/>
                  <a:gd name="T6" fmla="*/ 347 w 773"/>
                  <a:gd name="T7" fmla="*/ 126 h 431"/>
                  <a:gd name="T8" fmla="*/ 386 w 773"/>
                  <a:gd name="T9" fmla="*/ 126 h 431"/>
                  <a:gd name="T10" fmla="*/ 423 w 773"/>
                  <a:gd name="T11" fmla="*/ 126 h 431"/>
                  <a:gd name="T12" fmla="*/ 456 w 773"/>
                  <a:gd name="T13" fmla="*/ 124 h 431"/>
                  <a:gd name="T14" fmla="*/ 493 w 773"/>
                  <a:gd name="T15" fmla="*/ 121 h 431"/>
                  <a:gd name="T16" fmla="*/ 526 w 773"/>
                  <a:gd name="T17" fmla="*/ 115 h 431"/>
                  <a:gd name="T18" fmla="*/ 560 w 773"/>
                  <a:gd name="T19" fmla="*/ 107 h 431"/>
                  <a:gd name="T20" fmla="*/ 593 w 773"/>
                  <a:gd name="T21" fmla="*/ 96 h 431"/>
                  <a:gd name="T22" fmla="*/ 627 w 773"/>
                  <a:gd name="T23" fmla="*/ 84 h 431"/>
                  <a:gd name="T24" fmla="*/ 661 w 773"/>
                  <a:gd name="T25" fmla="*/ 70 h 431"/>
                  <a:gd name="T26" fmla="*/ 691 w 773"/>
                  <a:gd name="T27" fmla="*/ 54 h 431"/>
                  <a:gd name="T28" fmla="*/ 722 w 773"/>
                  <a:gd name="T29" fmla="*/ 37 h 431"/>
                  <a:gd name="T30" fmla="*/ 753 w 773"/>
                  <a:gd name="T31" fmla="*/ 14 h 431"/>
                  <a:gd name="T32" fmla="*/ 773 w 773"/>
                  <a:gd name="T33" fmla="*/ 0 h 431"/>
                  <a:gd name="T34" fmla="*/ 761 w 773"/>
                  <a:gd name="T35" fmla="*/ 31 h 431"/>
                  <a:gd name="T36" fmla="*/ 747 w 773"/>
                  <a:gd name="T37" fmla="*/ 68 h 431"/>
                  <a:gd name="T38" fmla="*/ 733 w 773"/>
                  <a:gd name="T39" fmla="*/ 104 h 431"/>
                  <a:gd name="T40" fmla="*/ 719 w 773"/>
                  <a:gd name="T41" fmla="*/ 138 h 431"/>
                  <a:gd name="T42" fmla="*/ 708 w 773"/>
                  <a:gd name="T43" fmla="*/ 165 h 431"/>
                  <a:gd name="T44" fmla="*/ 700 w 773"/>
                  <a:gd name="T45" fmla="*/ 191 h 431"/>
                  <a:gd name="T46" fmla="*/ 694 w 773"/>
                  <a:gd name="T47" fmla="*/ 207 h 431"/>
                  <a:gd name="T48" fmla="*/ 689 w 773"/>
                  <a:gd name="T49" fmla="*/ 219 h 431"/>
                  <a:gd name="T50" fmla="*/ 672 w 773"/>
                  <a:gd name="T51" fmla="*/ 255 h 431"/>
                  <a:gd name="T52" fmla="*/ 652 w 773"/>
                  <a:gd name="T53" fmla="*/ 291 h 431"/>
                  <a:gd name="T54" fmla="*/ 627 w 773"/>
                  <a:gd name="T55" fmla="*/ 322 h 431"/>
                  <a:gd name="T56" fmla="*/ 602 w 773"/>
                  <a:gd name="T57" fmla="*/ 350 h 431"/>
                  <a:gd name="T58" fmla="*/ 574 w 773"/>
                  <a:gd name="T59" fmla="*/ 375 h 431"/>
                  <a:gd name="T60" fmla="*/ 543 w 773"/>
                  <a:gd name="T61" fmla="*/ 395 h 431"/>
                  <a:gd name="T62" fmla="*/ 512 w 773"/>
                  <a:gd name="T63" fmla="*/ 412 h 431"/>
                  <a:gd name="T64" fmla="*/ 479 w 773"/>
                  <a:gd name="T65" fmla="*/ 423 h 431"/>
                  <a:gd name="T66" fmla="*/ 445 w 773"/>
                  <a:gd name="T67" fmla="*/ 431 h 431"/>
                  <a:gd name="T68" fmla="*/ 409 w 773"/>
                  <a:gd name="T69" fmla="*/ 431 h 431"/>
                  <a:gd name="T70" fmla="*/ 372 w 773"/>
                  <a:gd name="T71" fmla="*/ 429 h 431"/>
                  <a:gd name="T72" fmla="*/ 336 w 773"/>
                  <a:gd name="T73" fmla="*/ 420 h 431"/>
                  <a:gd name="T74" fmla="*/ 297 w 773"/>
                  <a:gd name="T75" fmla="*/ 406 h 431"/>
                  <a:gd name="T76" fmla="*/ 260 w 773"/>
                  <a:gd name="T77" fmla="*/ 384 h 431"/>
                  <a:gd name="T78" fmla="*/ 221 w 773"/>
                  <a:gd name="T79" fmla="*/ 356 h 431"/>
                  <a:gd name="T80" fmla="*/ 182 w 773"/>
                  <a:gd name="T81" fmla="*/ 319 h 431"/>
                  <a:gd name="T82" fmla="*/ 160 w 773"/>
                  <a:gd name="T83" fmla="*/ 291 h 431"/>
                  <a:gd name="T84" fmla="*/ 137 w 773"/>
                  <a:gd name="T85" fmla="*/ 261 h 431"/>
                  <a:gd name="T86" fmla="*/ 115 w 773"/>
                  <a:gd name="T87" fmla="*/ 233 h 431"/>
                  <a:gd name="T88" fmla="*/ 95 w 773"/>
                  <a:gd name="T89" fmla="*/ 202 h 431"/>
                  <a:gd name="T90" fmla="*/ 79 w 773"/>
                  <a:gd name="T91" fmla="*/ 174 h 431"/>
                  <a:gd name="T92" fmla="*/ 62 w 773"/>
                  <a:gd name="T93" fmla="*/ 143 h 431"/>
                  <a:gd name="T94" fmla="*/ 48 w 773"/>
                  <a:gd name="T95" fmla="*/ 112 h 431"/>
                  <a:gd name="T96" fmla="*/ 34 w 773"/>
                  <a:gd name="T97" fmla="*/ 84 h 431"/>
                  <a:gd name="T98" fmla="*/ 20 w 773"/>
                  <a:gd name="T99" fmla="*/ 54 h 431"/>
                  <a:gd name="T100" fmla="*/ 9 w 773"/>
                  <a:gd name="T101" fmla="*/ 26 h 431"/>
                  <a:gd name="T102" fmla="*/ 0 w 773"/>
                  <a:gd name="T103" fmla="*/ 6 h 431"/>
                  <a:gd name="T104" fmla="*/ 17 w 773"/>
                  <a:gd name="T105" fmla="*/ 17 h 431"/>
                  <a:gd name="T106" fmla="*/ 48 w 773"/>
                  <a:gd name="T107" fmla="*/ 37 h 431"/>
                  <a:gd name="T108" fmla="*/ 79 w 773"/>
                  <a:gd name="T109" fmla="*/ 54 h 431"/>
                  <a:gd name="T110" fmla="*/ 112 w 773"/>
                  <a:gd name="T111" fmla="*/ 68 h 431"/>
                  <a:gd name="T112" fmla="*/ 146 w 773"/>
                  <a:gd name="T113" fmla="*/ 82 h 431"/>
                  <a:gd name="T114" fmla="*/ 179 w 773"/>
                  <a:gd name="T115" fmla="*/ 96 h 431"/>
                  <a:gd name="T116" fmla="*/ 216 w 773"/>
                  <a:gd name="T117" fmla="*/ 104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73" h="431">
                    <a:moveTo>
                      <a:pt x="216" y="104"/>
                    </a:moveTo>
                    <a:lnTo>
                      <a:pt x="235" y="110"/>
                    </a:lnTo>
                    <a:lnTo>
                      <a:pt x="252" y="112"/>
                    </a:lnTo>
                    <a:lnTo>
                      <a:pt x="272" y="118"/>
                    </a:lnTo>
                    <a:lnTo>
                      <a:pt x="291" y="121"/>
                    </a:lnTo>
                    <a:lnTo>
                      <a:pt x="308" y="124"/>
                    </a:lnTo>
                    <a:lnTo>
                      <a:pt x="328" y="124"/>
                    </a:lnTo>
                    <a:lnTo>
                      <a:pt x="347" y="126"/>
                    </a:lnTo>
                    <a:lnTo>
                      <a:pt x="367" y="126"/>
                    </a:lnTo>
                    <a:lnTo>
                      <a:pt x="386" y="126"/>
                    </a:lnTo>
                    <a:lnTo>
                      <a:pt x="406" y="126"/>
                    </a:lnTo>
                    <a:lnTo>
                      <a:pt x="423" y="126"/>
                    </a:lnTo>
                    <a:lnTo>
                      <a:pt x="440" y="126"/>
                    </a:lnTo>
                    <a:lnTo>
                      <a:pt x="456" y="124"/>
                    </a:lnTo>
                    <a:lnTo>
                      <a:pt x="473" y="124"/>
                    </a:lnTo>
                    <a:lnTo>
                      <a:pt x="493" y="121"/>
                    </a:lnTo>
                    <a:lnTo>
                      <a:pt x="510" y="118"/>
                    </a:lnTo>
                    <a:lnTo>
                      <a:pt x="526" y="115"/>
                    </a:lnTo>
                    <a:lnTo>
                      <a:pt x="543" y="110"/>
                    </a:lnTo>
                    <a:lnTo>
                      <a:pt x="560" y="107"/>
                    </a:lnTo>
                    <a:lnTo>
                      <a:pt x="577" y="101"/>
                    </a:lnTo>
                    <a:lnTo>
                      <a:pt x="593" y="96"/>
                    </a:lnTo>
                    <a:lnTo>
                      <a:pt x="610" y="90"/>
                    </a:lnTo>
                    <a:lnTo>
                      <a:pt x="627" y="84"/>
                    </a:lnTo>
                    <a:lnTo>
                      <a:pt x="644" y="79"/>
                    </a:lnTo>
                    <a:lnTo>
                      <a:pt x="661" y="70"/>
                    </a:lnTo>
                    <a:lnTo>
                      <a:pt x="675" y="62"/>
                    </a:lnTo>
                    <a:lnTo>
                      <a:pt x="691" y="54"/>
                    </a:lnTo>
                    <a:lnTo>
                      <a:pt x="705" y="45"/>
                    </a:lnTo>
                    <a:lnTo>
                      <a:pt x="722" y="37"/>
                    </a:lnTo>
                    <a:lnTo>
                      <a:pt x="736" y="26"/>
                    </a:lnTo>
                    <a:lnTo>
                      <a:pt x="753" y="14"/>
                    </a:lnTo>
                    <a:lnTo>
                      <a:pt x="767" y="3"/>
                    </a:lnTo>
                    <a:lnTo>
                      <a:pt x="773" y="0"/>
                    </a:lnTo>
                    <a:lnTo>
                      <a:pt x="767" y="12"/>
                    </a:lnTo>
                    <a:lnTo>
                      <a:pt x="761" y="31"/>
                    </a:lnTo>
                    <a:lnTo>
                      <a:pt x="753" y="48"/>
                    </a:lnTo>
                    <a:lnTo>
                      <a:pt x="747" y="68"/>
                    </a:lnTo>
                    <a:lnTo>
                      <a:pt x="739" y="87"/>
                    </a:lnTo>
                    <a:lnTo>
                      <a:pt x="733" y="104"/>
                    </a:lnTo>
                    <a:lnTo>
                      <a:pt x="725" y="121"/>
                    </a:lnTo>
                    <a:lnTo>
                      <a:pt x="719" y="138"/>
                    </a:lnTo>
                    <a:lnTo>
                      <a:pt x="714" y="152"/>
                    </a:lnTo>
                    <a:lnTo>
                      <a:pt x="708" y="165"/>
                    </a:lnTo>
                    <a:lnTo>
                      <a:pt x="705" y="179"/>
                    </a:lnTo>
                    <a:lnTo>
                      <a:pt x="700" y="191"/>
                    </a:lnTo>
                    <a:lnTo>
                      <a:pt x="697" y="199"/>
                    </a:lnTo>
                    <a:lnTo>
                      <a:pt x="694" y="207"/>
                    </a:lnTo>
                    <a:lnTo>
                      <a:pt x="691" y="216"/>
                    </a:lnTo>
                    <a:lnTo>
                      <a:pt x="689" y="219"/>
                    </a:lnTo>
                    <a:lnTo>
                      <a:pt x="680" y="238"/>
                    </a:lnTo>
                    <a:lnTo>
                      <a:pt x="672" y="255"/>
                    </a:lnTo>
                    <a:lnTo>
                      <a:pt x="663" y="275"/>
                    </a:lnTo>
                    <a:lnTo>
                      <a:pt x="652" y="291"/>
                    </a:lnTo>
                    <a:lnTo>
                      <a:pt x="641" y="305"/>
                    </a:lnTo>
                    <a:lnTo>
                      <a:pt x="627" y="322"/>
                    </a:lnTo>
                    <a:lnTo>
                      <a:pt x="616" y="336"/>
                    </a:lnTo>
                    <a:lnTo>
                      <a:pt x="602" y="350"/>
                    </a:lnTo>
                    <a:lnTo>
                      <a:pt x="588" y="361"/>
                    </a:lnTo>
                    <a:lnTo>
                      <a:pt x="574" y="375"/>
                    </a:lnTo>
                    <a:lnTo>
                      <a:pt x="560" y="387"/>
                    </a:lnTo>
                    <a:lnTo>
                      <a:pt x="543" y="395"/>
                    </a:lnTo>
                    <a:lnTo>
                      <a:pt x="529" y="403"/>
                    </a:lnTo>
                    <a:lnTo>
                      <a:pt x="512" y="412"/>
                    </a:lnTo>
                    <a:lnTo>
                      <a:pt x="496" y="417"/>
                    </a:lnTo>
                    <a:lnTo>
                      <a:pt x="479" y="423"/>
                    </a:lnTo>
                    <a:lnTo>
                      <a:pt x="462" y="426"/>
                    </a:lnTo>
                    <a:lnTo>
                      <a:pt x="445" y="431"/>
                    </a:lnTo>
                    <a:lnTo>
                      <a:pt x="426" y="431"/>
                    </a:lnTo>
                    <a:lnTo>
                      <a:pt x="409" y="431"/>
                    </a:lnTo>
                    <a:lnTo>
                      <a:pt x="389" y="431"/>
                    </a:lnTo>
                    <a:lnTo>
                      <a:pt x="372" y="429"/>
                    </a:lnTo>
                    <a:lnTo>
                      <a:pt x="353" y="426"/>
                    </a:lnTo>
                    <a:lnTo>
                      <a:pt x="336" y="420"/>
                    </a:lnTo>
                    <a:lnTo>
                      <a:pt x="316" y="415"/>
                    </a:lnTo>
                    <a:lnTo>
                      <a:pt x="297" y="406"/>
                    </a:lnTo>
                    <a:lnTo>
                      <a:pt x="277" y="395"/>
                    </a:lnTo>
                    <a:lnTo>
                      <a:pt x="260" y="384"/>
                    </a:lnTo>
                    <a:lnTo>
                      <a:pt x="241" y="370"/>
                    </a:lnTo>
                    <a:lnTo>
                      <a:pt x="221" y="356"/>
                    </a:lnTo>
                    <a:lnTo>
                      <a:pt x="202" y="336"/>
                    </a:lnTo>
                    <a:lnTo>
                      <a:pt x="182" y="319"/>
                    </a:lnTo>
                    <a:lnTo>
                      <a:pt x="171" y="305"/>
                    </a:lnTo>
                    <a:lnTo>
                      <a:pt x="160" y="291"/>
                    </a:lnTo>
                    <a:lnTo>
                      <a:pt x="146" y="277"/>
                    </a:lnTo>
                    <a:lnTo>
                      <a:pt x="137" y="261"/>
                    </a:lnTo>
                    <a:lnTo>
                      <a:pt x="126" y="247"/>
                    </a:lnTo>
                    <a:lnTo>
                      <a:pt x="115" y="233"/>
                    </a:lnTo>
                    <a:lnTo>
                      <a:pt x="107" y="219"/>
                    </a:lnTo>
                    <a:lnTo>
                      <a:pt x="95" y="202"/>
                    </a:lnTo>
                    <a:lnTo>
                      <a:pt x="87" y="188"/>
                    </a:lnTo>
                    <a:lnTo>
                      <a:pt x="79" y="174"/>
                    </a:lnTo>
                    <a:lnTo>
                      <a:pt x="70" y="157"/>
                    </a:lnTo>
                    <a:lnTo>
                      <a:pt x="62" y="143"/>
                    </a:lnTo>
                    <a:lnTo>
                      <a:pt x="53" y="129"/>
                    </a:lnTo>
                    <a:lnTo>
                      <a:pt x="48" y="112"/>
                    </a:lnTo>
                    <a:lnTo>
                      <a:pt x="39" y="98"/>
                    </a:lnTo>
                    <a:lnTo>
                      <a:pt x="34" y="84"/>
                    </a:lnTo>
                    <a:lnTo>
                      <a:pt x="25" y="70"/>
                    </a:lnTo>
                    <a:lnTo>
                      <a:pt x="20" y="54"/>
                    </a:lnTo>
                    <a:lnTo>
                      <a:pt x="14" y="40"/>
                    </a:lnTo>
                    <a:lnTo>
                      <a:pt x="9" y="26"/>
                    </a:lnTo>
                    <a:lnTo>
                      <a:pt x="3" y="1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7" y="17"/>
                    </a:lnTo>
                    <a:lnTo>
                      <a:pt x="31" y="26"/>
                    </a:lnTo>
                    <a:lnTo>
                      <a:pt x="48" y="37"/>
                    </a:lnTo>
                    <a:lnTo>
                      <a:pt x="62" y="45"/>
                    </a:lnTo>
                    <a:lnTo>
                      <a:pt x="79" y="54"/>
                    </a:lnTo>
                    <a:lnTo>
                      <a:pt x="95" y="62"/>
                    </a:lnTo>
                    <a:lnTo>
                      <a:pt x="112" y="68"/>
                    </a:lnTo>
                    <a:lnTo>
                      <a:pt x="129" y="76"/>
                    </a:lnTo>
                    <a:lnTo>
                      <a:pt x="146" y="82"/>
                    </a:lnTo>
                    <a:lnTo>
                      <a:pt x="163" y="90"/>
                    </a:lnTo>
                    <a:lnTo>
                      <a:pt x="179" y="96"/>
                    </a:lnTo>
                    <a:lnTo>
                      <a:pt x="199" y="101"/>
                    </a:lnTo>
                    <a:lnTo>
                      <a:pt x="216" y="104"/>
                    </a:lnTo>
                    <a:lnTo>
                      <a:pt x="216" y="1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1" name="Freeform 233"/>
              <p:cNvSpPr>
                <a:spLocks/>
              </p:cNvSpPr>
              <p:nvPr/>
            </p:nvSpPr>
            <p:spPr bwMode="auto">
              <a:xfrm>
                <a:off x="9600229" y="4151709"/>
                <a:ext cx="422275" cy="187325"/>
              </a:xfrm>
              <a:custGeom>
                <a:avLst/>
                <a:gdLst>
                  <a:gd name="T0" fmla="*/ 0 w 266"/>
                  <a:gd name="T1" fmla="*/ 34 h 118"/>
                  <a:gd name="T2" fmla="*/ 0 w 266"/>
                  <a:gd name="T3" fmla="*/ 34 h 118"/>
                  <a:gd name="T4" fmla="*/ 6 w 266"/>
                  <a:gd name="T5" fmla="*/ 28 h 118"/>
                  <a:gd name="T6" fmla="*/ 23 w 266"/>
                  <a:gd name="T7" fmla="*/ 14 h 118"/>
                  <a:gd name="T8" fmla="*/ 31 w 266"/>
                  <a:gd name="T9" fmla="*/ 9 h 118"/>
                  <a:gd name="T10" fmla="*/ 45 w 266"/>
                  <a:gd name="T11" fmla="*/ 3 h 118"/>
                  <a:gd name="T12" fmla="*/ 56 w 266"/>
                  <a:gd name="T13" fmla="*/ 0 h 118"/>
                  <a:gd name="T14" fmla="*/ 73 w 266"/>
                  <a:gd name="T15" fmla="*/ 0 h 118"/>
                  <a:gd name="T16" fmla="*/ 73 w 266"/>
                  <a:gd name="T17" fmla="*/ 0 h 118"/>
                  <a:gd name="T18" fmla="*/ 109 w 266"/>
                  <a:gd name="T19" fmla="*/ 3 h 118"/>
                  <a:gd name="T20" fmla="*/ 118 w 266"/>
                  <a:gd name="T21" fmla="*/ 6 h 118"/>
                  <a:gd name="T22" fmla="*/ 118 w 266"/>
                  <a:gd name="T23" fmla="*/ 6 h 118"/>
                  <a:gd name="T24" fmla="*/ 137 w 266"/>
                  <a:gd name="T25" fmla="*/ 3 h 118"/>
                  <a:gd name="T26" fmla="*/ 163 w 266"/>
                  <a:gd name="T27" fmla="*/ 3 h 118"/>
                  <a:gd name="T28" fmla="*/ 196 w 266"/>
                  <a:gd name="T29" fmla="*/ 9 h 118"/>
                  <a:gd name="T30" fmla="*/ 196 w 266"/>
                  <a:gd name="T31" fmla="*/ 9 h 118"/>
                  <a:gd name="T32" fmla="*/ 219 w 266"/>
                  <a:gd name="T33" fmla="*/ 14 h 118"/>
                  <a:gd name="T34" fmla="*/ 235 w 266"/>
                  <a:gd name="T35" fmla="*/ 20 h 118"/>
                  <a:gd name="T36" fmla="*/ 249 w 266"/>
                  <a:gd name="T37" fmla="*/ 28 h 118"/>
                  <a:gd name="T38" fmla="*/ 261 w 266"/>
                  <a:gd name="T39" fmla="*/ 40 h 118"/>
                  <a:gd name="T40" fmla="*/ 266 w 266"/>
                  <a:gd name="T41" fmla="*/ 51 h 118"/>
                  <a:gd name="T42" fmla="*/ 266 w 266"/>
                  <a:gd name="T43" fmla="*/ 59 h 118"/>
                  <a:gd name="T44" fmla="*/ 266 w 266"/>
                  <a:gd name="T45" fmla="*/ 70 h 118"/>
                  <a:gd name="T46" fmla="*/ 261 w 266"/>
                  <a:gd name="T47" fmla="*/ 79 h 118"/>
                  <a:gd name="T48" fmla="*/ 261 w 266"/>
                  <a:gd name="T49" fmla="*/ 79 h 118"/>
                  <a:gd name="T50" fmla="*/ 252 w 266"/>
                  <a:gd name="T51" fmla="*/ 87 h 118"/>
                  <a:gd name="T52" fmla="*/ 238 w 266"/>
                  <a:gd name="T53" fmla="*/ 96 h 118"/>
                  <a:gd name="T54" fmla="*/ 221 w 266"/>
                  <a:gd name="T55" fmla="*/ 101 h 118"/>
                  <a:gd name="T56" fmla="*/ 202 w 266"/>
                  <a:gd name="T57" fmla="*/ 107 h 118"/>
                  <a:gd name="T58" fmla="*/ 157 w 266"/>
                  <a:gd name="T59" fmla="*/ 115 h 118"/>
                  <a:gd name="T60" fmla="*/ 135 w 266"/>
                  <a:gd name="T61" fmla="*/ 118 h 118"/>
                  <a:gd name="T62" fmla="*/ 112 w 266"/>
                  <a:gd name="T63" fmla="*/ 118 h 118"/>
                  <a:gd name="T64" fmla="*/ 90 w 266"/>
                  <a:gd name="T65" fmla="*/ 115 h 118"/>
                  <a:gd name="T66" fmla="*/ 67 w 266"/>
                  <a:gd name="T67" fmla="*/ 112 h 118"/>
                  <a:gd name="T68" fmla="*/ 48 w 266"/>
                  <a:gd name="T69" fmla="*/ 104 h 118"/>
                  <a:gd name="T70" fmla="*/ 31 w 266"/>
                  <a:gd name="T71" fmla="*/ 96 h 118"/>
                  <a:gd name="T72" fmla="*/ 17 w 266"/>
                  <a:gd name="T73" fmla="*/ 84 h 118"/>
                  <a:gd name="T74" fmla="*/ 9 w 266"/>
                  <a:gd name="T75" fmla="*/ 70 h 118"/>
                  <a:gd name="T76" fmla="*/ 3 w 266"/>
                  <a:gd name="T77" fmla="*/ 54 h 118"/>
                  <a:gd name="T78" fmla="*/ 0 w 266"/>
                  <a:gd name="T79" fmla="*/ 34 h 118"/>
                  <a:gd name="T80" fmla="*/ 0 w 266"/>
                  <a:gd name="T81" fmla="*/ 3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66" h="118">
                    <a:moveTo>
                      <a:pt x="0" y="34"/>
                    </a:moveTo>
                    <a:lnTo>
                      <a:pt x="0" y="34"/>
                    </a:lnTo>
                    <a:lnTo>
                      <a:pt x="6" y="28"/>
                    </a:lnTo>
                    <a:lnTo>
                      <a:pt x="23" y="14"/>
                    </a:lnTo>
                    <a:lnTo>
                      <a:pt x="31" y="9"/>
                    </a:lnTo>
                    <a:lnTo>
                      <a:pt x="45" y="3"/>
                    </a:lnTo>
                    <a:lnTo>
                      <a:pt x="56" y="0"/>
                    </a:lnTo>
                    <a:lnTo>
                      <a:pt x="73" y="0"/>
                    </a:lnTo>
                    <a:lnTo>
                      <a:pt x="73" y="0"/>
                    </a:lnTo>
                    <a:lnTo>
                      <a:pt x="109" y="3"/>
                    </a:lnTo>
                    <a:lnTo>
                      <a:pt x="118" y="6"/>
                    </a:lnTo>
                    <a:lnTo>
                      <a:pt x="118" y="6"/>
                    </a:lnTo>
                    <a:lnTo>
                      <a:pt x="137" y="3"/>
                    </a:lnTo>
                    <a:lnTo>
                      <a:pt x="163" y="3"/>
                    </a:lnTo>
                    <a:lnTo>
                      <a:pt x="196" y="9"/>
                    </a:lnTo>
                    <a:lnTo>
                      <a:pt x="196" y="9"/>
                    </a:lnTo>
                    <a:lnTo>
                      <a:pt x="219" y="14"/>
                    </a:lnTo>
                    <a:lnTo>
                      <a:pt x="235" y="20"/>
                    </a:lnTo>
                    <a:lnTo>
                      <a:pt x="249" y="28"/>
                    </a:lnTo>
                    <a:lnTo>
                      <a:pt x="261" y="40"/>
                    </a:lnTo>
                    <a:lnTo>
                      <a:pt x="266" y="51"/>
                    </a:lnTo>
                    <a:lnTo>
                      <a:pt x="266" y="59"/>
                    </a:lnTo>
                    <a:lnTo>
                      <a:pt x="266" y="70"/>
                    </a:lnTo>
                    <a:lnTo>
                      <a:pt x="261" y="79"/>
                    </a:lnTo>
                    <a:lnTo>
                      <a:pt x="261" y="79"/>
                    </a:lnTo>
                    <a:lnTo>
                      <a:pt x="252" y="87"/>
                    </a:lnTo>
                    <a:lnTo>
                      <a:pt x="238" y="96"/>
                    </a:lnTo>
                    <a:lnTo>
                      <a:pt x="221" y="101"/>
                    </a:lnTo>
                    <a:lnTo>
                      <a:pt x="202" y="107"/>
                    </a:lnTo>
                    <a:lnTo>
                      <a:pt x="157" y="115"/>
                    </a:lnTo>
                    <a:lnTo>
                      <a:pt x="135" y="118"/>
                    </a:lnTo>
                    <a:lnTo>
                      <a:pt x="112" y="118"/>
                    </a:lnTo>
                    <a:lnTo>
                      <a:pt x="90" y="115"/>
                    </a:lnTo>
                    <a:lnTo>
                      <a:pt x="67" y="112"/>
                    </a:lnTo>
                    <a:lnTo>
                      <a:pt x="48" y="104"/>
                    </a:lnTo>
                    <a:lnTo>
                      <a:pt x="31" y="96"/>
                    </a:lnTo>
                    <a:lnTo>
                      <a:pt x="17" y="84"/>
                    </a:lnTo>
                    <a:lnTo>
                      <a:pt x="9" y="70"/>
                    </a:lnTo>
                    <a:lnTo>
                      <a:pt x="3" y="54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2" name="Freeform 234"/>
              <p:cNvSpPr>
                <a:spLocks/>
              </p:cNvSpPr>
              <p:nvPr/>
            </p:nvSpPr>
            <p:spPr bwMode="auto">
              <a:xfrm>
                <a:off x="9711354" y="4156471"/>
                <a:ext cx="261938" cy="98425"/>
              </a:xfrm>
              <a:custGeom>
                <a:avLst/>
                <a:gdLst>
                  <a:gd name="T0" fmla="*/ 34 w 165"/>
                  <a:gd name="T1" fmla="*/ 6 h 62"/>
                  <a:gd name="T2" fmla="*/ 34 w 165"/>
                  <a:gd name="T3" fmla="*/ 6 h 62"/>
                  <a:gd name="T4" fmla="*/ 65 w 165"/>
                  <a:gd name="T5" fmla="*/ 0 h 62"/>
                  <a:gd name="T6" fmla="*/ 95 w 165"/>
                  <a:gd name="T7" fmla="*/ 0 h 62"/>
                  <a:gd name="T8" fmla="*/ 126 w 165"/>
                  <a:gd name="T9" fmla="*/ 6 h 62"/>
                  <a:gd name="T10" fmla="*/ 149 w 165"/>
                  <a:gd name="T11" fmla="*/ 14 h 62"/>
                  <a:gd name="T12" fmla="*/ 149 w 165"/>
                  <a:gd name="T13" fmla="*/ 14 h 62"/>
                  <a:gd name="T14" fmla="*/ 157 w 165"/>
                  <a:gd name="T15" fmla="*/ 20 h 62"/>
                  <a:gd name="T16" fmla="*/ 163 w 165"/>
                  <a:gd name="T17" fmla="*/ 25 h 62"/>
                  <a:gd name="T18" fmla="*/ 165 w 165"/>
                  <a:gd name="T19" fmla="*/ 31 h 62"/>
                  <a:gd name="T20" fmla="*/ 165 w 165"/>
                  <a:gd name="T21" fmla="*/ 37 h 62"/>
                  <a:gd name="T22" fmla="*/ 160 w 165"/>
                  <a:gd name="T23" fmla="*/ 42 h 62"/>
                  <a:gd name="T24" fmla="*/ 154 w 165"/>
                  <a:gd name="T25" fmla="*/ 48 h 62"/>
                  <a:gd name="T26" fmla="*/ 143 w 165"/>
                  <a:gd name="T27" fmla="*/ 53 h 62"/>
                  <a:gd name="T28" fmla="*/ 132 w 165"/>
                  <a:gd name="T29" fmla="*/ 56 h 62"/>
                  <a:gd name="T30" fmla="*/ 132 w 165"/>
                  <a:gd name="T31" fmla="*/ 56 h 62"/>
                  <a:gd name="T32" fmla="*/ 101 w 165"/>
                  <a:gd name="T33" fmla="*/ 62 h 62"/>
                  <a:gd name="T34" fmla="*/ 70 w 165"/>
                  <a:gd name="T35" fmla="*/ 62 h 62"/>
                  <a:gd name="T36" fmla="*/ 42 w 165"/>
                  <a:gd name="T37" fmla="*/ 56 h 62"/>
                  <a:gd name="T38" fmla="*/ 17 w 165"/>
                  <a:gd name="T39" fmla="*/ 48 h 62"/>
                  <a:gd name="T40" fmla="*/ 17 w 165"/>
                  <a:gd name="T41" fmla="*/ 48 h 62"/>
                  <a:gd name="T42" fmla="*/ 9 w 165"/>
                  <a:gd name="T43" fmla="*/ 42 h 62"/>
                  <a:gd name="T44" fmla="*/ 3 w 165"/>
                  <a:gd name="T45" fmla="*/ 37 h 62"/>
                  <a:gd name="T46" fmla="*/ 0 w 165"/>
                  <a:gd name="T47" fmla="*/ 31 h 62"/>
                  <a:gd name="T48" fmla="*/ 3 w 165"/>
                  <a:gd name="T49" fmla="*/ 25 h 62"/>
                  <a:gd name="T50" fmla="*/ 6 w 165"/>
                  <a:gd name="T51" fmla="*/ 20 h 62"/>
                  <a:gd name="T52" fmla="*/ 11 w 165"/>
                  <a:gd name="T53" fmla="*/ 14 h 62"/>
                  <a:gd name="T54" fmla="*/ 23 w 165"/>
                  <a:gd name="T55" fmla="*/ 9 h 62"/>
                  <a:gd name="T56" fmla="*/ 34 w 165"/>
                  <a:gd name="T57" fmla="*/ 6 h 62"/>
                  <a:gd name="T58" fmla="*/ 34 w 165"/>
                  <a:gd name="T59" fmla="*/ 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5" h="62">
                    <a:moveTo>
                      <a:pt x="34" y="6"/>
                    </a:moveTo>
                    <a:lnTo>
                      <a:pt x="34" y="6"/>
                    </a:lnTo>
                    <a:lnTo>
                      <a:pt x="65" y="0"/>
                    </a:lnTo>
                    <a:lnTo>
                      <a:pt x="95" y="0"/>
                    </a:lnTo>
                    <a:lnTo>
                      <a:pt x="126" y="6"/>
                    </a:lnTo>
                    <a:lnTo>
                      <a:pt x="149" y="14"/>
                    </a:lnTo>
                    <a:lnTo>
                      <a:pt x="149" y="14"/>
                    </a:lnTo>
                    <a:lnTo>
                      <a:pt x="157" y="20"/>
                    </a:lnTo>
                    <a:lnTo>
                      <a:pt x="163" y="25"/>
                    </a:lnTo>
                    <a:lnTo>
                      <a:pt x="165" y="31"/>
                    </a:lnTo>
                    <a:lnTo>
                      <a:pt x="165" y="37"/>
                    </a:lnTo>
                    <a:lnTo>
                      <a:pt x="160" y="42"/>
                    </a:lnTo>
                    <a:lnTo>
                      <a:pt x="154" y="48"/>
                    </a:lnTo>
                    <a:lnTo>
                      <a:pt x="143" y="53"/>
                    </a:lnTo>
                    <a:lnTo>
                      <a:pt x="132" y="56"/>
                    </a:lnTo>
                    <a:lnTo>
                      <a:pt x="132" y="56"/>
                    </a:lnTo>
                    <a:lnTo>
                      <a:pt x="101" y="62"/>
                    </a:lnTo>
                    <a:lnTo>
                      <a:pt x="70" y="62"/>
                    </a:lnTo>
                    <a:lnTo>
                      <a:pt x="42" y="56"/>
                    </a:lnTo>
                    <a:lnTo>
                      <a:pt x="17" y="48"/>
                    </a:lnTo>
                    <a:lnTo>
                      <a:pt x="17" y="48"/>
                    </a:lnTo>
                    <a:lnTo>
                      <a:pt x="9" y="42"/>
                    </a:lnTo>
                    <a:lnTo>
                      <a:pt x="3" y="37"/>
                    </a:lnTo>
                    <a:lnTo>
                      <a:pt x="0" y="31"/>
                    </a:lnTo>
                    <a:lnTo>
                      <a:pt x="3" y="25"/>
                    </a:lnTo>
                    <a:lnTo>
                      <a:pt x="6" y="20"/>
                    </a:lnTo>
                    <a:lnTo>
                      <a:pt x="11" y="14"/>
                    </a:lnTo>
                    <a:lnTo>
                      <a:pt x="23" y="9"/>
                    </a:lnTo>
                    <a:lnTo>
                      <a:pt x="34" y="6"/>
                    </a:lnTo>
                    <a:lnTo>
                      <a:pt x="34" y="6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3" name="Freeform 235"/>
              <p:cNvSpPr>
                <a:spLocks/>
              </p:cNvSpPr>
              <p:nvPr/>
            </p:nvSpPr>
            <p:spPr bwMode="auto">
              <a:xfrm>
                <a:off x="9792316" y="4254896"/>
                <a:ext cx="119063" cy="49213"/>
              </a:xfrm>
              <a:custGeom>
                <a:avLst/>
                <a:gdLst>
                  <a:gd name="T0" fmla="*/ 39 w 75"/>
                  <a:gd name="T1" fmla="*/ 0 h 31"/>
                  <a:gd name="T2" fmla="*/ 39 w 75"/>
                  <a:gd name="T3" fmla="*/ 0 h 31"/>
                  <a:gd name="T4" fmla="*/ 64 w 75"/>
                  <a:gd name="T5" fmla="*/ 3 h 31"/>
                  <a:gd name="T6" fmla="*/ 72 w 75"/>
                  <a:gd name="T7" fmla="*/ 8 h 31"/>
                  <a:gd name="T8" fmla="*/ 75 w 75"/>
                  <a:gd name="T9" fmla="*/ 14 h 31"/>
                  <a:gd name="T10" fmla="*/ 75 w 75"/>
                  <a:gd name="T11" fmla="*/ 14 h 31"/>
                  <a:gd name="T12" fmla="*/ 70 w 75"/>
                  <a:gd name="T13" fmla="*/ 19 h 31"/>
                  <a:gd name="T14" fmla="*/ 61 w 75"/>
                  <a:gd name="T15" fmla="*/ 25 h 31"/>
                  <a:gd name="T16" fmla="*/ 50 w 75"/>
                  <a:gd name="T17" fmla="*/ 28 h 31"/>
                  <a:gd name="T18" fmla="*/ 36 w 75"/>
                  <a:gd name="T19" fmla="*/ 31 h 31"/>
                  <a:gd name="T20" fmla="*/ 36 w 75"/>
                  <a:gd name="T21" fmla="*/ 31 h 31"/>
                  <a:gd name="T22" fmla="*/ 22 w 75"/>
                  <a:gd name="T23" fmla="*/ 28 h 31"/>
                  <a:gd name="T24" fmla="*/ 8 w 75"/>
                  <a:gd name="T25" fmla="*/ 22 h 31"/>
                  <a:gd name="T26" fmla="*/ 2 w 75"/>
                  <a:gd name="T27" fmla="*/ 17 h 31"/>
                  <a:gd name="T28" fmla="*/ 0 w 75"/>
                  <a:gd name="T29" fmla="*/ 8 h 31"/>
                  <a:gd name="T30" fmla="*/ 0 w 75"/>
                  <a:gd name="T31" fmla="*/ 8 h 31"/>
                  <a:gd name="T32" fmla="*/ 0 w 75"/>
                  <a:gd name="T33" fmla="*/ 5 h 31"/>
                  <a:gd name="T34" fmla="*/ 2 w 75"/>
                  <a:gd name="T35" fmla="*/ 3 h 31"/>
                  <a:gd name="T36" fmla="*/ 11 w 75"/>
                  <a:gd name="T37" fmla="*/ 0 h 31"/>
                  <a:gd name="T38" fmla="*/ 39 w 75"/>
                  <a:gd name="T39" fmla="*/ 0 h 31"/>
                  <a:gd name="T40" fmla="*/ 39 w 75"/>
                  <a:gd name="T4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5" h="31">
                    <a:moveTo>
                      <a:pt x="39" y="0"/>
                    </a:moveTo>
                    <a:lnTo>
                      <a:pt x="39" y="0"/>
                    </a:lnTo>
                    <a:lnTo>
                      <a:pt x="64" y="3"/>
                    </a:lnTo>
                    <a:lnTo>
                      <a:pt x="72" y="8"/>
                    </a:lnTo>
                    <a:lnTo>
                      <a:pt x="75" y="14"/>
                    </a:lnTo>
                    <a:lnTo>
                      <a:pt x="75" y="14"/>
                    </a:lnTo>
                    <a:lnTo>
                      <a:pt x="70" y="19"/>
                    </a:lnTo>
                    <a:lnTo>
                      <a:pt x="61" y="25"/>
                    </a:lnTo>
                    <a:lnTo>
                      <a:pt x="50" y="28"/>
                    </a:lnTo>
                    <a:lnTo>
                      <a:pt x="36" y="31"/>
                    </a:lnTo>
                    <a:lnTo>
                      <a:pt x="36" y="31"/>
                    </a:lnTo>
                    <a:lnTo>
                      <a:pt x="22" y="28"/>
                    </a:lnTo>
                    <a:lnTo>
                      <a:pt x="8" y="22"/>
                    </a:lnTo>
                    <a:lnTo>
                      <a:pt x="2" y="17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11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4" name="Freeform 236"/>
              <p:cNvSpPr>
                <a:spLocks/>
              </p:cNvSpPr>
              <p:nvPr/>
            </p:nvSpPr>
            <p:spPr bwMode="auto">
              <a:xfrm>
                <a:off x="9600229" y="4210446"/>
                <a:ext cx="347663" cy="128588"/>
              </a:xfrm>
              <a:custGeom>
                <a:avLst/>
                <a:gdLst>
                  <a:gd name="T0" fmla="*/ 0 w 219"/>
                  <a:gd name="T1" fmla="*/ 0 h 81"/>
                  <a:gd name="T2" fmla="*/ 0 w 219"/>
                  <a:gd name="T3" fmla="*/ 0 h 81"/>
                  <a:gd name="T4" fmla="*/ 9 w 219"/>
                  <a:gd name="T5" fmla="*/ 0 h 81"/>
                  <a:gd name="T6" fmla="*/ 17 w 219"/>
                  <a:gd name="T7" fmla="*/ 3 h 81"/>
                  <a:gd name="T8" fmla="*/ 25 w 219"/>
                  <a:gd name="T9" fmla="*/ 8 h 81"/>
                  <a:gd name="T10" fmla="*/ 31 w 219"/>
                  <a:gd name="T11" fmla="*/ 19 h 81"/>
                  <a:gd name="T12" fmla="*/ 31 w 219"/>
                  <a:gd name="T13" fmla="*/ 19 h 81"/>
                  <a:gd name="T14" fmla="*/ 37 w 219"/>
                  <a:gd name="T15" fmla="*/ 28 h 81"/>
                  <a:gd name="T16" fmla="*/ 45 w 219"/>
                  <a:gd name="T17" fmla="*/ 36 h 81"/>
                  <a:gd name="T18" fmla="*/ 56 w 219"/>
                  <a:gd name="T19" fmla="*/ 45 h 81"/>
                  <a:gd name="T20" fmla="*/ 70 w 219"/>
                  <a:gd name="T21" fmla="*/ 50 h 81"/>
                  <a:gd name="T22" fmla="*/ 84 w 219"/>
                  <a:gd name="T23" fmla="*/ 59 h 81"/>
                  <a:gd name="T24" fmla="*/ 101 w 219"/>
                  <a:gd name="T25" fmla="*/ 64 h 81"/>
                  <a:gd name="T26" fmla="*/ 121 w 219"/>
                  <a:gd name="T27" fmla="*/ 67 h 81"/>
                  <a:gd name="T28" fmla="*/ 137 w 219"/>
                  <a:gd name="T29" fmla="*/ 67 h 81"/>
                  <a:gd name="T30" fmla="*/ 137 w 219"/>
                  <a:gd name="T31" fmla="*/ 67 h 81"/>
                  <a:gd name="T32" fmla="*/ 193 w 219"/>
                  <a:gd name="T33" fmla="*/ 67 h 81"/>
                  <a:gd name="T34" fmla="*/ 210 w 219"/>
                  <a:gd name="T35" fmla="*/ 67 h 81"/>
                  <a:gd name="T36" fmla="*/ 219 w 219"/>
                  <a:gd name="T37" fmla="*/ 64 h 81"/>
                  <a:gd name="T38" fmla="*/ 219 w 219"/>
                  <a:gd name="T39" fmla="*/ 64 h 81"/>
                  <a:gd name="T40" fmla="*/ 213 w 219"/>
                  <a:gd name="T41" fmla="*/ 64 h 81"/>
                  <a:gd name="T42" fmla="*/ 205 w 219"/>
                  <a:gd name="T43" fmla="*/ 67 h 81"/>
                  <a:gd name="T44" fmla="*/ 182 w 219"/>
                  <a:gd name="T45" fmla="*/ 75 h 81"/>
                  <a:gd name="T46" fmla="*/ 182 w 219"/>
                  <a:gd name="T47" fmla="*/ 75 h 81"/>
                  <a:gd name="T48" fmla="*/ 151 w 219"/>
                  <a:gd name="T49" fmla="*/ 78 h 81"/>
                  <a:gd name="T50" fmla="*/ 118 w 219"/>
                  <a:gd name="T51" fmla="*/ 81 h 81"/>
                  <a:gd name="T52" fmla="*/ 87 w 219"/>
                  <a:gd name="T53" fmla="*/ 78 h 81"/>
                  <a:gd name="T54" fmla="*/ 59 w 219"/>
                  <a:gd name="T55" fmla="*/ 73 h 81"/>
                  <a:gd name="T56" fmla="*/ 34 w 219"/>
                  <a:gd name="T57" fmla="*/ 61 h 81"/>
                  <a:gd name="T58" fmla="*/ 25 w 219"/>
                  <a:gd name="T59" fmla="*/ 53 h 81"/>
                  <a:gd name="T60" fmla="*/ 14 w 219"/>
                  <a:gd name="T61" fmla="*/ 45 h 81"/>
                  <a:gd name="T62" fmla="*/ 9 w 219"/>
                  <a:gd name="T63" fmla="*/ 36 h 81"/>
                  <a:gd name="T64" fmla="*/ 3 w 219"/>
                  <a:gd name="T65" fmla="*/ 25 h 81"/>
                  <a:gd name="T66" fmla="*/ 0 w 219"/>
                  <a:gd name="T67" fmla="*/ 14 h 81"/>
                  <a:gd name="T68" fmla="*/ 0 w 219"/>
                  <a:gd name="T69" fmla="*/ 0 h 81"/>
                  <a:gd name="T70" fmla="*/ 0 w 219"/>
                  <a:gd name="T71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19" h="81">
                    <a:moveTo>
                      <a:pt x="0" y="0"/>
                    </a:moveTo>
                    <a:lnTo>
                      <a:pt x="0" y="0"/>
                    </a:lnTo>
                    <a:lnTo>
                      <a:pt x="9" y="0"/>
                    </a:lnTo>
                    <a:lnTo>
                      <a:pt x="17" y="3"/>
                    </a:lnTo>
                    <a:lnTo>
                      <a:pt x="25" y="8"/>
                    </a:lnTo>
                    <a:lnTo>
                      <a:pt x="31" y="19"/>
                    </a:lnTo>
                    <a:lnTo>
                      <a:pt x="31" y="19"/>
                    </a:lnTo>
                    <a:lnTo>
                      <a:pt x="37" y="28"/>
                    </a:lnTo>
                    <a:lnTo>
                      <a:pt x="45" y="36"/>
                    </a:lnTo>
                    <a:lnTo>
                      <a:pt x="56" y="45"/>
                    </a:lnTo>
                    <a:lnTo>
                      <a:pt x="70" y="50"/>
                    </a:lnTo>
                    <a:lnTo>
                      <a:pt x="84" y="59"/>
                    </a:lnTo>
                    <a:lnTo>
                      <a:pt x="101" y="64"/>
                    </a:lnTo>
                    <a:lnTo>
                      <a:pt x="121" y="67"/>
                    </a:lnTo>
                    <a:lnTo>
                      <a:pt x="137" y="67"/>
                    </a:lnTo>
                    <a:lnTo>
                      <a:pt x="137" y="67"/>
                    </a:lnTo>
                    <a:lnTo>
                      <a:pt x="193" y="67"/>
                    </a:lnTo>
                    <a:lnTo>
                      <a:pt x="210" y="67"/>
                    </a:lnTo>
                    <a:lnTo>
                      <a:pt x="219" y="64"/>
                    </a:lnTo>
                    <a:lnTo>
                      <a:pt x="219" y="64"/>
                    </a:lnTo>
                    <a:lnTo>
                      <a:pt x="213" y="64"/>
                    </a:lnTo>
                    <a:lnTo>
                      <a:pt x="205" y="67"/>
                    </a:lnTo>
                    <a:lnTo>
                      <a:pt x="182" y="75"/>
                    </a:lnTo>
                    <a:lnTo>
                      <a:pt x="182" y="75"/>
                    </a:lnTo>
                    <a:lnTo>
                      <a:pt x="151" y="78"/>
                    </a:lnTo>
                    <a:lnTo>
                      <a:pt x="118" y="81"/>
                    </a:lnTo>
                    <a:lnTo>
                      <a:pt x="87" y="78"/>
                    </a:lnTo>
                    <a:lnTo>
                      <a:pt x="59" y="73"/>
                    </a:lnTo>
                    <a:lnTo>
                      <a:pt x="34" y="61"/>
                    </a:lnTo>
                    <a:lnTo>
                      <a:pt x="25" y="53"/>
                    </a:lnTo>
                    <a:lnTo>
                      <a:pt x="14" y="45"/>
                    </a:lnTo>
                    <a:lnTo>
                      <a:pt x="9" y="36"/>
                    </a:lnTo>
                    <a:lnTo>
                      <a:pt x="3" y="25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4000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5" name="Freeform 237"/>
              <p:cNvSpPr>
                <a:spLocks/>
              </p:cNvSpPr>
              <p:nvPr/>
            </p:nvSpPr>
            <p:spPr bwMode="auto">
              <a:xfrm>
                <a:off x="9600229" y="4151709"/>
                <a:ext cx="200025" cy="58738"/>
              </a:xfrm>
              <a:custGeom>
                <a:avLst/>
                <a:gdLst>
                  <a:gd name="T0" fmla="*/ 28 w 126"/>
                  <a:gd name="T1" fmla="*/ 34 h 37"/>
                  <a:gd name="T2" fmla="*/ 28 w 126"/>
                  <a:gd name="T3" fmla="*/ 34 h 37"/>
                  <a:gd name="T4" fmla="*/ 31 w 126"/>
                  <a:gd name="T5" fmla="*/ 31 h 37"/>
                  <a:gd name="T6" fmla="*/ 45 w 126"/>
                  <a:gd name="T7" fmla="*/ 23 h 37"/>
                  <a:gd name="T8" fmla="*/ 65 w 126"/>
                  <a:gd name="T9" fmla="*/ 14 h 37"/>
                  <a:gd name="T10" fmla="*/ 73 w 126"/>
                  <a:gd name="T11" fmla="*/ 12 h 37"/>
                  <a:gd name="T12" fmla="*/ 84 w 126"/>
                  <a:gd name="T13" fmla="*/ 12 h 37"/>
                  <a:gd name="T14" fmla="*/ 84 w 126"/>
                  <a:gd name="T15" fmla="*/ 12 h 37"/>
                  <a:gd name="T16" fmla="*/ 115 w 126"/>
                  <a:gd name="T17" fmla="*/ 12 h 37"/>
                  <a:gd name="T18" fmla="*/ 115 w 126"/>
                  <a:gd name="T19" fmla="*/ 12 h 37"/>
                  <a:gd name="T20" fmla="*/ 118 w 126"/>
                  <a:gd name="T21" fmla="*/ 9 h 37"/>
                  <a:gd name="T22" fmla="*/ 126 w 126"/>
                  <a:gd name="T23" fmla="*/ 6 h 37"/>
                  <a:gd name="T24" fmla="*/ 126 w 126"/>
                  <a:gd name="T25" fmla="*/ 6 h 37"/>
                  <a:gd name="T26" fmla="*/ 118 w 126"/>
                  <a:gd name="T27" fmla="*/ 6 h 37"/>
                  <a:gd name="T28" fmla="*/ 118 w 126"/>
                  <a:gd name="T29" fmla="*/ 6 h 37"/>
                  <a:gd name="T30" fmla="*/ 109 w 126"/>
                  <a:gd name="T31" fmla="*/ 3 h 37"/>
                  <a:gd name="T32" fmla="*/ 73 w 126"/>
                  <a:gd name="T33" fmla="*/ 0 h 37"/>
                  <a:gd name="T34" fmla="*/ 73 w 126"/>
                  <a:gd name="T35" fmla="*/ 0 h 37"/>
                  <a:gd name="T36" fmla="*/ 56 w 126"/>
                  <a:gd name="T37" fmla="*/ 0 h 37"/>
                  <a:gd name="T38" fmla="*/ 45 w 126"/>
                  <a:gd name="T39" fmla="*/ 3 h 37"/>
                  <a:gd name="T40" fmla="*/ 31 w 126"/>
                  <a:gd name="T41" fmla="*/ 9 h 37"/>
                  <a:gd name="T42" fmla="*/ 23 w 126"/>
                  <a:gd name="T43" fmla="*/ 14 h 37"/>
                  <a:gd name="T44" fmla="*/ 6 w 126"/>
                  <a:gd name="T45" fmla="*/ 28 h 37"/>
                  <a:gd name="T46" fmla="*/ 0 w 126"/>
                  <a:gd name="T47" fmla="*/ 34 h 37"/>
                  <a:gd name="T48" fmla="*/ 0 w 126"/>
                  <a:gd name="T49" fmla="*/ 34 h 37"/>
                  <a:gd name="T50" fmla="*/ 0 w 126"/>
                  <a:gd name="T51" fmla="*/ 37 h 37"/>
                  <a:gd name="T52" fmla="*/ 0 w 126"/>
                  <a:gd name="T53" fmla="*/ 37 h 37"/>
                  <a:gd name="T54" fmla="*/ 17 w 126"/>
                  <a:gd name="T55" fmla="*/ 37 h 37"/>
                  <a:gd name="T56" fmla="*/ 28 w 126"/>
                  <a:gd name="T57" fmla="*/ 34 h 37"/>
                  <a:gd name="T58" fmla="*/ 28 w 126"/>
                  <a:gd name="T59" fmla="*/ 3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6" h="37">
                    <a:moveTo>
                      <a:pt x="28" y="34"/>
                    </a:moveTo>
                    <a:lnTo>
                      <a:pt x="28" y="34"/>
                    </a:lnTo>
                    <a:lnTo>
                      <a:pt x="31" y="31"/>
                    </a:lnTo>
                    <a:lnTo>
                      <a:pt x="45" y="23"/>
                    </a:lnTo>
                    <a:lnTo>
                      <a:pt x="65" y="14"/>
                    </a:lnTo>
                    <a:lnTo>
                      <a:pt x="73" y="12"/>
                    </a:lnTo>
                    <a:lnTo>
                      <a:pt x="84" y="12"/>
                    </a:lnTo>
                    <a:lnTo>
                      <a:pt x="84" y="12"/>
                    </a:lnTo>
                    <a:lnTo>
                      <a:pt x="115" y="12"/>
                    </a:lnTo>
                    <a:lnTo>
                      <a:pt x="115" y="12"/>
                    </a:lnTo>
                    <a:lnTo>
                      <a:pt x="118" y="9"/>
                    </a:lnTo>
                    <a:lnTo>
                      <a:pt x="126" y="6"/>
                    </a:lnTo>
                    <a:lnTo>
                      <a:pt x="126" y="6"/>
                    </a:lnTo>
                    <a:lnTo>
                      <a:pt x="118" y="6"/>
                    </a:lnTo>
                    <a:lnTo>
                      <a:pt x="118" y="6"/>
                    </a:lnTo>
                    <a:lnTo>
                      <a:pt x="109" y="3"/>
                    </a:lnTo>
                    <a:lnTo>
                      <a:pt x="73" y="0"/>
                    </a:lnTo>
                    <a:lnTo>
                      <a:pt x="73" y="0"/>
                    </a:lnTo>
                    <a:lnTo>
                      <a:pt x="56" y="0"/>
                    </a:lnTo>
                    <a:lnTo>
                      <a:pt x="45" y="3"/>
                    </a:lnTo>
                    <a:lnTo>
                      <a:pt x="31" y="9"/>
                    </a:lnTo>
                    <a:lnTo>
                      <a:pt x="23" y="14"/>
                    </a:lnTo>
                    <a:lnTo>
                      <a:pt x="6" y="28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17" y="37"/>
                    </a:lnTo>
                    <a:lnTo>
                      <a:pt x="28" y="34"/>
                    </a:lnTo>
                    <a:lnTo>
                      <a:pt x="28" y="34"/>
                    </a:lnTo>
                    <a:close/>
                  </a:path>
                </a:pathLst>
              </a:custGeom>
              <a:solidFill>
                <a:srgbClr val="DB00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6" name="Freeform 238"/>
              <p:cNvSpPr>
                <a:spLocks/>
              </p:cNvSpPr>
              <p:nvPr/>
            </p:nvSpPr>
            <p:spPr bwMode="auto">
              <a:xfrm>
                <a:off x="9773266" y="4156471"/>
                <a:ext cx="71438" cy="76200"/>
              </a:xfrm>
              <a:custGeom>
                <a:avLst/>
                <a:gdLst>
                  <a:gd name="T0" fmla="*/ 12 w 45"/>
                  <a:gd name="T1" fmla="*/ 3 h 48"/>
                  <a:gd name="T2" fmla="*/ 12 w 45"/>
                  <a:gd name="T3" fmla="*/ 3 h 48"/>
                  <a:gd name="T4" fmla="*/ 31 w 45"/>
                  <a:gd name="T5" fmla="*/ 23 h 48"/>
                  <a:gd name="T6" fmla="*/ 40 w 45"/>
                  <a:gd name="T7" fmla="*/ 34 h 48"/>
                  <a:gd name="T8" fmla="*/ 45 w 45"/>
                  <a:gd name="T9" fmla="*/ 42 h 48"/>
                  <a:gd name="T10" fmla="*/ 45 w 45"/>
                  <a:gd name="T11" fmla="*/ 42 h 48"/>
                  <a:gd name="T12" fmla="*/ 45 w 45"/>
                  <a:gd name="T13" fmla="*/ 48 h 48"/>
                  <a:gd name="T14" fmla="*/ 40 w 45"/>
                  <a:gd name="T15" fmla="*/ 45 h 48"/>
                  <a:gd name="T16" fmla="*/ 20 w 45"/>
                  <a:gd name="T17" fmla="*/ 20 h 48"/>
                  <a:gd name="T18" fmla="*/ 20 w 45"/>
                  <a:gd name="T19" fmla="*/ 20 h 48"/>
                  <a:gd name="T20" fmla="*/ 0 w 45"/>
                  <a:gd name="T21" fmla="*/ 0 h 48"/>
                  <a:gd name="T22" fmla="*/ 0 w 45"/>
                  <a:gd name="T23" fmla="*/ 0 h 48"/>
                  <a:gd name="T24" fmla="*/ 9 w 45"/>
                  <a:gd name="T25" fmla="*/ 3 h 48"/>
                  <a:gd name="T26" fmla="*/ 9 w 45"/>
                  <a:gd name="T27" fmla="*/ 3 h 48"/>
                  <a:gd name="T28" fmla="*/ 12 w 45"/>
                  <a:gd name="T29" fmla="*/ 3 h 48"/>
                  <a:gd name="T30" fmla="*/ 12 w 45"/>
                  <a:gd name="T31" fmla="*/ 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5" h="48">
                    <a:moveTo>
                      <a:pt x="12" y="3"/>
                    </a:moveTo>
                    <a:lnTo>
                      <a:pt x="12" y="3"/>
                    </a:lnTo>
                    <a:lnTo>
                      <a:pt x="31" y="23"/>
                    </a:lnTo>
                    <a:lnTo>
                      <a:pt x="40" y="34"/>
                    </a:lnTo>
                    <a:lnTo>
                      <a:pt x="45" y="42"/>
                    </a:lnTo>
                    <a:lnTo>
                      <a:pt x="45" y="42"/>
                    </a:lnTo>
                    <a:lnTo>
                      <a:pt x="45" y="48"/>
                    </a:lnTo>
                    <a:lnTo>
                      <a:pt x="40" y="45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9" y="3"/>
                    </a:lnTo>
                    <a:lnTo>
                      <a:pt x="9" y="3"/>
                    </a:lnTo>
                    <a:lnTo>
                      <a:pt x="12" y="3"/>
                    </a:lnTo>
                    <a:lnTo>
                      <a:pt x="12" y="3"/>
                    </a:lnTo>
                    <a:close/>
                  </a:path>
                </a:pathLst>
              </a:custGeom>
              <a:solidFill>
                <a:srgbClr val="DB00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7" name="Freeform 241"/>
              <p:cNvSpPr>
                <a:spLocks/>
              </p:cNvSpPr>
              <p:nvPr/>
            </p:nvSpPr>
            <p:spPr bwMode="auto">
              <a:xfrm>
                <a:off x="9614516" y="4462859"/>
                <a:ext cx="412750" cy="98425"/>
              </a:xfrm>
              <a:custGeom>
                <a:avLst/>
                <a:gdLst>
                  <a:gd name="T0" fmla="*/ 0 w 260"/>
                  <a:gd name="T1" fmla="*/ 17 h 62"/>
                  <a:gd name="T2" fmla="*/ 0 w 260"/>
                  <a:gd name="T3" fmla="*/ 17 h 62"/>
                  <a:gd name="T4" fmla="*/ 19 w 260"/>
                  <a:gd name="T5" fmla="*/ 23 h 62"/>
                  <a:gd name="T6" fmla="*/ 72 w 260"/>
                  <a:gd name="T7" fmla="*/ 34 h 62"/>
                  <a:gd name="T8" fmla="*/ 103 w 260"/>
                  <a:gd name="T9" fmla="*/ 40 h 62"/>
                  <a:gd name="T10" fmla="*/ 134 w 260"/>
                  <a:gd name="T11" fmla="*/ 42 h 62"/>
                  <a:gd name="T12" fmla="*/ 165 w 260"/>
                  <a:gd name="T13" fmla="*/ 40 h 62"/>
                  <a:gd name="T14" fmla="*/ 179 w 260"/>
                  <a:gd name="T15" fmla="*/ 37 h 62"/>
                  <a:gd name="T16" fmla="*/ 193 w 260"/>
                  <a:gd name="T17" fmla="*/ 34 h 62"/>
                  <a:gd name="T18" fmla="*/ 193 w 260"/>
                  <a:gd name="T19" fmla="*/ 34 h 62"/>
                  <a:gd name="T20" fmla="*/ 249 w 260"/>
                  <a:gd name="T21" fmla="*/ 9 h 62"/>
                  <a:gd name="T22" fmla="*/ 260 w 260"/>
                  <a:gd name="T23" fmla="*/ 0 h 62"/>
                  <a:gd name="T24" fmla="*/ 260 w 260"/>
                  <a:gd name="T25" fmla="*/ 0 h 62"/>
                  <a:gd name="T26" fmla="*/ 254 w 260"/>
                  <a:gd name="T27" fmla="*/ 9 h 62"/>
                  <a:gd name="T28" fmla="*/ 246 w 260"/>
                  <a:gd name="T29" fmla="*/ 20 h 62"/>
                  <a:gd name="T30" fmla="*/ 235 w 260"/>
                  <a:gd name="T31" fmla="*/ 28 h 62"/>
                  <a:gd name="T32" fmla="*/ 221 w 260"/>
                  <a:gd name="T33" fmla="*/ 40 h 62"/>
                  <a:gd name="T34" fmla="*/ 201 w 260"/>
                  <a:gd name="T35" fmla="*/ 51 h 62"/>
                  <a:gd name="T36" fmla="*/ 179 w 260"/>
                  <a:gd name="T37" fmla="*/ 56 h 62"/>
                  <a:gd name="T38" fmla="*/ 151 w 260"/>
                  <a:gd name="T39" fmla="*/ 62 h 62"/>
                  <a:gd name="T40" fmla="*/ 151 w 260"/>
                  <a:gd name="T41" fmla="*/ 62 h 62"/>
                  <a:gd name="T42" fmla="*/ 120 w 260"/>
                  <a:gd name="T43" fmla="*/ 62 h 62"/>
                  <a:gd name="T44" fmla="*/ 92 w 260"/>
                  <a:gd name="T45" fmla="*/ 56 h 62"/>
                  <a:gd name="T46" fmla="*/ 67 w 260"/>
                  <a:gd name="T47" fmla="*/ 51 h 62"/>
                  <a:gd name="T48" fmla="*/ 44 w 260"/>
                  <a:gd name="T49" fmla="*/ 42 h 62"/>
                  <a:gd name="T50" fmla="*/ 11 w 260"/>
                  <a:gd name="T51" fmla="*/ 26 h 62"/>
                  <a:gd name="T52" fmla="*/ 0 w 260"/>
                  <a:gd name="T53" fmla="*/ 17 h 62"/>
                  <a:gd name="T54" fmla="*/ 0 w 260"/>
                  <a:gd name="T55" fmla="*/ 17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60" h="62">
                    <a:moveTo>
                      <a:pt x="0" y="17"/>
                    </a:moveTo>
                    <a:lnTo>
                      <a:pt x="0" y="17"/>
                    </a:lnTo>
                    <a:lnTo>
                      <a:pt x="19" y="23"/>
                    </a:lnTo>
                    <a:lnTo>
                      <a:pt x="72" y="34"/>
                    </a:lnTo>
                    <a:lnTo>
                      <a:pt x="103" y="40"/>
                    </a:lnTo>
                    <a:lnTo>
                      <a:pt x="134" y="42"/>
                    </a:lnTo>
                    <a:lnTo>
                      <a:pt x="165" y="40"/>
                    </a:lnTo>
                    <a:lnTo>
                      <a:pt x="179" y="37"/>
                    </a:lnTo>
                    <a:lnTo>
                      <a:pt x="193" y="34"/>
                    </a:lnTo>
                    <a:lnTo>
                      <a:pt x="193" y="34"/>
                    </a:lnTo>
                    <a:lnTo>
                      <a:pt x="249" y="9"/>
                    </a:lnTo>
                    <a:lnTo>
                      <a:pt x="260" y="0"/>
                    </a:lnTo>
                    <a:lnTo>
                      <a:pt x="260" y="0"/>
                    </a:lnTo>
                    <a:lnTo>
                      <a:pt x="254" y="9"/>
                    </a:lnTo>
                    <a:lnTo>
                      <a:pt x="246" y="20"/>
                    </a:lnTo>
                    <a:lnTo>
                      <a:pt x="235" y="28"/>
                    </a:lnTo>
                    <a:lnTo>
                      <a:pt x="221" y="40"/>
                    </a:lnTo>
                    <a:lnTo>
                      <a:pt x="201" y="51"/>
                    </a:lnTo>
                    <a:lnTo>
                      <a:pt x="179" y="56"/>
                    </a:lnTo>
                    <a:lnTo>
                      <a:pt x="151" y="62"/>
                    </a:lnTo>
                    <a:lnTo>
                      <a:pt x="151" y="62"/>
                    </a:lnTo>
                    <a:lnTo>
                      <a:pt x="120" y="62"/>
                    </a:lnTo>
                    <a:lnTo>
                      <a:pt x="92" y="56"/>
                    </a:lnTo>
                    <a:lnTo>
                      <a:pt x="67" y="51"/>
                    </a:lnTo>
                    <a:lnTo>
                      <a:pt x="44" y="42"/>
                    </a:lnTo>
                    <a:lnTo>
                      <a:pt x="11" y="26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8" name="Freeform 260"/>
              <p:cNvSpPr>
                <a:spLocks/>
              </p:cNvSpPr>
              <p:nvPr/>
            </p:nvSpPr>
            <p:spPr bwMode="auto">
              <a:xfrm>
                <a:off x="10115977" y="3460887"/>
                <a:ext cx="293877" cy="116759"/>
              </a:xfrm>
              <a:custGeom>
                <a:avLst/>
                <a:gdLst>
                  <a:gd name="T0" fmla="*/ 0 w 230"/>
                  <a:gd name="T1" fmla="*/ 50 h 81"/>
                  <a:gd name="T2" fmla="*/ 0 w 230"/>
                  <a:gd name="T3" fmla="*/ 50 h 81"/>
                  <a:gd name="T4" fmla="*/ 11 w 230"/>
                  <a:gd name="T5" fmla="*/ 59 h 81"/>
                  <a:gd name="T6" fmla="*/ 36 w 230"/>
                  <a:gd name="T7" fmla="*/ 73 h 81"/>
                  <a:gd name="T8" fmla="*/ 53 w 230"/>
                  <a:gd name="T9" fmla="*/ 78 h 81"/>
                  <a:gd name="T10" fmla="*/ 70 w 230"/>
                  <a:gd name="T11" fmla="*/ 81 h 81"/>
                  <a:gd name="T12" fmla="*/ 87 w 230"/>
                  <a:gd name="T13" fmla="*/ 78 h 81"/>
                  <a:gd name="T14" fmla="*/ 101 w 230"/>
                  <a:gd name="T15" fmla="*/ 73 h 81"/>
                  <a:gd name="T16" fmla="*/ 101 w 230"/>
                  <a:gd name="T17" fmla="*/ 73 h 81"/>
                  <a:gd name="T18" fmla="*/ 109 w 230"/>
                  <a:gd name="T19" fmla="*/ 67 h 81"/>
                  <a:gd name="T20" fmla="*/ 118 w 230"/>
                  <a:gd name="T21" fmla="*/ 62 h 81"/>
                  <a:gd name="T22" fmla="*/ 132 w 230"/>
                  <a:gd name="T23" fmla="*/ 45 h 81"/>
                  <a:gd name="T24" fmla="*/ 132 w 230"/>
                  <a:gd name="T25" fmla="*/ 45 h 81"/>
                  <a:gd name="T26" fmla="*/ 154 w 230"/>
                  <a:gd name="T27" fmla="*/ 28 h 81"/>
                  <a:gd name="T28" fmla="*/ 176 w 230"/>
                  <a:gd name="T29" fmla="*/ 14 h 81"/>
                  <a:gd name="T30" fmla="*/ 202 w 230"/>
                  <a:gd name="T31" fmla="*/ 6 h 81"/>
                  <a:gd name="T32" fmla="*/ 216 w 230"/>
                  <a:gd name="T33" fmla="*/ 3 h 81"/>
                  <a:gd name="T34" fmla="*/ 230 w 230"/>
                  <a:gd name="T35" fmla="*/ 3 h 81"/>
                  <a:gd name="T36" fmla="*/ 230 w 230"/>
                  <a:gd name="T37" fmla="*/ 3 h 81"/>
                  <a:gd name="T38" fmla="*/ 224 w 230"/>
                  <a:gd name="T39" fmla="*/ 0 h 81"/>
                  <a:gd name="T40" fmla="*/ 218 w 230"/>
                  <a:gd name="T41" fmla="*/ 0 h 81"/>
                  <a:gd name="T42" fmla="*/ 193 w 230"/>
                  <a:gd name="T43" fmla="*/ 0 h 81"/>
                  <a:gd name="T44" fmla="*/ 176 w 230"/>
                  <a:gd name="T45" fmla="*/ 3 h 81"/>
                  <a:gd name="T46" fmla="*/ 160 w 230"/>
                  <a:gd name="T47" fmla="*/ 6 h 81"/>
                  <a:gd name="T48" fmla="*/ 143 w 230"/>
                  <a:gd name="T49" fmla="*/ 14 h 81"/>
                  <a:gd name="T50" fmla="*/ 129 w 230"/>
                  <a:gd name="T51" fmla="*/ 22 h 81"/>
                  <a:gd name="T52" fmla="*/ 129 w 230"/>
                  <a:gd name="T53" fmla="*/ 22 h 81"/>
                  <a:gd name="T54" fmla="*/ 98 w 230"/>
                  <a:gd name="T55" fmla="*/ 42 h 81"/>
                  <a:gd name="T56" fmla="*/ 84 w 230"/>
                  <a:gd name="T57" fmla="*/ 50 h 81"/>
                  <a:gd name="T58" fmla="*/ 70 w 230"/>
                  <a:gd name="T59" fmla="*/ 56 h 81"/>
                  <a:gd name="T60" fmla="*/ 56 w 230"/>
                  <a:gd name="T61" fmla="*/ 59 h 81"/>
                  <a:gd name="T62" fmla="*/ 39 w 230"/>
                  <a:gd name="T63" fmla="*/ 62 h 81"/>
                  <a:gd name="T64" fmla="*/ 22 w 230"/>
                  <a:gd name="T65" fmla="*/ 56 h 81"/>
                  <a:gd name="T66" fmla="*/ 0 w 230"/>
                  <a:gd name="T67" fmla="*/ 50 h 81"/>
                  <a:gd name="T68" fmla="*/ 0 w 230"/>
                  <a:gd name="T69" fmla="*/ 5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0" h="81">
                    <a:moveTo>
                      <a:pt x="0" y="50"/>
                    </a:moveTo>
                    <a:lnTo>
                      <a:pt x="0" y="50"/>
                    </a:lnTo>
                    <a:lnTo>
                      <a:pt x="11" y="59"/>
                    </a:lnTo>
                    <a:lnTo>
                      <a:pt x="36" y="73"/>
                    </a:lnTo>
                    <a:lnTo>
                      <a:pt x="53" y="78"/>
                    </a:lnTo>
                    <a:lnTo>
                      <a:pt x="70" y="81"/>
                    </a:lnTo>
                    <a:lnTo>
                      <a:pt x="87" y="78"/>
                    </a:lnTo>
                    <a:lnTo>
                      <a:pt x="101" y="73"/>
                    </a:lnTo>
                    <a:lnTo>
                      <a:pt x="101" y="73"/>
                    </a:lnTo>
                    <a:lnTo>
                      <a:pt x="109" y="67"/>
                    </a:lnTo>
                    <a:lnTo>
                      <a:pt x="118" y="62"/>
                    </a:lnTo>
                    <a:lnTo>
                      <a:pt x="132" y="45"/>
                    </a:lnTo>
                    <a:lnTo>
                      <a:pt x="132" y="45"/>
                    </a:lnTo>
                    <a:lnTo>
                      <a:pt x="154" y="28"/>
                    </a:lnTo>
                    <a:lnTo>
                      <a:pt x="176" y="14"/>
                    </a:lnTo>
                    <a:lnTo>
                      <a:pt x="202" y="6"/>
                    </a:lnTo>
                    <a:lnTo>
                      <a:pt x="216" y="3"/>
                    </a:lnTo>
                    <a:lnTo>
                      <a:pt x="230" y="3"/>
                    </a:lnTo>
                    <a:lnTo>
                      <a:pt x="230" y="3"/>
                    </a:lnTo>
                    <a:lnTo>
                      <a:pt x="224" y="0"/>
                    </a:lnTo>
                    <a:lnTo>
                      <a:pt x="218" y="0"/>
                    </a:lnTo>
                    <a:lnTo>
                      <a:pt x="193" y="0"/>
                    </a:lnTo>
                    <a:lnTo>
                      <a:pt x="176" y="3"/>
                    </a:lnTo>
                    <a:lnTo>
                      <a:pt x="160" y="6"/>
                    </a:lnTo>
                    <a:lnTo>
                      <a:pt x="143" y="14"/>
                    </a:lnTo>
                    <a:lnTo>
                      <a:pt x="129" y="22"/>
                    </a:lnTo>
                    <a:lnTo>
                      <a:pt x="129" y="22"/>
                    </a:lnTo>
                    <a:lnTo>
                      <a:pt x="98" y="42"/>
                    </a:lnTo>
                    <a:lnTo>
                      <a:pt x="84" y="50"/>
                    </a:lnTo>
                    <a:lnTo>
                      <a:pt x="70" y="56"/>
                    </a:lnTo>
                    <a:lnTo>
                      <a:pt x="56" y="59"/>
                    </a:lnTo>
                    <a:lnTo>
                      <a:pt x="39" y="62"/>
                    </a:lnTo>
                    <a:lnTo>
                      <a:pt x="22" y="56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9" name="Freeform 282"/>
              <p:cNvSpPr>
                <a:spLocks/>
              </p:cNvSpPr>
              <p:nvPr/>
            </p:nvSpPr>
            <p:spPr bwMode="auto">
              <a:xfrm>
                <a:off x="9257798" y="3448187"/>
                <a:ext cx="290044" cy="116759"/>
              </a:xfrm>
              <a:custGeom>
                <a:avLst/>
                <a:gdLst>
                  <a:gd name="T0" fmla="*/ 227 w 227"/>
                  <a:gd name="T1" fmla="*/ 50 h 81"/>
                  <a:gd name="T2" fmla="*/ 227 w 227"/>
                  <a:gd name="T3" fmla="*/ 50 h 81"/>
                  <a:gd name="T4" fmla="*/ 218 w 227"/>
                  <a:gd name="T5" fmla="*/ 58 h 81"/>
                  <a:gd name="T6" fmla="*/ 193 w 227"/>
                  <a:gd name="T7" fmla="*/ 72 h 81"/>
                  <a:gd name="T8" fmla="*/ 176 w 227"/>
                  <a:gd name="T9" fmla="*/ 78 h 81"/>
                  <a:gd name="T10" fmla="*/ 160 w 227"/>
                  <a:gd name="T11" fmla="*/ 81 h 81"/>
                  <a:gd name="T12" fmla="*/ 143 w 227"/>
                  <a:gd name="T13" fmla="*/ 78 h 81"/>
                  <a:gd name="T14" fmla="*/ 126 w 227"/>
                  <a:gd name="T15" fmla="*/ 72 h 81"/>
                  <a:gd name="T16" fmla="*/ 126 w 227"/>
                  <a:gd name="T17" fmla="*/ 72 h 81"/>
                  <a:gd name="T18" fmla="*/ 118 w 227"/>
                  <a:gd name="T19" fmla="*/ 67 h 81"/>
                  <a:gd name="T20" fmla="*/ 112 w 227"/>
                  <a:gd name="T21" fmla="*/ 61 h 81"/>
                  <a:gd name="T22" fmla="*/ 95 w 227"/>
                  <a:gd name="T23" fmla="*/ 44 h 81"/>
                  <a:gd name="T24" fmla="*/ 95 w 227"/>
                  <a:gd name="T25" fmla="*/ 44 h 81"/>
                  <a:gd name="T26" fmla="*/ 76 w 227"/>
                  <a:gd name="T27" fmla="*/ 28 h 81"/>
                  <a:gd name="T28" fmla="*/ 53 w 227"/>
                  <a:gd name="T29" fmla="*/ 14 h 81"/>
                  <a:gd name="T30" fmla="*/ 28 w 227"/>
                  <a:gd name="T31" fmla="*/ 5 h 81"/>
                  <a:gd name="T32" fmla="*/ 14 w 227"/>
                  <a:gd name="T33" fmla="*/ 5 h 81"/>
                  <a:gd name="T34" fmla="*/ 0 w 227"/>
                  <a:gd name="T35" fmla="*/ 5 h 81"/>
                  <a:gd name="T36" fmla="*/ 0 w 227"/>
                  <a:gd name="T37" fmla="*/ 5 h 81"/>
                  <a:gd name="T38" fmla="*/ 3 w 227"/>
                  <a:gd name="T39" fmla="*/ 0 h 81"/>
                  <a:gd name="T40" fmla="*/ 11 w 227"/>
                  <a:gd name="T41" fmla="*/ 0 h 81"/>
                  <a:gd name="T42" fmla="*/ 36 w 227"/>
                  <a:gd name="T43" fmla="*/ 0 h 81"/>
                  <a:gd name="T44" fmla="*/ 53 w 227"/>
                  <a:gd name="T45" fmla="*/ 2 h 81"/>
                  <a:gd name="T46" fmla="*/ 67 w 227"/>
                  <a:gd name="T47" fmla="*/ 8 h 81"/>
                  <a:gd name="T48" fmla="*/ 84 w 227"/>
                  <a:gd name="T49" fmla="*/ 14 h 81"/>
                  <a:gd name="T50" fmla="*/ 98 w 227"/>
                  <a:gd name="T51" fmla="*/ 22 h 81"/>
                  <a:gd name="T52" fmla="*/ 98 w 227"/>
                  <a:gd name="T53" fmla="*/ 22 h 81"/>
                  <a:gd name="T54" fmla="*/ 132 w 227"/>
                  <a:gd name="T55" fmla="*/ 44 h 81"/>
                  <a:gd name="T56" fmla="*/ 146 w 227"/>
                  <a:gd name="T57" fmla="*/ 50 h 81"/>
                  <a:gd name="T58" fmla="*/ 157 w 227"/>
                  <a:gd name="T59" fmla="*/ 56 h 81"/>
                  <a:gd name="T60" fmla="*/ 171 w 227"/>
                  <a:gd name="T61" fmla="*/ 61 h 81"/>
                  <a:gd name="T62" fmla="*/ 188 w 227"/>
                  <a:gd name="T63" fmla="*/ 61 h 81"/>
                  <a:gd name="T64" fmla="*/ 207 w 227"/>
                  <a:gd name="T65" fmla="*/ 58 h 81"/>
                  <a:gd name="T66" fmla="*/ 227 w 227"/>
                  <a:gd name="T67" fmla="*/ 50 h 81"/>
                  <a:gd name="T68" fmla="*/ 227 w 227"/>
                  <a:gd name="T69" fmla="*/ 5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27" h="81">
                    <a:moveTo>
                      <a:pt x="227" y="50"/>
                    </a:moveTo>
                    <a:lnTo>
                      <a:pt x="227" y="50"/>
                    </a:lnTo>
                    <a:lnTo>
                      <a:pt x="218" y="58"/>
                    </a:lnTo>
                    <a:lnTo>
                      <a:pt x="193" y="72"/>
                    </a:lnTo>
                    <a:lnTo>
                      <a:pt x="176" y="78"/>
                    </a:lnTo>
                    <a:lnTo>
                      <a:pt x="160" y="81"/>
                    </a:lnTo>
                    <a:lnTo>
                      <a:pt x="143" y="78"/>
                    </a:lnTo>
                    <a:lnTo>
                      <a:pt x="126" y="72"/>
                    </a:lnTo>
                    <a:lnTo>
                      <a:pt x="126" y="72"/>
                    </a:lnTo>
                    <a:lnTo>
                      <a:pt x="118" y="67"/>
                    </a:lnTo>
                    <a:lnTo>
                      <a:pt x="112" y="61"/>
                    </a:lnTo>
                    <a:lnTo>
                      <a:pt x="95" y="44"/>
                    </a:lnTo>
                    <a:lnTo>
                      <a:pt x="95" y="44"/>
                    </a:lnTo>
                    <a:lnTo>
                      <a:pt x="76" y="28"/>
                    </a:lnTo>
                    <a:lnTo>
                      <a:pt x="53" y="14"/>
                    </a:lnTo>
                    <a:lnTo>
                      <a:pt x="28" y="5"/>
                    </a:lnTo>
                    <a:lnTo>
                      <a:pt x="14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0"/>
                    </a:lnTo>
                    <a:lnTo>
                      <a:pt x="11" y="0"/>
                    </a:lnTo>
                    <a:lnTo>
                      <a:pt x="36" y="0"/>
                    </a:lnTo>
                    <a:lnTo>
                      <a:pt x="53" y="2"/>
                    </a:lnTo>
                    <a:lnTo>
                      <a:pt x="67" y="8"/>
                    </a:lnTo>
                    <a:lnTo>
                      <a:pt x="84" y="14"/>
                    </a:lnTo>
                    <a:lnTo>
                      <a:pt x="98" y="22"/>
                    </a:lnTo>
                    <a:lnTo>
                      <a:pt x="98" y="22"/>
                    </a:lnTo>
                    <a:lnTo>
                      <a:pt x="132" y="44"/>
                    </a:lnTo>
                    <a:lnTo>
                      <a:pt x="146" y="50"/>
                    </a:lnTo>
                    <a:lnTo>
                      <a:pt x="157" y="56"/>
                    </a:lnTo>
                    <a:lnTo>
                      <a:pt x="171" y="61"/>
                    </a:lnTo>
                    <a:lnTo>
                      <a:pt x="188" y="61"/>
                    </a:lnTo>
                    <a:lnTo>
                      <a:pt x="207" y="58"/>
                    </a:lnTo>
                    <a:lnTo>
                      <a:pt x="227" y="50"/>
                    </a:lnTo>
                    <a:lnTo>
                      <a:pt x="227" y="50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0" name="Freeform 286"/>
              <p:cNvSpPr>
                <a:spLocks/>
              </p:cNvSpPr>
              <p:nvPr/>
            </p:nvSpPr>
            <p:spPr bwMode="auto">
              <a:xfrm>
                <a:off x="9182717" y="3734197"/>
                <a:ext cx="1227138" cy="369888"/>
              </a:xfrm>
              <a:custGeom>
                <a:avLst/>
                <a:gdLst>
                  <a:gd name="T0" fmla="*/ 34 w 773"/>
                  <a:gd name="T1" fmla="*/ 87 h 233"/>
                  <a:gd name="T2" fmla="*/ 112 w 773"/>
                  <a:gd name="T3" fmla="*/ 140 h 233"/>
                  <a:gd name="T4" fmla="*/ 216 w 773"/>
                  <a:gd name="T5" fmla="*/ 191 h 233"/>
                  <a:gd name="T6" fmla="*/ 328 w 773"/>
                  <a:gd name="T7" fmla="*/ 224 h 233"/>
                  <a:gd name="T8" fmla="*/ 384 w 773"/>
                  <a:gd name="T9" fmla="*/ 233 h 233"/>
                  <a:gd name="T10" fmla="*/ 437 w 773"/>
                  <a:gd name="T11" fmla="*/ 233 h 233"/>
                  <a:gd name="T12" fmla="*/ 490 w 773"/>
                  <a:gd name="T13" fmla="*/ 224 h 233"/>
                  <a:gd name="T14" fmla="*/ 577 w 773"/>
                  <a:gd name="T15" fmla="*/ 207 h 233"/>
                  <a:gd name="T16" fmla="*/ 641 w 773"/>
                  <a:gd name="T17" fmla="*/ 185 h 233"/>
                  <a:gd name="T18" fmla="*/ 717 w 773"/>
                  <a:gd name="T19" fmla="*/ 149 h 233"/>
                  <a:gd name="T20" fmla="*/ 725 w 773"/>
                  <a:gd name="T21" fmla="*/ 121 h 233"/>
                  <a:gd name="T22" fmla="*/ 739 w 773"/>
                  <a:gd name="T23" fmla="*/ 87 h 233"/>
                  <a:gd name="T24" fmla="*/ 753 w 773"/>
                  <a:gd name="T25" fmla="*/ 48 h 233"/>
                  <a:gd name="T26" fmla="*/ 767 w 773"/>
                  <a:gd name="T27" fmla="*/ 12 h 233"/>
                  <a:gd name="T28" fmla="*/ 767 w 773"/>
                  <a:gd name="T29" fmla="*/ 3 h 233"/>
                  <a:gd name="T30" fmla="*/ 736 w 773"/>
                  <a:gd name="T31" fmla="*/ 26 h 233"/>
                  <a:gd name="T32" fmla="*/ 705 w 773"/>
                  <a:gd name="T33" fmla="*/ 45 h 233"/>
                  <a:gd name="T34" fmla="*/ 675 w 773"/>
                  <a:gd name="T35" fmla="*/ 62 h 233"/>
                  <a:gd name="T36" fmla="*/ 644 w 773"/>
                  <a:gd name="T37" fmla="*/ 79 h 233"/>
                  <a:gd name="T38" fmla="*/ 610 w 773"/>
                  <a:gd name="T39" fmla="*/ 90 h 233"/>
                  <a:gd name="T40" fmla="*/ 577 w 773"/>
                  <a:gd name="T41" fmla="*/ 101 h 233"/>
                  <a:gd name="T42" fmla="*/ 543 w 773"/>
                  <a:gd name="T43" fmla="*/ 110 h 233"/>
                  <a:gd name="T44" fmla="*/ 510 w 773"/>
                  <a:gd name="T45" fmla="*/ 118 h 233"/>
                  <a:gd name="T46" fmla="*/ 473 w 773"/>
                  <a:gd name="T47" fmla="*/ 124 h 233"/>
                  <a:gd name="T48" fmla="*/ 440 w 773"/>
                  <a:gd name="T49" fmla="*/ 126 h 233"/>
                  <a:gd name="T50" fmla="*/ 406 w 773"/>
                  <a:gd name="T51" fmla="*/ 126 h 233"/>
                  <a:gd name="T52" fmla="*/ 367 w 773"/>
                  <a:gd name="T53" fmla="*/ 126 h 233"/>
                  <a:gd name="T54" fmla="*/ 328 w 773"/>
                  <a:gd name="T55" fmla="*/ 124 h 233"/>
                  <a:gd name="T56" fmla="*/ 291 w 773"/>
                  <a:gd name="T57" fmla="*/ 121 h 233"/>
                  <a:gd name="T58" fmla="*/ 252 w 773"/>
                  <a:gd name="T59" fmla="*/ 112 h 233"/>
                  <a:gd name="T60" fmla="*/ 216 w 773"/>
                  <a:gd name="T61" fmla="*/ 104 h 233"/>
                  <a:gd name="T62" fmla="*/ 179 w 773"/>
                  <a:gd name="T63" fmla="*/ 96 h 233"/>
                  <a:gd name="T64" fmla="*/ 146 w 773"/>
                  <a:gd name="T65" fmla="*/ 82 h 233"/>
                  <a:gd name="T66" fmla="*/ 112 w 773"/>
                  <a:gd name="T67" fmla="*/ 68 h 233"/>
                  <a:gd name="T68" fmla="*/ 79 w 773"/>
                  <a:gd name="T69" fmla="*/ 54 h 233"/>
                  <a:gd name="T70" fmla="*/ 48 w 773"/>
                  <a:gd name="T71" fmla="*/ 37 h 233"/>
                  <a:gd name="T72" fmla="*/ 17 w 773"/>
                  <a:gd name="T73" fmla="*/ 17 h 233"/>
                  <a:gd name="T74" fmla="*/ 0 w 773"/>
                  <a:gd name="T75" fmla="*/ 6 h 233"/>
                  <a:gd name="T76" fmla="*/ 9 w 773"/>
                  <a:gd name="T77" fmla="*/ 26 h 233"/>
                  <a:gd name="T78" fmla="*/ 20 w 773"/>
                  <a:gd name="T79" fmla="*/ 54 h 233"/>
                  <a:gd name="T80" fmla="*/ 34 w 773"/>
                  <a:gd name="T81" fmla="*/ 84 h 233"/>
                  <a:gd name="T82" fmla="*/ 34 w 773"/>
                  <a:gd name="T83" fmla="*/ 87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73" h="233">
                    <a:moveTo>
                      <a:pt x="34" y="87"/>
                    </a:moveTo>
                    <a:lnTo>
                      <a:pt x="34" y="87"/>
                    </a:lnTo>
                    <a:lnTo>
                      <a:pt x="70" y="112"/>
                    </a:lnTo>
                    <a:lnTo>
                      <a:pt x="112" y="140"/>
                    </a:lnTo>
                    <a:lnTo>
                      <a:pt x="163" y="165"/>
                    </a:lnTo>
                    <a:lnTo>
                      <a:pt x="216" y="191"/>
                    </a:lnTo>
                    <a:lnTo>
                      <a:pt x="272" y="210"/>
                    </a:lnTo>
                    <a:lnTo>
                      <a:pt x="328" y="224"/>
                    </a:lnTo>
                    <a:lnTo>
                      <a:pt x="356" y="230"/>
                    </a:lnTo>
                    <a:lnTo>
                      <a:pt x="384" y="233"/>
                    </a:lnTo>
                    <a:lnTo>
                      <a:pt x="412" y="233"/>
                    </a:lnTo>
                    <a:lnTo>
                      <a:pt x="437" y="233"/>
                    </a:lnTo>
                    <a:lnTo>
                      <a:pt x="437" y="233"/>
                    </a:lnTo>
                    <a:lnTo>
                      <a:pt x="490" y="224"/>
                    </a:lnTo>
                    <a:lnTo>
                      <a:pt x="535" y="216"/>
                    </a:lnTo>
                    <a:lnTo>
                      <a:pt x="577" y="207"/>
                    </a:lnTo>
                    <a:lnTo>
                      <a:pt x="610" y="196"/>
                    </a:lnTo>
                    <a:lnTo>
                      <a:pt x="641" y="185"/>
                    </a:lnTo>
                    <a:lnTo>
                      <a:pt x="669" y="174"/>
                    </a:lnTo>
                    <a:lnTo>
                      <a:pt x="717" y="149"/>
                    </a:lnTo>
                    <a:lnTo>
                      <a:pt x="719" y="138"/>
                    </a:lnTo>
                    <a:lnTo>
                      <a:pt x="725" y="121"/>
                    </a:lnTo>
                    <a:lnTo>
                      <a:pt x="733" y="104"/>
                    </a:lnTo>
                    <a:lnTo>
                      <a:pt x="739" y="87"/>
                    </a:lnTo>
                    <a:lnTo>
                      <a:pt x="747" y="68"/>
                    </a:lnTo>
                    <a:lnTo>
                      <a:pt x="753" y="48"/>
                    </a:lnTo>
                    <a:lnTo>
                      <a:pt x="761" y="31"/>
                    </a:lnTo>
                    <a:lnTo>
                      <a:pt x="767" y="12"/>
                    </a:lnTo>
                    <a:lnTo>
                      <a:pt x="773" y="0"/>
                    </a:lnTo>
                    <a:lnTo>
                      <a:pt x="767" y="3"/>
                    </a:lnTo>
                    <a:lnTo>
                      <a:pt x="753" y="14"/>
                    </a:lnTo>
                    <a:lnTo>
                      <a:pt x="736" y="26"/>
                    </a:lnTo>
                    <a:lnTo>
                      <a:pt x="722" y="37"/>
                    </a:lnTo>
                    <a:lnTo>
                      <a:pt x="705" y="45"/>
                    </a:lnTo>
                    <a:lnTo>
                      <a:pt x="691" y="54"/>
                    </a:lnTo>
                    <a:lnTo>
                      <a:pt x="675" y="62"/>
                    </a:lnTo>
                    <a:lnTo>
                      <a:pt x="661" y="70"/>
                    </a:lnTo>
                    <a:lnTo>
                      <a:pt x="644" y="79"/>
                    </a:lnTo>
                    <a:lnTo>
                      <a:pt x="627" y="84"/>
                    </a:lnTo>
                    <a:lnTo>
                      <a:pt x="610" y="90"/>
                    </a:lnTo>
                    <a:lnTo>
                      <a:pt x="593" y="96"/>
                    </a:lnTo>
                    <a:lnTo>
                      <a:pt x="577" y="101"/>
                    </a:lnTo>
                    <a:lnTo>
                      <a:pt x="560" y="107"/>
                    </a:lnTo>
                    <a:lnTo>
                      <a:pt x="543" y="110"/>
                    </a:lnTo>
                    <a:lnTo>
                      <a:pt x="526" y="115"/>
                    </a:lnTo>
                    <a:lnTo>
                      <a:pt x="510" y="118"/>
                    </a:lnTo>
                    <a:lnTo>
                      <a:pt x="493" y="121"/>
                    </a:lnTo>
                    <a:lnTo>
                      <a:pt x="473" y="124"/>
                    </a:lnTo>
                    <a:lnTo>
                      <a:pt x="456" y="124"/>
                    </a:lnTo>
                    <a:lnTo>
                      <a:pt x="440" y="126"/>
                    </a:lnTo>
                    <a:lnTo>
                      <a:pt x="423" y="126"/>
                    </a:lnTo>
                    <a:lnTo>
                      <a:pt x="406" y="126"/>
                    </a:lnTo>
                    <a:lnTo>
                      <a:pt x="386" y="126"/>
                    </a:lnTo>
                    <a:lnTo>
                      <a:pt x="367" y="126"/>
                    </a:lnTo>
                    <a:lnTo>
                      <a:pt x="347" y="126"/>
                    </a:lnTo>
                    <a:lnTo>
                      <a:pt x="328" y="124"/>
                    </a:lnTo>
                    <a:lnTo>
                      <a:pt x="308" y="124"/>
                    </a:lnTo>
                    <a:lnTo>
                      <a:pt x="291" y="121"/>
                    </a:lnTo>
                    <a:lnTo>
                      <a:pt x="272" y="118"/>
                    </a:lnTo>
                    <a:lnTo>
                      <a:pt x="252" y="112"/>
                    </a:lnTo>
                    <a:lnTo>
                      <a:pt x="235" y="110"/>
                    </a:lnTo>
                    <a:lnTo>
                      <a:pt x="216" y="104"/>
                    </a:lnTo>
                    <a:lnTo>
                      <a:pt x="199" y="101"/>
                    </a:lnTo>
                    <a:lnTo>
                      <a:pt x="179" y="96"/>
                    </a:lnTo>
                    <a:lnTo>
                      <a:pt x="163" y="90"/>
                    </a:lnTo>
                    <a:lnTo>
                      <a:pt x="146" y="82"/>
                    </a:lnTo>
                    <a:lnTo>
                      <a:pt x="129" y="76"/>
                    </a:lnTo>
                    <a:lnTo>
                      <a:pt x="112" y="68"/>
                    </a:lnTo>
                    <a:lnTo>
                      <a:pt x="95" y="62"/>
                    </a:lnTo>
                    <a:lnTo>
                      <a:pt x="79" y="54"/>
                    </a:lnTo>
                    <a:lnTo>
                      <a:pt x="62" y="45"/>
                    </a:lnTo>
                    <a:lnTo>
                      <a:pt x="48" y="37"/>
                    </a:lnTo>
                    <a:lnTo>
                      <a:pt x="31" y="26"/>
                    </a:lnTo>
                    <a:lnTo>
                      <a:pt x="17" y="17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3" y="12"/>
                    </a:lnTo>
                    <a:lnTo>
                      <a:pt x="9" y="26"/>
                    </a:lnTo>
                    <a:lnTo>
                      <a:pt x="14" y="40"/>
                    </a:lnTo>
                    <a:lnTo>
                      <a:pt x="20" y="54"/>
                    </a:lnTo>
                    <a:lnTo>
                      <a:pt x="25" y="70"/>
                    </a:lnTo>
                    <a:lnTo>
                      <a:pt x="34" y="84"/>
                    </a:lnTo>
                    <a:lnTo>
                      <a:pt x="34" y="87"/>
                    </a:lnTo>
                    <a:lnTo>
                      <a:pt x="34" y="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1" name="Freeform 287"/>
              <p:cNvSpPr>
                <a:spLocks/>
              </p:cNvSpPr>
              <p:nvPr/>
            </p:nvSpPr>
            <p:spPr bwMode="auto">
              <a:xfrm>
                <a:off x="9520854" y="4237434"/>
                <a:ext cx="657225" cy="180975"/>
              </a:xfrm>
              <a:custGeom>
                <a:avLst/>
                <a:gdLst>
                  <a:gd name="T0" fmla="*/ 8 w 414"/>
                  <a:gd name="T1" fmla="*/ 19 h 114"/>
                  <a:gd name="T2" fmla="*/ 8 w 414"/>
                  <a:gd name="T3" fmla="*/ 19 h 114"/>
                  <a:gd name="T4" fmla="*/ 28 w 414"/>
                  <a:gd name="T5" fmla="*/ 22 h 114"/>
                  <a:gd name="T6" fmla="*/ 47 w 414"/>
                  <a:gd name="T7" fmla="*/ 28 h 114"/>
                  <a:gd name="T8" fmla="*/ 87 w 414"/>
                  <a:gd name="T9" fmla="*/ 39 h 114"/>
                  <a:gd name="T10" fmla="*/ 126 w 414"/>
                  <a:gd name="T11" fmla="*/ 50 h 114"/>
                  <a:gd name="T12" fmla="*/ 165 w 414"/>
                  <a:gd name="T13" fmla="*/ 58 h 114"/>
                  <a:gd name="T14" fmla="*/ 165 w 414"/>
                  <a:gd name="T15" fmla="*/ 58 h 114"/>
                  <a:gd name="T16" fmla="*/ 199 w 414"/>
                  <a:gd name="T17" fmla="*/ 61 h 114"/>
                  <a:gd name="T18" fmla="*/ 229 w 414"/>
                  <a:gd name="T19" fmla="*/ 58 h 114"/>
                  <a:gd name="T20" fmla="*/ 260 w 414"/>
                  <a:gd name="T21" fmla="*/ 53 h 114"/>
                  <a:gd name="T22" fmla="*/ 291 w 414"/>
                  <a:gd name="T23" fmla="*/ 44 h 114"/>
                  <a:gd name="T24" fmla="*/ 322 w 414"/>
                  <a:gd name="T25" fmla="*/ 36 h 114"/>
                  <a:gd name="T26" fmla="*/ 350 w 414"/>
                  <a:gd name="T27" fmla="*/ 25 h 114"/>
                  <a:gd name="T28" fmla="*/ 406 w 414"/>
                  <a:gd name="T29" fmla="*/ 0 h 114"/>
                  <a:gd name="T30" fmla="*/ 406 w 414"/>
                  <a:gd name="T31" fmla="*/ 0 h 114"/>
                  <a:gd name="T32" fmla="*/ 414 w 414"/>
                  <a:gd name="T33" fmla="*/ 5 h 114"/>
                  <a:gd name="T34" fmla="*/ 403 w 414"/>
                  <a:gd name="T35" fmla="*/ 19 h 114"/>
                  <a:gd name="T36" fmla="*/ 389 w 414"/>
                  <a:gd name="T37" fmla="*/ 33 h 114"/>
                  <a:gd name="T38" fmla="*/ 375 w 414"/>
                  <a:gd name="T39" fmla="*/ 44 h 114"/>
                  <a:gd name="T40" fmla="*/ 361 w 414"/>
                  <a:gd name="T41" fmla="*/ 58 h 114"/>
                  <a:gd name="T42" fmla="*/ 347 w 414"/>
                  <a:gd name="T43" fmla="*/ 70 h 114"/>
                  <a:gd name="T44" fmla="*/ 330 w 414"/>
                  <a:gd name="T45" fmla="*/ 78 h 114"/>
                  <a:gd name="T46" fmla="*/ 316 w 414"/>
                  <a:gd name="T47" fmla="*/ 86 h 114"/>
                  <a:gd name="T48" fmla="*/ 299 w 414"/>
                  <a:gd name="T49" fmla="*/ 95 h 114"/>
                  <a:gd name="T50" fmla="*/ 283 w 414"/>
                  <a:gd name="T51" fmla="*/ 100 h 114"/>
                  <a:gd name="T52" fmla="*/ 266 w 414"/>
                  <a:gd name="T53" fmla="*/ 106 h 114"/>
                  <a:gd name="T54" fmla="*/ 249 w 414"/>
                  <a:gd name="T55" fmla="*/ 109 h 114"/>
                  <a:gd name="T56" fmla="*/ 232 w 414"/>
                  <a:gd name="T57" fmla="*/ 114 h 114"/>
                  <a:gd name="T58" fmla="*/ 213 w 414"/>
                  <a:gd name="T59" fmla="*/ 114 h 114"/>
                  <a:gd name="T60" fmla="*/ 196 w 414"/>
                  <a:gd name="T61" fmla="*/ 114 h 114"/>
                  <a:gd name="T62" fmla="*/ 176 w 414"/>
                  <a:gd name="T63" fmla="*/ 114 h 114"/>
                  <a:gd name="T64" fmla="*/ 159 w 414"/>
                  <a:gd name="T65" fmla="*/ 112 h 114"/>
                  <a:gd name="T66" fmla="*/ 140 w 414"/>
                  <a:gd name="T67" fmla="*/ 109 h 114"/>
                  <a:gd name="T68" fmla="*/ 123 w 414"/>
                  <a:gd name="T69" fmla="*/ 103 h 114"/>
                  <a:gd name="T70" fmla="*/ 103 w 414"/>
                  <a:gd name="T71" fmla="*/ 98 h 114"/>
                  <a:gd name="T72" fmla="*/ 84 w 414"/>
                  <a:gd name="T73" fmla="*/ 89 h 114"/>
                  <a:gd name="T74" fmla="*/ 64 w 414"/>
                  <a:gd name="T75" fmla="*/ 78 h 114"/>
                  <a:gd name="T76" fmla="*/ 47 w 414"/>
                  <a:gd name="T77" fmla="*/ 67 h 114"/>
                  <a:gd name="T78" fmla="*/ 28 w 414"/>
                  <a:gd name="T79" fmla="*/ 53 h 114"/>
                  <a:gd name="T80" fmla="*/ 8 w 414"/>
                  <a:gd name="T81" fmla="*/ 39 h 114"/>
                  <a:gd name="T82" fmla="*/ 0 w 414"/>
                  <a:gd name="T83" fmla="*/ 30 h 114"/>
                  <a:gd name="T84" fmla="*/ 0 w 414"/>
                  <a:gd name="T85" fmla="*/ 30 h 114"/>
                  <a:gd name="T86" fmla="*/ 8 w 414"/>
                  <a:gd name="T87" fmla="*/ 19 h 114"/>
                  <a:gd name="T88" fmla="*/ 8 w 414"/>
                  <a:gd name="T89" fmla="*/ 1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14" h="114">
                    <a:moveTo>
                      <a:pt x="8" y="19"/>
                    </a:moveTo>
                    <a:lnTo>
                      <a:pt x="8" y="19"/>
                    </a:lnTo>
                    <a:lnTo>
                      <a:pt x="28" y="22"/>
                    </a:lnTo>
                    <a:lnTo>
                      <a:pt x="47" y="28"/>
                    </a:lnTo>
                    <a:lnTo>
                      <a:pt x="87" y="39"/>
                    </a:lnTo>
                    <a:lnTo>
                      <a:pt x="126" y="50"/>
                    </a:lnTo>
                    <a:lnTo>
                      <a:pt x="165" y="58"/>
                    </a:lnTo>
                    <a:lnTo>
                      <a:pt x="165" y="58"/>
                    </a:lnTo>
                    <a:lnTo>
                      <a:pt x="199" y="61"/>
                    </a:lnTo>
                    <a:lnTo>
                      <a:pt x="229" y="58"/>
                    </a:lnTo>
                    <a:lnTo>
                      <a:pt x="260" y="53"/>
                    </a:lnTo>
                    <a:lnTo>
                      <a:pt x="291" y="44"/>
                    </a:lnTo>
                    <a:lnTo>
                      <a:pt x="322" y="36"/>
                    </a:lnTo>
                    <a:lnTo>
                      <a:pt x="350" y="25"/>
                    </a:lnTo>
                    <a:lnTo>
                      <a:pt x="406" y="0"/>
                    </a:lnTo>
                    <a:lnTo>
                      <a:pt x="406" y="0"/>
                    </a:lnTo>
                    <a:lnTo>
                      <a:pt x="414" y="5"/>
                    </a:lnTo>
                    <a:lnTo>
                      <a:pt x="403" y="19"/>
                    </a:lnTo>
                    <a:lnTo>
                      <a:pt x="389" y="33"/>
                    </a:lnTo>
                    <a:lnTo>
                      <a:pt x="375" y="44"/>
                    </a:lnTo>
                    <a:lnTo>
                      <a:pt x="361" y="58"/>
                    </a:lnTo>
                    <a:lnTo>
                      <a:pt x="347" y="70"/>
                    </a:lnTo>
                    <a:lnTo>
                      <a:pt x="330" y="78"/>
                    </a:lnTo>
                    <a:lnTo>
                      <a:pt x="316" y="86"/>
                    </a:lnTo>
                    <a:lnTo>
                      <a:pt x="299" y="95"/>
                    </a:lnTo>
                    <a:lnTo>
                      <a:pt x="283" y="100"/>
                    </a:lnTo>
                    <a:lnTo>
                      <a:pt x="266" y="106"/>
                    </a:lnTo>
                    <a:lnTo>
                      <a:pt x="249" y="109"/>
                    </a:lnTo>
                    <a:lnTo>
                      <a:pt x="232" y="114"/>
                    </a:lnTo>
                    <a:lnTo>
                      <a:pt x="213" y="114"/>
                    </a:lnTo>
                    <a:lnTo>
                      <a:pt x="196" y="114"/>
                    </a:lnTo>
                    <a:lnTo>
                      <a:pt x="176" y="114"/>
                    </a:lnTo>
                    <a:lnTo>
                      <a:pt x="159" y="112"/>
                    </a:lnTo>
                    <a:lnTo>
                      <a:pt x="140" y="109"/>
                    </a:lnTo>
                    <a:lnTo>
                      <a:pt x="123" y="103"/>
                    </a:lnTo>
                    <a:lnTo>
                      <a:pt x="103" y="98"/>
                    </a:lnTo>
                    <a:lnTo>
                      <a:pt x="84" y="89"/>
                    </a:lnTo>
                    <a:lnTo>
                      <a:pt x="64" y="78"/>
                    </a:lnTo>
                    <a:lnTo>
                      <a:pt x="47" y="67"/>
                    </a:lnTo>
                    <a:lnTo>
                      <a:pt x="28" y="53"/>
                    </a:lnTo>
                    <a:lnTo>
                      <a:pt x="8" y="39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8" y="19"/>
                    </a:lnTo>
                    <a:lnTo>
                      <a:pt x="8" y="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2" name="Freeform 288"/>
              <p:cNvSpPr>
                <a:spLocks/>
              </p:cNvSpPr>
              <p:nvPr/>
            </p:nvSpPr>
            <p:spPr bwMode="auto">
              <a:xfrm>
                <a:off x="9182716" y="3734196"/>
                <a:ext cx="1227138" cy="258763"/>
              </a:xfrm>
              <a:custGeom>
                <a:avLst/>
                <a:gdLst>
                  <a:gd name="T0" fmla="*/ 761 w 773"/>
                  <a:gd name="T1" fmla="*/ 31 h 163"/>
                  <a:gd name="T2" fmla="*/ 773 w 773"/>
                  <a:gd name="T3" fmla="*/ 0 h 163"/>
                  <a:gd name="T4" fmla="*/ 753 w 773"/>
                  <a:gd name="T5" fmla="*/ 14 h 163"/>
                  <a:gd name="T6" fmla="*/ 722 w 773"/>
                  <a:gd name="T7" fmla="*/ 37 h 163"/>
                  <a:gd name="T8" fmla="*/ 691 w 773"/>
                  <a:gd name="T9" fmla="*/ 54 h 163"/>
                  <a:gd name="T10" fmla="*/ 661 w 773"/>
                  <a:gd name="T11" fmla="*/ 70 h 163"/>
                  <a:gd name="T12" fmla="*/ 627 w 773"/>
                  <a:gd name="T13" fmla="*/ 84 h 163"/>
                  <a:gd name="T14" fmla="*/ 593 w 773"/>
                  <a:gd name="T15" fmla="*/ 96 h 163"/>
                  <a:gd name="T16" fmla="*/ 560 w 773"/>
                  <a:gd name="T17" fmla="*/ 107 h 163"/>
                  <a:gd name="T18" fmla="*/ 526 w 773"/>
                  <a:gd name="T19" fmla="*/ 115 h 163"/>
                  <a:gd name="T20" fmla="*/ 493 w 773"/>
                  <a:gd name="T21" fmla="*/ 121 h 163"/>
                  <a:gd name="T22" fmla="*/ 456 w 773"/>
                  <a:gd name="T23" fmla="*/ 124 h 163"/>
                  <a:gd name="T24" fmla="*/ 423 w 773"/>
                  <a:gd name="T25" fmla="*/ 126 h 163"/>
                  <a:gd name="T26" fmla="*/ 386 w 773"/>
                  <a:gd name="T27" fmla="*/ 126 h 163"/>
                  <a:gd name="T28" fmla="*/ 347 w 773"/>
                  <a:gd name="T29" fmla="*/ 126 h 163"/>
                  <a:gd name="T30" fmla="*/ 308 w 773"/>
                  <a:gd name="T31" fmla="*/ 124 h 163"/>
                  <a:gd name="T32" fmla="*/ 272 w 773"/>
                  <a:gd name="T33" fmla="*/ 118 h 163"/>
                  <a:gd name="T34" fmla="*/ 235 w 773"/>
                  <a:gd name="T35" fmla="*/ 110 h 163"/>
                  <a:gd name="T36" fmla="*/ 199 w 773"/>
                  <a:gd name="T37" fmla="*/ 101 h 163"/>
                  <a:gd name="T38" fmla="*/ 163 w 773"/>
                  <a:gd name="T39" fmla="*/ 90 h 163"/>
                  <a:gd name="T40" fmla="*/ 129 w 773"/>
                  <a:gd name="T41" fmla="*/ 76 h 163"/>
                  <a:gd name="T42" fmla="*/ 95 w 773"/>
                  <a:gd name="T43" fmla="*/ 62 h 163"/>
                  <a:gd name="T44" fmla="*/ 62 w 773"/>
                  <a:gd name="T45" fmla="*/ 45 h 163"/>
                  <a:gd name="T46" fmla="*/ 31 w 773"/>
                  <a:gd name="T47" fmla="*/ 26 h 163"/>
                  <a:gd name="T48" fmla="*/ 0 w 773"/>
                  <a:gd name="T49" fmla="*/ 6 h 163"/>
                  <a:gd name="T50" fmla="*/ 3 w 773"/>
                  <a:gd name="T51" fmla="*/ 12 h 163"/>
                  <a:gd name="T52" fmla="*/ 14 w 773"/>
                  <a:gd name="T53" fmla="*/ 40 h 163"/>
                  <a:gd name="T54" fmla="*/ 17 w 773"/>
                  <a:gd name="T55" fmla="*/ 45 h 163"/>
                  <a:gd name="T56" fmla="*/ 87 w 773"/>
                  <a:gd name="T57" fmla="*/ 87 h 163"/>
                  <a:gd name="T58" fmla="*/ 157 w 773"/>
                  <a:gd name="T59" fmla="*/ 118 h 163"/>
                  <a:gd name="T60" fmla="*/ 241 w 773"/>
                  <a:gd name="T61" fmla="*/ 146 h 163"/>
                  <a:gd name="T62" fmla="*/ 339 w 773"/>
                  <a:gd name="T63" fmla="*/ 160 h 163"/>
                  <a:gd name="T64" fmla="*/ 448 w 773"/>
                  <a:gd name="T65" fmla="*/ 160 h 163"/>
                  <a:gd name="T66" fmla="*/ 568 w 773"/>
                  <a:gd name="T67" fmla="*/ 135 h 163"/>
                  <a:gd name="T68" fmla="*/ 630 w 773"/>
                  <a:gd name="T69" fmla="*/ 112 h 163"/>
                  <a:gd name="T70" fmla="*/ 691 w 773"/>
                  <a:gd name="T71" fmla="*/ 82 h 163"/>
                  <a:gd name="T72" fmla="*/ 756 w 773"/>
                  <a:gd name="T73" fmla="*/ 4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73" h="163">
                    <a:moveTo>
                      <a:pt x="756" y="42"/>
                    </a:moveTo>
                    <a:lnTo>
                      <a:pt x="761" y="31"/>
                    </a:lnTo>
                    <a:lnTo>
                      <a:pt x="767" y="12"/>
                    </a:lnTo>
                    <a:lnTo>
                      <a:pt x="773" y="0"/>
                    </a:lnTo>
                    <a:lnTo>
                      <a:pt x="767" y="3"/>
                    </a:lnTo>
                    <a:lnTo>
                      <a:pt x="753" y="14"/>
                    </a:lnTo>
                    <a:lnTo>
                      <a:pt x="736" y="26"/>
                    </a:lnTo>
                    <a:lnTo>
                      <a:pt x="722" y="37"/>
                    </a:lnTo>
                    <a:lnTo>
                      <a:pt x="705" y="45"/>
                    </a:lnTo>
                    <a:lnTo>
                      <a:pt x="691" y="54"/>
                    </a:lnTo>
                    <a:lnTo>
                      <a:pt x="675" y="62"/>
                    </a:lnTo>
                    <a:lnTo>
                      <a:pt x="661" y="70"/>
                    </a:lnTo>
                    <a:lnTo>
                      <a:pt x="644" y="79"/>
                    </a:lnTo>
                    <a:lnTo>
                      <a:pt x="627" y="84"/>
                    </a:lnTo>
                    <a:lnTo>
                      <a:pt x="610" y="90"/>
                    </a:lnTo>
                    <a:lnTo>
                      <a:pt x="593" y="96"/>
                    </a:lnTo>
                    <a:lnTo>
                      <a:pt x="577" y="101"/>
                    </a:lnTo>
                    <a:lnTo>
                      <a:pt x="560" y="107"/>
                    </a:lnTo>
                    <a:lnTo>
                      <a:pt x="543" y="110"/>
                    </a:lnTo>
                    <a:lnTo>
                      <a:pt x="526" y="115"/>
                    </a:lnTo>
                    <a:lnTo>
                      <a:pt x="510" y="118"/>
                    </a:lnTo>
                    <a:lnTo>
                      <a:pt x="493" y="121"/>
                    </a:lnTo>
                    <a:lnTo>
                      <a:pt x="473" y="124"/>
                    </a:lnTo>
                    <a:lnTo>
                      <a:pt x="456" y="124"/>
                    </a:lnTo>
                    <a:lnTo>
                      <a:pt x="440" y="126"/>
                    </a:lnTo>
                    <a:lnTo>
                      <a:pt x="423" y="126"/>
                    </a:lnTo>
                    <a:lnTo>
                      <a:pt x="406" y="126"/>
                    </a:lnTo>
                    <a:lnTo>
                      <a:pt x="386" y="126"/>
                    </a:lnTo>
                    <a:lnTo>
                      <a:pt x="367" y="126"/>
                    </a:lnTo>
                    <a:lnTo>
                      <a:pt x="347" y="126"/>
                    </a:lnTo>
                    <a:lnTo>
                      <a:pt x="328" y="124"/>
                    </a:lnTo>
                    <a:lnTo>
                      <a:pt x="308" y="124"/>
                    </a:lnTo>
                    <a:lnTo>
                      <a:pt x="291" y="121"/>
                    </a:lnTo>
                    <a:lnTo>
                      <a:pt x="272" y="118"/>
                    </a:lnTo>
                    <a:lnTo>
                      <a:pt x="252" y="112"/>
                    </a:lnTo>
                    <a:lnTo>
                      <a:pt x="235" y="110"/>
                    </a:lnTo>
                    <a:lnTo>
                      <a:pt x="216" y="104"/>
                    </a:lnTo>
                    <a:lnTo>
                      <a:pt x="199" y="101"/>
                    </a:lnTo>
                    <a:lnTo>
                      <a:pt x="179" y="96"/>
                    </a:lnTo>
                    <a:lnTo>
                      <a:pt x="163" y="90"/>
                    </a:lnTo>
                    <a:lnTo>
                      <a:pt x="146" y="82"/>
                    </a:lnTo>
                    <a:lnTo>
                      <a:pt x="129" y="76"/>
                    </a:lnTo>
                    <a:lnTo>
                      <a:pt x="112" y="68"/>
                    </a:lnTo>
                    <a:lnTo>
                      <a:pt x="95" y="62"/>
                    </a:lnTo>
                    <a:lnTo>
                      <a:pt x="79" y="54"/>
                    </a:lnTo>
                    <a:lnTo>
                      <a:pt x="62" y="45"/>
                    </a:lnTo>
                    <a:lnTo>
                      <a:pt x="48" y="37"/>
                    </a:lnTo>
                    <a:lnTo>
                      <a:pt x="31" y="26"/>
                    </a:lnTo>
                    <a:lnTo>
                      <a:pt x="17" y="17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3" y="12"/>
                    </a:lnTo>
                    <a:lnTo>
                      <a:pt x="9" y="26"/>
                    </a:lnTo>
                    <a:lnTo>
                      <a:pt x="14" y="40"/>
                    </a:lnTo>
                    <a:lnTo>
                      <a:pt x="17" y="45"/>
                    </a:lnTo>
                    <a:lnTo>
                      <a:pt x="17" y="45"/>
                    </a:lnTo>
                    <a:lnTo>
                      <a:pt x="59" y="73"/>
                    </a:lnTo>
                    <a:lnTo>
                      <a:pt x="87" y="87"/>
                    </a:lnTo>
                    <a:lnTo>
                      <a:pt x="121" y="104"/>
                    </a:lnTo>
                    <a:lnTo>
                      <a:pt x="157" y="118"/>
                    </a:lnTo>
                    <a:lnTo>
                      <a:pt x="196" y="132"/>
                    </a:lnTo>
                    <a:lnTo>
                      <a:pt x="241" y="146"/>
                    </a:lnTo>
                    <a:lnTo>
                      <a:pt x="288" y="154"/>
                    </a:lnTo>
                    <a:lnTo>
                      <a:pt x="339" y="160"/>
                    </a:lnTo>
                    <a:lnTo>
                      <a:pt x="392" y="163"/>
                    </a:lnTo>
                    <a:lnTo>
                      <a:pt x="448" y="160"/>
                    </a:lnTo>
                    <a:lnTo>
                      <a:pt x="507" y="152"/>
                    </a:lnTo>
                    <a:lnTo>
                      <a:pt x="568" y="135"/>
                    </a:lnTo>
                    <a:lnTo>
                      <a:pt x="596" y="124"/>
                    </a:lnTo>
                    <a:lnTo>
                      <a:pt x="630" y="112"/>
                    </a:lnTo>
                    <a:lnTo>
                      <a:pt x="661" y="98"/>
                    </a:lnTo>
                    <a:lnTo>
                      <a:pt x="691" y="82"/>
                    </a:lnTo>
                    <a:lnTo>
                      <a:pt x="725" y="62"/>
                    </a:lnTo>
                    <a:lnTo>
                      <a:pt x="756" y="42"/>
                    </a:lnTo>
                    <a:lnTo>
                      <a:pt x="756" y="42"/>
                    </a:ln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3" name="Oval 830"/>
              <p:cNvSpPr>
                <a:spLocks noChangeArrowheads="1"/>
              </p:cNvSpPr>
              <p:nvPr/>
            </p:nvSpPr>
            <p:spPr bwMode="auto">
              <a:xfrm rot="1417728" flipV="1">
                <a:off x="9701032" y="2404348"/>
                <a:ext cx="1144328" cy="2760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24" name="Oval 830"/>
              <p:cNvSpPr>
                <a:spLocks noChangeArrowheads="1"/>
              </p:cNvSpPr>
              <p:nvPr/>
            </p:nvSpPr>
            <p:spPr bwMode="auto">
              <a:xfrm rot="20405302" flipV="1">
                <a:off x="8874952" y="2358449"/>
                <a:ext cx="1044957" cy="2814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819" name="Freeform 256"/>
            <p:cNvSpPr>
              <a:spLocks/>
            </p:cNvSpPr>
            <p:nvPr/>
          </p:nvSpPr>
          <p:spPr bwMode="auto">
            <a:xfrm rot="5617513">
              <a:off x="635021" y="4178142"/>
              <a:ext cx="193853" cy="77701"/>
            </a:xfrm>
            <a:custGeom>
              <a:avLst/>
              <a:gdLst>
                <a:gd name="T0" fmla="*/ 0 w 126"/>
                <a:gd name="T1" fmla="*/ 44 h 44"/>
                <a:gd name="T2" fmla="*/ 0 w 126"/>
                <a:gd name="T3" fmla="*/ 44 h 44"/>
                <a:gd name="T4" fmla="*/ 8 w 126"/>
                <a:gd name="T5" fmla="*/ 36 h 44"/>
                <a:gd name="T6" fmla="*/ 28 w 126"/>
                <a:gd name="T7" fmla="*/ 20 h 44"/>
                <a:gd name="T8" fmla="*/ 40 w 126"/>
                <a:gd name="T9" fmla="*/ 12 h 44"/>
                <a:gd name="T10" fmla="*/ 52 w 126"/>
                <a:gd name="T11" fmla="*/ 6 h 44"/>
                <a:gd name="T12" fmla="*/ 64 w 126"/>
                <a:gd name="T13" fmla="*/ 0 h 44"/>
                <a:gd name="T14" fmla="*/ 74 w 126"/>
                <a:gd name="T15" fmla="*/ 0 h 44"/>
                <a:gd name="T16" fmla="*/ 74 w 126"/>
                <a:gd name="T17" fmla="*/ 0 h 44"/>
                <a:gd name="T18" fmla="*/ 84 w 126"/>
                <a:gd name="T19" fmla="*/ 4 h 44"/>
                <a:gd name="T20" fmla="*/ 94 w 126"/>
                <a:gd name="T21" fmla="*/ 8 h 44"/>
                <a:gd name="T22" fmla="*/ 110 w 126"/>
                <a:gd name="T23" fmla="*/ 18 h 44"/>
                <a:gd name="T24" fmla="*/ 122 w 126"/>
                <a:gd name="T25" fmla="*/ 28 h 44"/>
                <a:gd name="T26" fmla="*/ 126 w 126"/>
                <a:gd name="T27" fmla="*/ 32 h 44"/>
                <a:gd name="T28" fmla="*/ 126 w 126"/>
                <a:gd name="T29" fmla="*/ 32 h 44"/>
                <a:gd name="T30" fmla="*/ 120 w 126"/>
                <a:gd name="T31" fmla="*/ 30 h 44"/>
                <a:gd name="T32" fmla="*/ 106 w 126"/>
                <a:gd name="T33" fmla="*/ 24 h 44"/>
                <a:gd name="T34" fmla="*/ 96 w 126"/>
                <a:gd name="T35" fmla="*/ 20 h 44"/>
                <a:gd name="T36" fmla="*/ 86 w 126"/>
                <a:gd name="T37" fmla="*/ 18 h 44"/>
                <a:gd name="T38" fmla="*/ 74 w 126"/>
                <a:gd name="T39" fmla="*/ 16 h 44"/>
                <a:gd name="T40" fmla="*/ 60 w 126"/>
                <a:gd name="T41" fmla="*/ 18 h 44"/>
                <a:gd name="T42" fmla="*/ 60 w 126"/>
                <a:gd name="T43" fmla="*/ 18 h 44"/>
                <a:gd name="T44" fmla="*/ 48 w 126"/>
                <a:gd name="T45" fmla="*/ 20 h 44"/>
                <a:gd name="T46" fmla="*/ 38 w 126"/>
                <a:gd name="T47" fmla="*/ 24 h 44"/>
                <a:gd name="T48" fmla="*/ 18 w 126"/>
                <a:gd name="T49" fmla="*/ 32 h 44"/>
                <a:gd name="T50" fmla="*/ 6 w 126"/>
                <a:gd name="T51" fmla="*/ 40 h 44"/>
                <a:gd name="T52" fmla="*/ 0 w 126"/>
                <a:gd name="T53" fmla="*/ 44 h 44"/>
                <a:gd name="T54" fmla="*/ 0 w 126"/>
                <a:gd name="T5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6" h="44">
                  <a:moveTo>
                    <a:pt x="0" y="44"/>
                  </a:moveTo>
                  <a:lnTo>
                    <a:pt x="0" y="44"/>
                  </a:lnTo>
                  <a:lnTo>
                    <a:pt x="8" y="36"/>
                  </a:lnTo>
                  <a:lnTo>
                    <a:pt x="28" y="20"/>
                  </a:lnTo>
                  <a:lnTo>
                    <a:pt x="40" y="12"/>
                  </a:lnTo>
                  <a:lnTo>
                    <a:pt x="52" y="6"/>
                  </a:lnTo>
                  <a:lnTo>
                    <a:pt x="64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4" y="4"/>
                  </a:lnTo>
                  <a:lnTo>
                    <a:pt x="94" y="8"/>
                  </a:lnTo>
                  <a:lnTo>
                    <a:pt x="110" y="18"/>
                  </a:lnTo>
                  <a:lnTo>
                    <a:pt x="122" y="28"/>
                  </a:lnTo>
                  <a:lnTo>
                    <a:pt x="126" y="32"/>
                  </a:lnTo>
                  <a:lnTo>
                    <a:pt x="126" y="32"/>
                  </a:lnTo>
                  <a:lnTo>
                    <a:pt x="120" y="30"/>
                  </a:lnTo>
                  <a:lnTo>
                    <a:pt x="106" y="24"/>
                  </a:lnTo>
                  <a:lnTo>
                    <a:pt x="96" y="20"/>
                  </a:lnTo>
                  <a:lnTo>
                    <a:pt x="86" y="18"/>
                  </a:lnTo>
                  <a:lnTo>
                    <a:pt x="74" y="16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48" y="20"/>
                  </a:lnTo>
                  <a:lnTo>
                    <a:pt x="38" y="24"/>
                  </a:lnTo>
                  <a:lnTo>
                    <a:pt x="18" y="32"/>
                  </a:lnTo>
                  <a:lnTo>
                    <a:pt x="6" y="40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0" name="Rectangle 324"/>
            <p:cNvSpPr>
              <a:spLocks noChangeArrowheads="1"/>
            </p:cNvSpPr>
            <p:nvPr/>
          </p:nvSpPr>
          <p:spPr bwMode="auto">
            <a:xfrm rot="10440330">
              <a:off x="399943" y="3977014"/>
              <a:ext cx="222816" cy="26829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821" name="Picture 145" descr="j043507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1659" y="2513248"/>
              <a:ext cx="924870" cy="1516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99" name="Group 998"/>
            <p:cNvGrpSpPr/>
            <p:nvPr/>
          </p:nvGrpSpPr>
          <p:grpSpPr>
            <a:xfrm>
              <a:off x="832165" y="4182499"/>
              <a:ext cx="523512" cy="600255"/>
              <a:chOff x="1062240" y="3681984"/>
              <a:chExt cx="523512" cy="600255"/>
            </a:xfrm>
          </p:grpSpPr>
          <p:sp>
            <p:nvSpPr>
              <p:cNvPr id="1000" name="Oval 325"/>
              <p:cNvSpPr>
                <a:spLocks noChangeArrowheads="1"/>
              </p:cNvSpPr>
              <p:nvPr/>
            </p:nvSpPr>
            <p:spPr bwMode="auto">
              <a:xfrm flipH="1">
                <a:off x="1062240" y="4166616"/>
                <a:ext cx="174504" cy="115623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1" name="Oval 325"/>
              <p:cNvSpPr>
                <a:spLocks noChangeArrowheads="1"/>
              </p:cNvSpPr>
              <p:nvPr/>
            </p:nvSpPr>
            <p:spPr bwMode="auto">
              <a:xfrm flipH="1">
                <a:off x="1236744" y="3956203"/>
                <a:ext cx="174504" cy="115623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2" name="Oval 325"/>
              <p:cNvSpPr>
                <a:spLocks noChangeArrowheads="1"/>
              </p:cNvSpPr>
              <p:nvPr/>
            </p:nvSpPr>
            <p:spPr bwMode="auto">
              <a:xfrm flipH="1">
                <a:off x="1411248" y="3681984"/>
                <a:ext cx="174504" cy="115623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07" name="Group 1006"/>
          <p:cNvGrpSpPr/>
          <p:nvPr/>
        </p:nvGrpSpPr>
        <p:grpSpPr>
          <a:xfrm>
            <a:off x="3806734" y="3990922"/>
            <a:ext cx="465762" cy="600255"/>
            <a:chOff x="1119990" y="3681984"/>
            <a:chExt cx="465762" cy="600255"/>
          </a:xfrm>
        </p:grpSpPr>
        <p:sp>
          <p:nvSpPr>
            <p:cNvPr id="1008" name="Oval 325"/>
            <p:cNvSpPr>
              <a:spLocks noChangeArrowheads="1"/>
            </p:cNvSpPr>
            <p:nvPr/>
          </p:nvSpPr>
          <p:spPr bwMode="auto">
            <a:xfrm flipH="1">
              <a:off x="1119990" y="4166616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9" name="Oval 325"/>
            <p:cNvSpPr>
              <a:spLocks noChangeArrowheads="1"/>
            </p:cNvSpPr>
            <p:nvPr/>
          </p:nvSpPr>
          <p:spPr bwMode="auto">
            <a:xfrm flipH="1">
              <a:off x="1285993" y="3966507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" name="Oval 325"/>
            <p:cNvSpPr>
              <a:spLocks noChangeArrowheads="1"/>
            </p:cNvSpPr>
            <p:nvPr/>
          </p:nvSpPr>
          <p:spPr bwMode="auto">
            <a:xfrm flipH="1">
              <a:off x="1411248" y="3681984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1" name="Group 1010"/>
          <p:cNvGrpSpPr/>
          <p:nvPr/>
        </p:nvGrpSpPr>
        <p:grpSpPr>
          <a:xfrm>
            <a:off x="5894031" y="4211290"/>
            <a:ext cx="523512" cy="600255"/>
            <a:chOff x="1062240" y="3681984"/>
            <a:chExt cx="523512" cy="600255"/>
          </a:xfrm>
        </p:grpSpPr>
        <p:sp>
          <p:nvSpPr>
            <p:cNvPr id="1012" name="Oval 325"/>
            <p:cNvSpPr>
              <a:spLocks noChangeArrowheads="1"/>
            </p:cNvSpPr>
            <p:nvPr/>
          </p:nvSpPr>
          <p:spPr bwMode="auto">
            <a:xfrm flipH="1">
              <a:off x="1062240" y="4166616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" name="Oval 325"/>
            <p:cNvSpPr>
              <a:spLocks noChangeArrowheads="1"/>
            </p:cNvSpPr>
            <p:nvPr/>
          </p:nvSpPr>
          <p:spPr bwMode="auto">
            <a:xfrm flipH="1">
              <a:off x="1236744" y="3956203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" name="Oval 325"/>
            <p:cNvSpPr>
              <a:spLocks noChangeArrowheads="1"/>
            </p:cNvSpPr>
            <p:nvPr/>
          </p:nvSpPr>
          <p:spPr bwMode="auto">
            <a:xfrm flipH="1">
              <a:off x="1411248" y="3681984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5" name="Group 1014"/>
          <p:cNvGrpSpPr/>
          <p:nvPr/>
        </p:nvGrpSpPr>
        <p:grpSpPr>
          <a:xfrm>
            <a:off x="7897038" y="4153701"/>
            <a:ext cx="523512" cy="600255"/>
            <a:chOff x="1062240" y="3681984"/>
            <a:chExt cx="523512" cy="600255"/>
          </a:xfrm>
        </p:grpSpPr>
        <p:sp>
          <p:nvSpPr>
            <p:cNvPr id="1016" name="Oval 325"/>
            <p:cNvSpPr>
              <a:spLocks noChangeArrowheads="1"/>
            </p:cNvSpPr>
            <p:nvPr/>
          </p:nvSpPr>
          <p:spPr bwMode="auto">
            <a:xfrm flipH="1">
              <a:off x="1062240" y="4166616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7" name="Oval 325"/>
            <p:cNvSpPr>
              <a:spLocks noChangeArrowheads="1"/>
            </p:cNvSpPr>
            <p:nvPr/>
          </p:nvSpPr>
          <p:spPr bwMode="auto">
            <a:xfrm flipH="1">
              <a:off x="1236744" y="3956203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8" name="Oval 325"/>
            <p:cNvSpPr>
              <a:spLocks noChangeArrowheads="1"/>
            </p:cNvSpPr>
            <p:nvPr/>
          </p:nvSpPr>
          <p:spPr bwMode="auto">
            <a:xfrm flipH="1">
              <a:off x="1411248" y="3681984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9" name="Group 1018"/>
          <p:cNvGrpSpPr/>
          <p:nvPr/>
        </p:nvGrpSpPr>
        <p:grpSpPr>
          <a:xfrm>
            <a:off x="10706203" y="4238997"/>
            <a:ext cx="523512" cy="600255"/>
            <a:chOff x="1062240" y="3681984"/>
            <a:chExt cx="523512" cy="600255"/>
          </a:xfrm>
        </p:grpSpPr>
        <p:sp>
          <p:nvSpPr>
            <p:cNvPr id="1020" name="Oval 325"/>
            <p:cNvSpPr>
              <a:spLocks noChangeArrowheads="1"/>
            </p:cNvSpPr>
            <p:nvPr/>
          </p:nvSpPr>
          <p:spPr bwMode="auto">
            <a:xfrm flipH="1">
              <a:off x="1062240" y="4166616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1" name="Oval 325"/>
            <p:cNvSpPr>
              <a:spLocks noChangeArrowheads="1"/>
            </p:cNvSpPr>
            <p:nvPr/>
          </p:nvSpPr>
          <p:spPr bwMode="auto">
            <a:xfrm flipH="1">
              <a:off x="1236744" y="3956203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" name="Oval 325"/>
            <p:cNvSpPr>
              <a:spLocks noChangeArrowheads="1"/>
            </p:cNvSpPr>
            <p:nvPr/>
          </p:nvSpPr>
          <p:spPr bwMode="auto">
            <a:xfrm flipH="1">
              <a:off x="1411248" y="3681984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3" name="TextBox 1022"/>
          <p:cNvSpPr txBox="1"/>
          <p:nvPr/>
        </p:nvSpPr>
        <p:spPr>
          <a:xfrm>
            <a:off x="499605" y="388914"/>
            <a:ext cx="23531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bg1"/>
                </a:solidFill>
              </a:rPr>
              <a:t>I 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Calm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Focused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Ready to learn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Excited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Happy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24" name="TextBox 1023"/>
          <p:cNvSpPr txBox="1"/>
          <p:nvPr/>
        </p:nvSpPr>
        <p:spPr>
          <a:xfrm>
            <a:off x="2967308" y="696965"/>
            <a:ext cx="28419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I 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Distracted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Not working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Wiggly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Silly </a:t>
            </a:r>
          </a:p>
        </p:txBody>
      </p:sp>
      <p:sp>
        <p:nvSpPr>
          <p:cNvPr id="1025" name="TextBox 1024"/>
          <p:cNvSpPr txBox="1"/>
          <p:nvPr/>
        </p:nvSpPr>
        <p:spPr>
          <a:xfrm>
            <a:off x="5678258" y="537090"/>
            <a:ext cx="17732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bg1"/>
                </a:solidFill>
              </a:rPr>
              <a:t>I AM</a:t>
            </a:r>
          </a:p>
          <a:p>
            <a:pPr marL="342900" indent="-34290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Bored</a:t>
            </a:r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Confused</a:t>
            </a:r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Sad</a:t>
            </a:r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Crying</a:t>
            </a:r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Lazy</a:t>
            </a:r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Tired</a:t>
            </a:r>
          </a:p>
        </p:txBody>
      </p:sp>
      <p:sp>
        <p:nvSpPr>
          <p:cNvPr id="1027" name="TextBox 1026"/>
          <p:cNvSpPr txBox="1"/>
          <p:nvPr/>
        </p:nvSpPr>
        <p:spPr>
          <a:xfrm>
            <a:off x="7465872" y="793991"/>
            <a:ext cx="216729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I 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Nervous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Frustrated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Not </a:t>
            </a:r>
            <a:r>
              <a:rPr lang="en-US" sz="2000" b="1" dirty="0" smtClean="0"/>
              <a:t>Patience </a:t>
            </a:r>
          </a:p>
        </p:txBody>
      </p:sp>
      <p:sp>
        <p:nvSpPr>
          <p:cNvPr id="1029" name="TextBox 1028"/>
          <p:cNvSpPr txBox="1"/>
          <p:nvPr/>
        </p:nvSpPr>
        <p:spPr>
          <a:xfrm>
            <a:off x="9545235" y="611946"/>
            <a:ext cx="2850539" cy="212365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bg1"/>
                </a:solidFill>
              </a:rPr>
              <a:t>I 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Angry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Mad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Mean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Rude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Not participating </a:t>
            </a:r>
          </a:p>
        </p:txBody>
      </p:sp>
    </p:spTree>
    <p:extLst>
      <p:ext uri="{BB962C8B-B14F-4D97-AF65-F5344CB8AC3E}">
        <p14:creationId xmlns:p14="http://schemas.microsoft.com/office/powerpoint/2010/main" val="142925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2463</TotalTime>
  <Words>53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Khalil, Mohamed</dc:creator>
  <cp:lastModifiedBy>Khalil, Mohamed</cp:lastModifiedBy>
  <cp:revision>231</cp:revision>
  <dcterms:created xsi:type="dcterms:W3CDTF">2018-09-07T17:49:48Z</dcterms:created>
  <dcterms:modified xsi:type="dcterms:W3CDTF">2018-10-06T20:02:50Z</dcterms:modified>
</cp:coreProperties>
</file>